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09" r:id="rId6"/>
    <p:sldId id="1098" r:id="rId7"/>
    <p:sldId id="1096" r:id="rId8"/>
    <p:sldId id="288" r:id="rId9"/>
    <p:sldId id="289" r:id="rId10"/>
    <p:sldId id="1087" r:id="rId11"/>
    <p:sldId id="284" r:id="rId12"/>
    <p:sldId id="1097" r:id="rId13"/>
    <p:sldId id="257" r:id="rId14"/>
    <p:sldId id="286" r:id="rId15"/>
    <p:sldId id="287" r:id="rId16"/>
    <p:sldId id="258" r:id="rId17"/>
    <p:sldId id="290" r:id="rId18"/>
    <p:sldId id="259" r:id="rId19"/>
    <p:sldId id="1095" r:id="rId20"/>
    <p:sldId id="260" r:id="rId21"/>
    <p:sldId id="266" r:id="rId22"/>
    <p:sldId id="1100" r:id="rId23"/>
    <p:sldId id="1093" r:id="rId24"/>
    <p:sldId id="1101" r:id="rId25"/>
    <p:sldId id="1084" r:id="rId26"/>
    <p:sldId id="264" r:id="rId27"/>
    <p:sldId id="1091" r:id="rId28"/>
    <p:sldId id="269" r:id="rId29"/>
    <p:sldId id="1099" r:id="rId30"/>
    <p:sldId id="268" r:id="rId31"/>
    <p:sldId id="1089" r:id="rId32"/>
    <p:sldId id="265" r:id="rId33"/>
    <p:sldId id="1085" r:id="rId34"/>
    <p:sldId id="1090" r:id="rId35"/>
    <p:sldId id="1088" r:id="rId36"/>
    <p:sldId id="11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D01E0-9ADD-41DF-93EF-950DEF321A25}" v="441" dt="2023-09-08T08:44:04.413"/>
    <p1510:client id="{89B3EB98-4DE8-5896-A756-BFC382E5AEC4}" v="29" dt="2023-09-07T12:39:31.846"/>
    <p1510:client id="{AEA6C7A5-AA48-DB0F-13D1-0F65FE22675F}" v="1" dt="2023-09-11T07:46:5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54"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S::richard.ball@sthelens.london::c2c6c2dd-6ddc-437e-8cdd-d7a74390accc" providerId="AD" clId="Web-{DB6A1BA5-FB7E-6D92-5E3F-D830A3DB56BF}"/>
    <pc:docChg chg="modSld">
      <pc:chgData name="Richard Ball" userId="S::richard.ball@sthelens.london::c2c6c2dd-6ddc-437e-8cdd-d7a74390accc" providerId="AD" clId="Web-{DB6A1BA5-FB7E-6D92-5E3F-D830A3DB56BF}" dt="2022-10-31T09:30:09.972" v="6" actId="20577"/>
      <pc:docMkLst>
        <pc:docMk/>
      </pc:docMkLst>
      <pc:sldChg chg="modSp">
        <pc:chgData name="Richard Ball" userId="S::richard.ball@sthelens.london::c2c6c2dd-6ddc-437e-8cdd-d7a74390accc" providerId="AD" clId="Web-{DB6A1BA5-FB7E-6D92-5E3F-D830A3DB56BF}" dt="2022-10-31T09:30:09.972" v="6" actId="20577"/>
        <pc:sldMkLst>
          <pc:docMk/>
          <pc:sldMk cId="320836644" sldId="265"/>
        </pc:sldMkLst>
        <pc:spChg chg="mod">
          <ac:chgData name="Richard Ball" userId="S::richard.ball@sthelens.london::c2c6c2dd-6ddc-437e-8cdd-d7a74390accc" providerId="AD" clId="Web-{DB6A1BA5-FB7E-6D92-5E3F-D830A3DB56BF}" dt="2022-10-31T09:30:09.972" v="6" actId="20577"/>
          <ac:spMkLst>
            <pc:docMk/>
            <pc:sldMk cId="320836644" sldId="265"/>
            <ac:spMk id="4" creationId="{00000000-0000-0000-0000-000000000000}"/>
          </ac:spMkLst>
        </pc:spChg>
      </pc:sldChg>
    </pc:docChg>
  </pc:docChgLst>
  <pc:docChgLst>
    <pc:chgData name="Richard Ball" userId="S::richard.ball@sthelens.london::c2c6c2dd-6ddc-437e-8cdd-d7a74390accc" providerId="AD" clId="Web-{89B3EB98-4DE8-5896-A756-BFC382E5AEC4}"/>
    <pc:docChg chg="modSld">
      <pc:chgData name="Richard Ball" userId="S::richard.ball@sthelens.london::c2c6c2dd-6ddc-437e-8cdd-d7a74390accc" providerId="AD" clId="Web-{89B3EB98-4DE8-5896-A756-BFC382E5AEC4}" dt="2023-09-07T12:39:30.206" v="11" actId="20577"/>
      <pc:docMkLst>
        <pc:docMk/>
      </pc:docMkLst>
      <pc:sldChg chg="modSp">
        <pc:chgData name="Richard Ball" userId="S::richard.ball@sthelens.london::c2c6c2dd-6ddc-437e-8cdd-d7a74390accc" providerId="AD" clId="Web-{89B3EB98-4DE8-5896-A756-BFC382E5AEC4}" dt="2023-09-07T12:39:30.206" v="11" actId="20577"/>
        <pc:sldMkLst>
          <pc:docMk/>
          <pc:sldMk cId="1103652171" sldId="269"/>
        </pc:sldMkLst>
        <pc:spChg chg="mod">
          <ac:chgData name="Richard Ball" userId="S::richard.ball@sthelens.london::c2c6c2dd-6ddc-437e-8cdd-d7a74390accc" providerId="AD" clId="Web-{89B3EB98-4DE8-5896-A756-BFC382E5AEC4}" dt="2023-09-07T12:39:30.206" v="11" actId="20577"/>
          <ac:spMkLst>
            <pc:docMk/>
            <pc:sldMk cId="1103652171" sldId="269"/>
            <ac:spMk id="5142" creationId="{00000000-0000-0000-0000-000000000000}"/>
          </ac:spMkLst>
        </pc:spChg>
      </pc:sldChg>
    </pc:docChg>
  </pc:docChgLst>
  <pc:docChgLst>
    <pc:chgData name="Richard Ball" userId="S::richard.ball@sthelens.london::c2c6c2dd-6ddc-437e-8cdd-d7a74390accc" providerId="AD" clId="Web-{2AE3D335-8544-4A24-FF06-D4478687E4F7}"/>
    <pc:docChg chg="modSld">
      <pc:chgData name="Richard Ball" userId="S::richard.ball@sthelens.london::c2c6c2dd-6ddc-437e-8cdd-d7a74390accc" providerId="AD" clId="Web-{2AE3D335-8544-4A24-FF06-D4478687E4F7}" dt="2023-09-06T09:53:47.646" v="19" actId="688"/>
      <pc:docMkLst>
        <pc:docMk/>
      </pc:docMkLst>
      <pc:sldChg chg="addSp modSp">
        <pc:chgData name="Richard Ball" userId="S::richard.ball@sthelens.london::c2c6c2dd-6ddc-437e-8cdd-d7a74390accc" providerId="AD" clId="Web-{2AE3D335-8544-4A24-FF06-D4478687E4F7}" dt="2023-09-06T09:53:47.646" v="19" actId="688"/>
        <pc:sldMkLst>
          <pc:docMk/>
          <pc:sldMk cId="3217936430" sldId="287"/>
        </pc:sldMkLst>
        <pc:spChg chg="add mod">
          <ac:chgData name="Richard Ball" userId="S::richard.ball@sthelens.london::c2c6c2dd-6ddc-437e-8cdd-d7a74390accc" providerId="AD" clId="Web-{2AE3D335-8544-4A24-FF06-D4478687E4F7}" dt="2023-09-06T09:53:47.646" v="19" actId="688"/>
          <ac:spMkLst>
            <pc:docMk/>
            <pc:sldMk cId="3217936430" sldId="287"/>
            <ac:spMk id="8" creationId="{6B5BB3B7-421B-F315-280A-B8F06F7BB369}"/>
          </ac:spMkLst>
        </pc:spChg>
      </pc:sldChg>
      <pc:sldChg chg="modSp">
        <pc:chgData name="Richard Ball" userId="S::richard.ball@sthelens.london::c2c6c2dd-6ddc-437e-8cdd-d7a74390accc" providerId="AD" clId="Web-{2AE3D335-8544-4A24-FF06-D4478687E4F7}" dt="2023-09-05T12:41:36.395" v="10" actId="20577"/>
        <pc:sldMkLst>
          <pc:docMk/>
          <pc:sldMk cId="133473907" sldId="1094"/>
        </pc:sldMkLst>
        <pc:spChg chg="mod">
          <ac:chgData name="Richard Ball" userId="S::richard.ball@sthelens.london::c2c6c2dd-6ddc-437e-8cdd-d7a74390accc" providerId="AD" clId="Web-{2AE3D335-8544-4A24-FF06-D4478687E4F7}" dt="2023-09-05T12:41:36.395" v="10" actId="20577"/>
          <ac:spMkLst>
            <pc:docMk/>
            <pc:sldMk cId="133473907" sldId="1094"/>
            <ac:spMk id="3" creationId="{C8EF42FD-42E5-8CB6-96CB-DB2594B174B3}"/>
          </ac:spMkLst>
        </pc:spChg>
      </pc:sldChg>
    </pc:docChg>
  </pc:docChgLst>
  <pc:docChgLst>
    <pc:chgData name="Richard Ball" userId="c2c6c2dd-6ddc-437e-8cdd-d7a74390accc" providerId="ADAL" clId="{0521DB5D-D3B5-4B6F-9694-9068CB1D66A2}"/>
    <pc:docChg chg="undo custSel addSld delSld modSld sldOrd">
      <pc:chgData name="Richard Ball" userId="c2c6c2dd-6ddc-437e-8cdd-d7a74390accc" providerId="ADAL" clId="{0521DB5D-D3B5-4B6F-9694-9068CB1D66A2}" dt="2022-09-18T15:09:40.827" v="1597" actId="20577"/>
      <pc:docMkLst>
        <pc:docMk/>
      </pc:docMkLst>
      <pc:sldChg chg="ord">
        <pc:chgData name="Richard Ball" userId="c2c6c2dd-6ddc-437e-8cdd-d7a74390accc" providerId="ADAL" clId="{0521DB5D-D3B5-4B6F-9694-9068CB1D66A2}" dt="2022-09-18T08:59:01.141" v="495"/>
        <pc:sldMkLst>
          <pc:docMk/>
          <pc:sldMk cId="474291192" sldId="256"/>
        </pc:sldMkLst>
      </pc:sldChg>
      <pc:sldChg chg="addSp delSp modSp mod modAnim">
        <pc:chgData name="Richard Ball" userId="c2c6c2dd-6ddc-437e-8cdd-d7a74390accc" providerId="ADAL" clId="{0521DB5D-D3B5-4B6F-9694-9068CB1D66A2}" dt="2022-09-18T09:33:07.407" v="1357" actId="20577"/>
        <pc:sldMkLst>
          <pc:docMk/>
          <pc:sldMk cId="531105989" sldId="257"/>
        </pc:sldMkLst>
        <pc:spChg chg="add mod">
          <ac:chgData name="Richard Ball" userId="c2c6c2dd-6ddc-437e-8cdd-d7a74390accc" providerId="ADAL" clId="{0521DB5D-D3B5-4B6F-9694-9068CB1D66A2}" dt="2022-09-18T09:06:12.233" v="768" actId="122"/>
          <ac:spMkLst>
            <pc:docMk/>
            <pc:sldMk cId="531105989" sldId="257"/>
            <ac:spMk id="2" creationId="{9C69E998-7144-61EC-AA33-05BF633A7DAF}"/>
          </ac:spMkLst>
        </pc:spChg>
        <pc:spChg chg="mod">
          <ac:chgData name="Richard Ball" userId="c2c6c2dd-6ddc-437e-8cdd-d7a74390accc" providerId="ADAL" clId="{0521DB5D-D3B5-4B6F-9694-9068CB1D66A2}" dt="2022-09-18T09:33:07.407" v="1357" actId="20577"/>
          <ac:spMkLst>
            <pc:docMk/>
            <pc:sldMk cId="531105989" sldId="257"/>
            <ac:spMk id="4" creationId="{00000000-0000-0000-0000-000000000000}"/>
          </ac:spMkLst>
        </pc:spChg>
        <pc:spChg chg="add mod">
          <ac:chgData name="Richard Ball" userId="c2c6c2dd-6ddc-437e-8cdd-d7a74390accc" providerId="ADAL" clId="{0521DB5D-D3B5-4B6F-9694-9068CB1D66A2}" dt="2022-09-18T09:05:26.625" v="713" actId="1076"/>
          <ac:spMkLst>
            <pc:docMk/>
            <pc:sldMk cId="531105989" sldId="257"/>
            <ac:spMk id="6" creationId="{9E8FE755-C61A-BEA5-0D51-1E66979F618F}"/>
          </ac:spMkLst>
        </pc:spChg>
        <pc:spChg chg="add mod">
          <ac:chgData name="Richard Ball" userId="c2c6c2dd-6ddc-437e-8cdd-d7a74390accc" providerId="ADAL" clId="{0521DB5D-D3B5-4B6F-9694-9068CB1D66A2}" dt="2022-09-18T09:05:07.001" v="691" actId="1076"/>
          <ac:spMkLst>
            <pc:docMk/>
            <pc:sldMk cId="531105989" sldId="257"/>
            <ac:spMk id="7" creationId="{0BBE5B64-3126-1252-96C8-E9D0B53DBD11}"/>
          </ac:spMkLst>
        </pc:spChg>
        <pc:spChg chg="add mod">
          <ac:chgData name="Richard Ball" userId="c2c6c2dd-6ddc-437e-8cdd-d7a74390accc" providerId="ADAL" clId="{0521DB5D-D3B5-4B6F-9694-9068CB1D66A2}" dt="2022-09-18T09:04:30.510" v="673" actId="20577"/>
          <ac:spMkLst>
            <pc:docMk/>
            <pc:sldMk cId="531105989" sldId="257"/>
            <ac:spMk id="8" creationId="{C2E1A80E-1E5E-CC53-A50A-65B26E92825C}"/>
          </ac:spMkLst>
        </pc:spChg>
        <pc:spChg chg="add mod">
          <ac:chgData name="Richard Ball" userId="c2c6c2dd-6ddc-437e-8cdd-d7a74390accc" providerId="ADAL" clId="{0521DB5D-D3B5-4B6F-9694-9068CB1D66A2}" dt="2022-09-18T09:05:38.795" v="729" actId="20577"/>
          <ac:spMkLst>
            <pc:docMk/>
            <pc:sldMk cId="531105989" sldId="257"/>
            <ac:spMk id="9" creationId="{9B59D41A-D47A-113C-F206-EA97AF117F2F}"/>
          </ac:spMkLst>
        </pc:spChg>
        <pc:spChg chg="add mod">
          <ac:chgData name="Richard Ball" userId="c2c6c2dd-6ddc-437e-8cdd-d7a74390accc" providerId="ADAL" clId="{0521DB5D-D3B5-4B6F-9694-9068CB1D66A2}" dt="2022-09-18T09:06:16.165" v="769" actId="1076"/>
          <ac:spMkLst>
            <pc:docMk/>
            <pc:sldMk cId="531105989" sldId="257"/>
            <ac:spMk id="10" creationId="{D8F51085-422E-CA64-9229-F70365B02A34}"/>
          </ac:spMkLst>
        </pc:spChg>
        <pc:spChg chg="add mod">
          <ac:chgData name="Richard Ball" userId="c2c6c2dd-6ddc-437e-8cdd-d7a74390accc" providerId="ADAL" clId="{0521DB5D-D3B5-4B6F-9694-9068CB1D66A2}" dt="2022-09-18T09:06:35.144" v="789" actId="1076"/>
          <ac:spMkLst>
            <pc:docMk/>
            <pc:sldMk cId="531105989" sldId="257"/>
            <ac:spMk id="11" creationId="{EA31F731-B9E1-E03A-0D3F-A39C4692A04F}"/>
          </ac:spMkLst>
        </pc:spChg>
        <pc:spChg chg="add mod">
          <ac:chgData name="Richard Ball" userId="c2c6c2dd-6ddc-437e-8cdd-d7a74390accc" providerId="ADAL" clId="{0521DB5D-D3B5-4B6F-9694-9068CB1D66A2}" dt="2022-09-18T09:07:22.249" v="797" actId="1076"/>
          <ac:spMkLst>
            <pc:docMk/>
            <pc:sldMk cId="531105989" sldId="257"/>
            <ac:spMk id="12" creationId="{C8EF46C8-7232-C9C1-60F9-EE68D498018A}"/>
          </ac:spMkLst>
        </pc:spChg>
        <pc:picChg chg="add mod">
          <ac:chgData name="Richard Ball" userId="c2c6c2dd-6ddc-437e-8cdd-d7a74390accc" providerId="ADAL" clId="{0521DB5D-D3B5-4B6F-9694-9068CB1D66A2}" dt="2022-09-18T09:03:00.327" v="635" actId="1076"/>
          <ac:picMkLst>
            <pc:docMk/>
            <pc:sldMk cId="531105989" sldId="257"/>
            <ac:picMk id="3" creationId="{943F21AF-4F0A-AB77-98B8-6AB7B77988BB}"/>
          </ac:picMkLst>
        </pc:picChg>
        <pc:picChg chg="add del mod">
          <ac:chgData name="Richard Ball" userId="c2c6c2dd-6ddc-437e-8cdd-d7a74390accc" providerId="ADAL" clId="{0521DB5D-D3B5-4B6F-9694-9068CB1D66A2}" dt="2022-09-18T09:04:56.631" v="685" actId="478"/>
          <ac:picMkLst>
            <pc:docMk/>
            <pc:sldMk cId="531105989" sldId="257"/>
            <ac:picMk id="5" creationId="{23CD01D5-9DE2-16BE-7726-D7E6F0D5FA0B}"/>
          </ac:picMkLst>
        </pc:picChg>
        <pc:picChg chg="del">
          <ac:chgData name="Richard Ball" userId="c2c6c2dd-6ddc-437e-8cdd-d7a74390accc" providerId="ADAL" clId="{0521DB5D-D3B5-4B6F-9694-9068CB1D66A2}" dt="2022-09-18T09:03:00.932" v="636" actId="478"/>
          <ac:picMkLst>
            <pc:docMk/>
            <pc:sldMk cId="531105989" sldId="257"/>
            <ac:picMk id="1026" creationId="{00000000-0000-0000-0000-000000000000}"/>
          </ac:picMkLst>
        </pc:picChg>
        <pc:picChg chg="del">
          <ac:chgData name="Richard Ball" userId="c2c6c2dd-6ddc-437e-8cdd-d7a74390accc" providerId="ADAL" clId="{0521DB5D-D3B5-4B6F-9694-9068CB1D66A2}" dt="2022-09-18T09:03:25.534" v="641" actId="478"/>
          <ac:picMkLst>
            <pc:docMk/>
            <pc:sldMk cId="531105989" sldId="257"/>
            <ac:picMk id="1028" creationId="{00000000-0000-0000-0000-000000000000}"/>
          </ac:picMkLst>
        </pc:picChg>
        <pc:picChg chg="mod">
          <ac:chgData name="Richard Ball" userId="c2c6c2dd-6ddc-437e-8cdd-d7a74390accc" providerId="ADAL" clId="{0521DB5D-D3B5-4B6F-9694-9068CB1D66A2}" dt="2022-09-18T09:05:49.065" v="730" actId="14100"/>
          <ac:picMkLst>
            <pc:docMk/>
            <pc:sldMk cId="531105989" sldId="257"/>
            <ac:picMk id="1032" creationId="{00000000-0000-0000-0000-000000000000}"/>
          </ac:picMkLst>
        </pc:picChg>
        <pc:picChg chg="mod">
          <ac:chgData name="Richard Ball" userId="c2c6c2dd-6ddc-437e-8cdd-d7a74390accc" providerId="ADAL" clId="{0521DB5D-D3B5-4B6F-9694-9068CB1D66A2}" dt="2022-09-18T09:06:20.810" v="771" actId="1076"/>
          <ac:picMkLst>
            <pc:docMk/>
            <pc:sldMk cId="531105989" sldId="257"/>
            <ac:picMk id="1034" creationId="{00000000-0000-0000-0000-000000000000}"/>
          </ac:picMkLst>
        </pc:picChg>
        <pc:picChg chg="del">
          <ac:chgData name="Richard Ball" userId="c2c6c2dd-6ddc-437e-8cdd-d7a74390accc" providerId="ADAL" clId="{0521DB5D-D3B5-4B6F-9694-9068CB1D66A2}" dt="2022-09-18T09:02:46.663" v="629" actId="478"/>
          <ac:picMkLst>
            <pc:docMk/>
            <pc:sldMk cId="531105989" sldId="257"/>
            <ac:picMk id="2050" creationId="{00000000-0000-0000-0000-000000000000}"/>
          </ac:picMkLst>
        </pc:picChg>
        <pc:picChg chg="mod">
          <ac:chgData name="Richard Ball" userId="c2c6c2dd-6ddc-437e-8cdd-d7a74390accc" providerId="ADAL" clId="{0521DB5D-D3B5-4B6F-9694-9068CB1D66A2}" dt="2022-09-18T09:05:20.205" v="712" actId="1076"/>
          <ac:picMkLst>
            <pc:docMk/>
            <pc:sldMk cId="531105989" sldId="257"/>
            <ac:picMk id="2052" creationId="{00000000-0000-0000-0000-000000000000}"/>
          </ac:picMkLst>
        </pc:picChg>
        <pc:picChg chg="add del mod">
          <ac:chgData name="Richard Ball" userId="c2c6c2dd-6ddc-437e-8cdd-d7a74390accc" providerId="ADAL" clId="{0521DB5D-D3B5-4B6F-9694-9068CB1D66A2}" dt="2022-09-18T09:03:52.537" v="645" actId="478"/>
          <ac:picMkLst>
            <pc:docMk/>
            <pc:sldMk cId="531105989" sldId="257"/>
            <ac:picMk id="2054" creationId="{7BA8ACB8-9206-F4E7-EAF4-B7C7638F7EFD}"/>
          </ac:picMkLst>
        </pc:picChg>
        <pc:picChg chg="add mod">
          <ac:chgData name="Richard Ball" userId="c2c6c2dd-6ddc-437e-8cdd-d7a74390accc" providerId="ADAL" clId="{0521DB5D-D3B5-4B6F-9694-9068CB1D66A2}" dt="2022-09-18T09:04:12.425" v="649" actId="14100"/>
          <ac:picMkLst>
            <pc:docMk/>
            <pc:sldMk cId="531105989" sldId="257"/>
            <ac:picMk id="2056" creationId="{BE17F2B1-9A81-CEB9-ACDD-2507270E63A0}"/>
          </ac:picMkLst>
        </pc:picChg>
        <pc:picChg chg="add mod">
          <ac:chgData name="Richard Ball" userId="c2c6c2dd-6ddc-437e-8cdd-d7a74390accc" providerId="ADAL" clId="{0521DB5D-D3B5-4B6F-9694-9068CB1D66A2}" dt="2022-09-18T09:05:04.207" v="690" actId="167"/>
          <ac:picMkLst>
            <pc:docMk/>
            <pc:sldMk cId="531105989" sldId="257"/>
            <ac:picMk id="2058" creationId="{F970B901-9A52-6B80-38A9-1BCD2C942C8D}"/>
          </ac:picMkLst>
        </pc:picChg>
        <pc:picChg chg="add mod">
          <ac:chgData name="Richard Ball" userId="c2c6c2dd-6ddc-437e-8cdd-d7a74390accc" providerId="ADAL" clId="{0521DB5D-D3B5-4B6F-9694-9068CB1D66A2}" dt="2022-09-18T09:07:05.578" v="793" actId="1076"/>
          <ac:picMkLst>
            <pc:docMk/>
            <pc:sldMk cId="531105989" sldId="257"/>
            <ac:picMk id="2060" creationId="{3E0AFA46-5FAC-7D45-D9A9-08FA95CF5C44}"/>
          </ac:picMkLst>
        </pc:picChg>
        <pc:picChg chg="add del">
          <ac:chgData name="Richard Ball" userId="c2c6c2dd-6ddc-437e-8cdd-d7a74390accc" providerId="ADAL" clId="{0521DB5D-D3B5-4B6F-9694-9068CB1D66A2}" dt="2022-09-18T09:07:09.292" v="795"/>
          <ac:picMkLst>
            <pc:docMk/>
            <pc:sldMk cId="531105989" sldId="257"/>
            <ac:picMk id="2062" creationId="{A9935837-B3A6-56BF-0C65-6EA5D6E801B8}"/>
          </ac:picMkLst>
        </pc:picChg>
      </pc:sldChg>
      <pc:sldChg chg="modSp mod">
        <pc:chgData name="Richard Ball" userId="c2c6c2dd-6ddc-437e-8cdd-d7a74390accc" providerId="ADAL" clId="{0521DB5D-D3B5-4B6F-9694-9068CB1D66A2}" dt="2022-09-18T09:13:10.114" v="1015" actId="20577"/>
        <pc:sldMkLst>
          <pc:docMk/>
          <pc:sldMk cId="737614995" sldId="258"/>
        </pc:sldMkLst>
        <pc:spChg chg="mod">
          <ac:chgData name="Richard Ball" userId="c2c6c2dd-6ddc-437e-8cdd-d7a74390accc" providerId="ADAL" clId="{0521DB5D-D3B5-4B6F-9694-9068CB1D66A2}" dt="2022-09-18T09:11:41.280" v="886" actId="403"/>
          <ac:spMkLst>
            <pc:docMk/>
            <pc:sldMk cId="737614995" sldId="258"/>
            <ac:spMk id="3" creationId="{00000000-0000-0000-0000-000000000000}"/>
          </ac:spMkLst>
        </pc:spChg>
        <pc:spChg chg="mod">
          <ac:chgData name="Richard Ball" userId="c2c6c2dd-6ddc-437e-8cdd-d7a74390accc" providerId="ADAL" clId="{0521DB5D-D3B5-4B6F-9694-9068CB1D66A2}" dt="2022-09-18T09:11:50.989" v="887" actId="1076"/>
          <ac:spMkLst>
            <pc:docMk/>
            <pc:sldMk cId="737614995" sldId="258"/>
            <ac:spMk id="5" creationId="{00000000-0000-0000-0000-000000000000}"/>
          </ac:spMkLst>
        </pc:spChg>
        <pc:spChg chg="mod">
          <ac:chgData name="Richard Ball" userId="c2c6c2dd-6ddc-437e-8cdd-d7a74390accc" providerId="ADAL" clId="{0521DB5D-D3B5-4B6F-9694-9068CB1D66A2}" dt="2022-09-18T09:13:10.114" v="1015" actId="20577"/>
          <ac:spMkLst>
            <pc:docMk/>
            <pc:sldMk cId="737614995" sldId="258"/>
            <ac:spMk id="13" creationId="{00000000-0000-0000-0000-000000000000}"/>
          </ac:spMkLst>
        </pc:spChg>
      </pc:sldChg>
      <pc:sldChg chg="del">
        <pc:chgData name="Richard Ball" userId="c2c6c2dd-6ddc-437e-8cdd-d7a74390accc" providerId="ADAL" clId="{0521DB5D-D3B5-4B6F-9694-9068CB1D66A2}" dt="2022-09-18T14:56:40.166" v="1567" actId="47"/>
        <pc:sldMkLst>
          <pc:docMk/>
          <pc:sldMk cId="3421716792" sldId="261"/>
        </pc:sldMkLst>
      </pc:sldChg>
      <pc:sldChg chg="modSp mod modAnim">
        <pc:chgData name="Richard Ball" userId="c2c6c2dd-6ddc-437e-8cdd-d7a74390accc" providerId="ADAL" clId="{0521DB5D-D3B5-4B6F-9694-9068CB1D66A2}" dt="2022-09-18T09:28:21.682" v="1330" actId="20577"/>
        <pc:sldMkLst>
          <pc:docMk/>
          <pc:sldMk cId="3052665629" sldId="262"/>
        </pc:sldMkLst>
        <pc:spChg chg="mod">
          <ac:chgData name="Richard Ball" userId="c2c6c2dd-6ddc-437e-8cdd-d7a74390accc" providerId="ADAL" clId="{0521DB5D-D3B5-4B6F-9694-9068CB1D66A2}" dt="2022-09-18T09:28:21.682" v="1330" actId="20577"/>
          <ac:spMkLst>
            <pc:docMk/>
            <pc:sldMk cId="3052665629" sldId="262"/>
            <ac:spMk id="4" creationId="{00000000-0000-0000-0000-000000000000}"/>
          </ac:spMkLst>
        </pc:spChg>
      </pc:sldChg>
      <pc:sldChg chg="del">
        <pc:chgData name="Richard Ball" userId="c2c6c2dd-6ddc-437e-8cdd-d7a74390accc" providerId="ADAL" clId="{0521DB5D-D3B5-4B6F-9694-9068CB1D66A2}" dt="2022-09-18T14:59:42.385" v="1568" actId="47"/>
        <pc:sldMkLst>
          <pc:docMk/>
          <pc:sldMk cId="1921922381" sldId="263"/>
        </pc:sldMkLst>
      </pc:sldChg>
      <pc:sldChg chg="del ord">
        <pc:chgData name="Richard Ball" userId="c2c6c2dd-6ddc-437e-8cdd-d7a74390accc" providerId="ADAL" clId="{0521DB5D-D3B5-4B6F-9694-9068CB1D66A2}" dt="2022-09-18T09:31:29.545" v="1338" actId="47"/>
        <pc:sldMkLst>
          <pc:docMk/>
          <pc:sldMk cId="3080058775" sldId="263"/>
        </pc:sldMkLst>
      </pc:sldChg>
      <pc:sldChg chg="modSp">
        <pc:chgData name="Richard Ball" userId="c2c6c2dd-6ddc-437e-8cdd-d7a74390accc" providerId="ADAL" clId="{0521DB5D-D3B5-4B6F-9694-9068CB1D66A2}" dt="2022-09-18T09:18:28.618" v="1218" actId="1076"/>
        <pc:sldMkLst>
          <pc:docMk/>
          <pc:sldMk cId="2897477884" sldId="264"/>
        </pc:sldMkLst>
        <pc:picChg chg="mod">
          <ac:chgData name="Richard Ball" userId="c2c6c2dd-6ddc-437e-8cdd-d7a74390accc" providerId="ADAL" clId="{0521DB5D-D3B5-4B6F-9694-9068CB1D66A2}" dt="2022-09-18T09:18:28.618" v="1218" actId="1076"/>
          <ac:picMkLst>
            <pc:docMk/>
            <pc:sldMk cId="2897477884" sldId="264"/>
            <ac:picMk id="7170" creationId="{00000000-0000-0000-0000-000000000000}"/>
          </ac:picMkLst>
        </pc:picChg>
      </pc:sldChg>
      <pc:sldChg chg="add">
        <pc:chgData name="Richard Ball" userId="c2c6c2dd-6ddc-437e-8cdd-d7a74390accc" providerId="ADAL" clId="{0521DB5D-D3B5-4B6F-9694-9068CB1D66A2}" dt="2022-09-18T09:37:52.511" v="1365"/>
        <pc:sldMkLst>
          <pc:docMk/>
          <pc:sldMk cId="320836644" sldId="265"/>
        </pc:sldMkLst>
      </pc:sldChg>
      <pc:sldChg chg="modSp del mod">
        <pc:chgData name="Richard Ball" userId="c2c6c2dd-6ddc-437e-8cdd-d7a74390accc" providerId="ADAL" clId="{0521DB5D-D3B5-4B6F-9694-9068CB1D66A2}" dt="2022-09-18T09:37:45.673" v="1364" actId="47"/>
        <pc:sldMkLst>
          <pc:docMk/>
          <pc:sldMk cId="393474666" sldId="265"/>
        </pc:sldMkLst>
        <pc:picChg chg="mod">
          <ac:chgData name="Richard Ball" userId="c2c6c2dd-6ddc-437e-8cdd-d7a74390accc" providerId="ADAL" clId="{0521DB5D-D3B5-4B6F-9694-9068CB1D66A2}" dt="2022-09-18T09:27:16.880" v="1298" actId="14100"/>
          <ac:picMkLst>
            <pc:docMk/>
            <pc:sldMk cId="393474666" sldId="265"/>
            <ac:picMk id="3" creationId="{00000000-0000-0000-0000-000000000000}"/>
          </ac:picMkLst>
        </pc:picChg>
      </pc:sldChg>
      <pc:sldChg chg="ord">
        <pc:chgData name="Richard Ball" userId="c2c6c2dd-6ddc-437e-8cdd-d7a74390accc" providerId="ADAL" clId="{0521DB5D-D3B5-4B6F-9694-9068CB1D66A2}" dt="2022-09-18T09:29:42.589" v="1335"/>
        <pc:sldMkLst>
          <pc:docMk/>
          <pc:sldMk cId="1642945797" sldId="266"/>
        </pc:sldMkLst>
      </pc:sldChg>
      <pc:sldChg chg="modSp del">
        <pc:chgData name="Richard Ball" userId="c2c6c2dd-6ddc-437e-8cdd-d7a74390accc" providerId="ADAL" clId="{0521DB5D-D3B5-4B6F-9694-9068CB1D66A2}" dt="2022-09-18T09:28:33.865" v="1331" actId="47"/>
        <pc:sldMkLst>
          <pc:docMk/>
          <pc:sldMk cId="2979602971" sldId="267"/>
        </pc:sldMkLst>
        <pc:spChg chg="mod">
          <ac:chgData name="Richard Ball" userId="c2c6c2dd-6ddc-437e-8cdd-d7a74390accc" providerId="ADAL" clId="{0521DB5D-D3B5-4B6F-9694-9068CB1D66A2}" dt="2022-09-18T09:27:43.868" v="1299" actId="1076"/>
          <ac:spMkLst>
            <pc:docMk/>
            <pc:sldMk cId="2979602971" sldId="267"/>
            <ac:spMk id="13"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14"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2"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3"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4"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5"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7"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8"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29"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30" creationId="{00000000-0000-0000-0000-000000000000}"/>
          </ac:spMkLst>
        </pc:spChg>
        <pc:spChg chg="mod">
          <ac:chgData name="Richard Ball" userId="c2c6c2dd-6ddc-437e-8cdd-d7a74390accc" providerId="ADAL" clId="{0521DB5D-D3B5-4B6F-9694-9068CB1D66A2}" dt="2022-09-18T09:27:43.868" v="1299" actId="1076"/>
          <ac:spMkLst>
            <pc:docMk/>
            <pc:sldMk cId="2979602971" sldId="267"/>
            <ac:spMk id="3074" creationId="{00000000-0000-0000-0000-000000000000}"/>
          </ac:spMkLst>
        </pc:spChg>
        <pc:graphicFrameChg chg="mod">
          <ac:chgData name="Richard Ball" userId="c2c6c2dd-6ddc-437e-8cdd-d7a74390accc" providerId="ADAL" clId="{0521DB5D-D3B5-4B6F-9694-9068CB1D66A2}" dt="2022-09-18T09:27:43.868" v="1299" actId="1076"/>
          <ac:graphicFrameMkLst>
            <pc:docMk/>
            <pc:sldMk cId="2979602971" sldId="267"/>
            <ac:graphicFrameMk id="16" creationId="{00000000-0000-0000-0000-000000000000}"/>
          </ac:graphicFrameMkLst>
        </pc:graphicFrameChg>
      </pc:sldChg>
      <pc:sldChg chg="ord">
        <pc:chgData name="Richard Ball" userId="c2c6c2dd-6ddc-437e-8cdd-d7a74390accc" providerId="ADAL" clId="{0521DB5D-D3B5-4B6F-9694-9068CB1D66A2}" dt="2022-09-18T09:46:34.748" v="1566"/>
        <pc:sldMkLst>
          <pc:docMk/>
          <pc:sldMk cId="3941025186" sldId="270"/>
        </pc:sldMkLst>
      </pc:sldChg>
      <pc:sldChg chg="del">
        <pc:chgData name="Richard Ball" userId="c2c6c2dd-6ddc-437e-8cdd-d7a74390accc" providerId="ADAL" clId="{0521DB5D-D3B5-4B6F-9694-9068CB1D66A2}" dt="2022-09-18T14:59:42.385" v="1568" actId="47"/>
        <pc:sldMkLst>
          <pc:docMk/>
          <pc:sldMk cId="4238824047" sldId="271"/>
        </pc:sldMkLst>
      </pc:sldChg>
      <pc:sldChg chg="del">
        <pc:chgData name="Richard Ball" userId="c2c6c2dd-6ddc-437e-8cdd-d7a74390accc" providerId="ADAL" clId="{0521DB5D-D3B5-4B6F-9694-9068CB1D66A2}" dt="2022-09-18T14:59:42.385" v="1568" actId="47"/>
        <pc:sldMkLst>
          <pc:docMk/>
          <pc:sldMk cId="3208694246" sldId="272"/>
        </pc:sldMkLst>
      </pc:sldChg>
      <pc:sldChg chg="del">
        <pc:chgData name="Richard Ball" userId="c2c6c2dd-6ddc-437e-8cdd-d7a74390accc" providerId="ADAL" clId="{0521DB5D-D3B5-4B6F-9694-9068CB1D66A2}" dt="2022-09-18T14:59:42.385" v="1568" actId="47"/>
        <pc:sldMkLst>
          <pc:docMk/>
          <pc:sldMk cId="1344712044" sldId="273"/>
        </pc:sldMkLst>
      </pc:sldChg>
      <pc:sldChg chg="del">
        <pc:chgData name="Richard Ball" userId="c2c6c2dd-6ddc-437e-8cdd-d7a74390accc" providerId="ADAL" clId="{0521DB5D-D3B5-4B6F-9694-9068CB1D66A2}" dt="2022-09-18T14:56:40.166" v="1567" actId="47"/>
        <pc:sldMkLst>
          <pc:docMk/>
          <pc:sldMk cId="428765595" sldId="277"/>
        </pc:sldMkLst>
      </pc:sldChg>
      <pc:sldChg chg="del">
        <pc:chgData name="Richard Ball" userId="c2c6c2dd-6ddc-437e-8cdd-d7a74390accc" providerId="ADAL" clId="{0521DB5D-D3B5-4B6F-9694-9068CB1D66A2}" dt="2022-09-18T14:56:40.166" v="1567" actId="47"/>
        <pc:sldMkLst>
          <pc:docMk/>
          <pc:sldMk cId="2396169376" sldId="278"/>
        </pc:sldMkLst>
      </pc:sldChg>
      <pc:sldChg chg="del">
        <pc:chgData name="Richard Ball" userId="c2c6c2dd-6ddc-437e-8cdd-d7a74390accc" providerId="ADAL" clId="{0521DB5D-D3B5-4B6F-9694-9068CB1D66A2}" dt="2022-09-18T14:56:40.166" v="1567" actId="47"/>
        <pc:sldMkLst>
          <pc:docMk/>
          <pc:sldMk cId="4061660805" sldId="279"/>
        </pc:sldMkLst>
      </pc:sldChg>
      <pc:sldChg chg="del">
        <pc:chgData name="Richard Ball" userId="c2c6c2dd-6ddc-437e-8cdd-d7a74390accc" providerId="ADAL" clId="{0521DB5D-D3B5-4B6F-9694-9068CB1D66A2}" dt="2022-09-18T14:56:40.166" v="1567" actId="47"/>
        <pc:sldMkLst>
          <pc:docMk/>
          <pc:sldMk cId="140486396" sldId="280"/>
        </pc:sldMkLst>
      </pc:sldChg>
      <pc:sldChg chg="del">
        <pc:chgData name="Richard Ball" userId="c2c6c2dd-6ddc-437e-8cdd-d7a74390accc" providerId="ADAL" clId="{0521DB5D-D3B5-4B6F-9694-9068CB1D66A2}" dt="2022-09-18T14:56:40.166" v="1567" actId="47"/>
        <pc:sldMkLst>
          <pc:docMk/>
          <pc:sldMk cId="3483831872" sldId="281"/>
        </pc:sldMkLst>
      </pc:sldChg>
      <pc:sldChg chg="del">
        <pc:chgData name="Richard Ball" userId="c2c6c2dd-6ddc-437e-8cdd-d7a74390accc" providerId="ADAL" clId="{0521DB5D-D3B5-4B6F-9694-9068CB1D66A2}" dt="2022-09-18T14:56:40.166" v="1567" actId="47"/>
        <pc:sldMkLst>
          <pc:docMk/>
          <pc:sldMk cId="2660070132" sldId="282"/>
        </pc:sldMkLst>
      </pc:sldChg>
      <pc:sldChg chg="del">
        <pc:chgData name="Richard Ball" userId="c2c6c2dd-6ddc-437e-8cdd-d7a74390accc" providerId="ADAL" clId="{0521DB5D-D3B5-4B6F-9694-9068CB1D66A2}" dt="2022-09-18T14:56:40.166" v="1567" actId="47"/>
        <pc:sldMkLst>
          <pc:docMk/>
          <pc:sldMk cId="1437113059" sldId="283"/>
        </pc:sldMkLst>
      </pc:sldChg>
      <pc:sldChg chg="modSp mod">
        <pc:chgData name="Richard Ball" userId="c2c6c2dd-6ddc-437e-8cdd-d7a74390accc" providerId="ADAL" clId="{0521DB5D-D3B5-4B6F-9694-9068CB1D66A2}" dt="2022-09-18T09:00:04.070" v="498" actId="1076"/>
        <pc:sldMkLst>
          <pc:docMk/>
          <pc:sldMk cId="4193953804" sldId="284"/>
        </pc:sldMkLst>
        <pc:spChg chg="mod">
          <ac:chgData name="Richard Ball" userId="c2c6c2dd-6ddc-437e-8cdd-d7a74390accc" providerId="ADAL" clId="{0521DB5D-D3B5-4B6F-9694-9068CB1D66A2}" dt="2022-09-18T09:00:04.070" v="498" actId="1076"/>
          <ac:spMkLst>
            <pc:docMk/>
            <pc:sldMk cId="4193953804" sldId="284"/>
            <ac:spMk id="4" creationId="{00000000-0000-0000-0000-000000000000}"/>
          </ac:spMkLst>
        </pc:spChg>
      </pc:sldChg>
      <pc:sldChg chg="addSp delSp modSp mod addAnim delAnim modAnim">
        <pc:chgData name="Richard Ball" userId="c2c6c2dd-6ddc-437e-8cdd-d7a74390accc" providerId="ADAL" clId="{0521DB5D-D3B5-4B6F-9694-9068CB1D66A2}" dt="2022-09-18T09:32:27.114" v="1341" actId="113"/>
        <pc:sldMkLst>
          <pc:docMk/>
          <pc:sldMk cId="1630555425" sldId="285"/>
        </pc:sldMkLst>
        <pc:spChg chg="mod">
          <ac:chgData name="Richard Ball" userId="c2c6c2dd-6ddc-437e-8cdd-d7a74390accc" providerId="ADAL" clId="{0521DB5D-D3B5-4B6F-9694-9068CB1D66A2}" dt="2022-09-18T08:54:35.515" v="478" actId="207"/>
          <ac:spMkLst>
            <pc:docMk/>
            <pc:sldMk cId="1630555425" sldId="285"/>
            <ac:spMk id="4" creationId="{00000000-0000-0000-0000-000000000000}"/>
          </ac:spMkLst>
        </pc:spChg>
        <pc:spChg chg="mod">
          <ac:chgData name="Richard Ball" userId="c2c6c2dd-6ddc-437e-8cdd-d7a74390accc" providerId="ADAL" clId="{0521DB5D-D3B5-4B6F-9694-9068CB1D66A2}" dt="2022-09-18T09:32:27.114" v="1341" actId="113"/>
          <ac:spMkLst>
            <pc:docMk/>
            <pc:sldMk cId="1630555425" sldId="285"/>
            <ac:spMk id="6" creationId="{00000000-0000-0000-0000-000000000000}"/>
          </ac:spMkLst>
        </pc:spChg>
        <pc:picChg chg="add del mod">
          <ac:chgData name="Richard Ball" userId="c2c6c2dd-6ddc-437e-8cdd-d7a74390accc" providerId="ADAL" clId="{0521DB5D-D3B5-4B6F-9694-9068CB1D66A2}" dt="2022-09-18T08:54:37.144" v="479" actId="1076"/>
          <ac:picMkLst>
            <pc:docMk/>
            <pc:sldMk cId="1630555425" sldId="285"/>
            <ac:picMk id="9" creationId="{00000000-0000-0000-0000-000000000000}"/>
          </ac:picMkLst>
        </pc:picChg>
      </pc:sldChg>
      <pc:sldChg chg="modSp mod">
        <pc:chgData name="Richard Ball" userId="c2c6c2dd-6ddc-437e-8cdd-d7a74390accc" providerId="ADAL" clId="{0521DB5D-D3B5-4B6F-9694-9068CB1D66A2}" dt="2022-09-18T09:10:05.414" v="849" actId="20577"/>
        <pc:sldMkLst>
          <pc:docMk/>
          <pc:sldMk cId="3451515995" sldId="286"/>
        </pc:sldMkLst>
        <pc:spChg chg="mod">
          <ac:chgData name="Richard Ball" userId="c2c6c2dd-6ddc-437e-8cdd-d7a74390accc" providerId="ADAL" clId="{0521DB5D-D3B5-4B6F-9694-9068CB1D66A2}" dt="2022-09-18T09:09:16.240" v="823" actId="20577"/>
          <ac:spMkLst>
            <pc:docMk/>
            <pc:sldMk cId="3451515995" sldId="286"/>
            <ac:spMk id="4" creationId="{00000000-0000-0000-0000-000000000000}"/>
          </ac:spMkLst>
        </pc:spChg>
        <pc:spChg chg="mod">
          <ac:chgData name="Richard Ball" userId="c2c6c2dd-6ddc-437e-8cdd-d7a74390accc" providerId="ADAL" clId="{0521DB5D-D3B5-4B6F-9694-9068CB1D66A2}" dt="2022-09-18T09:10:05.414" v="849" actId="20577"/>
          <ac:spMkLst>
            <pc:docMk/>
            <pc:sldMk cId="3451515995" sldId="286"/>
            <ac:spMk id="7" creationId="{00000000-0000-0000-0000-000000000000}"/>
          </ac:spMkLst>
        </pc:spChg>
        <pc:picChg chg="mod">
          <ac:chgData name="Richard Ball" userId="c2c6c2dd-6ddc-437e-8cdd-d7a74390accc" providerId="ADAL" clId="{0521DB5D-D3B5-4B6F-9694-9068CB1D66A2}" dt="2022-09-18T09:09:55.929" v="827" actId="1076"/>
          <ac:picMkLst>
            <pc:docMk/>
            <pc:sldMk cId="3451515995" sldId="286"/>
            <ac:picMk id="11" creationId="{00000000-0000-0000-0000-000000000000}"/>
          </ac:picMkLst>
        </pc:picChg>
      </pc:sldChg>
      <pc:sldChg chg="modSp">
        <pc:chgData name="Richard Ball" userId="c2c6c2dd-6ddc-437e-8cdd-d7a74390accc" providerId="ADAL" clId="{0521DB5D-D3B5-4B6F-9694-9068CB1D66A2}" dt="2022-09-18T09:10:35.252" v="858" actId="20577"/>
        <pc:sldMkLst>
          <pc:docMk/>
          <pc:sldMk cId="3217936430" sldId="287"/>
        </pc:sldMkLst>
        <pc:spChg chg="mod">
          <ac:chgData name="Richard Ball" userId="c2c6c2dd-6ddc-437e-8cdd-d7a74390accc" providerId="ADAL" clId="{0521DB5D-D3B5-4B6F-9694-9068CB1D66A2}" dt="2022-09-18T09:10:35.252" v="858" actId="20577"/>
          <ac:spMkLst>
            <pc:docMk/>
            <pc:sldMk cId="3217936430" sldId="287"/>
            <ac:spMk id="6" creationId="{00000000-0000-0000-0000-000000000000}"/>
          </ac:spMkLst>
        </pc:spChg>
      </pc:sldChg>
      <pc:sldChg chg="addSp delSp modSp new mod ord modAnim">
        <pc:chgData name="Richard Ball" userId="c2c6c2dd-6ddc-437e-8cdd-d7a74390accc" providerId="ADAL" clId="{0521DB5D-D3B5-4B6F-9694-9068CB1D66A2}" dt="2022-09-18T08:51:32.109" v="463" actId="403"/>
        <pc:sldMkLst>
          <pc:docMk/>
          <pc:sldMk cId="778844888" sldId="288"/>
        </pc:sldMkLst>
        <pc:spChg chg="del">
          <ac:chgData name="Richard Ball" userId="c2c6c2dd-6ddc-437e-8cdd-d7a74390accc" providerId="ADAL" clId="{0521DB5D-D3B5-4B6F-9694-9068CB1D66A2}" dt="2022-09-18T08:38:37.377" v="3" actId="478"/>
          <ac:spMkLst>
            <pc:docMk/>
            <pc:sldMk cId="778844888" sldId="288"/>
            <ac:spMk id="2" creationId="{527F1E7B-5D59-A06B-A311-88CCBD74CC28}"/>
          </ac:spMkLst>
        </pc:spChg>
        <pc:spChg chg="del">
          <ac:chgData name="Richard Ball" userId="c2c6c2dd-6ddc-437e-8cdd-d7a74390accc" providerId="ADAL" clId="{0521DB5D-D3B5-4B6F-9694-9068CB1D66A2}" dt="2022-09-18T08:38:37.377" v="3" actId="478"/>
          <ac:spMkLst>
            <pc:docMk/>
            <pc:sldMk cId="778844888" sldId="288"/>
            <ac:spMk id="3" creationId="{02503884-C693-DB82-ABA6-443DBF5621AD}"/>
          </ac:spMkLst>
        </pc:spChg>
        <pc:spChg chg="add mod ord">
          <ac:chgData name="Richard Ball" userId="c2c6c2dd-6ddc-437e-8cdd-d7a74390accc" providerId="ADAL" clId="{0521DB5D-D3B5-4B6F-9694-9068CB1D66A2}" dt="2022-09-18T08:51:32.109" v="463" actId="403"/>
          <ac:spMkLst>
            <pc:docMk/>
            <pc:sldMk cId="778844888" sldId="288"/>
            <ac:spMk id="5" creationId="{6A6EDD33-1D12-C9C4-7063-9CCBE94F914F}"/>
          </ac:spMkLst>
        </pc:spChg>
        <pc:spChg chg="add mod">
          <ac:chgData name="Richard Ball" userId="c2c6c2dd-6ddc-437e-8cdd-d7a74390accc" providerId="ADAL" clId="{0521DB5D-D3B5-4B6F-9694-9068CB1D66A2}" dt="2022-09-18T08:44:32.309" v="209" actId="207"/>
          <ac:spMkLst>
            <pc:docMk/>
            <pc:sldMk cId="778844888" sldId="288"/>
            <ac:spMk id="8" creationId="{C24573C6-5766-8C50-B13E-F2C997669DFD}"/>
          </ac:spMkLst>
        </pc:spChg>
        <pc:spChg chg="add mod">
          <ac:chgData name="Richard Ball" userId="c2c6c2dd-6ddc-437e-8cdd-d7a74390accc" providerId="ADAL" clId="{0521DB5D-D3B5-4B6F-9694-9068CB1D66A2}" dt="2022-09-18T08:48:42.364" v="430" actId="1076"/>
          <ac:spMkLst>
            <pc:docMk/>
            <pc:sldMk cId="778844888" sldId="288"/>
            <ac:spMk id="9" creationId="{C99E0E23-925A-6F0B-7CC9-84D9900414F5}"/>
          </ac:spMkLst>
        </pc:spChg>
        <pc:spChg chg="add mod">
          <ac:chgData name="Richard Ball" userId="c2c6c2dd-6ddc-437e-8cdd-d7a74390accc" providerId="ADAL" clId="{0521DB5D-D3B5-4B6F-9694-9068CB1D66A2}" dt="2022-09-18T08:49:29.334" v="439" actId="1076"/>
          <ac:spMkLst>
            <pc:docMk/>
            <pc:sldMk cId="778844888" sldId="288"/>
            <ac:spMk id="10" creationId="{E490D7DC-B04D-5A5B-0281-9E9B2CA04711}"/>
          </ac:spMkLst>
        </pc:spChg>
        <pc:spChg chg="add mod">
          <ac:chgData name="Richard Ball" userId="c2c6c2dd-6ddc-437e-8cdd-d7a74390accc" providerId="ADAL" clId="{0521DB5D-D3B5-4B6F-9694-9068CB1D66A2}" dt="2022-09-18T08:46:06.494" v="354" actId="1076"/>
          <ac:spMkLst>
            <pc:docMk/>
            <pc:sldMk cId="778844888" sldId="288"/>
            <ac:spMk id="11" creationId="{C99B48B9-DC1F-A8B6-2B5A-0F047A6D0938}"/>
          </ac:spMkLst>
        </pc:spChg>
        <pc:spChg chg="add mod">
          <ac:chgData name="Richard Ball" userId="c2c6c2dd-6ddc-437e-8cdd-d7a74390accc" providerId="ADAL" clId="{0521DB5D-D3B5-4B6F-9694-9068CB1D66A2}" dt="2022-09-18T08:46:21.331" v="372" actId="1076"/>
          <ac:spMkLst>
            <pc:docMk/>
            <pc:sldMk cId="778844888" sldId="288"/>
            <ac:spMk id="12" creationId="{D735AF42-165E-52AF-303E-9332C5727FDC}"/>
          </ac:spMkLst>
        </pc:spChg>
        <pc:spChg chg="add mod">
          <ac:chgData name="Richard Ball" userId="c2c6c2dd-6ddc-437e-8cdd-d7a74390accc" providerId="ADAL" clId="{0521DB5D-D3B5-4B6F-9694-9068CB1D66A2}" dt="2022-09-18T08:46:31.433" v="381" actId="20577"/>
          <ac:spMkLst>
            <pc:docMk/>
            <pc:sldMk cId="778844888" sldId="288"/>
            <ac:spMk id="13" creationId="{53DB0A22-CC9C-9471-E7C3-F3DECB1C9EEB}"/>
          </ac:spMkLst>
        </pc:spChg>
        <pc:spChg chg="add mod">
          <ac:chgData name="Richard Ball" userId="c2c6c2dd-6ddc-437e-8cdd-d7a74390accc" providerId="ADAL" clId="{0521DB5D-D3B5-4B6F-9694-9068CB1D66A2}" dt="2022-09-18T08:48:38.600" v="429" actId="1076"/>
          <ac:spMkLst>
            <pc:docMk/>
            <pc:sldMk cId="778844888" sldId="288"/>
            <ac:spMk id="14" creationId="{C24917E3-8357-2C3C-9062-FD1E1D491DFA}"/>
          </ac:spMkLst>
        </pc:spChg>
        <pc:spChg chg="add mod">
          <ac:chgData name="Richard Ball" userId="c2c6c2dd-6ddc-437e-8cdd-d7a74390accc" providerId="ADAL" clId="{0521DB5D-D3B5-4B6F-9694-9068CB1D66A2}" dt="2022-09-18T08:48:44.375" v="431" actId="1076"/>
          <ac:spMkLst>
            <pc:docMk/>
            <pc:sldMk cId="778844888" sldId="288"/>
            <ac:spMk id="17" creationId="{80EAE6EE-6FD7-FB91-A676-7E9AB84727B8}"/>
          </ac:spMkLst>
        </pc:spChg>
        <pc:picChg chg="add del mod">
          <ac:chgData name="Richard Ball" userId="c2c6c2dd-6ddc-437e-8cdd-d7a74390accc" providerId="ADAL" clId="{0521DB5D-D3B5-4B6F-9694-9068CB1D66A2}" dt="2022-09-18T08:48:11.740" v="421" actId="478"/>
          <ac:picMkLst>
            <pc:docMk/>
            <pc:sldMk cId="778844888" sldId="288"/>
            <ac:picMk id="7" creationId="{B540B9BE-53A2-3164-88FD-720DF5992D9A}"/>
          </ac:picMkLst>
        </pc:picChg>
        <pc:picChg chg="add mod ord">
          <ac:chgData name="Richard Ball" userId="c2c6c2dd-6ddc-437e-8cdd-d7a74390accc" providerId="ADAL" clId="{0521DB5D-D3B5-4B6F-9694-9068CB1D66A2}" dt="2022-09-18T08:48:35.181" v="428" actId="1076"/>
          <ac:picMkLst>
            <pc:docMk/>
            <pc:sldMk cId="778844888" sldId="288"/>
            <ac:picMk id="19" creationId="{958BA14D-5642-1704-CCA0-ED9A1464978C}"/>
          </ac:picMkLst>
        </pc:picChg>
        <pc:picChg chg="add del mod">
          <ac:chgData name="Richard Ball" userId="c2c6c2dd-6ddc-437e-8cdd-d7a74390accc" providerId="ADAL" clId="{0521DB5D-D3B5-4B6F-9694-9068CB1D66A2}" dt="2022-09-18T08:42:09.724" v="158" actId="478"/>
          <ac:picMkLst>
            <pc:docMk/>
            <pc:sldMk cId="778844888" sldId="288"/>
            <ac:picMk id="1026" creationId="{C02A91DF-3F90-B629-2E46-9EDB429CDDEE}"/>
          </ac:picMkLst>
        </pc:picChg>
        <pc:cxnChg chg="add del mod">
          <ac:chgData name="Richard Ball" userId="c2c6c2dd-6ddc-437e-8cdd-d7a74390accc" providerId="ADAL" clId="{0521DB5D-D3B5-4B6F-9694-9068CB1D66A2}" dt="2022-09-18T08:48:13.154" v="422" actId="478"/>
          <ac:cxnSpMkLst>
            <pc:docMk/>
            <pc:sldMk cId="778844888" sldId="288"/>
            <ac:cxnSpMk id="16" creationId="{651EBC50-D203-1E3D-1D1F-4F56D4D3F395}"/>
          </ac:cxnSpMkLst>
        </pc:cxnChg>
      </pc:sldChg>
      <pc:sldChg chg="addSp delSp modSp add mod modAnim">
        <pc:chgData name="Richard Ball" userId="c2c6c2dd-6ddc-437e-8cdd-d7a74390accc" providerId="ADAL" clId="{0521DB5D-D3B5-4B6F-9694-9068CB1D66A2}" dt="2022-09-18T08:51:40.581" v="465" actId="14100"/>
        <pc:sldMkLst>
          <pc:docMk/>
          <pc:sldMk cId="3908653959" sldId="289"/>
        </pc:sldMkLst>
        <pc:spChg chg="mod">
          <ac:chgData name="Richard Ball" userId="c2c6c2dd-6ddc-437e-8cdd-d7a74390accc" providerId="ADAL" clId="{0521DB5D-D3B5-4B6F-9694-9068CB1D66A2}" dt="2022-09-18T08:51:36.355" v="464" actId="403"/>
          <ac:spMkLst>
            <pc:docMk/>
            <pc:sldMk cId="3908653959" sldId="289"/>
            <ac:spMk id="5" creationId="{6A6EDD33-1D12-C9C4-7063-9CCBE94F914F}"/>
          </ac:spMkLst>
        </pc:spChg>
        <pc:picChg chg="add del mod modCrop">
          <ac:chgData name="Richard Ball" userId="c2c6c2dd-6ddc-437e-8cdd-d7a74390accc" providerId="ADAL" clId="{0521DB5D-D3B5-4B6F-9694-9068CB1D66A2}" dt="2022-09-18T08:49:58.960" v="444" actId="478"/>
          <ac:picMkLst>
            <pc:docMk/>
            <pc:sldMk cId="3908653959" sldId="289"/>
            <ac:picMk id="3" creationId="{0B038FF9-077E-0E4B-5A74-7908E96BA3A6}"/>
          </ac:picMkLst>
        </pc:picChg>
        <pc:picChg chg="add mod modCrop">
          <ac:chgData name="Richard Ball" userId="c2c6c2dd-6ddc-437e-8cdd-d7a74390accc" providerId="ADAL" clId="{0521DB5D-D3B5-4B6F-9694-9068CB1D66A2}" dt="2022-09-18T08:51:40.581" v="465" actId="14100"/>
          <ac:picMkLst>
            <pc:docMk/>
            <pc:sldMk cId="3908653959" sldId="289"/>
            <ac:picMk id="6" creationId="{44C1FDC4-5283-DCF2-F245-EA08785C5DC3}"/>
          </ac:picMkLst>
        </pc:picChg>
        <pc:picChg chg="del">
          <ac:chgData name="Richard Ball" userId="c2c6c2dd-6ddc-437e-8cdd-d7a74390accc" providerId="ADAL" clId="{0521DB5D-D3B5-4B6F-9694-9068CB1D66A2}" dt="2022-09-18T08:49:38.457" v="441" actId="478"/>
          <ac:picMkLst>
            <pc:docMk/>
            <pc:sldMk cId="3908653959" sldId="289"/>
            <ac:picMk id="7" creationId="{B540B9BE-53A2-3164-88FD-720DF5992D9A}"/>
          </ac:picMkLst>
        </pc:picChg>
      </pc:sldChg>
      <pc:sldChg chg="modSp add">
        <pc:chgData name="Richard Ball" userId="c2c6c2dd-6ddc-437e-8cdd-d7a74390accc" providerId="ADAL" clId="{0521DB5D-D3B5-4B6F-9694-9068CB1D66A2}" dt="2022-09-18T09:12:45.071" v="896" actId="13926"/>
        <pc:sldMkLst>
          <pc:docMk/>
          <pc:sldMk cId="527167156" sldId="290"/>
        </pc:sldMkLst>
        <pc:spChg chg="mod">
          <ac:chgData name="Richard Ball" userId="c2c6c2dd-6ddc-437e-8cdd-d7a74390accc" providerId="ADAL" clId="{0521DB5D-D3B5-4B6F-9694-9068CB1D66A2}" dt="2022-09-18T09:12:45.071" v="896" actId="13926"/>
          <ac:spMkLst>
            <pc:docMk/>
            <pc:sldMk cId="527167156" sldId="290"/>
            <ac:spMk id="13" creationId="{00000000-0000-0000-0000-000000000000}"/>
          </ac:spMkLst>
        </pc:spChg>
      </pc:sldChg>
      <pc:sldChg chg="addSp delSp modSp new del mod">
        <pc:chgData name="Richard Ball" userId="c2c6c2dd-6ddc-437e-8cdd-d7a74390accc" providerId="ADAL" clId="{0521DB5D-D3B5-4B6F-9694-9068CB1D66A2}" dt="2022-09-18T09:01:00.834" v="511" actId="47"/>
        <pc:sldMkLst>
          <pc:docMk/>
          <pc:sldMk cId="3912223682" sldId="290"/>
        </pc:sldMkLst>
        <pc:spChg chg="del mod">
          <ac:chgData name="Richard Ball" userId="c2c6c2dd-6ddc-437e-8cdd-d7a74390accc" providerId="ADAL" clId="{0521DB5D-D3B5-4B6F-9694-9068CB1D66A2}" dt="2022-09-18T09:00:11.652" v="502" actId="478"/>
          <ac:spMkLst>
            <pc:docMk/>
            <pc:sldMk cId="3912223682" sldId="290"/>
            <ac:spMk id="2" creationId="{41FF0E75-37AA-BC69-915E-479D99E02796}"/>
          </ac:spMkLst>
        </pc:spChg>
        <pc:spChg chg="del mod">
          <ac:chgData name="Richard Ball" userId="c2c6c2dd-6ddc-437e-8cdd-d7a74390accc" providerId="ADAL" clId="{0521DB5D-D3B5-4B6F-9694-9068CB1D66A2}" dt="2022-09-18T09:00:47.210" v="505" actId="478"/>
          <ac:spMkLst>
            <pc:docMk/>
            <pc:sldMk cId="3912223682" sldId="290"/>
            <ac:spMk id="3" creationId="{E56FDFF3-E528-7DD9-DAF6-EC4D8B2D23BC}"/>
          </ac:spMkLst>
        </pc:spChg>
        <pc:spChg chg="add del mod">
          <ac:chgData name="Richard Ball" userId="c2c6c2dd-6ddc-437e-8cdd-d7a74390accc" providerId="ADAL" clId="{0521DB5D-D3B5-4B6F-9694-9068CB1D66A2}" dt="2022-09-18T09:00:50.813" v="507" actId="478"/>
          <ac:spMkLst>
            <pc:docMk/>
            <pc:sldMk cId="3912223682" sldId="290"/>
            <ac:spMk id="5" creationId="{76156DDD-13F9-E714-9D8B-70ED9895337C}"/>
          </ac:spMkLst>
        </pc:spChg>
        <pc:spChg chg="add del mod">
          <ac:chgData name="Richard Ball" userId="c2c6c2dd-6ddc-437e-8cdd-d7a74390accc" providerId="ADAL" clId="{0521DB5D-D3B5-4B6F-9694-9068CB1D66A2}" dt="2022-09-18T09:00:57.182" v="510"/>
          <ac:spMkLst>
            <pc:docMk/>
            <pc:sldMk cId="3912223682" sldId="290"/>
            <ac:spMk id="6" creationId="{6940FA21-F535-05B0-C0FF-EBB62691C4FB}"/>
          </ac:spMkLst>
        </pc:spChg>
      </pc:sldChg>
      <pc:sldChg chg="delSp new del mod">
        <pc:chgData name="Richard Ball" userId="c2c6c2dd-6ddc-437e-8cdd-d7a74390accc" providerId="ADAL" clId="{0521DB5D-D3B5-4B6F-9694-9068CB1D66A2}" dt="2022-09-18T09:19:43.285" v="1222" actId="47"/>
        <pc:sldMkLst>
          <pc:docMk/>
          <pc:sldMk cId="4270249222" sldId="291"/>
        </pc:sldMkLst>
        <pc:spChg chg="del">
          <ac:chgData name="Richard Ball" userId="c2c6c2dd-6ddc-437e-8cdd-d7a74390accc" providerId="ADAL" clId="{0521DB5D-D3B5-4B6F-9694-9068CB1D66A2}" dt="2022-09-18T09:18:45.772" v="1220" actId="478"/>
          <ac:spMkLst>
            <pc:docMk/>
            <pc:sldMk cId="4270249222" sldId="291"/>
            <ac:spMk id="2" creationId="{966E32DD-ACA1-9F9D-2C16-DB358C07C140}"/>
          </ac:spMkLst>
        </pc:spChg>
        <pc:spChg chg="del">
          <ac:chgData name="Richard Ball" userId="c2c6c2dd-6ddc-437e-8cdd-d7a74390accc" providerId="ADAL" clId="{0521DB5D-D3B5-4B6F-9694-9068CB1D66A2}" dt="2022-09-18T09:18:45.772" v="1220" actId="478"/>
          <ac:spMkLst>
            <pc:docMk/>
            <pc:sldMk cId="4270249222" sldId="291"/>
            <ac:spMk id="3" creationId="{0DD040F5-1DE9-F690-1051-1AA718701395}"/>
          </ac:spMkLst>
        </pc:spChg>
      </pc:sldChg>
      <pc:sldChg chg="addSp delSp modSp add mod">
        <pc:chgData name="Richard Ball" userId="c2c6c2dd-6ddc-437e-8cdd-d7a74390accc" providerId="ADAL" clId="{0521DB5D-D3B5-4B6F-9694-9068CB1D66A2}" dt="2022-09-18T09:26:38.438" v="1296" actId="20577"/>
        <pc:sldMkLst>
          <pc:docMk/>
          <pc:sldMk cId="1866477370" sldId="1084"/>
        </pc:sldMkLst>
        <pc:spChg chg="mod">
          <ac:chgData name="Richard Ball" userId="c2c6c2dd-6ddc-437e-8cdd-d7a74390accc" providerId="ADAL" clId="{0521DB5D-D3B5-4B6F-9694-9068CB1D66A2}" dt="2022-09-18T09:19:47.419" v="1223" actId="1076"/>
          <ac:spMkLst>
            <pc:docMk/>
            <pc:sldMk cId="1866477370" sldId="1084"/>
            <ac:spMk id="2" creationId="{00000000-0000-0000-0000-000000000000}"/>
          </ac:spMkLst>
        </pc:spChg>
        <pc:spChg chg="del mod">
          <ac:chgData name="Richard Ball" userId="c2c6c2dd-6ddc-437e-8cdd-d7a74390accc" providerId="ADAL" clId="{0521DB5D-D3B5-4B6F-9694-9068CB1D66A2}" dt="2022-09-18T09:25:20.548" v="1238" actId="478"/>
          <ac:spMkLst>
            <pc:docMk/>
            <pc:sldMk cId="1866477370" sldId="1084"/>
            <ac:spMk id="10" creationId="{00000000-0000-0000-0000-000000000000}"/>
          </ac:spMkLst>
        </pc:spChg>
        <pc:spChg chg="mod">
          <ac:chgData name="Richard Ball" userId="c2c6c2dd-6ddc-437e-8cdd-d7a74390accc" providerId="ADAL" clId="{0521DB5D-D3B5-4B6F-9694-9068CB1D66A2}" dt="2022-09-18T09:20:06.016" v="1230" actId="403"/>
          <ac:spMkLst>
            <pc:docMk/>
            <pc:sldMk cId="1866477370" sldId="1084"/>
            <ac:spMk id="16" creationId="{00000000-0000-0000-0000-000000000000}"/>
          </ac:spMkLst>
        </pc:spChg>
        <pc:spChg chg="mod">
          <ac:chgData name="Richard Ball" userId="c2c6c2dd-6ddc-437e-8cdd-d7a74390accc" providerId="ADAL" clId="{0521DB5D-D3B5-4B6F-9694-9068CB1D66A2}" dt="2022-09-18T09:26:26.669" v="1285" actId="20577"/>
          <ac:spMkLst>
            <pc:docMk/>
            <pc:sldMk cId="1866477370" sldId="1084"/>
            <ac:spMk id="17" creationId="{00000000-0000-0000-0000-000000000000}"/>
          </ac:spMkLst>
        </pc:spChg>
        <pc:spChg chg="mod">
          <ac:chgData name="Richard Ball" userId="c2c6c2dd-6ddc-437e-8cdd-d7a74390accc" providerId="ADAL" clId="{0521DB5D-D3B5-4B6F-9694-9068CB1D66A2}" dt="2022-09-18T09:20:01.504" v="1228" actId="14100"/>
          <ac:spMkLst>
            <pc:docMk/>
            <pc:sldMk cId="1866477370" sldId="1084"/>
            <ac:spMk id="18" creationId="{00000000-0000-0000-0000-000000000000}"/>
          </ac:spMkLst>
        </pc:spChg>
        <pc:spChg chg="mod">
          <ac:chgData name="Richard Ball" userId="c2c6c2dd-6ddc-437e-8cdd-d7a74390accc" providerId="ADAL" clId="{0521DB5D-D3B5-4B6F-9694-9068CB1D66A2}" dt="2022-09-18T09:25:53.947" v="1252" actId="1076"/>
          <ac:spMkLst>
            <pc:docMk/>
            <pc:sldMk cId="1866477370" sldId="1084"/>
            <ac:spMk id="19" creationId="{00000000-0000-0000-0000-000000000000}"/>
          </ac:spMkLst>
        </pc:spChg>
        <pc:spChg chg="mod">
          <ac:chgData name="Richard Ball" userId="c2c6c2dd-6ddc-437e-8cdd-d7a74390accc" providerId="ADAL" clId="{0521DB5D-D3B5-4B6F-9694-9068CB1D66A2}" dt="2022-09-18T09:26:38.438" v="1296" actId="20577"/>
          <ac:spMkLst>
            <pc:docMk/>
            <pc:sldMk cId="1866477370" sldId="1084"/>
            <ac:spMk id="20" creationId="{00000000-0000-0000-0000-000000000000}"/>
          </ac:spMkLst>
        </pc:spChg>
        <pc:spChg chg="add del mod">
          <ac:chgData name="Richard Ball" userId="c2c6c2dd-6ddc-437e-8cdd-d7a74390accc" providerId="ADAL" clId="{0521DB5D-D3B5-4B6F-9694-9068CB1D66A2}" dt="2022-09-18T09:20:28.674" v="1236" actId="478"/>
          <ac:spMkLst>
            <pc:docMk/>
            <pc:sldMk cId="1866477370" sldId="1084"/>
            <ac:spMk id="21" creationId="{00000000-0000-0000-0000-000000000000}"/>
          </ac:spMkLst>
        </pc:spChg>
        <pc:picChg chg="mod">
          <ac:chgData name="Richard Ball" userId="c2c6c2dd-6ddc-437e-8cdd-d7a74390accc" providerId="ADAL" clId="{0521DB5D-D3B5-4B6F-9694-9068CB1D66A2}" dt="2022-09-18T09:25:49.135" v="1250" actId="1076"/>
          <ac:picMkLst>
            <pc:docMk/>
            <pc:sldMk cId="1866477370" sldId="1084"/>
            <ac:picMk id="2050" creationId="{00000000-0000-0000-0000-000000000000}"/>
          </ac:picMkLst>
        </pc:picChg>
      </pc:sldChg>
      <pc:sldChg chg="add">
        <pc:chgData name="Richard Ball" userId="c2c6c2dd-6ddc-437e-8cdd-d7a74390accc" providerId="ADAL" clId="{0521DB5D-D3B5-4B6F-9694-9068CB1D66A2}" dt="2022-09-18T09:37:52.511" v="1365"/>
        <pc:sldMkLst>
          <pc:docMk/>
          <pc:sldMk cId="1519449401" sldId="1085"/>
        </pc:sldMkLst>
      </pc:sldChg>
      <pc:sldChg chg="addSp delSp modSp new del mod">
        <pc:chgData name="Richard Ball" userId="c2c6c2dd-6ddc-437e-8cdd-d7a74390accc" providerId="ADAL" clId="{0521DB5D-D3B5-4B6F-9694-9068CB1D66A2}" dt="2022-09-18T09:37:45.673" v="1364" actId="47"/>
        <pc:sldMkLst>
          <pc:docMk/>
          <pc:sldMk cId="2168094301" sldId="1085"/>
        </pc:sldMkLst>
        <pc:spChg chg="del">
          <ac:chgData name="Richard Ball" userId="c2c6c2dd-6ddc-437e-8cdd-d7a74390accc" providerId="ADAL" clId="{0521DB5D-D3B5-4B6F-9694-9068CB1D66A2}" dt="2022-09-18T09:37:12.950" v="1359" actId="478"/>
          <ac:spMkLst>
            <pc:docMk/>
            <pc:sldMk cId="2168094301" sldId="1085"/>
            <ac:spMk id="2" creationId="{05D7240E-8428-97CB-5A29-6E9CD512E23E}"/>
          </ac:spMkLst>
        </pc:spChg>
        <pc:spChg chg="del">
          <ac:chgData name="Richard Ball" userId="c2c6c2dd-6ddc-437e-8cdd-d7a74390accc" providerId="ADAL" clId="{0521DB5D-D3B5-4B6F-9694-9068CB1D66A2}" dt="2022-09-18T09:37:12.950" v="1359" actId="478"/>
          <ac:spMkLst>
            <pc:docMk/>
            <pc:sldMk cId="2168094301" sldId="1085"/>
            <ac:spMk id="3" creationId="{50754529-D345-B902-3BB6-DBC7E967F10A}"/>
          </ac:spMkLst>
        </pc:spChg>
        <pc:picChg chg="add mod">
          <ac:chgData name="Richard Ball" userId="c2c6c2dd-6ddc-437e-8cdd-d7a74390accc" providerId="ADAL" clId="{0521DB5D-D3B5-4B6F-9694-9068CB1D66A2}" dt="2022-09-18T09:37:20.596" v="1363" actId="14100"/>
          <ac:picMkLst>
            <pc:docMk/>
            <pc:sldMk cId="2168094301" sldId="1085"/>
            <ac:picMk id="3074" creationId="{7C90E658-C2EF-B089-522B-AA25298ABAD3}"/>
          </ac:picMkLst>
        </pc:picChg>
      </pc:sldChg>
      <pc:sldChg chg="modSp add mod">
        <pc:chgData name="Richard Ball" userId="c2c6c2dd-6ddc-437e-8cdd-d7a74390accc" providerId="ADAL" clId="{0521DB5D-D3B5-4B6F-9694-9068CB1D66A2}" dt="2022-09-18T09:42:22.710" v="1551" actId="20577"/>
        <pc:sldMkLst>
          <pc:docMk/>
          <pc:sldMk cId="59771933" sldId="1086"/>
        </pc:sldMkLst>
        <pc:spChg chg="mod">
          <ac:chgData name="Richard Ball" userId="c2c6c2dd-6ddc-437e-8cdd-d7a74390accc" providerId="ADAL" clId="{0521DB5D-D3B5-4B6F-9694-9068CB1D66A2}" dt="2022-09-18T09:42:13.097" v="1519" actId="14100"/>
          <ac:spMkLst>
            <pc:docMk/>
            <pc:sldMk cId="59771933" sldId="1086"/>
            <ac:spMk id="5123" creationId="{00000000-0000-0000-0000-000000000000}"/>
          </ac:spMkLst>
        </pc:spChg>
        <pc:spChg chg="mod">
          <ac:chgData name="Richard Ball" userId="c2c6c2dd-6ddc-437e-8cdd-d7a74390accc" providerId="ADAL" clId="{0521DB5D-D3B5-4B6F-9694-9068CB1D66A2}" dt="2022-09-18T09:41:32.840" v="1408" actId="20577"/>
          <ac:spMkLst>
            <pc:docMk/>
            <pc:sldMk cId="59771933" sldId="1086"/>
            <ac:spMk id="5142" creationId="{00000000-0000-0000-0000-000000000000}"/>
          </ac:spMkLst>
        </pc:spChg>
        <pc:spChg chg="mod">
          <ac:chgData name="Richard Ball" userId="c2c6c2dd-6ddc-437e-8cdd-d7a74390accc" providerId="ADAL" clId="{0521DB5D-D3B5-4B6F-9694-9068CB1D66A2}" dt="2022-09-18T09:42:22.710" v="1551" actId="20577"/>
          <ac:spMkLst>
            <pc:docMk/>
            <pc:sldMk cId="59771933" sldId="1086"/>
            <ac:spMk id="5144" creationId="{00000000-0000-0000-0000-000000000000}"/>
          </ac:spMkLst>
        </pc:spChg>
        <pc:spChg chg="mod">
          <ac:chgData name="Richard Ball" userId="c2c6c2dd-6ddc-437e-8cdd-d7a74390accc" providerId="ADAL" clId="{0521DB5D-D3B5-4B6F-9694-9068CB1D66A2}" dt="2022-09-18T09:41:41.184" v="1460" actId="20577"/>
          <ac:spMkLst>
            <pc:docMk/>
            <pc:sldMk cId="59771933" sldId="1086"/>
            <ac:spMk id="5145" creationId="{00000000-0000-0000-0000-000000000000}"/>
          </ac:spMkLst>
        </pc:spChg>
        <pc:spChg chg="mod">
          <ac:chgData name="Richard Ball" userId="c2c6c2dd-6ddc-437e-8cdd-d7a74390accc" providerId="ADAL" clId="{0521DB5D-D3B5-4B6F-9694-9068CB1D66A2}" dt="2022-09-18T09:41:46.508" v="1492" actId="5793"/>
          <ac:spMkLst>
            <pc:docMk/>
            <pc:sldMk cId="59771933" sldId="1086"/>
            <ac:spMk id="5146" creationId="{00000000-0000-0000-0000-000000000000}"/>
          </ac:spMkLst>
        </pc:spChg>
      </pc:sldChg>
      <pc:sldChg chg="addSp delSp modSp new mod">
        <pc:chgData name="Richard Ball" userId="c2c6c2dd-6ddc-437e-8cdd-d7a74390accc" providerId="ADAL" clId="{0521DB5D-D3B5-4B6F-9694-9068CB1D66A2}" dt="2022-09-18T09:45:30.730" v="1560" actId="14100"/>
        <pc:sldMkLst>
          <pc:docMk/>
          <pc:sldMk cId="4158381082" sldId="1087"/>
        </pc:sldMkLst>
        <pc:spChg chg="del">
          <ac:chgData name="Richard Ball" userId="c2c6c2dd-6ddc-437e-8cdd-d7a74390accc" providerId="ADAL" clId="{0521DB5D-D3B5-4B6F-9694-9068CB1D66A2}" dt="2022-09-18T09:44:46.846" v="1553" actId="478"/>
          <ac:spMkLst>
            <pc:docMk/>
            <pc:sldMk cId="4158381082" sldId="1087"/>
            <ac:spMk id="2" creationId="{C0CEB4F5-DABD-7245-32C1-D71D2EBA51B4}"/>
          </ac:spMkLst>
        </pc:spChg>
        <pc:spChg chg="del">
          <ac:chgData name="Richard Ball" userId="c2c6c2dd-6ddc-437e-8cdd-d7a74390accc" providerId="ADAL" clId="{0521DB5D-D3B5-4B6F-9694-9068CB1D66A2}" dt="2022-09-18T09:44:46.846" v="1553" actId="478"/>
          <ac:spMkLst>
            <pc:docMk/>
            <pc:sldMk cId="4158381082" sldId="1087"/>
            <ac:spMk id="3" creationId="{41DE4337-DE3E-8B29-45BD-D4B18224C19F}"/>
          </ac:spMkLst>
        </pc:spChg>
        <pc:picChg chg="add mod">
          <ac:chgData name="Richard Ball" userId="c2c6c2dd-6ddc-437e-8cdd-d7a74390accc" providerId="ADAL" clId="{0521DB5D-D3B5-4B6F-9694-9068CB1D66A2}" dt="2022-09-18T09:45:30.730" v="1560" actId="14100"/>
          <ac:picMkLst>
            <pc:docMk/>
            <pc:sldMk cId="4158381082" sldId="1087"/>
            <ac:picMk id="4098" creationId="{11FC8D9E-1AA6-8E6C-1264-24B690D9CB23}"/>
          </ac:picMkLst>
        </pc:picChg>
      </pc:sldChg>
      <pc:sldChg chg="modSp new mod">
        <pc:chgData name="Richard Ball" userId="c2c6c2dd-6ddc-437e-8cdd-d7a74390accc" providerId="ADAL" clId="{0521DB5D-D3B5-4B6F-9694-9068CB1D66A2}" dt="2022-09-18T15:09:40.827" v="1597" actId="20577"/>
        <pc:sldMkLst>
          <pc:docMk/>
          <pc:sldMk cId="2820681954" sldId="1088"/>
        </pc:sldMkLst>
        <pc:spChg chg="mod">
          <ac:chgData name="Richard Ball" userId="c2c6c2dd-6ddc-437e-8cdd-d7a74390accc" providerId="ADAL" clId="{0521DB5D-D3B5-4B6F-9694-9068CB1D66A2}" dt="2022-09-18T15:09:40.827" v="1597" actId="20577"/>
          <ac:spMkLst>
            <pc:docMk/>
            <pc:sldMk cId="2820681954" sldId="1088"/>
            <ac:spMk id="2" creationId="{734DC689-B7D3-4135-1095-F117519F6481}"/>
          </ac:spMkLst>
        </pc:spChg>
      </pc:sldChg>
    </pc:docChg>
  </pc:docChgLst>
  <pc:docChgLst>
    <pc:chgData name="Richard Ball" userId="S::richard.ball@sthelens.london::c2c6c2dd-6ddc-437e-8cdd-d7a74390accc" providerId="AD" clId="Web-{AEA6C7A5-AA48-DB0F-13D1-0F65FE22675F}"/>
    <pc:docChg chg="delSld">
      <pc:chgData name="Richard Ball" userId="S::richard.ball@sthelens.london::c2c6c2dd-6ddc-437e-8cdd-d7a74390accc" providerId="AD" clId="Web-{AEA6C7A5-AA48-DB0F-13D1-0F65FE22675F}" dt="2023-09-11T07:46:58.032" v="0"/>
      <pc:docMkLst>
        <pc:docMk/>
      </pc:docMkLst>
      <pc:sldChg chg="del">
        <pc:chgData name="Richard Ball" userId="S::richard.ball@sthelens.london::c2c6c2dd-6ddc-437e-8cdd-d7a74390accc" providerId="AD" clId="Web-{AEA6C7A5-AA48-DB0F-13D1-0F65FE22675F}" dt="2023-09-11T07:46:58.032" v="0"/>
        <pc:sldMkLst>
          <pc:docMk/>
          <pc:sldMk cId="2890320201" sldId="1103"/>
        </pc:sldMkLst>
      </pc:sldChg>
    </pc:docChg>
  </pc:docChgLst>
  <pc:docChgLst>
    <pc:chgData name="Richard Ball" userId="c2c6c2dd-6ddc-437e-8cdd-d7a74390accc" providerId="ADAL" clId="{1D3EA865-00A7-4A70-A649-BB72BEF2D0F0}"/>
    <pc:docChg chg="custSel addSld modSld sldOrd">
      <pc:chgData name="Richard Ball" userId="c2c6c2dd-6ddc-437e-8cdd-d7a74390accc" providerId="ADAL" clId="{1D3EA865-00A7-4A70-A649-BB72BEF2D0F0}" dt="2022-11-04T09:23:51.841" v="820"/>
      <pc:docMkLst>
        <pc:docMk/>
      </pc:docMkLst>
      <pc:sldChg chg="modSp">
        <pc:chgData name="Richard Ball" userId="c2c6c2dd-6ddc-437e-8cdd-d7a74390accc" providerId="ADAL" clId="{1D3EA865-00A7-4A70-A649-BB72BEF2D0F0}" dt="2022-11-01T12:14:51.504" v="284" actId="13926"/>
        <pc:sldMkLst>
          <pc:docMk/>
          <pc:sldMk cId="531105989" sldId="257"/>
        </pc:sldMkLst>
        <pc:spChg chg="mod">
          <ac:chgData name="Richard Ball" userId="c2c6c2dd-6ddc-437e-8cdd-d7a74390accc" providerId="ADAL" clId="{1D3EA865-00A7-4A70-A649-BB72BEF2D0F0}" dt="2022-11-01T12:14:51.504" v="284" actId="13926"/>
          <ac:spMkLst>
            <pc:docMk/>
            <pc:sldMk cId="531105989" sldId="257"/>
            <ac:spMk id="4" creationId="{00000000-0000-0000-0000-000000000000}"/>
          </ac:spMkLst>
        </pc:spChg>
      </pc:sldChg>
      <pc:sldChg chg="addSp modSp mod modNotesTx">
        <pc:chgData name="Richard Ball" userId="c2c6c2dd-6ddc-437e-8cdd-d7a74390accc" providerId="ADAL" clId="{1D3EA865-00A7-4A70-A649-BB72BEF2D0F0}" dt="2022-11-01T12:19:03.600" v="431" actId="1076"/>
        <pc:sldMkLst>
          <pc:docMk/>
          <pc:sldMk cId="737614995" sldId="258"/>
        </pc:sldMkLst>
        <pc:spChg chg="mod">
          <ac:chgData name="Richard Ball" userId="c2c6c2dd-6ddc-437e-8cdd-d7a74390accc" providerId="ADAL" clId="{1D3EA865-00A7-4A70-A649-BB72BEF2D0F0}" dt="2022-11-01T12:16:16.716" v="298" actId="20577"/>
          <ac:spMkLst>
            <pc:docMk/>
            <pc:sldMk cId="737614995" sldId="258"/>
            <ac:spMk id="3" creationId="{00000000-0000-0000-0000-000000000000}"/>
          </ac:spMkLst>
        </pc:spChg>
        <pc:spChg chg="mod">
          <ac:chgData name="Richard Ball" userId="c2c6c2dd-6ddc-437e-8cdd-d7a74390accc" providerId="ADAL" clId="{1D3EA865-00A7-4A70-A649-BB72BEF2D0F0}" dt="2022-11-01T12:18:59.998" v="430" actId="1076"/>
          <ac:spMkLst>
            <pc:docMk/>
            <pc:sldMk cId="737614995" sldId="258"/>
            <ac:spMk id="4" creationId="{00000000-0000-0000-0000-000000000000}"/>
          </ac:spMkLst>
        </pc:spChg>
        <pc:spChg chg="add mod">
          <ac:chgData name="Richard Ball" userId="c2c6c2dd-6ddc-437e-8cdd-d7a74390accc" providerId="ADAL" clId="{1D3EA865-00A7-4A70-A649-BB72BEF2D0F0}" dt="2022-11-01T12:19:03.600" v="431" actId="1076"/>
          <ac:spMkLst>
            <pc:docMk/>
            <pc:sldMk cId="737614995" sldId="258"/>
            <ac:spMk id="6" creationId="{3E3E977A-D29F-7AE8-5AF2-B602D3B5E544}"/>
          </ac:spMkLst>
        </pc:spChg>
      </pc:sldChg>
      <pc:sldChg chg="addSp modSp">
        <pc:chgData name="Richard Ball" userId="c2c6c2dd-6ddc-437e-8cdd-d7a74390accc" providerId="ADAL" clId="{1D3EA865-00A7-4A70-A649-BB72BEF2D0F0}" dt="2022-11-01T12:20:43.459" v="451"/>
        <pc:sldMkLst>
          <pc:docMk/>
          <pc:sldMk cId="3356175619" sldId="259"/>
        </pc:sldMkLst>
        <pc:spChg chg="add mod">
          <ac:chgData name="Richard Ball" userId="c2c6c2dd-6ddc-437e-8cdd-d7a74390accc" providerId="ADAL" clId="{1D3EA865-00A7-4A70-A649-BB72BEF2D0F0}" dt="2022-11-01T12:20:43.459" v="451"/>
          <ac:spMkLst>
            <pc:docMk/>
            <pc:sldMk cId="3356175619" sldId="259"/>
            <ac:spMk id="2" creationId="{16A3CD47-4383-2109-4560-DF103E4B1CAC}"/>
          </ac:spMkLst>
        </pc:spChg>
        <pc:spChg chg="mod">
          <ac:chgData name="Richard Ball" userId="c2c6c2dd-6ddc-437e-8cdd-d7a74390accc" providerId="ADAL" clId="{1D3EA865-00A7-4A70-A649-BB72BEF2D0F0}" dt="2022-11-01T12:20:30.575" v="450" actId="13926"/>
          <ac:spMkLst>
            <pc:docMk/>
            <pc:sldMk cId="3356175619" sldId="259"/>
            <ac:spMk id="3" creationId="{00000000-0000-0000-0000-000000000000}"/>
          </ac:spMkLst>
        </pc:spChg>
      </pc:sldChg>
      <pc:sldChg chg="modSp modAnim modNotesTx">
        <pc:chgData name="Richard Ball" userId="c2c6c2dd-6ddc-437e-8cdd-d7a74390accc" providerId="ADAL" clId="{1D3EA865-00A7-4A70-A649-BB72BEF2D0F0}" dt="2022-11-04T08:07:56.656" v="798" actId="20577"/>
        <pc:sldMkLst>
          <pc:docMk/>
          <pc:sldMk cId="3867436786" sldId="260"/>
        </pc:sldMkLst>
        <pc:spChg chg="mod">
          <ac:chgData name="Richard Ball" userId="c2c6c2dd-6ddc-437e-8cdd-d7a74390accc" providerId="ADAL" clId="{1D3EA865-00A7-4A70-A649-BB72BEF2D0F0}" dt="2022-11-04T08:07:56.656" v="798" actId="20577"/>
          <ac:spMkLst>
            <pc:docMk/>
            <pc:sldMk cId="3867436786" sldId="260"/>
            <ac:spMk id="5" creationId="{00000000-0000-0000-0000-000000000000}"/>
          </ac:spMkLst>
        </pc:spChg>
      </pc:sldChg>
      <pc:sldChg chg="modSp">
        <pc:chgData name="Richard Ball" userId="c2c6c2dd-6ddc-437e-8cdd-d7a74390accc" providerId="ADAL" clId="{1D3EA865-00A7-4A70-A649-BB72BEF2D0F0}" dt="2022-11-01T16:00:22.386" v="779" actId="20577"/>
        <pc:sldMkLst>
          <pc:docMk/>
          <pc:sldMk cId="3052665629" sldId="262"/>
        </pc:sldMkLst>
        <pc:spChg chg="mod">
          <ac:chgData name="Richard Ball" userId="c2c6c2dd-6ddc-437e-8cdd-d7a74390accc" providerId="ADAL" clId="{1D3EA865-00A7-4A70-A649-BB72BEF2D0F0}" dt="2022-11-01T16:00:22.386" v="779" actId="20577"/>
          <ac:spMkLst>
            <pc:docMk/>
            <pc:sldMk cId="3052665629" sldId="262"/>
            <ac:spMk id="4" creationId="{00000000-0000-0000-0000-000000000000}"/>
          </ac:spMkLst>
        </pc:spChg>
      </pc:sldChg>
      <pc:sldChg chg="addSp delSp modSp mod modAnim">
        <pc:chgData name="Richard Ball" userId="c2c6c2dd-6ddc-437e-8cdd-d7a74390accc" providerId="ADAL" clId="{1D3EA865-00A7-4A70-A649-BB72BEF2D0F0}" dt="2022-11-04T09:19:19.925" v="819" actId="1076"/>
        <pc:sldMkLst>
          <pc:docMk/>
          <pc:sldMk cId="2897477884" sldId="264"/>
        </pc:sldMkLst>
        <pc:spChg chg="add mod">
          <ac:chgData name="Richard Ball" userId="c2c6c2dd-6ddc-437e-8cdd-d7a74390accc" providerId="ADAL" clId="{1D3EA865-00A7-4A70-A649-BB72BEF2D0F0}" dt="2022-11-01T12:22:47.261" v="474" actId="403"/>
          <ac:spMkLst>
            <pc:docMk/>
            <pc:sldMk cId="2897477884" sldId="264"/>
            <ac:spMk id="2" creationId="{22B562C4-78A5-4FF3-7A41-2F27D1DF5106}"/>
          </ac:spMkLst>
        </pc:spChg>
        <pc:spChg chg="add mod">
          <ac:chgData name="Richard Ball" userId="c2c6c2dd-6ddc-437e-8cdd-d7a74390accc" providerId="ADAL" clId="{1D3EA865-00A7-4A70-A649-BB72BEF2D0F0}" dt="2022-11-04T09:19:05.149" v="817" actId="1076"/>
          <ac:spMkLst>
            <pc:docMk/>
            <pc:sldMk cId="2897477884" sldId="264"/>
            <ac:spMk id="3" creationId="{60372E5E-8B4E-6350-8686-A4FF665B7392}"/>
          </ac:spMkLst>
        </pc:spChg>
        <pc:spChg chg="add del mod">
          <ac:chgData name="Richard Ball" userId="c2c6c2dd-6ddc-437e-8cdd-d7a74390accc" providerId="ADAL" clId="{1D3EA865-00A7-4A70-A649-BB72BEF2D0F0}" dt="2022-11-04T08:09:34.010" v="803" actId="478"/>
          <ac:spMkLst>
            <pc:docMk/>
            <pc:sldMk cId="2897477884" sldId="264"/>
            <ac:spMk id="5" creationId="{6F236D86-E15F-30D7-AF7F-038E43E5ACC6}"/>
          </ac:spMkLst>
        </pc:spChg>
        <pc:spChg chg="add mod">
          <ac:chgData name="Richard Ball" userId="c2c6c2dd-6ddc-437e-8cdd-d7a74390accc" providerId="ADAL" clId="{1D3EA865-00A7-4A70-A649-BB72BEF2D0F0}" dt="2022-11-04T09:19:19.925" v="819" actId="1076"/>
          <ac:spMkLst>
            <pc:docMk/>
            <pc:sldMk cId="2897477884" sldId="264"/>
            <ac:spMk id="6" creationId="{687D6D25-90E4-0062-59EA-539E9742EDCC}"/>
          </ac:spMkLst>
        </pc:spChg>
        <pc:picChg chg="mod">
          <ac:chgData name="Richard Ball" userId="c2c6c2dd-6ddc-437e-8cdd-d7a74390accc" providerId="ADAL" clId="{1D3EA865-00A7-4A70-A649-BB72BEF2D0F0}" dt="2022-11-01T12:22:35.208" v="452" actId="1076"/>
          <ac:picMkLst>
            <pc:docMk/>
            <pc:sldMk cId="2897477884" sldId="264"/>
            <ac:picMk id="7170" creationId="{00000000-0000-0000-0000-000000000000}"/>
          </ac:picMkLst>
        </pc:picChg>
        <pc:inkChg chg="add">
          <ac:chgData name="Richard Ball" userId="c2c6c2dd-6ddc-437e-8cdd-d7a74390accc" providerId="ADAL" clId="{1D3EA865-00A7-4A70-A649-BB72BEF2D0F0}" dt="2022-11-04T09:18:51.917" v="815"/>
          <ac:inkMkLst>
            <pc:docMk/>
            <pc:sldMk cId="2897477884" sldId="264"/>
            <ac:inkMk id="7" creationId="{13F3A2AC-C040-5A94-2569-1A1D74735FEF}"/>
          </ac:inkMkLst>
        </pc:inkChg>
      </pc:sldChg>
      <pc:sldChg chg="modAnim">
        <pc:chgData name="Richard Ball" userId="c2c6c2dd-6ddc-437e-8cdd-d7a74390accc" providerId="ADAL" clId="{1D3EA865-00A7-4A70-A649-BB72BEF2D0F0}" dt="2022-11-04T08:55:40.354" v="812"/>
        <pc:sldMkLst>
          <pc:docMk/>
          <pc:sldMk cId="1642945797" sldId="266"/>
        </pc:sldMkLst>
      </pc:sldChg>
      <pc:sldChg chg="modSp modNotesTx">
        <pc:chgData name="Richard Ball" userId="c2c6c2dd-6ddc-437e-8cdd-d7a74390accc" providerId="ADAL" clId="{1D3EA865-00A7-4A70-A649-BB72BEF2D0F0}" dt="2022-11-01T12:24:19.501" v="538" actId="14100"/>
        <pc:sldMkLst>
          <pc:docMk/>
          <pc:sldMk cId="3206723778" sldId="268"/>
        </pc:sldMkLst>
        <pc:spChg chg="mod">
          <ac:chgData name="Richard Ball" userId="c2c6c2dd-6ddc-437e-8cdd-d7a74390accc" providerId="ADAL" clId="{1D3EA865-00A7-4A70-A649-BB72BEF2D0F0}" dt="2022-11-01T12:24:19.501" v="538" actId="14100"/>
          <ac:spMkLst>
            <pc:docMk/>
            <pc:sldMk cId="3206723778" sldId="268"/>
            <ac:spMk id="41" creationId="{00000000-0000-0000-0000-000000000000}"/>
          </ac:spMkLst>
        </pc:spChg>
      </pc:sldChg>
      <pc:sldChg chg="modSp mod">
        <pc:chgData name="Richard Ball" userId="c2c6c2dd-6ddc-437e-8cdd-d7a74390accc" providerId="ADAL" clId="{1D3EA865-00A7-4A70-A649-BB72BEF2D0F0}" dt="2022-11-01T12:26:48.658" v="706" actId="14100"/>
        <pc:sldMkLst>
          <pc:docMk/>
          <pc:sldMk cId="1103652171" sldId="269"/>
        </pc:sldMkLst>
        <pc:spChg chg="mod">
          <ac:chgData name="Richard Ball" userId="c2c6c2dd-6ddc-437e-8cdd-d7a74390accc" providerId="ADAL" clId="{1D3EA865-00A7-4A70-A649-BB72BEF2D0F0}" dt="2022-11-01T12:26:48.658" v="706" actId="14100"/>
          <ac:spMkLst>
            <pc:docMk/>
            <pc:sldMk cId="1103652171" sldId="269"/>
            <ac:spMk id="5142"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3"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4"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5"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6"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7"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8"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49"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50" creationId="{00000000-0000-0000-0000-000000000000}"/>
          </ac:spMkLst>
        </pc:spChg>
        <pc:spChg chg="mod">
          <ac:chgData name="Richard Ball" userId="c2c6c2dd-6ddc-437e-8cdd-d7a74390accc" providerId="ADAL" clId="{1D3EA865-00A7-4A70-A649-BB72BEF2D0F0}" dt="2022-11-01T12:26:48.658" v="706" actId="14100"/>
          <ac:spMkLst>
            <pc:docMk/>
            <pc:sldMk cId="1103652171" sldId="269"/>
            <ac:spMk id="5151" creationId="{00000000-0000-0000-0000-000000000000}"/>
          </ac:spMkLst>
        </pc:spChg>
        <pc:grpChg chg="mod">
          <ac:chgData name="Richard Ball" userId="c2c6c2dd-6ddc-437e-8cdd-d7a74390accc" providerId="ADAL" clId="{1D3EA865-00A7-4A70-A649-BB72BEF2D0F0}" dt="2022-11-01T12:26:48.658" v="706" actId="14100"/>
          <ac:grpSpMkLst>
            <pc:docMk/>
            <pc:sldMk cId="1103652171" sldId="269"/>
            <ac:grpSpMk id="2" creationId="{00000000-0000-0000-0000-000000000000}"/>
          </ac:grpSpMkLst>
        </pc:grpChg>
      </pc:sldChg>
      <pc:sldChg chg="addSp delSp modSp mod">
        <pc:chgData name="Richard Ball" userId="c2c6c2dd-6ddc-437e-8cdd-d7a74390accc" providerId="ADAL" clId="{1D3EA865-00A7-4A70-A649-BB72BEF2D0F0}" dt="2022-11-01T12:19:54.769" v="446" actId="1076"/>
        <pc:sldMkLst>
          <pc:docMk/>
          <pc:sldMk cId="3941025186" sldId="270"/>
        </pc:sldMkLst>
        <pc:spChg chg="add mod">
          <ac:chgData name="Richard Ball" userId="c2c6c2dd-6ddc-437e-8cdd-d7a74390accc" providerId="ADAL" clId="{1D3EA865-00A7-4A70-A649-BB72BEF2D0F0}" dt="2022-11-01T12:19:54.769" v="446" actId="1076"/>
          <ac:spMkLst>
            <pc:docMk/>
            <pc:sldMk cId="3941025186" sldId="270"/>
            <ac:spMk id="4" creationId="{6F3D03C8-8806-76AA-53AB-DDFC933B7091}"/>
          </ac:spMkLst>
        </pc:spChg>
        <pc:picChg chg="add del">
          <ac:chgData name="Richard Ball" userId="c2c6c2dd-6ddc-437e-8cdd-d7a74390accc" providerId="ADAL" clId="{1D3EA865-00A7-4A70-A649-BB72BEF2D0F0}" dt="2022-11-01T12:19:34.572" v="433" actId="478"/>
          <ac:picMkLst>
            <pc:docMk/>
            <pc:sldMk cId="3941025186" sldId="270"/>
            <ac:picMk id="3" creationId="{17F61970-0C12-2B16-2F95-8CE88BCBA37F}"/>
          </ac:picMkLst>
        </pc:picChg>
      </pc:sldChg>
      <pc:sldChg chg="modSp mod">
        <pc:chgData name="Richard Ball" userId="c2c6c2dd-6ddc-437e-8cdd-d7a74390accc" providerId="ADAL" clId="{1D3EA865-00A7-4A70-A649-BB72BEF2D0F0}" dt="2022-10-31T12:58:52.455" v="40" actId="20577"/>
        <pc:sldMkLst>
          <pc:docMk/>
          <pc:sldMk cId="4193953804" sldId="284"/>
        </pc:sldMkLst>
        <pc:spChg chg="mod">
          <ac:chgData name="Richard Ball" userId="c2c6c2dd-6ddc-437e-8cdd-d7a74390accc" providerId="ADAL" clId="{1D3EA865-00A7-4A70-A649-BB72BEF2D0F0}" dt="2022-10-31T12:58:52.455" v="40" actId="20577"/>
          <ac:spMkLst>
            <pc:docMk/>
            <pc:sldMk cId="4193953804" sldId="284"/>
            <ac:spMk id="4" creationId="{00000000-0000-0000-0000-000000000000}"/>
          </ac:spMkLst>
        </pc:spChg>
      </pc:sldChg>
      <pc:sldChg chg="addSp modSp mod">
        <pc:chgData name="Richard Ball" userId="c2c6c2dd-6ddc-437e-8cdd-d7a74390accc" providerId="ADAL" clId="{1D3EA865-00A7-4A70-A649-BB72BEF2D0F0}" dt="2022-11-01T12:14:26.252" v="283" actId="1076"/>
        <pc:sldMkLst>
          <pc:docMk/>
          <pc:sldMk cId="1630555425" sldId="285"/>
        </pc:sldMkLst>
        <pc:spChg chg="add mod">
          <ac:chgData name="Richard Ball" userId="c2c6c2dd-6ddc-437e-8cdd-d7a74390accc" providerId="ADAL" clId="{1D3EA865-00A7-4A70-A649-BB72BEF2D0F0}" dt="2022-11-01T12:14:26.252" v="283" actId="1076"/>
          <ac:spMkLst>
            <pc:docMk/>
            <pc:sldMk cId="1630555425" sldId="285"/>
            <ac:spMk id="2" creationId="{CEC8CE09-B26D-4A2D-AEB9-B3D474C1FFDD}"/>
          </ac:spMkLst>
        </pc:spChg>
      </pc:sldChg>
      <pc:sldChg chg="addSp modSp mod">
        <pc:chgData name="Richard Ball" userId="c2c6c2dd-6ddc-437e-8cdd-d7a74390accc" providerId="ADAL" clId="{1D3EA865-00A7-4A70-A649-BB72BEF2D0F0}" dt="2022-11-01T12:15:32.612" v="289" actId="1076"/>
        <pc:sldMkLst>
          <pc:docMk/>
          <pc:sldMk cId="3451515995" sldId="286"/>
        </pc:sldMkLst>
        <pc:spChg chg="add mod">
          <ac:chgData name="Richard Ball" userId="c2c6c2dd-6ddc-437e-8cdd-d7a74390accc" providerId="ADAL" clId="{1D3EA865-00A7-4A70-A649-BB72BEF2D0F0}" dt="2022-11-01T12:15:32.612" v="289" actId="1076"/>
          <ac:spMkLst>
            <pc:docMk/>
            <pc:sldMk cId="3451515995" sldId="286"/>
            <ac:spMk id="2" creationId="{D51CBCFC-CDE5-B595-3827-6BBD86423950}"/>
          </ac:spMkLst>
        </pc:spChg>
        <pc:spChg chg="mod">
          <ac:chgData name="Richard Ball" userId="c2c6c2dd-6ddc-437e-8cdd-d7a74390accc" providerId="ADAL" clId="{1D3EA865-00A7-4A70-A649-BB72BEF2D0F0}" dt="2022-10-31T12:59:42.350" v="47" actId="1076"/>
          <ac:spMkLst>
            <pc:docMk/>
            <pc:sldMk cId="3451515995" sldId="286"/>
            <ac:spMk id="7" creationId="{00000000-0000-0000-0000-000000000000}"/>
          </ac:spMkLst>
        </pc:spChg>
      </pc:sldChg>
      <pc:sldChg chg="addSp modSp mod">
        <pc:chgData name="Richard Ball" userId="c2c6c2dd-6ddc-437e-8cdd-d7a74390accc" providerId="ADAL" clId="{1D3EA865-00A7-4A70-A649-BB72BEF2D0F0}" dt="2022-11-01T12:15:54.817" v="294" actId="1076"/>
        <pc:sldMkLst>
          <pc:docMk/>
          <pc:sldMk cId="3217936430" sldId="287"/>
        </pc:sldMkLst>
        <pc:spChg chg="add mod">
          <ac:chgData name="Richard Ball" userId="c2c6c2dd-6ddc-437e-8cdd-d7a74390accc" providerId="ADAL" clId="{1D3EA865-00A7-4A70-A649-BB72BEF2D0F0}" dt="2022-11-01T12:15:54.817" v="294" actId="1076"/>
          <ac:spMkLst>
            <pc:docMk/>
            <pc:sldMk cId="3217936430" sldId="287"/>
            <ac:spMk id="3" creationId="{46FB0753-164F-A27D-03AC-ECF6EA234391}"/>
          </ac:spMkLst>
        </pc:spChg>
        <pc:spChg chg="mod">
          <ac:chgData name="Richard Ball" userId="c2c6c2dd-6ddc-437e-8cdd-d7a74390accc" providerId="ADAL" clId="{1D3EA865-00A7-4A70-A649-BB72BEF2D0F0}" dt="2022-10-31T13:00:24.028" v="48" actId="1076"/>
          <ac:spMkLst>
            <pc:docMk/>
            <pc:sldMk cId="3217936430" sldId="287"/>
            <ac:spMk id="6" creationId="{00000000-0000-0000-0000-000000000000}"/>
          </ac:spMkLst>
        </pc:spChg>
      </pc:sldChg>
      <pc:sldChg chg="ord">
        <pc:chgData name="Richard Ball" userId="c2c6c2dd-6ddc-437e-8cdd-d7a74390accc" providerId="ADAL" clId="{1D3EA865-00A7-4A70-A649-BB72BEF2D0F0}" dt="2022-10-31T13:01:42.366" v="50"/>
        <pc:sldMkLst>
          <pc:docMk/>
          <pc:sldMk cId="59771933" sldId="1086"/>
        </pc:sldMkLst>
      </pc:sldChg>
      <pc:sldChg chg="addSp delSp modSp mod ord setBg">
        <pc:chgData name="Richard Ball" userId="c2c6c2dd-6ddc-437e-8cdd-d7a74390accc" providerId="ADAL" clId="{1D3EA865-00A7-4A70-A649-BB72BEF2D0F0}" dt="2022-10-31T20:24:31.763" v="157" actId="1076"/>
        <pc:sldMkLst>
          <pc:docMk/>
          <pc:sldMk cId="3192689253" sldId="1089"/>
        </pc:sldMkLst>
        <pc:spChg chg="mod">
          <ac:chgData name="Richard Ball" userId="c2c6c2dd-6ddc-437e-8cdd-d7a74390accc" providerId="ADAL" clId="{1D3EA865-00A7-4A70-A649-BB72BEF2D0F0}" dt="2022-10-31T20:23:08.186" v="64" actId="26606"/>
          <ac:spMkLst>
            <pc:docMk/>
            <pc:sldMk cId="3192689253" sldId="1089"/>
            <ac:spMk id="2" creationId="{BE07A36B-7545-C379-57A1-6E8722CD3AC5}"/>
          </ac:spMkLst>
        </pc:spChg>
        <pc:spChg chg="add mod">
          <ac:chgData name="Richard Ball" userId="c2c6c2dd-6ddc-437e-8cdd-d7a74390accc" providerId="ADAL" clId="{1D3EA865-00A7-4A70-A649-BB72BEF2D0F0}" dt="2022-10-31T20:24:31.763" v="157" actId="1076"/>
          <ac:spMkLst>
            <pc:docMk/>
            <pc:sldMk cId="3192689253" sldId="1089"/>
            <ac:spMk id="5" creationId="{496752D6-0118-EBEE-D316-E7C7892BD1B9}"/>
          </ac:spMkLst>
        </pc:spChg>
        <pc:spChg chg="add">
          <ac:chgData name="Richard Ball" userId="c2c6c2dd-6ddc-437e-8cdd-d7a74390accc" providerId="ADAL" clId="{1D3EA865-00A7-4A70-A649-BB72BEF2D0F0}" dt="2022-10-31T20:23:08.186" v="64" actId="26606"/>
          <ac:spMkLst>
            <pc:docMk/>
            <pc:sldMk cId="3192689253" sldId="1089"/>
            <ac:spMk id="1031" creationId="{A4AC5506-6312-4701-8D3C-40187889A947}"/>
          </ac:spMkLst>
        </pc:spChg>
        <pc:picChg chg="del">
          <ac:chgData name="Richard Ball" userId="c2c6c2dd-6ddc-437e-8cdd-d7a74390accc" providerId="ADAL" clId="{1D3EA865-00A7-4A70-A649-BB72BEF2D0F0}" dt="2022-10-31T20:22:48.457" v="51" actId="478"/>
          <ac:picMkLst>
            <pc:docMk/>
            <pc:sldMk cId="3192689253" sldId="1089"/>
            <ac:picMk id="4" creationId="{A82AE4E3-D67D-B15F-7D6F-69FA10141370}"/>
          </ac:picMkLst>
        </pc:picChg>
        <pc:picChg chg="add mod">
          <ac:chgData name="Richard Ball" userId="c2c6c2dd-6ddc-437e-8cdd-d7a74390accc" providerId="ADAL" clId="{1D3EA865-00A7-4A70-A649-BB72BEF2D0F0}" dt="2022-10-31T20:23:08.186" v="64" actId="26606"/>
          <ac:picMkLst>
            <pc:docMk/>
            <pc:sldMk cId="3192689253" sldId="1089"/>
            <ac:picMk id="1026" creationId="{85D0FBA9-532A-CBBC-613F-FEDC45B57C50}"/>
          </ac:picMkLst>
        </pc:picChg>
      </pc:sldChg>
      <pc:sldChg chg="modSp new mod modShow">
        <pc:chgData name="Richard Ball" userId="c2c6c2dd-6ddc-437e-8cdd-d7a74390accc" providerId="ADAL" clId="{1D3EA865-00A7-4A70-A649-BB72BEF2D0F0}" dt="2022-10-31T20:25:11.920" v="276" actId="729"/>
        <pc:sldMkLst>
          <pc:docMk/>
          <pc:sldMk cId="3580600242" sldId="1090"/>
        </pc:sldMkLst>
        <pc:spChg chg="mod">
          <ac:chgData name="Richard Ball" userId="c2c6c2dd-6ddc-437e-8cdd-d7a74390accc" providerId="ADAL" clId="{1D3EA865-00A7-4A70-A649-BB72BEF2D0F0}" dt="2022-10-31T20:25:07.890" v="275" actId="20577"/>
          <ac:spMkLst>
            <pc:docMk/>
            <pc:sldMk cId="3580600242" sldId="1090"/>
            <ac:spMk id="3" creationId="{4320C2D0-643F-5AF4-332C-1DFAC0B99249}"/>
          </ac:spMkLst>
        </pc:spChg>
      </pc:sldChg>
      <pc:sldChg chg="addSp delSp modSp new mod">
        <pc:chgData name="Richard Ball" userId="c2c6c2dd-6ddc-437e-8cdd-d7a74390accc" providerId="ADAL" clId="{1D3EA865-00A7-4A70-A649-BB72BEF2D0F0}" dt="2022-11-04T09:23:51.841" v="820"/>
        <pc:sldMkLst>
          <pc:docMk/>
          <pc:sldMk cId="2413893727" sldId="1091"/>
        </pc:sldMkLst>
        <pc:spChg chg="del mod">
          <ac:chgData name="Richard Ball" userId="c2c6c2dd-6ddc-437e-8cdd-d7a74390accc" providerId="ADAL" clId="{1D3EA865-00A7-4A70-A649-BB72BEF2D0F0}" dt="2022-11-01T12:25:38.433" v="677" actId="478"/>
          <ac:spMkLst>
            <pc:docMk/>
            <pc:sldMk cId="2413893727" sldId="1091"/>
            <ac:spMk id="2" creationId="{90C768BF-C7B6-A8EB-2CD5-8B7FE5D7FE78}"/>
          </ac:spMkLst>
        </pc:spChg>
        <pc:spChg chg="mod">
          <ac:chgData name="Richard Ball" userId="c2c6c2dd-6ddc-437e-8cdd-d7a74390accc" providerId="ADAL" clId="{1D3EA865-00A7-4A70-A649-BB72BEF2D0F0}" dt="2022-11-01T12:25:44.424" v="681" actId="14100"/>
          <ac:spMkLst>
            <pc:docMk/>
            <pc:sldMk cId="2413893727" sldId="1091"/>
            <ac:spMk id="3" creationId="{5CE503AF-9FEF-7F8C-7002-7F51B4E7BFC3}"/>
          </ac:spMkLst>
        </pc:spChg>
        <pc:spChg chg="add del mod">
          <ac:chgData name="Richard Ball" userId="c2c6c2dd-6ddc-437e-8cdd-d7a74390accc" providerId="ADAL" clId="{1D3EA865-00A7-4A70-A649-BB72BEF2D0F0}" dt="2022-11-01T12:25:40.834" v="679" actId="478"/>
          <ac:spMkLst>
            <pc:docMk/>
            <pc:sldMk cId="2413893727" sldId="1091"/>
            <ac:spMk id="5" creationId="{C285F453-F59C-2A95-0532-337F6AFE01EE}"/>
          </ac:spMkLst>
        </pc:spChg>
        <pc:picChg chg="add mod modCrop">
          <ac:chgData name="Richard Ball" userId="c2c6c2dd-6ddc-437e-8cdd-d7a74390accc" providerId="ADAL" clId="{1D3EA865-00A7-4A70-A649-BB72BEF2D0F0}" dt="2022-11-01T12:26:09.074" v="686" actId="1076"/>
          <ac:picMkLst>
            <pc:docMk/>
            <pc:sldMk cId="2413893727" sldId="1091"/>
            <ac:picMk id="7" creationId="{5338C33E-F13B-D789-5E0D-79B2A27A8519}"/>
          </ac:picMkLst>
        </pc:picChg>
        <pc:picChg chg="add mod">
          <ac:chgData name="Richard Ball" userId="c2c6c2dd-6ddc-437e-8cdd-d7a74390accc" providerId="ADAL" clId="{1D3EA865-00A7-4A70-A649-BB72BEF2D0F0}" dt="2022-11-01T12:26:17.695" v="688" actId="1076"/>
          <ac:picMkLst>
            <pc:docMk/>
            <pc:sldMk cId="2413893727" sldId="1091"/>
            <ac:picMk id="8" creationId="{F76A1BEB-EEFE-244D-0570-5D88CF04933D}"/>
          </ac:picMkLst>
        </pc:picChg>
        <pc:inkChg chg="add">
          <ac:chgData name="Richard Ball" userId="c2c6c2dd-6ddc-437e-8cdd-d7a74390accc" providerId="ADAL" clId="{1D3EA865-00A7-4A70-A649-BB72BEF2D0F0}" dt="2022-11-04T09:23:51.841" v="820"/>
          <ac:inkMkLst>
            <pc:docMk/>
            <pc:sldMk cId="2413893727" sldId="1091"/>
            <ac:inkMk id="2" creationId="{754DC5DA-405C-C051-47DE-EFAA5F13B069}"/>
          </ac:inkMkLst>
        </pc:inkChg>
      </pc:sldChg>
      <pc:sldChg chg="modSp new mod">
        <pc:chgData name="Richard Ball" userId="c2c6c2dd-6ddc-437e-8cdd-d7a74390accc" providerId="ADAL" clId="{1D3EA865-00A7-4A70-A649-BB72BEF2D0F0}" dt="2022-11-01T16:00:11.702" v="777" actId="20577"/>
        <pc:sldMkLst>
          <pc:docMk/>
          <pc:sldMk cId="556509097" sldId="1092"/>
        </pc:sldMkLst>
        <pc:spChg chg="mod">
          <ac:chgData name="Richard Ball" userId="c2c6c2dd-6ddc-437e-8cdd-d7a74390accc" providerId="ADAL" clId="{1D3EA865-00A7-4A70-A649-BB72BEF2D0F0}" dt="2022-11-01T15:59:41.210" v="753" actId="20577"/>
          <ac:spMkLst>
            <pc:docMk/>
            <pc:sldMk cId="556509097" sldId="1092"/>
            <ac:spMk id="2" creationId="{10140DD7-2172-C0CD-7C46-1E602D38C6E7}"/>
          </ac:spMkLst>
        </pc:spChg>
        <pc:spChg chg="mod">
          <ac:chgData name="Richard Ball" userId="c2c6c2dd-6ddc-437e-8cdd-d7a74390accc" providerId="ADAL" clId="{1D3EA865-00A7-4A70-A649-BB72BEF2D0F0}" dt="2022-11-01T16:00:11.702" v="777" actId="20577"/>
          <ac:spMkLst>
            <pc:docMk/>
            <pc:sldMk cId="556509097" sldId="1092"/>
            <ac:spMk id="3" creationId="{05307F1E-4DFF-1A8A-913B-351A15F56385}"/>
          </ac:spMkLst>
        </pc:spChg>
      </pc:sldChg>
      <pc:sldChg chg="addSp delSp new mod">
        <pc:chgData name="Richard Ball" userId="c2c6c2dd-6ddc-437e-8cdd-d7a74390accc" providerId="ADAL" clId="{1D3EA865-00A7-4A70-A649-BB72BEF2D0F0}" dt="2022-11-04T09:18:51.917" v="815"/>
        <pc:sldMkLst>
          <pc:docMk/>
          <pc:sldMk cId="406714269" sldId="1093"/>
        </pc:sldMkLst>
        <pc:spChg chg="del">
          <ac:chgData name="Richard Ball" userId="c2c6c2dd-6ddc-437e-8cdd-d7a74390accc" providerId="ADAL" clId="{1D3EA865-00A7-4A70-A649-BB72BEF2D0F0}" dt="2022-11-04T09:02:25.581" v="814" actId="478"/>
          <ac:spMkLst>
            <pc:docMk/>
            <pc:sldMk cId="406714269" sldId="1093"/>
            <ac:spMk id="2" creationId="{AD6F60ED-79B0-A13F-D049-F7ED06B1026B}"/>
          </ac:spMkLst>
        </pc:spChg>
        <pc:spChg chg="del">
          <ac:chgData name="Richard Ball" userId="c2c6c2dd-6ddc-437e-8cdd-d7a74390accc" providerId="ADAL" clId="{1D3EA865-00A7-4A70-A649-BB72BEF2D0F0}" dt="2022-11-04T09:02:25.581" v="814" actId="478"/>
          <ac:spMkLst>
            <pc:docMk/>
            <pc:sldMk cId="406714269" sldId="1093"/>
            <ac:spMk id="3" creationId="{A4B88F7C-F5BA-A304-8245-222761C6E12E}"/>
          </ac:spMkLst>
        </pc:spChg>
        <pc:inkChg chg="add">
          <ac:chgData name="Richard Ball" userId="c2c6c2dd-6ddc-437e-8cdd-d7a74390accc" providerId="ADAL" clId="{1D3EA865-00A7-4A70-A649-BB72BEF2D0F0}" dt="2022-11-04T09:18:51.917" v="815"/>
          <ac:inkMkLst>
            <pc:docMk/>
            <pc:sldMk cId="406714269" sldId="1093"/>
            <ac:inkMk id="4" creationId="{2D26DC6F-99F8-CE78-972F-F3DC183E78A1}"/>
          </ac:inkMkLst>
        </pc:inkChg>
      </pc:sldChg>
    </pc:docChg>
  </pc:docChgLst>
  <pc:docChgLst>
    <pc:chgData name="Richard Ball" userId="S::richard.ball@sthelens.london::c2c6c2dd-6ddc-437e-8cdd-d7a74390accc" providerId="AD" clId="Web-{5515E834-A470-8514-C79D-0B5569E2A1D4}"/>
    <pc:docChg chg="addSld modSld">
      <pc:chgData name="Richard Ball" userId="S::richard.ball@sthelens.london::c2c6c2dd-6ddc-437e-8cdd-d7a74390accc" providerId="AD" clId="Web-{5515E834-A470-8514-C79D-0B5569E2A1D4}" dt="2022-10-31T20:22:30.352" v="46"/>
      <pc:docMkLst>
        <pc:docMk/>
      </pc:docMkLst>
      <pc:sldChg chg="addSp delSp modSp new modNotes">
        <pc:chgData name="Richard Ball" userId="S::richard.ball@sthelens.london::c2c6c2dd-6ddc-437e-8cdd-d7a74390accc" providerId="AD" clId="Web-{5515E834-A470-8514-C79D-0B5569E2A1D4}" dt="2022-10-31T20:22:30.352" v="46"/>
        <pc:sldMkLst>
          <pc:docMk/>
          <pc:sldMk cId="3192689253" sldId="1089"/>
        </pc:sldMkLst>
        <pc:spChg chg="mod">
          <ac:chgData name="Richard Ball" userId="S::richard.ball@sthelens.london::c2c6c2dd-6ddc-437e-8cdd-d7a74390accc" providerId="AD" clId="Web-{5515E834-A470-8514-C79D-0B5569E2A1D4}" dt="2022-10-31T20:21:05.538" v="16" actId="20577"/>
          <ac:spMkLst>
            <pc:docMk/>
            <pc:sldMk cId="3192689253" sldId="1089"/>
            <ac:spMk id="2" creationId="{BE07A36B-7545-C379-57A1-6E8722CD3AC5}"/>
          </ac:spMkLst>
        </pc:spChg>
        <pc:spChg chg="del mod">
          <ac:chgData name="Richard Ball" userId="S::richard.ball@sthelens.london::c2c6c2dd-6ddc-437e-8cdd-d7a74390accc" providerId="AD" clId="Web-{5515E834-A470-8514-C79D-0B5569E2A1D4}" dt="2022-10-31T20:21:24.741" v="45"/>
          <ac:spMkLst>
            <pc:docMk/>
            <pc:sldMk cId="3192689253" sldId="1089"/>
            <ac:spMk id="3" creationId="{434A753E-A874-9EE1-95CF-CC76F7B686DE}"/>
          </ac:spMkLst>
        </pc:spChg>
        <pc:picChg chg="add mod">
          <ac:chgData name="Richard Ball" userId="S::richard.ball@sthelens.london::c2c6c2dd-6ddc-437e-8cdd-d7a74390accc" providerId="AD" clId="Web-{5515E834-A470-8514-C79D-0B5569E2A1D4}" dt="2022-10-31T20:22:30.352" v="46"/>
          <ac:picMkLst>
            <pc:docMk/>
            <pc:sldMk cId="3192689253" sldId="1089"/>
            <ac:picMk id="4" creationId="{A82AE4E3-D67D-B15F-7D6F-69FA10141370}"/>
          </ac:picMkLst>
        </pc:picChg>
      </pc:sldChg>
    </pc:docChg>
  </pc:docChgLst>
  <pc:docChgLst>
    <pc:chgData name="Richard Ball" userId="c2c6c2dd-6ddc-437e-8cdd-d7a74390accc" providerId="ADAL" clId="{83DD01E0-9ADD-41DF-93EF-950DEF321A25}"/>
    <pc:docChg chg="undo custSel addSld delSld modSld sldOrd">
      <pc:chgData name="Richard Ball" userId="c2c6c2dd-6ddc-437e-8cdd-d7a74390accc" providerId="ADAL" clId="{83DD01E0-9ADD-41DF-93EF-950DEF321A25}" dt="2023-09-08T08:53:01.516" v="1039"/>
      <pc:docMkLst>
        <pc:docMk/>
      </pc:docMkLst>
      <pc:sldChg chg="ord">
        <pc:chgData name="Richard Ball" userId="c2c6c2dd-6ddc-437e-8cdd-d7a74390accc" providerId="ADAL" clId="{83DD01E0-9ADD-41DF-93EF-950DEF321A25}" dt="2023-09-06T08:26:45.842" v="192"/>
        <pc:sldMkLst>
          <pc:docMk/>
          <pc:sldMk cId="474291192" sldId="256"/>
        </pc:sldMkLst>
      </pc:sldChg>
      <pc:sldChg chg="modSp mod modAnim">
        <pc:chgData name="Richard Ball" userId="c2c6c2dd-6ddc-437e-8cdd-d7a74390accc" providerId="ADAL" clId="{83DD01E0-9ADD-41DF-93EF-950DEF321A25}" dt="2023-09-05T12:26:52.253" v="42"/>
        <pc:sldMkLst>
          <pc:docMk/>
          <pc:sldMk cId="737614995" sldId="258"/>
        </pc:sldMkLst>
        <pc:spChg chg="mod">
          <ac:chgData name="Richard Ball" userId="c2c6c2dd-6ddc-437e-8cdd-d7a74390accc" providerId="ADAL" clId="{83DD01E0-9ADD-41DF-93EF-950DEF321A25}" dt="2023-09-05T12:26:24.246" v="29" actId="1076"/>
          <ac:spMkLst>
            <pc:docMk/>
            <pc:sldMk cId="737614995" sldId="258"/>
            <ac:spMk id="5" creationId="{00000000-0000-0000-0000-000000000000}"/>
          </ac:spMkLst>
        </pc:spChg>
      </pc:sldChg>
      <pc:sldChg chg="modSp mod">
        <pc:chgData name="Richard Ball" userId="c2c6c2dd-6ddc-437e-8cdd-d7a74390accc" providerId="ADAL" clId="{83DD01E0-9ADD-41DF-93EF-950DEF321A25}" dt="2023-09-05T12:30:17.555" v="58" actId="20577"/>
        <pc:sldMkLst>
          <pc:docMk/>
          <pc:sldMk cId="3356175619" sldId="259"/>
        </pc:sldMkLst>
        <pc:spChg chg="mod">
          <ac:chgData name="Richard Ball" userId="c2c6c2dd-6ddc-437e-8cdd-d7a74390accc" providerId="ADAL" clId="{83DD01E0-9ADD-41DF-93EF-950DEF321A25}" dt="2023-09-05T12:28:25.829" v="47" actId="1076"/>
          <ac:spMkLst>
            <pc:docMk/>
            <pc:sldMk cId="3356175619" sldId="259"/>
            <ac:spMk id="2" creationId="{16A3CD47-4383-2109-4560-DF103E4B1CAC}"/>
          </ac:spMkLst>
        </pc:spChg>
        <pc:spChg chg="mod">
          <ac:chgData name="Richard Ball" userId="c2c6c2dd-6ddc-437e-8cdd-d7a74390accc" providerId="ADAL" clId="{83DD01E0-9ADD-41DF-93EF-950DEF321A25}" dt="2023-09-05T12:30:17.555" v="58" actId="20577"/>
          <ac:spMkLst>
            <pc:docMk/>
            <pc:sldMk cId="3356175619" sldId="259"/>
            <ac:spMk id="4" creationId="{00000000-0000-0000-0000-000000000000}"/>
          </ac:spMkLst>
        </pc:spChg>
      </pc:sldChg>
      <pc:sldChg chg="modSp mod">
        <pc:chgData name="Richard Ball" userId="c2c6c2dd-6ddc-437e-8cdd-d7a74390accc" providerId="ADAL" clId="{83DD01E0-9ADD-41DF-93EF-950DEF321A25}" dt="2023-09-05T12:30:37.229" v="76" actId="122"/>
        <pc:sldMkLst>
          <pc:docMk/>
          <pc:sldMk cId="3867436786" sldId="260"/>
        </pc:sldMkLst>
        <pc:spChg chg="mod">
          <ac:chgData name="Richard Ball" userId="c2c6c2dd-6ddc-437e-8cdd-d7a74390accc" providerId="ADAL" clId="{83DD01E0-9ADD-41DF-93EF-950DEF321A25}" dt="2023-09-05T12:30:37.229" v="76" actId="122"/>
          <ac:spMkLst>
            <pc:docMk/>
            <pc:sldMk cId="3867436786" sldId="260"/>
            <ac:spMk id="4" creationId="{00000000-0000-0000-0000-000000000000}"/>
          </ac:spMkLst>
        </pc:spChg>
      </pc:sldChg>
      <pc:sldChg chg="modSp del">
        <pc:chgData name="Richard Ball" userId="c2c6c2dd-6ddc-437e-8cdd-d7a74390accc" providerId="ADAL" clId="{83DD01E0-9ADD-41DF-93EF-950DEF321A25}" dt="2023-09-06T10:45:32.847" v="319" actId="47"/>
        <pc:sldMkLst>
          <pc:docMk/>
          <pc:sldMk cId="3052665629" sldId="262"/>
        </pc:sldMkLst>
        <pc:spChg chg="mod">
          <ac:chgData name="Richard Ball" userId="c2c6c2dd-6ddc-437e-8cdd-d7a74390accc" providerId="ADAL" clId="{83DD01E0-9ADD-41DF-93EF-950DEF321A25}" dt="2023-09-05T12:33:08.591" v="160" actId="207"/>
          <ac:spMkLst>
            <pc:docMk/>
            <pc:sldMk cId="3052665629" sldId="262"/>
            <ac:spMk id="4" creationId="{00000000-0000-0000-0000-000000000000}"/>
          </ac:spMkLst>
        </pc:spChg>
      </pc:sldChg>
      <pc:sldChg chg="delSp mod ord delAnim">
        <pc:chgData name="Richard Ball" userId="c2c6c2dd-6ddc-437e-8cdd-d7a74390accc" providerId="ADAL" clId="{83DD01E0-9ADD-41DF-93EF-950DEF321A25}" dt="2023-09-08T08:53:01.516" v="1039"/>
        <pc:sldMkLst>
          <pc:docMk/>
          <pc:sldMk cId="2897477884" sldId="264"/>
        </pc:sldMkLst>
        <pc:spChg chg="del">
          <ac:chgData name="Richard Ball" userId="c2c6c2dd-6ddc-437e-8cdd-d7a74390accc" providerId="ADAL" clId="{83DD01E0-9ADD-41DF-93EF-950DEF321A25}" dt="2023-09-07T13:01:28.044" v="952" actId="478"/>
          <ac:spMkLst>
            <pc:docMk/>
            <pc:sldMk cId="2897477884" sldId="264"/>
            <ac:spMk id="3" creationId="{60372E5E-8B4E-6350-8686-A4FF665B7392}"/>
          </ac:spMkLst>
        </pc:spChg>
        <pc:spChg chg="del">
          <ac:chgData name="Richard Ball" userId="c2c6c2dd-6ddc-437e-8cdd-d7a74390accc" providerId="ADAL" clId="{83DD01E0-9ADD-41DF-93EF-950DEF321A25}" dt="2023-09-07T13:01:26.764" v="951" actId="478"/>
          <ac:spMkLst>
            <pc:docMk/>
            <pc:sldMk cId="2897477884" sldId="264"/>
            <ac:spMk id="6" creationId="{687D6D25-90E4-0062-59EA-539E9742EDCC}"/>
          </ac:spMkLst>
        </pc:spChg>
        <pc:inkChg chg="del">
          <ac:chgData name="Richard Ball" userId="c2c6c2dd-6ddc-437e-8cdd-d7a74390accc" providerId="ADAL" clId="{83DD01E0-9ADD-41DF-93EF-950DEF321A25}" dt="2023-09-08T08:52:56.129" v="1037" actId="478"/>
          <ac:inkMkLst>
            <pc:docMk/>
            <pc:sldMk cId="2897477884" sldId="264"/>
            <ac:inkMk id="7" creationId="{13F3A2AC-C040-5A94-2569-1A1D74735FEF}"/>
          </ac:inkMkLst>
        </pc:inkChg>
      </pc:sldChg>
      <pc:sldChg chg="modSp">
        <pc:chgData name="Richard Ball" userId="c2c6c2dd-6ddc-437e-8cdd-d7a74390accc" providerId="ADAL" clId="{83DD01E0-9ADD-41DF-93EF-950DEF321A25}" dt="2023-09-06T10:53:27.043" v="361" actId="20577"/>
        <pc:sldMkLst>
          <pc:docMk/>
          <pc:sldMk cId="1642945797" sldId="266"/>
        </pc:sldMkLst>
        <pc:spChg chg="mod">
          <ac:chgData name="Richard Ball" userId="c2c6c2dd-6ddc-437e-8cdd-d7a74390accc" providerId="ADAL" clId="{83DD01E0-9ADD-41DF-93EF-950DEF321A25}" dt="2023-09-06T10:53:27.043" v="361" actId="20577"/>
          <ac:spMkLst>
            <pc:docMk/>
            <pc:sldMk cId="1642945797" sldId="266"/>
            <ac:spMk id="23" creationId="{00000000-0000-0000-0000-000000000000}"/>
          </ac:spMkLst>
        </pc:spChg>
      </pc:sldChg>
      <pc:sldChg chg="ord">
        <pc:chgData name="Richard Ball" userId="c2c6c2dd-6ddc-437e-8cdd-d7a74390accc" providerId="ADAL" clId="{83DD01E0-9ADD-41DF-93EF-950DEF321A25}" dt="2023-09-07T13:03:33.511" v="1006"/>
        <pc:sldMkLst>
          <pc:docMk/>
          <pc:sldMk cId="3206723778" sldId="268"/>
        </pc:sldMkLst>
      </pc:sldChg>
      <pc:sldChg chg="modSp mod">
        <pc:chgData name="Richard Ball" userId="c2c6c2dd-6ddc-437e-8cdd-d7a74390accc" providerId="ADAL" clId="{83DD01E0-9ADD-41DF-93EF-950DEF321A25}" dt="2023-09-07T12:41:22.935" v="555" actId="20577"/>
        <pc:sldMkLst>
          <pc:docMk/>
          <pc:sldMk cId="1103652171" sldId="269"/>
        </pc:sldMkLst>
        <pc:spChg chg="mod">
          <ac:chgData name="Richard Ball" userId="c2c6c2dd-6ddc-437e-8cdd-d7a74390accc" providerId="ADAL" clId="{83DD01E0-9ADD-41DF-93EF-950DEF321A25}" dt="2023-09-07T12:41:22.935" v="555" actId="20577"/>
          <ac:spMkLst>
            <pc:docMk/>
            <pc:sldMk cId="1103652171" sldId="269"/>
            <ac:spMk id="5123" creationId="{00000000-0000-0000-0000-000000000000}"/>
          </ac:spMkLst>
        </pc:spChg>
        <pc:spChg chg="mod">
          <ac:chgData name="Richard Ball" userId="c2c6c2dd-6ddc-437e-8cdd-d7a74390accc" providerId="ADAL" clId="{83DD01E0-9ADD-41DF-93EF-950DEF321A25}" dt="2023-09-07T12:40:16.645" v="425" actId="20577"/>
          <ac:spMkLst>
            <pc:docMk/>
            <pc:sldMk cId="1103652171" sldId="269"/>
            <ac:spMk id="5142" creationId="{00000000-0000-0000-0000-000000000000}"/>
          </ac:spMkLst>
        </pc:spChg>
        <pc:spChg chg="mod">
          <ac:chgData name="Richard Ball" userId="c2c6c2dd-6ddc-437e-8cdd-d7a74390accc" providerId="ADAL" clId="{83DD01E0-9ADD-41DF-93EF-950DEF321A25}" dt="2023-09-07T12:40:19.931" v="442" actId="20577"/>
          <ac:spMkLst>
            <pc:docMk/>
            <pc:sldMk cId="1103652171" sldId="269"/>
            <ac:spMk id="5144" creationId="{00000000-0000-0000-0000-000000000000}"/>
          </ac:spMkLst>
        </pc:spChg>
        <pc:spChg chg="mod">
          <ac:chgData name="Richard Ball" userId="c2c6c2dd-6ddc-437e-8cdd-d7a74390accc" providerId="ADAL" clId="{83DD01E0-9ADD-41DF-93EF-950DEF321A25}" dt="2023-09-07T12:40:35.950" v="473" actId="20577"/>
          <ac:spMkLst>
            <pc:docMk/>
            <pc:sldMk cId="1103652171" sldId="269"/>
            <ac:spMk id="5145" creationId="{00000000-0000-0000-0000-000000000000}"/>
          </ac:spMkLst>
        </pc:spChg>
        <pc:spChg chg="mod">
          <ac:chgData name="Richard Ball" userId="c2c6c2dd-6ddc-437e-8cdd-d7a74390accc" providerId="ADAL" clId="{83DD01E0-9ADD-41DF-93EF-950DEF321A25}" dt="2023-09-07T12:40:51.823" v="530" actId="20577"/>
          <ac:spMkLst>
            <pc:docMk/>
            <pc:sldMk cId="1103652171" sldId="269"/>
            <ac:spMk id="5146" creationId="{00000000-0000-0000-0000-000000000000}"/>
          </ac:spMkLst>
        </pc:spChg>
      </pc:sldChg>
      <pc:sldChg chg="del">
        <pc:chgData name="Richard Ball" userId="c2c6c2dd-6ddc-437e-8cdd-d7a74390accc" providerId="ADAL" clId="{83DD01E0-9ADD-41DF-93EF-950DEF321A25}" dt="2023-09-05T12:30:03.482" v="48" actId="47"/>
        <pc:sldMkLst>
          <pc:docMk/>
          <pc:sldMk cId="3941025186" sldId="270"/>
        </pc:sldMkLst>
      </pc:sldChg>
      <pc:sldChg chg="modSp del">
        <pc:chgData name="Richard Ball" userId="c2c6c2dd-6ddc-437e-8cdd-d7a74390accc" providerId="ADAL" clId="{83DD01E0-9ADD-41DF-93EF-950DEF321A25}" dt="2023-09-06T09:35:03.751" v="274" actId="47"/>
        <pc:sldMkLst>
          <pc:docMk/>
          <pc:sldMk cId="1630555425" sldId="285"/>
        </pc:sldMkLst>
        <pc:spChg chg="mod">
          <ac:chgData name="Richard Ball" userId="c2c6c2dd-6ddc-437e-8cdd-d7a74390accc" providerId="ADAL" clId="{83DD01E0-9ADD-41DF-93EF-950DEF321A25}" dt="2023-09-06T09:34:45.295" v="270" actId="20577"/>
          <ac:spMkLst>
            <pc:docMk/>
            <pc:sldMk cId="1630555425" sldId="285"/>
            <ac:spMk id="6" creationId="{00000000-0000-0000-0000-000000000000}"/>
          </ac:spMkLst>
        </pc:spChg>
      </pc:sldChg>
      <pc:sldChg chg="modSp add mod setBg modNotesTx">
        <pc:chgData name="Richard Ball" userId="c2c6c2dd-6ddc-437e-8cdd-d7a74390accc" providerId="ADAL" clId="{83DD01E0-9ADD-41DF-93EF-950DEF321A25}" dt="2023-09-05T12:40:28.365" v="189" actId="20577"/>
        <pc:sldMkLst>
          <pc:docMk/>
          <pc:sldMk cId="2727127990" sldId="309"/>
        </pc:sldMkLst>
        <pc:spChg chg="mod">
          <ac:chgData name="Richard Ball" userId="c2c6c2dd-6ddc-437e-8cdd-d7a74390accc" providerId="ADAL" clId="{83DD01E0-9ADD-41DF-93EF-950DEF321A25}" dt="2023-09-05T12:35:30.938" v="176" actId="13926"/>
          <ac:spMkLst>
            <pc:docMk/>
            <pc:sldMk cId="2727127990" sldId="309"/>
            <ac:spMk id="4" creationId="{7C12308C-01AE-8F88-15F6-0F9ED0B6C678}"/>
          </ac:spMkLst>
        </pc:spChg>
        <pc:picChg chg="mod">
          <ac:chgData name="Richard Ball" userId="c2c6c2dd-6ddc-437e-8cdd-d7a74390accc" providerId="ADAL" clId="{83DD01E0-9ADD-41DF-93EF-950DEF321A25}" dt="2023-09-05T12:34:46.054" v="168" actId="14100"/>
          <ac:picMkLst>
            <pc:docMk/>
            <pc:sldMk cId="2727127990" sldId="309"/>
            <ac:picMk id="1026" creationId="{93D07F72-3DD3-5E2E-64C0-D427C196674F}"/>
          </ac:picMkLst>
        </pc:picChg>
      </pc:sldChg>
      <pc:sldChg chg="del">
        <pc:chgData name="Richard Ball" userId="c2c6c2dd-6ddc-437e-8cdd-d7a74390accc" providerId="ADAL" clId="{83DD01E0-9ADD-41DF-93EF-950DEF321A25}" dt="2023-09-07T12:40:03.946" v="384" actId="47"/>
        <pc:sldMkLst>
          <pc:docMk/>
          <pc:sldMk cId="59771933" sldId="1086"/>
        </pc:sldMkLst>
      </pc:sldChg>
      <pc:sldChg chg="addSp delSp modSp mod">
        <pc:chgData name="Richard Ball" userId="c2c6c2dd-6ddc-437e-8cdd-d7a74390accc" providerId="ADAL" clId="{83DD01E0-9ADD-41DF-93EF-950DEF321A25}" dt="2023-09-06T09:33:44.440" v="205"/>
        <pc:sldMkLst>
          <pc:docMk/>
          <pc:sldMk cId="4158381082" sldId="1087"/>
        </pc:sldMkLst>
        <pc:spChg chg="add del mod">
          <ac:chgData name="Richard Ball" userId="c2c6c2dd-6ddc-437e-8cdd-d7a74390accc" providerId="ADAL" clId="{83DD01E0-9ADD-41DF-93EF-950DEF321A25}" dt="2023-09-06T09:33:24.767" v="201" actId="478"/>
          <ac:spMkLst>
            <pc:docMk/>
            <pc:sldMk cId="4158381082" sldId="1087"/>
            <ac:spMk id="2" creationId="{D4902E3F-A842-B9BC-A4AF-50E130EBD94E}"/>
          </ac:spMkLst>
        </pc:spChg>
        <pc:spChg chg="add del mod">
          <ac:chgData name="Richard Ball" userId="c2c6c2dd-6ddc-437e-8cdd-d7a74390accc" providerId="ADAL" clId="{83DD01E0-9ADD-41DF-93EF-950DEF321A25}" dt="2023-09-06T09:33:42.683" v="204" actId="478"/>
          <ac:spMkLst>
            <pc:docMk/>
            <pc:sldMk cId="4158381082" sldId="1087"/>
            <ac:spMk id="3" creationId="{311B5957-12F7-37F0-0F7E-8C1D6DCAEF16}"/>
          </ac:spMkLst>
        </pc:spChg>
        <pc:picChg chg="add">
          <ac:chgData name="Richard Ball" userId="c2c6c2dd-6ddc-437e-8cdd-d7a74390accc" providerId="ADAL" clId="{83DD01E0-9ADD-41DF-93EF-950DEF321A25}" dt="2023-09-06T09:33:44.440" v="205"/>
          <ac:picMkLst>
            <pc:docMk/>
            <pc:sldMk cId="4158381082" sldId="1087"/>
            <ac:picMk id="4" creationId="{E7F3B5B8-768D-F8E8-BF51-5D88F030C0DF}"/>
          </ac:picMkLst>
        </pc:picChg>
        <pc:picChg chg="del">
          <ac:chgData name="Richard Ball" userId="c2c6c2dd-6ddc-437e-8cdd-d7a74390accc" providerId="ADAL" clId="{83DD01E0-9ADD-41DF-93EF-950DEF321A25}" dt="2023-09-06T09:33:42.683" v="204" actId="478"/>
          <ac:picMkLst>
            <pc:docMk/>
            <pc:sldMk cId="4158381082" sldId="1087"/>
            <ac:picMk id="4098" creationId="{11FC8D9E-1AA6-8E6C-1264-24B690D9CB23}"/>
          </ac:picMkLst>
        </pc:picChg>
      </pc:sldChg>
      <pc:sldChg chg="addSp delSp modSp mod">
        <pc:chgData name="Richard Ball" userId="c2c6c2dd-6ddc-437e-8cdd-d7a74390accc" providerId="ADAL" clId="{83DD01E0-9ADD-41DF-93EF-950DEF321A25}" dt="2023-09-07T13:38:58" v="1022" actId="1076"/>
        <pc:sldMkLst>
          <pc:docMk/>
          <pc:sldMk cId="2820681954" sldId="1088"/>
        </pc:sldMkLst>
        <pc:spChg chg="del mod">
          <ac:chgData name="Richard Ball" userId="c2c6c2dd-6ddc-437e-8cdd-d7a74390accc" providerId="ADAL" clId="{83DD01E0-9ADD-41DF-93EF-950DEF321A25}" dt="2023-09-07T13:38:52.634" v="1019" actId="478"/>
          <ac:spMkLst>
            <pc:docMk/>
            <pc:sldMk cId="2820681954" sldId="1088"/>
            <ac:spMk id="3" creationId="{B9E7D605-2275-7ED7-3EA7-9B2FF7FF7B11}"/>
          </ac:spMkLst>
        </pc:spChg>
        <pc:picChg chg="add mod">
          <ac:chgData name="Richard Ball" userId="c2c6c2dd-6ddc-437e-8cdd-d7a74390accc" providerId="ADAL" clId="{83DD01E0-9ADD-41DF-93EF-950DEF321A25}" dt="2023-09-07T13:38:58" v="1022" actId="1076"/>
          <ac:picMkLst>
            <pc:docMk/>
            <pc:sldMk cId="2820681954" sldId="1088"/>
            <ac:picMk id="5" creationId="{7FE18E5D-631D-CC67-EE5A-2E89ADDAD6A0}"/>
          </ac:picMkLst>
        </pc:picChg>
      </pc:sldChg>
      <pc:sldChg chg="addSp modSp mod">
        <pc:chgData name="Richard Ball" userId="c2c6c2dd-6ddc-437e-8cdd-d7a74390accc" providerId="ADAL" clId="{83DD01E0-9ADD-41DF-93EF-950DEF321A25}" dt="2023-09-07T13:25:53.020" v="1017" actId="1076"/>
        <pc:sldMkLst>
          <pc:docMk/>
          <pc:sldMk cId="3580600242" sldId="1090"/>
        </pc:sldMkLst>
        <pc:spChg chg="mod">
          <ac:chgData name="Richard Ball" userId="c2c6c2dd-6ddc-437e-8cdd-d7a74390accc" providerId="ADAL" clId="{83DD01E0-9ADD-41DF-93EF-950DEF321A25}" dt="2023-09-07T13:25:43.516" v="1014" actId="20577"/>
          <ac:spMkLst>
            <pc:docMk/>
            <pc:sldMk cId="3580600242" sldId="1090"/>
            <ac:spMk id="2" creationId="{3059CBB1-FADD-F414-DA76-4715CAD40C76}"/>
          </ac:spMkLst>
        </pc:spChg>
        <pc:spChg chg="mod">
          <ac:chgData name="Richard Ball" userId="c2c6c2dd-6ddc-437e-8cdd-d7a74390accc" providerId="ADAL" clId="{83DD01E0-9ADD-41DF-93EF-950DEF321A25}" dt="2023-09-07T13:25:17.262" v="1007" actId="20577"/>
          <ac:spMkLst>
            <pc:docMk/>
            <pc:sldMk cId="3580600242" sldId="1090"/>
            <ac:spMk id="3" creationId="{4320C2D0-643F-5AF4-332C-1DFAC0B99249}"/>
          </ac:spMkLst>
        </pc:spChg>
        <pc:picChg chg="add mod">
          <ac:chgData name="Richard Ball" userId="c2c6c2dd-6ddc-437e-8cdd-d7a74390accc" providerId="ADAL" clId="{83DD01E0-9ADD-41DF-93EF-950DEF321A25}" dt="2023-09-07T13:25:53.020" v="1017" actId="1076"/>
          <ac:picMkLst>
            <pc:docMk/>
            <pc:sldMk cId="3580600242" sldId="1090"/>
            <ac:picMk id="4" creationId="{06683037-F8DD-A086-002A-5CEA507CBF37}"/>
          </ac:picMkLst>
        </pc:picChg>
      </pc:sldChg>
      <pc:sldChg chg="delSp modSp mod">
        <pc:chgData name="Richard Ball" userId="c2c6c2dd-6ddc-437e-8cdd-d7a74390accc" providerId="ADAL" clId="{83DD01E0-9ADD-41DF-93EF-950DEF321A25}" dt="2023-09-07T13:03:11.786" v="1004" actId="20577"/>
        <pc:sldMkLst>
          <pc:docMk/>
          <pc:sldMk cId="2413893727" sldId="1091"/>
        </pc:sldMkLst>
        <pc:spChg chg="mod">
          <ac:chgData name="Richard Ball" userId="c2c6c2dd-6ddc-437e-8cdd-d7a74390accc" providerId="ADAL" clId="{83DD01E0-9ADD-41DF-93EF-950DEF321A25}" dt="2023-09-07T13:03:11.786" v="1004" actId="20577"/>
          <ac:spMkLst>
            <pc:docMk/>
            <pc:sldMk cId="2413893727" sldId="1091"/>
            <ac:spMk id="3" creationId="{5CE503AF-9FEF-7F8C-7002-7F51B4E7BFC3}"/>
          </ac:spMkLst>
        </pc:spChg>
        <pc:picChg chg="mod">
          <ac:chgData name="Richard Ball" userId="c2c6c2dd-6ddc-437e-8cdd-d7a74390accc" providerId="ADAL" clId="{83DD01E0-9ADD-41DF-93EF-950DEF321A25}" dt="2023-09-07T13:03:02.991" v="976" actId="1076"/>
          <ac:picMkLst>
            <pc:docMk/>
            <pc:sldMk cId="2413893727" sldId="1091"/>
            <ac:picMk id="7" creationId="{5338C33E-F13B-D789-5E0D-79B2A27A8519}"/>
          </ac:picMkLst>
        </pc:picChg>
        <pc:picChg chg="mod">
          <ac:chgData name="Richard Ball" userId="c2c6c2dd-6ddc-437e-8cdd-d7a74390accc" providerId="ADAL" clId="{83DD01E0-9ADD-41DF-93EF-950DEF321A25}" dt="2023-09-07T13:03:00.787" v="975" actId="1076"/>
          <ac:picMkLst>
            <pc:docMk/>
            <pc:sldMk cId="2413893727" sldId="1091"/>
            <ac:picMk id="8" creationId="{F76A1BEB-EEFE-244D-0570-5D88CF04933D}"/>
          </ac:picMkLst>
        </pc:picChg>
        <pc:inkChg chg="del">
          <ac:chgData name="Richard Ball" userId="c2c6c2dd-6ddc-437e-8cdd-d7a74390accc" providerId="ADAL" clId="{83DD01E0-9ADD-41DF-93EF-950DEF321A25}" dt="2023-09-05T12:33:33.656" v="162" actId="478"/>
          <ac:inkMkLst>
            <pc:docMk/>
            <pc:sldMk cId="2413893727" sldId="1091"/>
            <ac:inkMk id="2" creationId="{754DC5DA-405C-C051-47DE-EFAA5F13B069}"/>
          </ac:inkMkLst>
        </pc:inkChg>
      </pc:sldChg>
      <pc:sldChg chg="del">
        <pc:chgData name="Richard Ball" userId="c2c6c2dd-6ddc-437e-8cdd-d7a74390accc" providerId="ADAL" clId="{83DD01E0-9ADD-41DF-93EF-950DEF321A25}" dt="2023-09-05T12:27:56.361" v="43" actId="47"/>
        <pc:sldMkLst>
          <pc:docMk/>
          <pc:sldMk cId="556509097" sldId="1092"/>
        </pc:sldMkLst>
      </pc:sldChg>
      <pc:sldChg chg="addSp delSp modSp mod modAnim">
        <pc:chgData name="Richard Ball" userId="c2c6c2dd-6ddc-437e-8cdd-d7a74390accc" providerId="ADAL" clId="{83DD01E0-9ADD-41DF-93EF-950DEF321A25}" dt="2023-09-07T13:01:03.522" v="950" actId="20577"/>
        <pc:sldMkLst>
          <pc:docMk/>
          <pc:sldMk cId="406714269" sldId="1093"/>
        </pc:sldMkLst>
        <pc:spChg chg="add del mod">
          <ac:chgData name="Richard Ball" userId="c2c6c2dd-6ddc-437e-8cdd-d7a74390accc" providerId="ADAL" clId="{83DD01E0-9ADD-41DF-93EF-950DEF321A25}" dt="2023-09-07T12:44:19.906" v="556" actId="478"/>
          <ac:spMkLst>
            <pc:docMk/>
            <pc:sldMk cId="406714269" sldId="1093"/>
            <ac:spMk id="2" creationId="{EFE2259B-E5C4-5C7F-AEAD-1E9D06596331}"/>
          </ac:spMkLst>
        </pc:spChg>
        <pc:spChg chg="add mod">
          <ac:chgData name="Richard Ball" userId="c2c6c2dd-6ddc-437e-8cdd-d7a74390accc" providerId="ADAL" clId="{83DD01E0-9ADD-41DF-93EF-950DEF321A25}" dt="2023-09-07T13:01:03.522" v="950" actId="20577"/>
          <ac:spMkLst>
            <pc:docMk/>
            <pc:sldMk cId="406714269" sldId="1093"/>
            <ac:spMk id="4" creationId="{D1577E59-F3DA-DF47-2A3D-145476552243}"/>
          </ac:spMkLst>
        </pc:spChg>
        <pc:inkChg chg="del">
          <ac:chgData name="Richard Ball" userId="c2c6c2dd-6ddc-437e-8cdd-d7a74390accc" providerId="ADAL" clId="{83DD01E0-9ADD-41DF-93EF-950DEF321A25}" dt="2023-09-05T12:33:27.354" v="161" actId="478"/>
          <ac:inkMkLst>
            <pc:docMk/>
            <pc:sldMk cId="406714269" sldId="1093"/>
            <ac:inkMk id="4" creationId="{2D26DC6F-99F8-CE78-972F-F3DC183E78A1}"/>
          </ac:inkMkLst>
        </pc:inkChg>
      </pc:sldChg>
      <pc:sldChg chg="modSp new del mod">
        <pc:chgData name="Richard Ball" userId="c2c6c2dd-6ddc-437e-8cdd-d7a74390accc" providerId="ADAL" clId="{83DD01E0-9ADD-41DF-93EF-950DEF321A25}" dt="2023-09-06T10:37:26.464" v="318" actId="47"/>
        <pc:sldMkLst>
          <pc:docMk/>
          <pc:sldMk cId="133473907" sldId="1094"/>
        </pc:sldMkLst>
        <pc:spChg chg="mod">
          <ac:chgData name="Richard Ball" userId="c2c6c2dd-6ddc-437e-8cdd-d7a74390accc" providerId="ADAL" clId="{83DD01E0-9ADD-41DF-93EF-950DEF321A25}" dt="2023-09-05T12:30:26.963" v="69" actId="20577"/>
          <ac:spMkLst>
            <pc:docMk/>
            <pc:sldMk cId="133473907" sldId="1094"/>
            <ac:spMk id="2" creationId="{0D1F2A74-448F-BFFF-3076-7940734313FD}"/>
          </ac:spMkLst>
        </pc:spChg>
        <pc:spChg chg="mod">
          <ac:chgData name="Richard Ball" userId="c2c6c2dd-6ddc-437e-8cdd-d7a74390accc" providerId="ADAL" clId="{83DD01E0-9ADD-41DF-93EF-950DEF321A25}" dt="2023-09-05T12:30:33.275" v="75" actId="404"/>
          <ac:spMkLst>
            <pc:docMk/>
            <pc:sldMk cId="133473907" sldId="1094"/>
            <ac:spMk id="3" creationId="{C8EF42FD-42E5-8CB6-96CB-DB2594B174B3}"/>
          </ac:spMkLst>
        </pc:spChg>
      </pc:sldChg>
      <pc:sldChg chg="addSp delSp modSp new mod">
        <pc:chgData name="Richard Ball" userId="c2c6c2dd-6ddc-437e-8cdd-d7a74390accc" providerId="ADAL" clId="{83DD01E0-9ADD-41DF-93EF-950DEF321A25}" dt="2023-09-05T12:32:34.834" v="157" actId="1076"/>
        <pc:sldMkLst>
          <pc:docMk/>
          <pc:sldMk cId="1229398603" sldId="1095"/>
        </pc:sldMkLst>
        <pc:spChg chg="del mod">
          <ac:chgData name="Richard Ball" userId="c2c6c2dd-6ddc-437e-8cdd-d7a74390accc" providerId="ADAL" clId="{83DD01E0-9ADD-41DF-93EF-950DEF321A25}" dt="2023-09-05T12:30:45.764" v="82" actId="478"/>
          <ac:spMkLst>
            <pc:docMk/>
            <pc:sldMk cId="1229398603" sldId="1095"/>
            <ac:spMk id="2" creationId="{0A34F9E4-A0B4-6FE1-B3E1-87DF22D9B9B7}"/>
          </ac:spMkLst>
        </pc:spChg>
        <pc:spChg chg="del">
          <ac:chgData name="Richard Ball" userId="c2c6c2dd-6ddc-437e-8cdd-d7a74390accc" providerId="ADAL" clId="{83DD01E0-9ADD-41DF-93EF-950DEF321A25}" dt="2023-09-05T12:30:45.764" v="82" actId="478"/>
          <ac:spMkLst>
            <pc:docMk/>
            <pc:sldMk cId="1229398603" sldId="1095"/>
            <ac:spMk id="3" creationId="{BE269C94-F4E6-139B-31DA-66D80F1D287A}"/>
          </ac:spMkLst>
        </pc:spChg>
        <pc:spChg chg="add del mod">
          <ac:chgData name="Richard Ball" userId="c2c6c2dd-6ddc-437e-8cdd-d7a74390accc" providerId="ADAL" clId="{83DD01E0-9ADD-41DF-93EF-950DEF321A25}" dt="2023-09-05T12:30:49.074" v="83" actId="478"/>
          <ac:spMkLst>
            <pc:docMk/>
            <pc:sldMk cId="1229398603" sldId="1095"/>
            <ac:spMk id="5" creationId="{460CD494-7CF8-6093-E301-E4544F3C698A}"/>
          </ac:spMkLst>
        </pc:spChg>
        <pc:spChg chg="add mod">
          <ac:chgData name="Richard Ball" userId="c2c6c2dd-6ddc-437e-8cdd-d7a74390accc" providerId="ADAL" clId="{83DD01E0-9ADD-41DF-93EF-950DEF321A25}" dt="2023-09-05T12:32:30.500" v="155" actId="33524"/>
          <ac:spMkLst>
            <pc:docMk/>
            <pc:sldMk cId="1229398603" sldId="1095"/>
            <ac:spMk id="6" creationId="{C4F7B2AA-7620-AEA0-4E8A-50645FE4D3C6}"/>
          </ac:spMkLst>
        </pc:spChg>
        <pc:picChg chg="add mod">
          <ac:chgData name="Richard Ball" userId="c2c6c2dd-6ddc-437e-8cdd-d7a74390accc" providerId="ADAL" clId="{83DD01E0-9ADD-41DF-93EF-950DEF321A25}" dt="2023-09-05T12:32:34.834" v="157" actId="1076"/>
          <ac:picMkLst>
            <pc:docMk/>
            <pc:sldMk cId="1229398603" sldId="1095"/>
            <ac:picMk id="1026" creationId="{29BA16DE-7013-BA76-C973-2EC09BA5B0BA}"/>
          </ac:picMkLst>
        </pc:picChg>
      </pc:sldChg>
      <pc:sldChg chg="addSp delSp modSp new mod">
        <pc:chgData name="Richard Ball" userId="c2c6c2dd-6ddc-437e-8cdd-d7a74390accc" providerId="ADAL" clId="{83DD01E0-9ADD-41DF-93EF-950DEF321A25}" dt="2023-09-06T08:27:16.077" v="197" actId="14100"/>
        <pc:sldMkLst>
          <pc:docMk/>
          <pc:sldMk cId="3131972537" sldId="1096"/>
        </pc:sldMkLst>
        <pc:spChg chg="del">
          <ac:chgData name="Richard Ball" userId="c2c6c2dd-6ddc-437e-8cdd-d7a74390accc" providerId="ADAL" clId="{83DD01E0-9ADD-41DF-93EF-950DEF321A25}" dt="2023-09-06T08:26:53.612" v="194" actId="478"/>
          <ac:spMkLst>
            <pc:docMk/>
            <pc:sldMk cId="3131972537" sldId="1096"/>
            <ac:spMk id="2" creationId="{E1D20183-9203-F5A8-DC9B-81539786AD05}"/>
          </ac:spMkLst>
        </pc:spChg>
        <pc:spChg chg="del">
          <ac:chgData name="Richard Ball" userId="c2c6c2dd-6ddc-437e-8cdd-d7a74390accc" providerId="ADAL" clId="{83DD01E0-9ADD-41DF-93EF-950DEF321A25}" dt="2023-09-06T08:26:53.612" v="194" actId="478"/>
          <ac:spMkLst>
            <pc:docMk/>
            <pc:sldMk cId="3131972537" sldId="1096"/>
            <ac:spMk id="3" creationId="{2058611B-1DB1-378A-5FBF-41DACA55B22C}"/>
          </ac:spMkLst>
        </pc:spChg>
        <pc:picChg chg="add mod">
          <ac:chgData name="Richard Ball" userId="c2c6c2dd-6ddc-437e-8cdd-d7a74390accc" providerId="ADAL" clId="{83DD01E0-9ADD-41DF-93EF-950DEF321A25}" dt="2023-09-06T08:27:16.077" v="197" actId="14100"/>
          <ac:picMkLst>
            <pc:docMk/>
            <pc:sldMk cId="3131972537" sldId="1096"/>
            <ac:picMk id="5" creationId="{9B098454-E33D-82D2-C736-BB7F5A3C2610}"/>
          </ac:picMkLst>
        </pc:picChg>
      </pc:sldChg>
      <pc:sldChg chg="new del ord">
        <pc:chgData name="Richard Ball" userId="c2c6c2dd-6ddc-437e-8cdd-d7a74390accc" providerId="ADAL" clId="{83DD01E0-9ADD-41DF-93EF-950DEF321A25}" dt="2023-09-05T12:41:02.614" v="190" actId="47"/>
        <pc:sldMkLst>
          <pc:docMk/>
          <pc:sldMk cId="3684113853" sldId="1096"/>
        </pc:sldMkLst>
      </pc:sldChg>
      <pc:sldChg chg="modSp add">
        <pc:chgData name="Richard Ball" userId="c2c6c2dd-6ddc-437e-8cdd-d7a74390accc" providerId="ADAL" clId="{83DD01E0-9ADD-41DF-93EF-950DEF321A25}" dt="2023-09-06T09:34:59.741" v="273" actId="20577"/>
        <pc:sldMkLst>
          <pc:docMk/>
          <pc:sldMk cId="2392519917" sldId="1097"/>
        </pc:sldMkLst>
        <pc:spChg chg="mod">
          <ac:chgData name="Richard Ball" userId="c2c6c2dd-6ddc-437e-8cdd-d7a74390accc" providerId="ADAL" clId="{83DD01E0-9ADD-41DF-93EF-950DEF321A25}" dt="2023-09-06T09:34:59.741" v="273" actId="20577"/>
          <ac:spMkLst>
            <pc:docMk/>
            <pc:sldMk cId="2392519917" sldId="1097"/>
            <ac:spMk id="6" creationId="{00000000-0000-0000-0000-000000000000}"/>
          </ac:spMkLst>
        </pc:spChg>
      </pc:sldChg>
      <pc:sldChg chg="modSp new mod">
        <pc:chgData name="Richard Ball" userId="c2c6c2dd-6ddc-437e-8cdd-d7a74390accc" providerId="ADAL" clId="{83DD01E0-9ADD-41DF-93EF-950DEF321A25}" dt="2023-09-06T09:58:46.469" v="317" actId="20577"/>
        <pc:sldMkLst>
          <pc:docMk/>
          <pc:sldMk cId="1830779749" sldId="1098"/>
        </pc:sldMkLst>
        <pc:spChg chg="mod">
          <ac:chgData name="Richard Ball" userId="c2c6c2dd-6ddc-437e-8cdd-d7a74390accc" providerId="ADAL" clId="{83DD01E0-9ADD-41DF-93EF-950DEF321A25}" dt="2023-09-06T09:58:46.469" v="317" actId="20577"/>
          <ac:spMkLst>
            <pc:docMk/>
            <pc:sldMk cId="1830779749" sldId="1098"/>
            <ac:spMk id="2" creationId="{27A64DB4-E93B-946E-2593-D5A195F5ABD0}"/>
          </ac:spMkLst>
        </pc:spChg>
      </pc:sldChg>
      <pc:sldChg chg="add">
        <pc:chgData name="Richard Ball" userId="c2c6c2dd-6ddc-437e-8cdd-d7a74390accc" providerId="ADAL" clId="{83DD01E0-9ADD-41DF-93EF-950DEF321A25}" dt="2023-09-07T12:40:06.390" v="385" actId="2890"/>
        <pc:sldMkLst>
          <pc:docMk/>
          <pc:sldMk cId="2311626939" sldId="1099"/>
        </pc:sldMkLst>
      </pc:sldChg>
      <pc:sldChg chg="addSp delSp modSp new mod">
        <pc:chgData name="Richard Ball" userId="c2c6c2dd-6ddc-437e-8cdd-d7a74390accc" providerId="ADAL" clId="{83DD01E0-9ADD-41DF-93EF-950DEF321A25}" dt="2023-09-07T12:48:37.551" v="588" actId="1076"/>
        <pc:sldMkLst>
          <pc:docMk/>
          <pc:sldMk cId="1795811819" sldId="1100"/>
        </pc:sldMkLst>
        <pc:spChg chg="del">
          <ac:chgData name="Richard Ball" userId="c2c6c2dd-6ddc-437e-8cdd-d7a74390accc" providerId="ADAL" clId="{83DD01E0-9ADD-41DF-93EF-950DEF321A25}" dt="2023-09-07T12:48:02.506" v="559" actId="478"/>
          <ac:spMkLst>
            <pc:docMk/>
            <pc:sldMk cId="1795811819" sldId="1100"/>
            <ac:spMk id="2" creationId="{4DEF1909-6EF5-8AC1-25D7-8C5B8A6199DE}"/>
          </ac:spMkLst>
        </pc:spChg>
        <pc:spChg chg="del">
          <ac:chgData name="Richard Ball" userId="c2c6c2dd-6ddc-437e-8cdd-d7a74390accc" providerId="ADAL" clId="{83DD01E0-9ADD-41DF-93EF-950DEF321A25}" dt="2023-09-07T12:48:02.506" v="559" actId="478"/>
          <ac:spMkLst>
            <pc:docMk/>
            <pc:sldMk cId="1795811819" sldId="1100"/>
            <ac:spMk id="3" creationId="{3B0B5596-98CD-6902-D3AF-7CA6F9EF0326}"/>
          </ac:spMkLst>
        </pc:spChg>
        <pc:spChg chg="add mod">
          <ac:chgData name="Richard Ball" userId="c2c6c2dd-6ddc-437e-8cdd-d7a74390accc" providerId="ADAL" clId="{83DD01E0-9ADD-41DF-93EF-950DEF321A25}" dt="2023-09-07T12:48:22.032" v="565" actId="1076"/>
          <ac:spMkLst>
            <pc:docMk/>
            <pc:sldMk cId="1795811819" sldId="1100"/>
            <ac:spMk id="6" creationId="{8D299F78-D347-16E2-51C0-28947D15F4EE}"/>
          </ac:spMkLst>
        </pc:spChg>
        <pc:spChg chg="add mod">
          <ac:chgData name="Richard Ball" userId="c2c6c2dd-6ddc-437e-8cdd-d7a74390accc" providerId="ADAL" clId="{83DD01E0-9ADD-41DF-93EF-950DEF321A25}" dt="2023-09-07T12:48:37.551" v="588" actId="1076"/>
          <ac:spMkLst>
            <pc:docMk/>
            <pc:sldMk cId="1795811819" sldId="1100"/>
            <ac:spMk id="7" creationId="{C9E82A06-3C19-3B7A-1B3F-9083A5043DF8}"/>
          </ac:spMkLst>
        </pc:spChg>
        <pc:picChg chg="add mod">
          <ac:chgData name="Richard Ball" userId="c2c6c2dd-6ddc-437e-8cdd-d7a74390accc" providerId="ADAL" clId="{83DD01E0-9ADD-41DF-93EF-950DEF321A25}" dt="2023-09-07T12:48:10.660" v="562" actId="14100"/>
          <ac:picMkLst>
            <pc:docMk/>
            <pc:sldMk cId="1795811819" sldId="1100"/>
            <ac:picMk id="5" creationId="{D904F594-53D0-AC64-657F-EAB78D897C90}"/>
          </ac:picMkLst>
        </pc:picChg>
      </pc:sldChg>
      <pc:sldChg chg="addSp delSp modSp new mod modAnim">
        <pc:chgData name="Richard Ball" userId="c2c6c2dd-6ddc-437e-8cdd-d7a74390accc" providerId="ADAL" clId="{83DD01E0-9ADD-41DF-93EF-950DEF321A25}" dt="2023-09-07T13:00:46.220" v="946"/>
        <pc:sldMkLst>
          <pc:docMk/>
          <pc:sldMk cId="1294851001" sldId="1101"/>
        </pc:sldMkLst>
        <pc:spChg chg="del">
          <ac:chgData name="Richard Ball" userId="c2c6c2dd-6ddc-437e-8cdd-d7a74390accc" providerId="ADAL" clId="{83DD01E0-9ADD-41DF-93EF-950DEF321A25}" dt="2023-09-07T12:52:36.915" v="663" actId="478"/>
          <ac:spMkLst>
            <pc:docMk/>
            <pc:sldMk cId="1294851001" sldId="1101"/>
            <ac:spMk id="2" creationId="{26FD4FB9-111C-1EA9-9869-DDD3202258CC}"/>
          </ac:spMkLst>
        </pc:spChg>
        <pc:spChg chg="del">
          <ac:chgData name="Richard Ball" userId="c2c6c2dd-6ddc-437e-8cdd-d7a74390accc" providerId="ADAL" clId="{83DD01E0-9ADD-41DF-93EF-950DEF321A25}" dt="2023-09-07T12:52:36.915" v="663" actId="478"/>
          <ac:spMkLst>
            <pc:docMk/>
            <pc:sldMk cId="1294851001" sldId="1101"/>
            <ac:spMk id="3" creationId="{79943F1C-4C75-899A-36E7-E1C6DE3D6269}"/>
          </ac:spMkLst>
        </pc:spChg>
        <pc:spChg chg="add mod">
          <ac:chgData name="Richard Ball" userId="c2c6c2dd-6ddc-437e-8cdd-d7a74390accc" providerId="ADAL" clId="{83DD01E0-9ADD-41DF-93EF-950DEF321A25}" dt="2023-09-07T13:00:13.236" v="939" actId="14100"/>
          <ac:spMkLst>
            <pc:docMk/>
            <pc:sldMk cId="1294851001" sldId="1101"/>
            <ac:spMk id="5" creationId="{EBBBC87F-6EF9-03C6-1BC6-7F590F03F0AC}"/>
          </ac:spMkLst>
        </pc:spChg>
        <pc:spChg chg="add mod">
          <ac:chgData name="Richard Ball" userId="c2c6c2dd-6ddc-437e-8cdd-d7a74390accc" providerId="ADAL" clId="{83DD01E0-9ADD-41DF-93EF-950DEF321A25}" dt="2023-09-07T13:00:30.117" v="944" actId="1582"/>
          <ac:spMkLst>
            <pc:docMk/>
            <pc:sldMk cId="1294851001" sldId="1101"/>
            <ac:spMk id="6" creationId="{812B05ED-BC1C-12A2-3A4E-D59C4E8D076A}"/>
          </ac:spMkLst>
        </pc:spChg>
      </pc:sldChg>
      <pc:sldChg chg="modSp new mod">
        <pc:chgData name="Richard Ball" userId="c2c6c2dd-6ddc-437e-8cdd-d7a74390accc" providerId="ADAL" clId="{83DD01E0-9ADD-41DF-93EF-950DEF321A25}" dt="2023-09-08T08:37:18.362" v="1025" actId="20577"/>
        <pc:sldMkLst>
          <pc:docMk/>
          <pc:sldMk cId="1999253645" sldId="1102"/>
        </pc:sldMkLst>
        <pc:spChg chg="mod">
          <ac:chgData name="Richard Ball" userId="c2c6c2dd-6ddc-437e-8cdd-d7a74390accc" providerId="ADAL" clId="{83DD01E0-9ADD-41DF-93EF-950DEF321A25}" dt="2023-09-08T08:37:18.362" v="1025" actId="20577"/>
          <ac:spMkLst>
            <pc:docMk/>
            <pc:sldMk cId="1999253645" sldId="1102"/>
            <ac:spMk id="2" creationId="{0317931F-2B14-74A5-53C5-5AA07F35D655}"/>
          </ac:spMkLst>
        </pc:spChg>
      </pc:sldChg>
      <pc:sldChg chg="addSp delSp modSp new mod">
        <pc:chgData name="Richard Ball" userId="c2c6c2dd-6ddc-437e-8cdd-d7a74390accc" providerId="ADAL" clId="{83DD01E0-9ADD-41DF-93EF-950DEF321A25}" dt="2023-09-08T08:44:06.043" v="1036" actId="1076"/>
        <pc:sldMkLst>
          <pc:docMk/>
          <pc:sldMk cId="2890320201" sldId="1103"/>
        </pc:sldMkLst>
        <pc:spChg chg="del">
          <ac:chgData name="Richard Ball" userId="c2c6c2dd-6ddc-437e-8cdd-d7a74390accc" providerId="ADAL" clId="{83DD01E0-9ADD-41DF-93EF-950DEF321A25}" dt="2023-09-08T08:43:30.029" v="1027" actId="478"/>
          <ac:spMkLst>
            <pc:docMk/>
            <pc:sldMk cId="2890320201" sldId="1103"/>
            <ac:spMk id="2" creationId="{BC5C7E5A-7FF9-6D87-E11F-1A835C92276C}"/>
          </ac:spMkLst>
        </pc:spChg>
        <pc:spChg chg="del">
          <ac:chgData name="Richard Ball" userId="c2c6c2dd-6ddc-437e-8cdd-d7a74390accc" providerId="ADAL" clId="{83DD01E0-9ADD-41DF-93EF-950DEF321A25}" dt="2023-09-08T08:43:30.029" v="1027" actId="478"/>
          <ac:spMkLst>
            <pc:docMk/>
            <pc:sldMk cId="2890320201" sldId="1103"/>
            <ac:spMk id="3" creationId="{17AF453B-32D0-64AE-00DD-C2A5D4428FD1}"/>
          </ac:spMkLst>
        </pc:spChg>
        <pc:picChg chg="add mod modCrop">
          <ac:chgData name="Richard Ball" userId="c2c6c2dd-6ddc-437e-8cdd-d7a74390accc" providerId="ADAL" clId="{83DD01E0-9ADD-41DF-93EF-950DEF321A25}" dt="2023-09-08T08:44:06.043" v="1036" actId="1076"/>
          <ac:picMkLst>
            <pc:docMk/>
            <pc:sldMk cId="2890320201" sldId="1103"/>
            <ac:picMk id="5" creationId="{B4F2ECE5-EDEE-9B16-1308-471AC56F7E02}"/>
          </ac:picMkLst>
        </pc:picChg>
        <pc:picChg chg="add mod">
          <ac:chgData name="Richard Ball" userId="c2c6c2dd-6ddc-437e-8cdd-d7a74390accc" providerId="ADAL" clId="{83DD01E0-9ADD-41DF-93EF-950DEF321A25}" dt="2023-09-08T08:44:04.413" v="1035" actId="14100"/>
          <ac:picMkLst>
            <pc:docMk/>
            <pc:sldMk cId="2890320201" sldId="1103"/>
            <ac:picMk id="1026" creationId="{DB1ED8E6-F2B1-66C9-EEF9-A64C025251E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9B8E-A2C6-4077-98A4-311F981A0CF1}" type="datetimeFigureOut">
              <a:t>7/23/2025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CA917-FD16-4D40-B57A-40293B008C46}" type="slidenum">
              <a:t>‹#›</a:t>
            </a:fld>
            <a:endParaRPr lang="en-GB"/>
          </a:p>
        </p:txBody>
      </p:sp>
    </p:spTree>
    <p:extLst>
      <p:ext uri="{BB962C8B-B14F-4D97-AF65-F5344CB8AC3E}">
        <p14:creationId xmlns:p14="http://schemas.microsoft.com/office/powerpoint/2010/main" val="366591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ON TEAMS</a:t>
            </a:r>
          </a:p>
        </p:txBody>
      </p:sp>
      <p:sp>
        <p:nvSpPr>
          <p:cNvPr id="4" name="Slide Number Placeholder 3"/>
          <p:cNvSpPr>
            <a:spLocks noGrp="1"/>
          </p:cNvSpPr>
          <p:nvPr>
            <p:ph type="sldNum" sz="quarter" idx="5"/>
          </p:nvPr>
        </p:nvSpPr>
        <p:spPr/>
        <p:txBody>
          <a:bodyPr/>
          <a:lstStyle/>
          <a:p>
            <a:fld id="{3B1CA917-FD16-4D40-B57A-40293B008C46}" type="slidenum">
              <a:rPr lang="en-GB" smtClean="0"/>
              <a:t>2</a:t>
            </a:fld>
            <a:endParaRPr lang="en-GB"/>
          </a:p>
        </p:txBody>
      </p:sp>
    </p:spTree>
    <p:extLst>
      <p:ext uri="{BB962C8B-B14F-4D97-AF65-F5344CB8AC3E}">
        <p14:creationId xmlns:p14="http://schemas.microsoft.com/office/powerpoint/2010/main" val="347938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Protein receptor – glycoprotein on plasma membrane</a:t>
            </a:r>
          </a:p>
          <a:p>
            <a:r>
              <a:rPr lang="en-GB" dirty="0"/>
              <a:t>Cell receptors – like retina cells (photoreceptors back of eye)</a:t>
            </a:r>
          </a:p>
        </p:txBody>
      </p:sp>
      <p:sp>
        <p:nvSpPr>
          <p:cNvPr id="4" name="Slide Number Placeholder 3"/>
          <p:cNvSpPr>
            <a:spLocks noGrp="1"/>
          </p:cNvSpPr>
          <p:nvPr>
            <p:ph type="sldNum" sz="quarter" idx="5"/>
          </p:nvPr>
        </p:nvSpPr>
        <p:spPr/>
        <p:txBody>
          <a:bodyPr/>
          <a:lstStyle/>
          <a:p>
            <a:fld id="{3B1CA917-FD16-4D40-B57A-40293B008C46}" type="slidenum">
              <a:rPr lang="en-GB" smtClean="0"/>
              <a:t>13</a:t>
            </a:fld>
            <a:endParaRPr lang="en-GB"/>
          </a:p>
        </p:txBody>
      </p:sp>
    </p:spTree>
    <p:extLst>
      <p:ext uri="{BB962C8B-B14F-4D97-AF65-F5344CB8AC3E}">
        <p14:creationId xmlns:p14="http://schemas.microsoft.com/office/powerpoint/2010/main" val="131676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1CA917-FD16-4D40-B57A-40293B008C46}" type="slidenum">
              <a:rPr lang="en-GB" smtClean="0"/>
              <a:t>17</a:t>
            </a:fld>
            <a:endParaRPr lang="en-GB"/>
          </a:p>
        </p:txBody>
      </p:sp>
    </p:spTree>
    <p:extLst>
      <p:ext uri="{BB962C8B-B14F-4D97-AF65-F5344CB8AC3E}">
        <p14:creationId xmlns:p14="http://schemas.microsoft.com/office/powerpoint/2010/main" val="96646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1CA917-FD16-4D40-B57A-40293B008C46}" type="slidenum">
              <a:rPr lang="en-GB" smtClean="0"/>
              <a:t>27</a:t>
            </a:fld>
            <a:endParaRPr lang="en-GB"/>
          </a:p>
        </p:txBody>
      </p:sp>
    </p:spTree>
    <p:extLst>
      <p:ext uri="{BB962C8B-B14F-4D97-AF65-F5344CB8AC3E}">
        <p14:creationId xmlns:p14="http://schemas.microsoft.com/office/powerpoint/2010/main" val="2449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labor and childbirth is perhaps the most-cited example of positive feedback. In childbirth, when the fetus’s head presses up against the cervix, it stimulates nerves that tell the brain to stimulate the pituitary gland, which then produces oxytocin. Oxytocin causes the uterus to contract. This moves the fetus even closer to the cervix, which causes more oxytocin to be produced until childbirth occurs and the baby leaves the womb.</a:t>
            </a:r>
          </a:p>
          <a:p>
            <a:endParaRPr lang="en-US" dirty="0">
              <a:cs typeface="Calibri"/>
            </a:endParaRPr>
          </a:p>
          <a:p>
            <a:r>
              <a:rPr lang="en-US" dirty="0">
                <a:cs typeface="Calibri"/>
              </a:rPr>
              <a:t>Only the child being born with stop the feedback loop </a:t>
            </a:r>
          </a:p>
        </p:txBody>
      </p:sp>
      <p:sp>
        <p:nvSpPr>
          <p:cNvPr id="4" name="Slide Number Placeholder 3"/>
          <p:cNvSpPr>
            <a:spLocks noGrp="1"/>
          </p:cNvSpPr>
          <p:nvPr>
            <p:ph type="sldNum" sz="quarter" idx="5"/>
          </p:nvPr>
        </p:nvSpPr>
        <p:spPr/>
        <p:txBody>
          <a:bodyPr/>
          <a:lstStyle/>
          <a:p>
            <a:fld id="{3B1CA917-FD16-4D40-B57A-40293B008C46}" type="slidenum">
              <a:t>28</a:t>
            </a:fld>
            <a:endParaRPr lang="en-GB"/>
          </a:p>
        </p:txBody>
      </p:sp>
    </p:spTree>
    <p:extLst>
      <p:ext uri="{BB962C8B-B14F-4D97-AF65-F5344CB8AC3E}">
        <p14:creationId xmlns:p14="http://schemas.microsoft.com/office/powerpoint/2010/main" val="426927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652771-31B0-40F5-8BC9-B10B8167FAE9}"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284233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52771-31B0-40F5-8BC9-B10B8167FAE9}"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13734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52771-31B0-40F5-8BC9-B10B8167FAE9}"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48932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52771-31B0-40F5-8BC9-B10B8167FAE9}"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327193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52771-31B0-40F5-8BC9-B10B8167FAE9}"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235405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652771-31B0-40F5-8BC9-B10B8167FAE9}"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429067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652771-31B0-40F5-8BC9-B10B8167FAE9}"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126974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652771-31B0-40F5-8BC9-B10B8167FAE9}"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4791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52771-31B0-40F5-8BC9-B10B8167FAE9}"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175091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52771-31B0-40F5-8BC9-B10B8167FAE9}"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279566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52771-31B0-40F5-8BC9-B10B8167FAE9}"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3E9F4A-BC37-40B9-9111-AE3A1C37B88D}" type="slidenum">
              <a:rPr lang="en-GB" smtClean="0"/>
              <a:t>‹#›</a:t>
            </a:fld>
            <a:endParaRPr lang="en-GB"/>
          </a:p>
        </p:txBody>
      </p:sp>
    </p:spTree>
    <p:extLst>
      <p:ext uri="{BB962C8B-B14F-4D97-AF65-F5344CB8AC3E}">
        <p14:creationId xmlns:p14="http://schemas.microsoft.com/office/powerpoint/2010/main" val="386327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52771-31B0-40F5-8BC9-B10B8167FAE9}" type="datetimeFigureOut">
              <a:rPr lang="en-GB" smtClean="0"/>
              <a:t>23/07/2025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E9F4A-BC37-40B9-9111-AE3A1C37B88D}" type="slidenum">
              <a:rPr lang="en-GB" smtClean="0"/>
              <a:t>‹#›</a:t>
            </a:fld>
            <a:endParaRPr lang="en-GB"/>
          </a:p>
        </p:txBody>
      </p:sp>
      <p:sp>
        <p:nvSpPr>
          <p:cNvPr id="9" name="Footer Placeholder 2">
            <a:extLst>
              <a:ext uri="{FF2B5EF4-FFF2-40B4-BE49-F238E27FC236}">
                <a16:creationId xmlns:a16="http://schemas.microsoft.com/office/drawing/2014/main" id="{BFB307E5-1F96-69A6-F1EC-8049233450E1}"/>
              </a:ext>
            </a:extLst>
          </p:cNvPr>
          <p:cNvSpPr txBox="1">
            <a:spLocks/>
          </p:cNvSpPr>
          <p:nvPr userDrawn="1"/>
        </p:nvSpPr>
        <p:spPr>
          <a:xfrm>
            <a:off x="18628" y="660710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1DE6013-E2C0-ED44-B03C-DED170012131}"/>
              </a:ext>
            </a:extLst>
          </p:cNvPr>
          <p:cNvSpPr txBox="1"/>
          <p:nvPr userDrawn="1"/>
        </p:nvSpPr>
        <p:spPr>
          <a:xfrm>
            <a:off x="5984800" y="6654552"/>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1" name="Picture 10">
            <a:extLst>
              <a:ext uri="{FF2B5EF4-FFF2-40B4-BE49-F238E27FC236}">
                <a16:creationId xmlns:a16="http://schemas.microsoft.com/office/drawing/2014/main" id="{3D278B9D-37CB-F175-F9C7-CC7F1986BC34}"/>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039049"/>
            <a:ext cx="7695738" cy="3098355"/>
          </a:xfrm>
          <a:prstGeom prst="rect">
            <a:avLst/>
          </a:prstGeom>
        </p:spPr>
      </p:pic>
      <p:pic>
        <p:nvPicPr>
          <p:cNvPr id="12" name="Picture 11">
            <a:extLst>
              <a:ext uri="{FF2B5EF4-FFF2-40B4-BE49-F238E27FC236}">
                <a16:creationId xmlns:a16="http://schemas.microsoft.com/office/drawing/2014/main" id="{BBFD7EEA-E12A-2EB9-DBD5-4FBAAAB9D8B1}"/>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99389" y="235644"/>
            <a:ext cx="933411" cy="375797"/>
          </a:xfrm>
          <a:prstGeom prst="rect">
            <a:avLst/>
          </a:prstGeom>
        </p:spPr>
      </p:pic>
    </p:spTree>
    <p:extLst>
      <p:ext uri="{BB962C8B-B14F-4D97-AF65-F5344CB8AC3E}">
        <p14:creationId xmlns:p14="http://schemas.microsoft.com/office/powerpoint/2010/main" val="65951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highered.mcgraw-hill.com/sites/0072495855/student_view0/chapter20/animation__hormonal_communication.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25"/>
            <a:ext cx="9144000" cy="3231654"/>
          </a:xfrm>
          <a:prstGeom prst="rect">
            <a:avLst/>
          </a:prstGeom>
          <a:noFill/>
        </p:spPr>
        <p:txBody>
          <a:bodyPr wrap="square" rtlCol="0">
            <a:spAutoFit/>
          </a:bodyPr>
          <a:lstStyle/>
          <a:p>
            <a:pPr algn="ctr"/>
            <a:r>
              <a:rPr lang="en-GB" sz="2400" dirty="0">
                <a:latin typeface="+mj-lt"/>
              </a:rPr>
              <a:t>Communication and homeostasis</a:t>
            </a:r>
          </a:p>
          <a:p>
            <a:pPr algn="just"/>
            <a:endParaRPr lang="en-GB" dirty="0">
              <a:latin typeface="+mj-lt"/>
            </a:endParaRPr>
          </a:p>
          <a:p>
            <a:pPr algn="just"/>
            <a:r>
              <a:rPr lang="en-GB" altLang="en-US" dirty="0">
                <a:solidFill>
                  <a:srgbClr val="FF0000"/>
                </a:solidFill>
                <a:latin typeface="+mj-lt"/>
              </a:rPr>
              <a:t>Outline the need for communication systems within multicellular organisms, with reference to the need to </a:t>
            </a:r>
            <a:r>
              <a:rPr lang="en-GB" altLang="en-US" u="sng" dirty="0">
                <a:solidFill>
                  <a:srgbClr val="FF0000"/>
                </a:solidFill>
                <a:latin typeface="+mj-lt"/>
              </a:rPr>
              <a:t>respond to changes </a:t>
            </a:r>
            <a:r>
              <a:rPr lang="en-GB" altLang="en-US" dirty="0">
                <a:solidFill>
                  <a:srgbClr val="FF0000"/>
                </a:solidFill>
                <a:latin typeface="+mj-lt"/>
              </a:rPr>
              <a:t>in the internal and external environment and to </a:t>
            </a:r>
            <a:r>
              <a:rPr lang="en-GB" altLang="en-US" u="sng" dirty="0">
                <a:solidFill>
                  <a:srgbClr val="FF0000"/>
                </a:solidFill>
                <a:latin typeface="+mj-lt"/>
              </a:rPr>
              <a:t>coordinate the activities of different organs</a:t>
            </a:r>
            <a:r>
              <a:rPr lang="en-GB" altLang="en-US" dirty="0">
                <a:solidFill>
                  <a:srgbClr val="FF0000"/>
                </a:solidFill>
                <a:latin typeface="+mj-lt"/>
              </a:rPr>
              <a:t>. </a:t>
            </a:r>
          </a:p>
          <a:p>
            <a:pPr algn="just"/>
            <a:endParaRPr lang="en-GB" altLang="en-US" dirty="0">
              <a:latin typeface="+mj-lt"/>
            </a:endParaRPr>
          </a:p>
          <a:p>
            <a:pPr algn="just"/>
            <a:r>
              <a:rPr lang="en-GB" altLang="en-US" dirty="0">
                <a:solidFill>
                  <a:srgbClr val="00B050"/>
                </a:solidFill>
                <a:latin typeface="+mj-lt"/>
              </a:rPr>
              <a:t>State that </a:t>
            </a:r>
            <a:r>
              <a:rPr lang="en-GB" altLang="en-US" u="sng" dirty="0">
                <a:solidFill>
                  <a:srgbClr val="00B050"/>
                </a:solidFill>
                <a:latin typeface="+mj-lt"/>
              </a:rPr>
              <a:t>cells need to communicate with each other by a process called cell signalling</a:t>
            </a:r>
            <a:r>
              <a:rPr lang="en-GB" altLang="en-US" dirty="0">
                <a:solidFill>
                  <a:srgbClr val="00B050"/>
                </a:solidFill>
                <a:latin typeface="+mj-lt"/>
              </a:rPr>
              <a:t>, including adjacent and distance cells. </a:t>
            </a:r>
          </a:p>
          <a:p>
            <a:pPr algn="just"/>
            <a:endParaRPr lang="en-GB" altLang="en-US" dirty="0">
              <a:solidFill>
                <a:srgbClr val="00B050"/>
              </a:solidFill>
              <a:latin typeface="+mj-lt"/>
            </a:endParaRPr>
          </a:p>
          <a:p>
            <a:pPr algn="just"/>
            <a:r>
              <a:rPr lang="en-GB" altLang="en-US" dirty="0">
                <a:solidFill>
                  <a:srgbClr val="00B050"/>
                </a:solidFill>
                <a:latin typeface="+mj-lt"/>
              </a:rPr>
              <a:t>State that </a:t>
            </a:r>
            <a:r>
              <a:rPr lang="en-GB" altLang="en-US" u="sng" dirty="0">
                <a:solidFill>
                  <a:srgbClr val="00B050"/>
                </a:solidFill>
                <a:latin typeface="+mj-lt"/>
              </a:rPr>
              <a:t>neuronal</a:t>
            </a:r>
            <a:r>
              <a:rPr lang="en-GB" altLang="en-US" dirty="0">
                <a:solidFill>
                  <a:srgbClr val="00B050"/>
                </a:solidFill>
                <a:latin typeface="+mj-lt"/>
              </a:rPr>
              <a:t> (nervous system) and </a:t>
            </a:r>
            <a:r>
              <a:rPr lang="en-GB" altLang="en-US" u="sng" dirty="0">
                <a:solidFill>
                  <a:srgbClr val="00B050"/>
                </a:solidFill>
                <a:latin typeface="+mj-lt"/>
              </a:rPr>
              <a:t>hormonal</a:t>
            </a:r>
            <a:r>
              <a:rPr lang="en-GB" altLang="en-US" dirty="0">
                <a:solidFill>
                  <a:srgbClr val="00B050"/>
                </a:solidFill>
                <a:latin typeface="+mj-lt"/>
              </a:rPr>
              <a:t> (endocrine system) are examples of cell signalling. </a:t>
            </a:r>
          </a:p>
        </p:txBody>
      </p:sp>
      <p:sp>
        <p:nvSpPr>
          <p:cNvPr id="5" name="TextBox 4"/>
          <p:cNvSpPr txBox="1"/>
          <p:nvPr/>
        </p:nvSpPr>
        <p:spPr>
          <a:xfrm>
            <a:off x="179512" y="3356992"/>
            <a:ext cx="8820472" cy="2862322"/>
          </a:xfrm>
          <a:prstGeom prst="rect">
            <a:avLst/>
          </a:prstGeom>
          <a:noFill/>
          <a:ln>
            <a:solidFill>
              <a:srgbClr val="7030A0"/>
            </a:solidFill>
          </a:ln>
        </p:spPr>
        <p:txBody>
          <a:bodyPr wrap="square" rtlCol="0">
            <a:spAutoFit/>
          </a:bodyPr>
          <a:lstStyle/>
          <a:p>
            <a:pPr algn="just"/>
            <a:r>
              <a:rPr lang="en-GB" dirty="0">
                <a:solidFill>
                  <a:srgbClr val="7030A0"/>
                </a:solidFill>
                <a:latin typeface="+mj-lt"/>
              </a:rPr>
              <a:t>Task - In pairs, discuss why organisms need to respond to their environment and how they respond to different stimuli.</a:t>
            </a:r>
          </a:p>
          <a:p>
            <a:pPr algn="just"/>
            <a:endParaRPr lang="en-GB" dirty="0">
              <a:solidFill>
                <a:srgbClr val="7030A0"/>
              </a:solidFill>
              <a:latin typeface="+mj-lt"/>
            </a:endParaRPr>
          </a:p>
          <a:p>
            <a:pPr algn="just"/>
            <a:r>
              <a:rPr lang="en-GB" dirty="0">
                <a:solidFill>
                  <a:srgbClr val="7030A0"/>
                </a:solidFill>
                <a:latin typeface="+mj-lt"/>
              </a:rPr>
              <a:t>e.g.	Organisms need to respond to the environment because...</a:t>
            </a:r>
          </a:p>
          <a:p>
            <a:pPr algn="just"/>
            <a:r>
              <a:rPr lang="en-GB" dirty="0">
                <a:solidFill>
                  <a:srgbClr val="7030A0"/>
                </a:solidFill>
                <a:latin typeface="+mj-lt"/>
              </a:rPr>
              <a:t>	Organisms respond to light by…</a:t>
            </a:r>
          </a:p>
          <a:p>
            <a:pPr algn="just"/>
            <a:endParaRPr lang="en-GB" dirty="0">
              <a:solidFill>
                <a:srgbClr val="7030A0"/>
              </a:solidFill>
              <a:latin typeface="+mj-lt"/>
            </a:endParaRPr>
          </a:p>
          <a:p>
            <a:pPr algn="just"/>
            <a:endParaRPr lang="en-GB" dirty="0">
              <a:solidFill>
                <a:srgbClr val="7030A0"/>
              </a:solidFill>
              <a:latin typeface="+mj-lt"/>
            </a:endParaRPr>
          </a:p>
          <a:p>
            <a:pPr algn="just"/>
            <a:endParaRPr lang="en-GB" dirty="0">
              <a:solidFill>
                <a:srgbClr val="7030A0"/>
              </a:solidFill>
              <a:latin typeface="+mj-lt"/>
            </a:endParaRPr>
          </a:p>
          <a:p>
            <a:pPr algn="just"/>
            <a:endParaRPr lang="en-GB" dirty="0">
              <a:solidFill>
                <a:srgbClr val="7030A0"/>
              </a:solidFill>
              <a:latin typeface="+mj-lt"/>
            </a:endParaRPr>
          </a:p>
          <a:p>
            <a:pPr algn="just"/>
            <a:endParaRPr lang="en-GB" dirty="0">
              <a:solidFill>
                <a:srgbClr val="7030A0"/>
              </a:solidFill>
              <a:latin typeface="+mj-lt"/>
            </a:endParaRPr>
          </a:p>
        </p:txBody>
      </p:sp>
      <p:pic>
        <p:nvPicPr>
          <p:cNvPr id="1026" name="Picture 2" descr="http://www.bishopsnyder.org/blogs/bjsapbiology/wp-content/uploads/2012/06/DSC014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6376" y="4614960"/>
            <a:ext cx="2046104" cy="15345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7/7d/Sonnenblume-hj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77" t="4827" r="7195" b="4414"/>
          <a:stretch/>
        </p:blipFill>
        <p:spPr bwMode="auto">
          <a:xfrm>
            <a:off x="4760289" y="4797152"/>
            <a:ext cx="1539903" cy="133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Q6nf5QhAtyfq21tRpPNHMf0OZ0Qx8zoaLhE_RMMWdg7mb0lH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377" y="4870573"/>
            <a:ext cx="2344583" cy="12545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29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See the source image">
            <a:extLst>
              <a:ext uri="{FF2B5EF4-FFF2-40B4-BE49-F238E27FC236}">
                <a16:creationId xmlns:a16="http://schemas.microsoft.com/office/drawing/2014/main" id="{F970B901-9A52-6B80-38A9-1BCD2C942C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017" y="1914329"/>
            <a:ext cx="2165683" cy="1443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8525"/>
            <a:ext cx="9144000" cy="6924973"/>
          </a:xfrm>
          <a:prstGeom prst="rect">
            <a:avLst/>
          </a:prstGeom>
          <a:noFill/>
        </p:spPr>
        <p:txBody>
          <a:bodyPr wrap="square" rtlCol="0">
            <a:spAutoFit/>
          </a:bodyPr>
          <a:lstStyle/>
          <a:p>
            <a:pPr algn="ctr"/>
            <a:r>
              <a:rPr lang="en-GB" sz="2800" dirty="0">
                <a:solidFill>
                  <a:srgbClr val="002060"/>
                </a:solidFill>
                <a:latin typeface="+mj-lt"/>
              </a:rPr>
              <a:t>Why respond to the environment?</a:t>
            </a:r>
          </a:p>
          <a:p>
            <a:pPr algn="just"/>
            <a:endParaRPr lang="en-GB" sz="2000" dirty="0">
              <a:solidFill>
                <a:srgbClr val="002060"/>
              </a:solidFill>
              <a:latin typeface="+mj-lt"/>
            </a:endParaRPr>
          </a:p>
          <a:p>
            <a:pPr algn="just"/>
            <a:r>
              <a:rPr lang="en-GB" altLang="en-US" sz="2400" i="1" dirty="0">
                <a:solidFill>
                  <a:srgbClr val="FF0000"/>
                </a:solidFill>
                <a:latin typeface="+mj-lt"/>
              </a:rPr>
              <a:t>Increases chances of </a:t>
            </a:r>
            <a:r>
              <a:rPr lang="en-GB" altLang="en-US" sz="2400" b="1" i="1" dirty="0">
                <a:solidFill>
                  <a:srgbClr val="FF0000"/>
                </a:solidFill>
                <a:latin typeface="+mj-lt"/>
              </a:rPr>
              <a:t>survival</a:t>
            </a:r>
          </a:p>
          <a:p>
            <a:pPr algn="just"/>
            <a:r>
              <a:rPr lang="en-GB" altLang="en-US" sz="2000" dirty="0">
                <a:solidFill>
                  <a:srgbClr val="0070C0"/>
                </a:solidFill>
                <a:highlight>
                  <a:srgbClr val="FFFF00"/>
                </a:highlight>
                <a:latin typeface="+mj-lt"/>
              </a:rPr>
              <a:t>In your table list as many internal and external changes the body must respond to</a:t>
            </a:r>
          </a:p>
          <a:p>
            <a:pPr algn="just"/>
            <a:r>
              <a:rPr lang="en-GB" sz="2000" dirty="0">
                <a:solidFill>
                  <a:srgbClr val="C00000"/>
                </a:solidFill>
                <a:latin typeface="+mj-lt"/>
              </a:rPr>
              <a:t>External</a:t>
            </a:r>
          </a:p>
          <a:p>
            <a:pPr algn="just"/>
            <a:endParaRPr lang="en-GB" altLang="en-US" sz="2000" dirty="0">
              <a:solidFill>
                <a:srgbClr val="0070C0"/>
              </a:solidFill>
              <a:latin typeface="+mj-lt"/>
            </a:endParaRPr>
          </a:p>
          <a:p>
            <a:pPr algn="just"/>
            <a:endParaRPr lang="en-GB" altLang="en-US" sz="2000" dirty="0">
              <a:solidFill>
                <a:srgbClr val="0070C0"/>
              </a:solidFill>
              <a:latin typeface="+mj-lt"/>
            </a:endParaRPr>
          </a:p>
          <a:p>
            <a:pPr algn="just"/>
            <a:endParaRPr lang="en-GB" altLang="en-US" sz="2000" dirty="0">
              <a:solidFill>
                <a:srgbClr val="0070C0"/>
              </a:solidFill>
              <a:latin typeface="+mj-lt"/>
            </a:endParaRPr>
          </a:p>
          <a:p>
            <a:pPr algn="just"/>
            <a:endParaRPr lang="en-GB" altLang="en-US" sz="2000" dirty="0">
              <a:solidFill>
                <a:srgbClr val="0070C0"/>
              </a:solidFill>
              <a:latin typeface="+mj-lt"/>
            </a:endParaRPr>
          </a:p>
          <a:p>
            <a:pPr algn="just"/>
            <a:endParaRPr lang="en-GB" altLang="en-US" sz="2000" dirty="0">
              <a:solidFill>
                <a:srgbClr val="0070C0"/>
              </a:solidFill>
              <a:latin typeface="+mj-lt"/>
            </a:endParaRPr>
          </a:p>
          <a:p>
            <a:pPr algn="just"/>
            <a:endParaRPr lang="en-GB" altLang="en-US" sz="2000" dirty="0">
              <a:solidFill>
                <a:srgbClr val="0070C0"/>
              </a:solidFill>
              <a:latin typeface="+mj-lt"/>
            </a:endParaRPr>
          </a:p>
          <a:p>
            <a:pPr algn="just"/>
            <a:r>
              <a:rPr lang="en-GB" sz="2000" dirty="0">
                <a:solidFill>
                  <a:srgbClr val="C00000"/>
                </a:solidFill>
                <a:latin typeface="+mj-lt"/>
              </a:rPr>
              <a:t>Internal</a:t>
            </a:r>
          </a:p>
          <a:p>
            <a:pPr algn="just"/>
            <a:endParaRPr lang="en-GB" altLang="en-US" sz="2000" dirty="0">
              <a:solidFill>
                <a:srgbClr val="C00000"/>
              </a:solidFill>
              <a:latin typeface="+mj-lt"/>
            </a:endParaRPr>
          </a:p>
          <a:p>
            <a:pPr algn="just"/>
            <a:endParaRPr lang="en-GB" altLang="en-US" sz="2000" dirty="0">
              <a:solidFill>
                <a:srgbClr val="C00000"/>
              </a:solidFill>
              <a:latin typeface="+mj-lt"/>
            </a:endParaRPr>
          </a:p>
          <a:p>
            <a:pPr algn="just"/>
            <a:endParaRPr lang="en-GB" altLang="en-US" sz="2000" dirty="0">
              <a:solidFill>
                <a:srgbClr val="C00000"/>
              </a:solidFill>
              <a:latin typeface="+mj-lt"/>
            </a:endParaRPr>
          </a:p>
          <a:p>
            <a:pPr algn="just"/>
            <a:endParaRPr lang="en-GB" altLang="en-US" sz="2000" dirty="0">
              <a:solidFill>
                <a:srgbClr val="C00000"/>
              </a:solidFill>
              <a:latin typeface="+mj-lt"/>
            </a:endParaRPr>
          </a:p>
          <a:p>
            <a:pPr algn="just"/>
            <a:endParaRPr lang="en-GB" altLang="en-US" sz="2000" dirty="0">
              <a:solidFill>
                <a:srgbClr val="C00000"/>
              </a:solidFill>
              <a:latin typeface="+mj-lt"/>
            </a:endParaRPr>
          </a:p>
          <a:p>
            <a:pPr algn="just"/>
            <a:endParaRPr lang="en-GB" altLang="en-US" sz="2000" dirty="0">
              <a:solidFill>
                <a:srgbClr val="C00000"/>
              </a:solidFill>
              <a:latin typeface="+mj-lt"/>
            </a:endParaRPr>
          </a:p>
          <a:p>
            <a:pPr algn="ctr"/>
            <a:endParaRPr lang="en-GB" altLang="en-US" sz="2400" dirty="0">
              <a:latin typeface="+mj-lt"/>
            </a:endParaRPr>
          </a:p>
          <a:p>
            <a:pPr algn="ctr"/>
            <a:r>
              <a:rPr lang="en-GB" altLang="en-US" sz="2400" dirty="0">
                <a:latin typeface="+mj-lt"/>
              </a:rPr>
              <a:t>Any change in the external or internal environment is called a </a:t>
            </a:r>
            <a:r>
              <a:rPr lang="en-GB" altLang="en-US" sz="2400" b="1" u="sng" dirty="0">
                <a:latin typeface="+mj-lt"/>
              </a:rPr>
              <a:t>stimulus</a:t>
            </a:r>
            <a:r>
              <a:rPr lang="en-GB" altLang="en-US" sz="2400" dirty="0">
                <a:latin typeface="+mj-lt"/>
              </a:rPr>
              <a:t> (e.g. temperature, light intensity, pressure)</a:t>
            </a:r>
          </a:p>
        </p:txBody>
      </p:sp>
      <p:pic>
        <p:nvPicPr>
          <p:cNvPr id="2052" name="Picture 4" descr="http://causeisaidso.files.wordpress.com/2013/08/grand-deserts-beauty-pla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7" y="1874493"/>
            <a:ext cx="1874410" cy="15036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ultimategymnt.com.au/wp-content/uploads/2013/02/Blood-Sugar.jpg"/>
          <p:cNvPicPr>
            <a:picLocks noChangeAspect="1" noChangeArrowheads="1"/>
          </p:cNvPicPr>
          <p:nvPr/>
        </p:nvPicPr>
        <p:blipFill rotWithShape="1">
          <a:blip r:embed="rId4">
            <a:extLst>
              <a:ext uri="{28A0092B-C50C-407E-A947-70E740481C1C}">
                <a14:useLocalDpi xmlns:a14="http://schemas.microsoft.com/office/drawing/2010/main" val="0"/>
              </a:ext>
            </a:extLst>
          </a:blip>
          <a:srcRect t="21122" b="5948"/>
          <a:stretch/>
        </p:blipFill>
        <p:spPr bwMode="auto">
          <a:xfrm>
            <a:off x="199270" y="4222714"/>
            <a:ext cx="1862744" cy="1429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www.bbc.co.uk/schools/gcsebitesize/science/images/body_temp_lar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950" y="4250247"/>
            <a:ext cx="2111689" cy="1411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www.austincc.edu/apreview/NursingPics/VascularPics/Picture3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714"/>
          <a:stretch/>
        </p:blipFill>
        <p:spPr bwMode="auto">
          <a:xfrm>
            <a:off x="4743575" y="4235159"/>
            <a:ext cx="2370714" cy="14434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69E998-7144-61EC-AA33-05BF633A7DAF}"/>
              </a:ext>
            </a:extLst>
          </p:cNvPr>
          <p:cNvSpPr txBox="1"/>
          <p:nvPr/>
        </p:nvSpPr>
        <p:spPr>
          <a:xfrm>
            <a:off x="467544" y="2483978"/>
            <a:ext cx="1388585" cy="646331"/>
          </a:xfrm>
          <a:prstGeom prst="rect">
            <a:avLst/>
          </a:prstGeom>
          <a:noFill/>
        </p:spPr>
        <p:txBody>
          <a:bodyPr wrap="none" rtlCol="0">
            <a:spAutoFit/>
          </a:bodyPr>
          <a:lstStyle/>
          <a:p>
            <a:pPr algn="ctr"/>
            <a:r>
              <a:rPr lang="en-GB" dirty="0">
                <a:highlight>
                  <a:srgbClr val="FFFF00"/>
                </a:highlight>
              </a:rPr>
              <a:t>External</a:t>
            </a:r>
          </a:p>
          <a:p>
            <a:pPr algn="ctr"/>
            <a:r>
              <a:rPr lang="en-GB" dirty="0">
                <a:highlight>
                  <a:srgbClr val="FFFF00"/>
                </a:highlight>
              </a:rPr>
              <a:t>Temperature</a:t>
            </a:r>
          </a:p>
        </p:txBody>
      </p:sp>
      <p:pic>
        <p:nvPicPr>
          <p:cNvPr id="3" name="Picture 2" descr="See the source image">
            <a:extLst>
              <a:ext uri="{FF2B5EF4-FFF2-40B4-BE49-F238E27FC236}">
                <a16:creationId xmlns:a16="http://schemas.microsoft.com/office/drawing/2014/main" id="{943F21AF-4F0A-AB77-98B8-6AB7B77988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6391" y="1914330"/>
            <a:ext cx="2232248" cy="14866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BE17F2B1-9A81-CEB9-ACDD-2507270E6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1673" y="1914329"/>
            <a:ext cx="2130178" cy="14852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8FE755-C61A-BEA5-0D51-1E66979F618F}"/>
              </a:ext>
            </a:extLst>
          </p:cNvPr>
          <p:cNvSpPr txBox="1"/>
          <p:nvPr/>
        </p:nvSpPr>
        <p:spPr>
          <a:xfrm>
            <a:off x="2681957" y="1914329"/>
            <a:ext cx="1400563" cy="646331"/>
          </a:xfrm>
          <a:prstGeom prst="rect">
            <a:avLst/>
          </a:prstGeom>
          <a:noFill/>
        </p:spPr>
        <p:txBody>
          <a:bodyPr wrap="square" rtlCol="0">
            <a:spAutoFit/>
          </a:bodyPr>
          <a:lstStyle/>
          <a:p>
            <a:pPr algn="ctr"/>
            <a:r>
              <a:rPr lang="en-GB" dirty="0">
                <a:highlight>
                  <a:srgbClr val="FFFF00"/>
                </a:highlight>
              </a:rPr>
              <a:t>Sudden loud sounds</a:t>
            </a:r>
          </a:p>
        </p:txBody>
      </p:sp>
      <p:sp>
        <p:nvSpPr>
          <p:cNvPr id="7" name="TextBox 6">
            <a:extLst>
              <a:ext uri="{FF2B5EF4-FFF2-40B4-BE49-F238E27FC236}">
                <a16:creationId xmlns:a16="http://schemas.microsoft.com/office/drawing/2014/main" id="{0BBE5B64-3126-1252-96C8-E9D0B53DBD11}"/>
              </a:ext>
            </a:extLst>
          </p:cNvPr>
          <p:cNvSpPr txBox="1"/>
          <p:nvPr/>
        </p:nvSpPr>
        <p:spPr>
          <a:xfrm>
            <a:off x="5163516" y="2493172"/>
            <a:ext cx="1043876" cy="369332"/>
          </a:xfrm>
          <a:prstGeom prst="rect">
            <a:avLst/>
          </a:prstGeom>
          <a:noFill/>
        </p:spPr>
        <p:txBody>
          <a:bodyPr wrap="none" rtlCol="0">
            <a:spAutoFit/>
          </a:bodyPr>
          <a:lstStyle/>
          <a:p>
            <a:r>
              <a:rPr lang="en-GB" dirty="0">
                <a:highlight>
                  <a:srgbClr val="FFFF00"/>
                </a:highlight>
              </a:rPr>
              <a:t>Humidity</a:t>
            </a:r>
          </a:p>
        </p:txBody>
      </p:sp>
      <p:sp>
        <p:nvSpPr>
          <p:cNvPr id="8" name="TextBox 7">
            <a:extLst>
              <a:ext uri="{FF2B5EF4-FFF2-40B4-BE49-F238E27FC236}">
                <a16:creationId xmlns:a16="http://schemas.microsoft.com/office/drawing/2014/main" id="{C2E1A80E-1E5E-CC53-A50A-65B26E92825C}"/>
              </a:ext>
            </a:extLst>
          </p:cNvPr>
          <p:cNvSpPr txBox="1"/>
          <p:nvPr/>
        </p:nvSpPr>
        <p:spPr>
          <a:xfrm>
            <a:off x="7278802" y="2493172"/>
            <a:ext cx="1554913" cy="369332"/>
          </a:xfrm>
          <a:prstGeom prst="rect">
            <a:avLst/>
          </a:prstGeom>
          <a:noFill/>
        </p:spPr>
        <p:txBody>
          <a:bodyPr wrap="none" rtlCol="0">
            <a:spAutoFit/>
          </a:bodyPr>
          <a:lstStyle/>
          <a:p>
            <a:r>
              <a:rPr lang="en-GB" dirty="0">
                <a:highlight>
                  <a:srgbClr val="FFFF00"/>
                </a:highlight>
              </a:rPr>
              <a:t>Light intensity</a:t>
            </a:r>
          </a:p>
        </p:txBody>
      </p:sp>
      <p:sp>
        <p:nvSpPr>
          <p:cNvPr id="9" name="TextBox 8">
            <a:extLst>
              <a:ext uri="{FF2B5EF4-FFF2-40B4-BE49-F238E27FC236}">
                <a16:creationId xmlns:a16="http://schemas.microsoft.com/office/drawing/2014/main" id="{9B59D41A-D47A-113C-F206-EA97AF117F2F}"/>
              </a:ext>
            </a:extLst>
          </p:cNvPr>
          <p:cNvSpPr txBox="1"/>
          <p:nvPr/>
        </p:nvSpPr>
        <p:spPr>
          <a:xfrm>
            <a:off x="395536" y="4957391"/>
            <a:ext cx="1487587" cy="369332"/>
          </a:xfrm>
          <a:prstGeom prst="rect">
            <a:avLst/>
          </a:prstGeom>
          <a:noFill/>
        </p:spPr>
        <p:txBody>
          <a:bodyPr wrap="none" rtlCol="0">
            <a:spAutoFit/>
          </a:bodyPr>
          <a:lstStyle/>
          <a:p>
            <a:r>
              <a:rPr lang="en-GB" dirty="0">
                <a:highlight>
                  <a:srgbClr val="FFFF00"/>
                </a:highlight>
              </a:rPr>
              <a:t>Blood glucose</a:t>
            </a:r>
          </a:p>
        </p:txBody>
      </p:sp>
      <p:sp>
        <p:nvSpPr>
          <p:cNvPr id="10" name="TextBox 9">
            <a:extLst>
              <a:ext uri="{FF2B5EF4-FFF2-40B4-BE49-F238E27FC236}">
                <a16:creationId xmlns:a16="http://schemas.microsoft.com/office/drawing/2014/main" id="{D8F51085-422E-CA64-9229-F70365B02A34}"/>
              </a:ext>
            </a:extLst>
          </p:cNvPr>
          <p:cNvSpPr txBox="1"/>
          <p:nvPr/>
        </p:nvSpPr>
        <p:spPr>
          <a:xfrm>
            <a:off x="2303737" y="4771081"/>
            <a:ext cx="2157001" cy="369332"/>
          </a:xfrm>
          <a:prstGeom prst="rect">
            <a:avLst/>
          </a:prstGeom>
          <a:noFill/>
        </p:spPr>
        <p:txBody>
          <a:bodyPr wrap="none" rtlCol="0">
            <a:spAutoFit/>
          </a:bodyPr>
          <a:lstStyle/>
          <a:p>
            <a:r>
              <a:rPr lang="en-GB" dirty="0">
                <a:highlight>
                  <a:srgbClr val="FFFF00"/>
                </a:highlight>
              </a:rPr>
              <a:t>Internal temperature</a:t>
            </a:r>
          </a:p>
        </p:txBody>
      </p:sp>
      <p:sp>
        <p:nvSpPr>
          <p:cNvPr id="11" name="TextBox 10">
            <a:extLst>
              <a:ext uri="{FF2B5EF4-FFF2-40B4-BE49-F238E27FC236}">
                <a16:creationId xmlns:a16="http://schemas.microsoft.com/office/drawing/2014/main" id="{EA31F731-B9E1-E03A-0D3F-A39C4692A04F}"/>
              </a:ext>
            </a:extLst>
          </p:cNvPr>
          <p:cNvSpPr txBox="1"/>
          <p:nvPr/>
        </p:nvSpPr>
        <p:spPr>
          <a:xfrm>
            <a:off x="5119717" y="5078880"/>
            <a:ext cx="1668983" cy="369332"/>
          </a:xfrm>
          <a:prstGeom prst="rect">
            <a:avLst/>
          </a:prstGeom>
          <a:noFill/>
        </p:spPr>
        <p:txBody>
          <a:bodyPr wrap="none" rtlCol="0">
            <a:spAutoFit/>
          </a:bodyPr>
          <a:lstStyle/>
          <a:p>
            <a:r>
              <a:rPr lang="en-GB" dirty="0">
                <a:highlight>
                  <a:srgbClr val="FFFF00"/>
                </a:highlight>
              </a:rPr>
              <a:t>Waste potential</a:t>
            </a:r>
          </a:p>
        </p:txBody>
      </p:sp>
      <p:pic>
        <p:nvPicPr>
          <p:cNvPr id="2060" name="Picture 12" descr="See the source image">
            <a:extLst>
              <a:ext uri="{FF2B5EF4-FFF2-40B4-BE49-F238E27FC236}">
                <a16:creationId xmlns:a16="http://schemas.microsoft.com/office/drawing/2014/main" id="{3E0AFA46-5FAC-7D45-D9A9-08FA95CF5C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2402" y="4419788"/>
            <a:ext cx="2037636" cy="12414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8EF46C8-7232-C9C1-60F9-EE68D498018A}"/>
              </a:ext>
            </a:extLst>
          </p:cNvPr>
          <p:cNvSpPr txBox="1"/>
          <p:nvPr/>
        </p:nvSpPr>
        <p:spPr>
          <a:xfrm>
            <a:off x="7395075" y="4178079"/>
            <a:ext cx="1487587" cy="369332"/>
          </a:xfrm>
          <a:prstGeom prst="rect">
            <a:avLst/>
          </a:prstGeom>
          <a:noFill/>
        </p:spPr>
        <p:txBody>
          <a:bodyPr wrap="none" rtlCol="0">
            <a:spAutoFit/>
          </a:bodyPr>
          <a:lstStyle/>
          <a:p>
            <a:r>
              <a:rPr lang="en-GB" dirty="0">
                <a:highlight>
                  <a:srgbClr val="FFFF00"/>
                </a:highlight>
              </a:rPr>
              <a:t>Blood glucose</a:t>
            </a:r>
          </a:p>
        </p:txBody>
      </p:sp>
    </p:spTree>
    <p:extLst>
      <p:ext uri="{BB962C8B-B14F-4D97-AF65-F5344CB8AC3E}">
        <p14:creationId xmlns:p14="http://schemas.microsoft.com/office/powerpoint/2010/main" val="5311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8"/>
                                        </p:tgtEl>
                                        <p:attrNameLst>
                                          <p:attrName>style.visibility</p:attrName>
                                        </p:attrNameLst>
                                      </p:cBhvr>
                                      <p:to>
                                        <p:strVal val="visible"/>
                                      </p:to>
                                    </p:set>
                                    <p:anim calcmode="lin" valueType="num">
                                      <p:cBhvr additive="base">
                                        <p:cTn id="39" dur="500" fill="hold"/>
                                        <p:tgtEl>
                                          <p:spTgt spid="2058"/>
                                        </p:tgtEl>
                                        <p:attrNameLst>
                                          <p:attrName>ppt_x</p:attrName>
                                        </p:attrNameLst>
                                      </p:cBhvr>
                                      <p:tavLst>
                                        <p:tav tm="0">
                                          <p:val>
                                            <p:strVal val="#ppt_x"/>
                                          </p:val>
                                        </p:tav>
                                        <p:tav tm="100000">
                                          <p:val>
                                            <p:strVal val="#ppt_x"/>
                                          </p:val>
                                        </p:tav>
                                      </p:tavLst>
                                    </p:anim>
                                    <p:anim calcmode="lin" valueType="num">
                                      <p:cBhvr additive="base">
                                        <p:cTn id="40" dur="500" fill="hold"/>
                                        <p:tgtEl>
                                          <p:spTgt spid="20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6"/>
                                        </p:tgtEl>
                                        <p:attrNameLst>
                                          <p:attrName>style.visibility</p:attrName>
                                        </p:attrNameLst>
                                      </p:cBhvr>
                                      <p:to>
                                        <p:strVal val="visible"/>
                                      </p:to>
                                    </p:set>
                                    <p:anim calcmode="lin" valueType="num">
                                      <p:cBhvr additive="base">
                                        <p:cTn id="49" dur="500" fill="hold"/>
                                        <p:tgtEl>
                                          <p:spTgt spid="2056"/>
                                        </p:tgtEl>
                                        <p:attrNameLst>
                                          <p:attrName>ppt_x</p:attrName>
                                        </p:attrNameLst>
                                      </p:cBhvr>
                                      <p:tavLst>
                                        <p:tav tm="0">
                                          <p:val>
                                            <p:strVal val="#ppt_x"/>
                                          </p:val>
                                        </p:tav>
                                        <p:tav tm="100000">
                                          <p:val>
                                            <p:strVal val="#ppt_x"/>
                                          </p:val>
                                        </p:tav>
                                      </p:tavLst>
                                    </p:anim>
                                    <p:anim calcmode="lin" valueType="num">
                                      <p:cBhvr additive="base">
                                        <p:cTn id="50" dur="500" fill="hold"/>
                                        <p:tgtEl>
                                          <p:spTgt spid="205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anim calcmode="lin" valueType="num">
                                      <p:cBhvr additive="base">
                                        <p:cTn id="59" dur="500" fill="hold"/>
                                        <p:tgtEl>
                                          <p:spTgt spid="1030"/>
                                        </p:tgtEl>
                                        <p:attrNameLst>
                                          <p:attrName>ppt_x</p:attrName>
                                        </p:attrNameLst>
                                      </p:cBhvr>
                                      <p:tavLst>
                                        <p:tav tm="0">
                                          <p:val>
                                            <p:strVal val="#ppt_x"/>
                                          </p:val>
                                        </p:tav>
                                        <p:tav tm="100000">
                                          <p:val>
                                            <p:strVal val="#ppt_x"/>
                                          </p:val>
                                        </p:tav>
                                      </p:tavLst>
                                    </p:anim>
                                    <p:anim calcmode="lin" valueType="num">
                                      <p:cBhvr additive="base">
                                        <p:cTn id="60" dur="500" fill="hold"/>
                                        <p:tgtEl>
                                          <p:spTgt spid="10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32"/>
                                        </p:tgtEl>
                                        <p:attrNameLst>
                                          <p:attrName>style.visibility</p:attrName>
                                        </p:attrNameLst>
                                      </p:cBhvr>
                                      <p:to>
                                        <p:strVal val="visible"/>
                                      </p:to>
                                    </p:set>
                                    <p:anim calcmode="lin" valueType="num">
                                      <p:cBhvr additive="base">
                                        <p:cTn id="69" dur="500" fill="hold"/>
                                        <p:tgtEl>
                                          <p:spTgt spid="1032"/>
                                        </p:tgtEl>
                                        <p:attrNameLst>
                                          <p:attrName>ppt_x</p:attrName>
                                        </p:attrNameLst>
                                      </p:cBhvr>
                                      <p:tavLst>
                                        <p:tav tm="0">
                                          <p:val>
                                            <p:strVal val="#ppt_x"/>
                                          </p:val>
                                        </p:tav>
                                        <p:tav tm="100000">
                                          <p:val>
                                            <p:strVal val="#ppt_x"/>
                                          </p:val>
                                        </p:tav>
                                      </p:tavLst>
                                    </p:anim>
                                    <p:anim calcmode="lin" valueType="num">
                                      <p:cBhvr additive="base">
                                        <p:cTn id="70" dur="500" fill="hold"/>
                                        <p:tgtEl>
                                          <p:spTgt spid="103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34"/>
                                        </p:tgtEl>
                                        <p:attrNameLst>
                                          <p:attrName>style.visibility</p:attrName>
                                        </p:attrNameLst>
                                      </p:cBhvr>
                                      <p:to>
                                        <p:strVal val="visible"/>
                                      </p:to>
                                    </p:set>
                                    <p:anim calcmode="lin" valueType="num">
                                      <p:cBhvr additive="base">
                                        <p:cTn id="79" dur="500" fill="hold"/>
                                        <p:tgtEl>
                                          <p:spTgt spid="1034"/>
                                        </p:tgtEl>
                                        <p:attrNameLst>
                                          <p:attrName>ppt_x</p:attrName>
                                        </p:attrNameLst>
                                      </p:cBhvr>
                                      <p:tavLst>
                                        <p:tav tm="0">
                                          <p:val>
                                            <p:strVal val="#ppt_x"/>
                                          </p:val>
                                        </p:tav>
                                        <p:tav tm="100000">
                                          <p:val>
                                            <p:strVal val="#ppt_x"/>
                                          </p:val>
                                        </p:tav>
                                      </p:tavLst>
                                    </p:anim>
                                    <p:anim calcmode="lin" valueType="num">
                                      <p:cBhvr additive="base">
                                        <p:cTn id="80" dur="500" fill="hold"/>
                                        <p:tgtEl>
                                          <p:spTgt spid="10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060"/>
                                        </p:tgtEl>
                                        <p:attrNameLst>
                                          <p:attrName>style.visibility</p:attrName>
                                        </p:attrNameLst>
                                      </p:cBhvr>
                                      <p:to>
                                        <p:strVal val="visible"/>
                                      </p:to>
                                    </p:set>
                                    <p:anim calcmode="lin" valueType="num">
                                      <p:cBhvr additive="base">
                                        <p:cTn id="89" dur="500" fill="hold"/>
                                        <p:tgtEl>
                                          <p:spTgt spid="2060"/>
                                        </p:tgtEl>
                                        <p:attrNameLst>
                                          <p:attrName>ppt_x</p:attrName>
                                        </p:attrNameLst>
                                      </p:cBhvr>
                                      <p:tavLst>
                                        <p:tav tm="0">
                                          <p:val>
                                            <p:strVal val="#ppt_x"/>
                                          </p:val>
                                        </p:tav>
                                        <p:tav tm="100000">
                                          <p:val>
                                            <p:strVal val="#ppt_x"/>
                                          </p:val>
                                        </p:tav>
                                      </p:tavLst>
                                    </p:anim>
                                    <p:anim calcmode="lin" valueType="num">
                                      <p:cBhvr additive="base">
                                        <p:cTn id="90" dur="500" fill="hold"/>
                                        <p:tgtEl>
                                          <p:spTgt spid="206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4">
                                            <p:txEl>
                                              <p:pRg st="19" end="19"/>
                                            </p:txEl>
                                          </p:spTgt>
                                        </p:tgtEl>
                                        <p:attrNameLst>
                                          <p:attrName>style.visibility</p:attrName>
                                        </p:attrNameLst>
                                      </p:cBhvr>
                                      <p:to>
                                        <p:strVal val="visible"/>
                                      </p:to>
                                    </p:set>
                                    <p:anim calcmode="lin" valueType="num">
                                      <p:cBhvr additive="base">
                                        <p:cTn id="99"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0806" y="459454"/>
            <a:ext cx="7514108" cy="692497"/>
          </a:xfrm>
          <a:prstGeom prst="rect">
            <a:avLst/>
          </a:prstGeom>
          <a:noFill/>
        </p:spPr>
        <p:txBody>
          <a:bodyPr wrap="none" lIns="68580" tIns="34290" rIns="68580" bIns="34290">
            <a:spAutoFit/>
          </a:bodyPr>
          <a:lstStyle/>
          <a:p>
            <a:pPr algn="ctr"/>
            <a:r>
              <a:rPr lang="en-GB" sz="4050" b="1" dirty="0">
                <a:ln w="6600">
                  <a:solidFill>
                    <a:schemeClr val="accent2"/>
                  </a:solidFill>
                  <a:prstDash val="solid"/>
                </a:ln>
                <a:solidFill>
                  <a:srgbClr val="FFFFFF"/>
                </a:solidFill>
                <a:effectLst>
                  <a:outerShdw dist="38100" dir="2700000" algn="tl" rotWithShape="0">
                    <a:schemeClr val="accent2"/>
                  </a:outerShdw>
                </a:effectLst>
              </a:rPr>
              <a:t>Cellular Communication – When...</a:t>
            </a:r>
          </a:p>
        </p:txBody>
      </p:sp>
      <p:sp>
        <p:nvSpPr>
          <p:cNvPr id="7" name="TextBox 6"/>
          <p:cNvSpPr txBox="1"/>
          <p:nvPr/>
        </p:nvSpPr>
        <p:spPr>
          <a:xfrm>
            <a:off x="66293" y="1360151"/>
            <a:ext cx="4536504" cy="5016758"/>
          </a:xfrm>
          <a:prstGeom prst="rect">
            <a:avLst/>
          </a:prstGeom>
          <a:noFill/>
        </p:spPr>
        <p:txBody>
          <a:bodyPr wrap="square" rtlCol="0">
            <a:spAutoFit/>
          </a:bodyPr>
          <a:lstStyle/>
          <a:p>
            <a:pPr marL="385763" indent="-385763">
              <a:buFont typeface="Arial" panose="020B0604020202020204" pitchFamily="34" charset="0"/>
              <a:buChar char="•"/>
            </a:pPr>
            <a:r>
              <a:rPr lang="en-GB" sz="3200" dirty="0"/>
              <a:t>To regulate </a:t>
            </a:r>
            <a:r>
              <a:rPr lang="en-GB" sz="3200" b="1" dirty="0">
                <a:solidFill>
                  <a:srgbClr val="FF0000"/>
                </a:solidFill>
              </a:rPr>
              <a:t>substance levels</a:t>
            </a:r>
            <a:r>
              <a:rPr lang="en-GB" sz="3200" dirty="0"/>
              <a:t> in the body e.g. blood glucose in mammals.</a:t>
            </a:r>
          </a:p>
          <a:p>
            <a:pPr marL="385763" indent="-385763">
              <a:buFont typeface="Arial" panose="020B0604020202020204" pitchFamily="34" charset="0"/>
              <a:buChar char="•"/>
            </a:pPr>
            <a:endParaRPr lang="en-GB" sz="3200" dirty="0"/>
          </a:p>
          <a:p>
            <a:pPr marL="385763" indent="-385763">
              <a:buFont typeface="Arial" panose="020B0604020202020204" pitchFamily="34" charset="0"/>
              <a:buChar char="•"/>
            </a:pPr>
            <a:r>
              <a:rPr lang="en-GB" sz="3200" dirty="0"/>
              <a:t>To change the activity of a part of an organism in </a:t>
            </a:r>
            <a:r>
              <a:rPr lang="en-GB" sz="3200" b="1" dirty="0">
                <a:solidFill>
                  <a:srgbClr val="FF0000"/>
                </a:solidFill>
              </a:rPr>
              <a:t>response to a stimulus </a:t>
            </a:r>
            <a:r>
              <a:rPr lang="en-GB" sz="3200" dirty="0"/>
              <a:t>e.g. touching a hot flame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594"/>
          <a:stretch/>
        </p:blipFill>
        <p:spPr>
          <a:xfrm>
            <a:off x="4517859" y="1726874"/>
            <a:ext cx="3179344" cy="175740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889" y="3717032"/>
            <a:ext cx="3800575" cy="2204821"/>
          </a:xfrm>
          <a:prstGeom prst="rect">
            <a:avLst/>
          </a:prstGeom>
        </p:spPr>
      </p:pic>
      <p:sp>
        <p:nvSpPr>
          <p:cNvPr id="2" name="TextBox 1">
            <a:extLst>
              <a:ext uri="{FF2B5EF4-FFF2-40B4-BE49-F238E27FC236}">
                <a16:creationId xmlns:a16="http://schemas.microsoft.com/office/drawing/2014/main" id="{D51CBCFC-CDE5-B595-3827-6BBD86423950}"/>
              </a:ext>
            </a:extLst>
          </p:cNvPr>
          <p:cNvSpPr txBox="1"/>
          <p:nvPr/>
        </p:nvSpPr>
        <p:spPr>
          <a:xfrm>
            <a:off x="8820472" y="-34517"/>
            <a:ext cx="401072" cy="369332"/>
          </a:xfrm>
          <a:prstGeom prst="rect">
            <a:avLst/>
          </a:prstGeom>
          <a:noFill/>
        </p:spPr>
        <p:txBody>
          <a:bodyPr wrap="none" rtlCol="0">
            <a:spAutoFit/>
          </a:bodyPr>
          <a:lstStyle/>
          <a:p>
            <a:r>
              <a:rPr lang="en-GB" dirty="0">
                <a:highlight>
                  <a:srgbClr val="FFFF00"/>
                </a:highlight>
              </a:rPr>
              <a:t>all</a:t>
            </a:r>
          </a:p>
        </p:txBody>
      </p:sp>
    </p:spTree>
    <p:extLst>
      <p:ext uri="{BB962C8B-B14F-4D97-AF65-F5344CB8AC3E}">
        <p14:creationId xmlns:p14="http://schemas.microsoft.com/office/powerpoint/2010/main" val="34515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120483"/>
            <a:ext cx="6014403" cy="1454244"/>
          </a:xfrm>
          <a:prstGeom prst="rect">
            <a:avLst/>
          </a:prstGeom>
          <a:noFill/>
        </p:spPr>
        <p:txBody>
          <a:bodyPr wrap="none" lIns="68580" tIns="34290" rIns="68580" bIns="34290">
            <a:spAutoFit/>
          </a:bodyPr>
          <a:lstStyle/>
          <a:p>
            <a:pPr algn="ctr"/>
            <a:r>
              <a:rPr lang="en-GB" sz="4500" b="1" dirty="0">
                <a:ln w="6600">
                  <a:solidFill>
                    <a:schemeClr val="accent2"/>
                  </a:solidFill>
                  <a:prstDash val="solid"/>
                </a:ln>
                <a:solidFill>
                  <a:srgbClr val="FFFFFF"/>
                </a:solidFill>
                <a:effectLst>
                  <a:outerShdw dist="38100" dir="2700000" algn="tl" rotWithShape="0">
                    <a:schemeClr val="accent2"/>
                  </a:outerShdw>
                </a:effectLst>
              </a:rPr>
              <a:t>Cellular Communication </a:t>
            </a:r>
          </a:p>
          <a:p>
            <a:pPr algn="r"/>
            <a:r>
              <a:rPr lang="en-GB" sz="4500" b="1" dirty="0">
                <a:ln w="6600">
                  <a:solidFill>
                    <a:schemeClr val="accent2"/>
                  </a:solidFill>
                  <a:prstDash val="solid"/>
                </a:ln>
                <a:solidFill>
                  <a:srgbClr val="FFFFFF"/>
                </a:solidFill>
                <a:effectLst>
                  <a:outerShdw dist="38100" dir="2700000" algn="tl" rotWithShape="0">
                    <a:schemeClr val="accent2"/>
                  </a:outerShdw>
                </a:effectLst>
              </a:rPr>
              <a:t>(Signalling)– How?...</a:t>
            </a:r>
          </a:p>
        </p:txBody>
      </p:sp>
      <p:sp>
        <p:nvSpPr>
          <p:cNvPr id="6" name="TextBox 5"/>
          <p:cNvSpPr txBox="1"/>
          <p:nvPr/>
        </p:nvSpPr>
        <p:spPr>
          <a:xfrm>
            <a:off x="2909526" y="2060848"/>
            <a:ext cx="6172200" cy="3000821"/>
          </a:xfrm>
          <a:prstGeom prst="rect">
            <a:avLst/>
          </a:prstGeom>
          <a:noFill/>
        </p:spPr>
        <p:txBody>
          <a:bodyPr wrap="square" rtlCol="0">
            <a:spAutoFit/>
          </a:bodyPr>
          <a:lstStyle/>
          <a:p>
            <a:r>
              <a:rPr lang="en-GB" sz="2100" b="1" dirty="0">
                <a:solidFill>
                  <a:srgbClr val="FF0000"/>
                </a:solidFill>
              </a:rPr>
              <a:t>1) Hormones </a:t>
            </a:r>
            <a:r>
              <a:rPr lang="en-GB" sz="2100" dirty="0">
                <a:solidFill>
                  <a:srgbClr val="FF0000"/>
                </a:solidFill>
              </a:rPr>
              <a:t>-</a:t>
            </a:r>
            <a:r>
              <a:rPr lang="en-GB" sz="2100" dirty="0"/>
              <a:t> In plants and animals help to transfer </a:t>
            </a:r>
            <a:r>
              <a:rPr lang="en-GB" sz="2100" dirty="0">
                <a:solidFill>
                  <a:srgbClr val="FF0000"/>
                </a:solidFill>
              </a:rPr>
              <a:t>chemical information </a:t>
            </a:r>
            <a:r>
              <a:rPr lang="en-GB" sz="2100" dirty="0"/>
              <a:t>from one part of the organism to another via the blood. An endocrine organ releases the hormone &amp; is detected by specific target cells. (Longer-term response)</a:t>
            </a:r>
          </a:p>
          <a:p>
            <a:endParaRPr lang="en-GB" sz="2100" dirty="0"/>
          </a:p>
          <a:p>
            <a:r>
              <a:rPr lang="en-GB" sz="2100" b="1" dirty="0">
                <a:solidFill>
                  <a:srgbClr val="FF0000"/>
                </a:solidFill>
              </a:rPr>
              <a:t>2) Nerves - </a:t>
            </a:r>
            <a:r>
              <a:rPr lang="en-GB" sz="2100" dirty="0"/>
              <a:t>In many animals, nerves transport information in the form of </a:t>
            </a:r>
            <a:r>
              <a:rPr lang="en-GB" sz="2100" dirty="0">
                <a:solidFill>
                  <a:srgbClr val="FF0000"/>
                </a:solidFill>
              </a:rPr>
              <a:t>electrical impulses</a:t>
            </a:r>
            <a:r>
              <a:rPr lang="en-GB" sz="2100" dirty="0"/>
              <a:t> via a network of neurones. (Rapid responses)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85" t="469" r="-330" b="5366"/>
          <a:stretch/>
        </p:blipFill>
        <p:spPr>
          <a:xfrm>
            <a:off x="55648" y="1726873"/>
            <a:ext cx="2761247" cy="20811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03" y="4031708"/>
            <a:ext cx="2478506" cy="1665246"/>
          </a:xfrm>
          <a:prstGeom prst="rect">
            <a:avLst/>
          </a:prstGeom>
        </p:spPr>
      </p:pic>
      <p:sp>
        <p:nvSpPr>
          <p:cNvPr id="7" name="TextBox 6"/>
          <p:cNvSpPr txBox="1"/>
          <p:nvPr/>
        </p:nvSpPr>
        <p:spPr>
          <a:xfrm>
            <a:off x="144513" y="6064346"/>
            <a:ext cx="9004133" cy="369332"/>
          </a:xfrm>
          <a:prstGeom prst="rect">
            <a:avLst/>
          </a:prstGeom>
          <a:solidFill>
            <a:srgbClr val="FFFF00"/>
          </a:solidFill>
        </p:spPr>
        <p:txBody>
          <a:bodyPr wrap="square" rtlCol="0">
            <a:spAutoFit/>
          </a:bodyPr>
          <a:lstStyle/>
          <a:p>
            <a:r>
              <a:rPr lang="en-GB" i="1" dirty="0"/>
              <a:t>Both these methods of passing information from 1 cell to another are known as </a:t>
            </a:r>
            <a:r>
              <a:rPr lang="en-GB" b="1" i="1" dirty="0">
                <a:solidFill>
                  <a:srgbClr val="FF0000"/>
                </a:solidFill>
              </a:rPr>
              <a:t>Cell Signalling</a:t>
            </a:r>
            <a:r>
              <a:rPr lang="en-GB" i="1" dirty="0"/>
              <a:t>.</a:t>
            </a:r>
          </a:p>
        </p:txBody>
      </p:sp>
      <p:sp>
        <p:nvSpPr>
          <p:cNvPr id="3" name="TextBox 2">
            <a:extLst>
              <a:ext uri="{FF2B5EF4-FFF2-40B4-BE49-F238E27FC236}">
                <a16:creationId xmlns:a16="http://schemas.microsoft.com/office/drawing/2014/main" id="{46FB0753-164F-A27D-03AC-ECF6EA234391}"/>
              </a:ext>
            </a:extLst>
          </p:cNvPr>
          <p:cNvSpPr txBox="1"/>
          <p:nvPr/>
        </p:nvSpPr>
        <p:spPr>
          <a:xfrm>
            <a:off x="8820472" y="-20690"/>
            <a:ext cx="401072" cy="369332"/>
          </a:xfrm>
          <a:prstGeom prst="rect">
            <a:avLst/>
          </a:prstGeom>
          <a:noFill/>
        </p:spPr>
        <p:txBody>
          <a:bodyPr wrap="none" rtlCol="0">
            <a:spAutoFit/>
          </a:bodyPr>
          <a:lstStyle/>
          <a:p>
            <a:r>
              <a:rPr lang="en-GB" dirty="0">
                <a:highlight>
                  <a:srgbClr val="FFFF00"/>
                </a:highlight>
              </a:rPr>
              <a:t>all</a:t>
            </a:r>
          </a:p>
        </p:txBody>
      </p:sp>
      <p:sp>
        <p:nvSpPr>
          <p:cNvPr id="8" name="TextBox 7">
            <a:extLst>
              <a:ext uri="{FF2B5EF4-FFF2-40B4-BE49-F238E27FC236}">
                <a16:creationId xmlns:a16="http://schemas.microsoft.com/office/drawing/2014/main" id="{6B5BB3B7-421B-F315-280A-B8F06F7BB369}"/>
              </a:ext>
            </a:extLst>
          </p:cNvPr>
          <p:cNvSpPr txBox="1"/>
          <p:nvPr/>
        </p:nvSpPr>
        <p:spPr>
          <a:xfrm rot="-600000">
            <a:off x="253413" y="87638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QUESTIONS!</a:t>
            </a:r>
            <a:endParaRPr lang="en-GB"/>
          </a:p>
        </p:txBody>
      </p:sp>
    </p:spTree>
    <p:extLst>
      <p:ext uri="{BB962C8B-B14F-4D97-AF65-F5344CB8AC3E}">
        <p14:creationId xmlns:p14="http://schemas.microsoft.com/office/powerpoint/2010/main" val="32179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28788"/>
            <a:ext cx="9144000" cy="523220"/>
          </a:xfrm>
          <a:prstGeom prst="rect">
            <a:avLst/>
          </a:prstGeom>
          <a:noFill/>
        </p:spPr>
        <p:txBody>
          <a:bodyPr wrap="square" rtlCol="0">
            <a:spAutoFit/>
          </a:bodyPr>
          <a:lstStyle/>
          <a:p>
            <a:pPr algn="ctr"/>
            <a:r>
              <a:rPr lang="en-GB" sz="2800" dirty="0">
                <a:solidFill>
                  <a:srgbClr val="002060"/>
                </a:solidFill>
                <a:latin typeface="+mj-lt"/>
              </a:rPr>
              <a:t>Receptors and effectors</a:t>
            </a:r>
            <a:endParaRPr lang="en-GB" altLang="en-US" sz="2000" dirty="0">
              <a:latin typeface="+mj-lt"/>
            </a:endParaRPr>
          </a:p>
        </p:txBody>
      </p:sp>
      <p:pic>
        <p:nvPicPr>
          <p:cNvPr id="2" name="Picture 2" descr="http://edplace.com/userfiles/image/reflex%20a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902" y="548681"/>
            <a:ext cx="445136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96" y="692696"/>
            <a:ext cx="4824535" cy="3754874"/>
          </a:xfrm>
          <a:prstGeom prst="rect">
            <a:avLst/>
          </a:prstGeom>
          <a:noFill/>
        </p:spPr>
        <p:txBody>
          <a:bodyPr wrap="square" rtlCol="0">
            <a:spAutoFit/>
          </a:bodyPr>
          <a:lstStyle/>
          <a:p>
            <a:r>
              <a:rPr lang="en-GB" sz="2000" dirty="0">
                <a:solidFill>
                  <a:srgbClr val="C00000"/>
                </a:solidFill>
                <a:latin typeface="+mj-lt"/>
              </a:rPr>
              <a:t>Receptors: </a:t>
            </a:r>
          </a:p>
          <a:p>
            <a:pPr marL="285750" indent="-285750">
              <a:buFontTx/>
              <a:buChar char="-"/>
            </a:pPr>
            <a:r>
              <a:rPr lang="en-GB" sz="2000" dirty="0">
                <a:solidFill>
                  <a:srgbClr val="0070C0"/>
                </a:solidFill>
                <a:latin typeface="+mj-lt"/>
              </a:rPr>
              <a:t>Detect </a:t>
            </a:r>
            <a:r>
              <a:rPr lang="en-GB" sz="2000" u="sng" dirty="0">
                <a:solidFill>
                  <a:srgbClr val="0070C0"/>
                </a:solidFill>
                <a:latin typeface="+mj-lt"/>
              </a:rPr>
              <a:t>specific</a:t>
            </a:r>
            <a:r>
              <a:rPr lang="en-GB" sz="2000" dirty="0">
                <a:solidFill>
                  <a:srgbClr val="0070C0"/>
                </a:solidFill>
                <a:latin typeface="+mj-lt"/>
              </a:rPr>
              <a:t> stimuli.</a:t>
            </a:r>
          </a:p>
          <a:p>
            <a:pPr marL="285750" indent="-285750">
              <a:buFontTx/>
              <a:buChar char="-"/>
            </a:pPr>
            <a:r>
              <a:rPr lang="en-GB" sz="2000" dirty="0">
                <a:solidFill>
                  <a:srgbClr val="0070C0"/>
                </a:solidFill>
                <a:latin typeface="+mj-lt"/>
              </a:rPr>
              <a:t>Only detect one stimuli each.</a:t>
            </a:r>
          </a:p>
          <a:p>
            <a:pPr marL="285750" indent="-285750">
              <a:buFontTx/>
              <a:buChar char="-"/>
            </a:pPr>
            <a:r>
              <a:rPr lang="en-GB" sz="2000" dirty="0">
                <a:solidFill>
                  <a:srgbClr val="0070C0"/>
                </a:solidFill>
                <a:latin typeface="+mj-lt"/>
              </a:rPr>
              <a:t>e.g. pressure receptors, photoreceptors, </a:t>
            </a:r>
            <a:r>
              <a:rPr lang="en-GB" sz="2000" dirty="0" err="1">
                <a:solidFill>
                  <a:srgbClr val="0070C0"/>
                </a:solidFill>
                <a:latin typeface="+mj-lt"/>
              </a:rPr>
              <a:t>thermoreceptors</a:t>
            </a:r>
            <a:endParaRPr lang="en-GB" sz="2000" dirty="0">
              <a:latin typeface="+mj-lt"/>
            </a:endParaRPr>
          </a:p>
          <a:p>
            <a:pPr marL="285750" indent="-285750">
              <a:buFontTx/>
              <a:buChar char="-"/>
            </a:pPr>
            <a:r>
              <a:rPr lang="en-GB" sz="2000" dirty="0">
                <a:solidFill>
                  <a:srgbClr val="0070C0"/>
                </a:solidFill>
                <a:latin typeface="+mj-lt"/>
              </a:rPr>
              <a:t>Receptors can be proteins or cells</a:t>
            </a:r>
          </a:p>
          <a:p>
            <a:pPr marL="285750" indent="-285750">
              <a:buFontTx/>
              <a:buChar char="-"/>
            </a:pPr>
            <a:endParaRPr lang="en-GB" sz="2000" dirty="0">
              <a:latin typeface="+mj-lt"/>
            </a:endParaRPr>
          </a:p>
          <a:p>
            <a:r>
              <a:rPr lang="en-GB" sz="2000" dirty="0">
                <a:solidFill>
                  <a:srgbClr val="C00000"/>
                </a:solidFill>
                <a:latin typeface="+mj-lt"/>
              </a:rPr>
              <a:t>Effectors:</a:t>
            </a:r>
          </a:p>
          <a:p>
            <a:pPr marL="285750" indent="-285750" algn="just">
              <a:buFontTx/>
              <a:buChar char="-"/>
            </a:pPr>
            <a:r>
              <a:rPr lang="en-GB" sz="2000" dirty="0">
                <a:solidFill>
                  <a:srgbClr val="0070C0"/>
                </a:solidFill>
                <a:latin typeface="+mj-lt"/>
              </a:rPr>
              <a:t>Bring about a response to a stimuli.</a:t>
            </a:r>
          </a:p>
          <a:p>
            <a:pPr marL="285750" indent="-285750" algn="just">
              <a:buFontTx/>
              <a:buChar char="-"/>
            </a:pPr>
            <a:r>
              <a:rPr lang="en-GB" sz="2000" dirty="0">
                <a:solidFill>
                  <a:srgbClr val="0070C0"/>
                </a:solidFill>
                <a:latin typeface="+mj-lt"/>
              </a:rPr>
              <a:t>e.g. muscle cells contract, cells in pancreas secrete hormones</a:t>
            </a:r>
          </a:p>
          <a:p>
            <a:endParaRPr lang="en-GB" dirty="0">
              <a:latin typeface="+mj-lt"/>
            </a:endParaRPr>
          </a:p>
        </p:txBody>
      </p:sp>
      <p:sp>
        <p:nvSpPr>
          <p:cNvPr id="5" name="TextBox 4"/>
          <p:cNvSpPr txBox="1"/>
          <p:nvPr/>
        </p:nvSpPr>
        <p:spPr>
          <a:xfrm>
            <a:off x="50533" y="4294838"/>
            <a:ext cx="4668938" cy="646331"/>
          </a:xfrm>
          <a:prstGeom prst="rect">
            <a:avLst/>
          </a:prstGeom>
          <a:noFill/>
        </p:spPr>
        <p:txBody>
          <a:bodyPr wrap="square" rtlCol="0">
            <a:spAutoFit/>
          </a:bodyPr>
          <a:lstStyle/>
          <a:p>
            <a:pPr algn="just"/>
            <a:r>
              <a:rPr lang="en-GB" dirty="0">
                <a:latin typeface="+mj-lt"/>
              </a:rPr>
              <a:t>From what we know so far..</a:t>
            </a:r>
          </a:p>
          <a:p>
            <a:pPr algn="just"/>
            <a:r>
              <a:rPr lang="en-GB" dirty="0">
                <a:latin typeface="+mj-lt"/>
              </a:rPr>
              <a:t>Why are receptors and effectors important?</a:t>
            </a:r>
          </a:p>
        </p:txBody>
      </p:sp>
      <p:sp>
        <p:nvSpPr>
          <p:cNvPr id="13" name="TextBox 12"/>
          <p:cNvSpPr txBox="1"/>
          <p:nvPr/>
        </p:nvSpPr>
        <p:spPr>
          <a:xfrm>
            <a:off x="3964" y="5102120"/>
            <a:ext cx="9120306" cy="1015663"/>
          </a:xfrm>
          <a:prstGeom prst="rect">
            <a:avLst/>
          </a:prstGeom>
          <a:noFill/>
        </p:spPr>
        <p:txBody>
          <a:bodyPr wrap="square" rtlCol="0">
            <a:spAutoFit/>
          </a:bodyPr>
          <a:lstStyle/>
          <a:p>
            <a:pPr marL="285750" indent="-285750" algn="just">
              <a:buFontTx/>
              <a:buChar char="-"/>
            </a:pPr>
            <a:r>
              <a:rPr lang="en-GB" sz="2000" dirty="0">
                <a:solidFill>
                  <a:srgbClr val="FF0000"/>
                </a:solidFill>
                <a:latin typeface="+mj-lt"/>
              </a:rPr>
              <a:t>They allow ………………………….. between different parts of the organism.</a:t>
            </a:r>
          </a:p>
          <a:p>
            <a:pPr marL="285750" indent="-285750" algn="just">
              <a:buFontTx/>
              <a:buChar char="-"/>
            </a:pPr>
            <a:r>
              <a:rPr lang="en-GB" sz="2000" dirty="0">
                <a:solidFill>
                  <a:srgbClr val="FF0000"/>
                </a:solidFill>
                <a:latin typeface="+mj-lt"/>
              </a:rPr>
              <a:t>Allows the different ……………. to coordinate their activities, so they work effectively.</a:t>
            </a:r>
          </a:p>
          <a:p>
            <a:pPr marL="285750" indent="-285750" algn="just">
              <a:buFontTx/>
              <a:buChar char="-"/>
            </a:pPr>
            <a:r>
              <a:rPr lang="en-GB" sz="2000" dirty="0">
                <a:solidFill>
                  <a:srgbClr val="FF0000"/>
                </a:solidFill>
                <a:latin typeface="+mj-lt"/>
              </a:rPr>
              <a:t>Allows ……… responses, ……… responses, ………. term and ……….. term responses.</a:t>
            </a:r>
          </a:p>
        </p:txBody>
      </p:sp>
      <p:sp>
        <p:nvSpPr>
          <p:cNvPr id="6" name="TextBox 5">
            <a:extLst>
              <a:ext uri="{FF2B5EF4-FFF2-40B4-BE49-F238E27FC236}">
                <a16:creationId xmlns:a16="http://schemas.microsoft.com/office/drawing/2014/main" id="{3E3E977A-D29F-7AE8-5AF2-B602D3B5E544}"/>
              </a:ext>
            </a:extLst>
          </p:cNvPr>
          <p:cNvSpPr txBox="1"/>
          <p:nvPr/>
        </p:nvSpPr>
        <p:spPr>
          <a:xfrm>
            <a:off x="8820472" y="-44548"/>
            <a:ext cx="423514" cy="369332"/>
          </a:xfrm>
          <a:prstGeom prst="rect">
            <a:avLst/>
          </a:prstGeom>
          <a:noFill/>
        </p:spPr>
        <p:txBody>
          <a:bodyPr wrap="none" rtlCol="0">
            <a:spAutoFit/>
          </a:bodyPr>
          <a:lstStyle/>
          <a:p>
            <a:r>
              <a:rPr lang="en-GB" dirty="0">
                <a:highlight>
                  <a:srgbClr val="FFFF00"/>
                </a:highlight>
              </a:rPr>
              <a:t>All</a:t>
            </a:r>
          </a:p>
        </p:txBody>
      </p:sp>
    </p:spTree>
    <p:extLst>
      <p:ext uri="{BB962C8B-B14F-4D97-AF65-F5344CB8AC3E}">
        <p14:creationId xmlns:p14="http://schemas.microsoft.com/office/powerpoint/2010/main" val="7376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25"/>
            <a:ext cx="9144000" cy="523220"/>
          </a:xfrm>
          <a:prstGeom prst="rect">
            <a:avLst/>
          </a:prstGeom>
          <a:noFill/>
        </p:spPr>
        <p:txBody>
          <a:bodyPr wrap="square" rtlCol="0">
            <a:spAutoFit/>
          </a:bodyPr>
          <a:lstStyle/>
          <a:p>
            <a:pPr algn="ctr"/>
            <a:r>
              <a:rPr lang="en-GB" sz="2800" dirty="0">
                <a:solidFill>
                  <a:srgbClr val="002060"/>
                </a:solidFill>
                <a:latin typeface="+mj-lt"/>
              </a:rPr>
              <a:t>Receptors and effectors</a:t>
            </a:r>
            <a:endParaRPr lang="en-GB" altLang="en-US" sz="2000" dirty="0">
              <a:latin typeface="+mj-lt"/>
            </a:endParaRPr>
          </a:p>
        </p:txBody>
      </p:sp>
      <p:pic>
        <p:nvPicPr>
          <p:cNvPr id="2" name="Picture 2" descr="http://edplace.com/userfiles/image/reflex%20ar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902" y="548681"/>
            <a:ext cx="445136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96" y="692696"/>
            <a:ext cx="4824535" cy="3754874"/>
          </a:xfrm>
          <a:prstGeom prst="rect">
            <a:avLst/>
          </a:prstGeom>
          <a:noFill/>
        </p:spPr>
        <p:txBody>
          <a:bodyPr wrap="square" rtlCol="0">
            <a:spAutoFit/>
          </a:bodyPr>
          <a:lstStyle/>
          <a:p>
            <a:r>
              <a:rPr lang="en-GB" sz="2000" dirty="0">
                <a:solidFill>
                  <a:srgbClr val="C00000"/>
                </a:solidFill>
                <a:latin typeface="+mj-lt"/>
              </a:rPr>
              <a:t>Receptors: </a:t>
            </a:r>
          </a:p>
          <a:p>
            <a:pPr marL="285750" indent="-285750">
              <a:buFontTx/>
              <a:buChar char="-"/>
            </a:pPr>
            <a:r>
              <a:rPr lang="en-GB" sz="2000" dirty="0">
                <a:solidFill>
                  <a:srgbClr val="0070C0"/>
                </a:solidFill>
                <a:latin typeface="+mj-lt"/>
              </a:rPr>
              <a:t>Detect </a:t>
            </a:r>
            <a:r>
              <a:rPr lang="en-GB" sz="2000" u="sng" dirty="0">
                <a:solidFill>
                  <a:srgbClr val="0070C0"/>
                </a:solidFill>
                <a:latin typeface="+mj-lt"/>
              </a:rPr>
              <a:t>specific</a:t>
            </a:r>
            <a:r>
              <a:rPr lang="en-GB" sz="2000" dirty="0">
                <a:solidFill>
                  <a:srgbClr val="0070C0"/>
                </a:solidFill>
                <a:latin typeface="+mj-lt"/>
              </a:rPr>
              <a:t> stimuli.</a:t>
            </a:r>
          </a:p>
          <a:p>
            <a:pPr marL="285750" indent="-285750">
              <a:buFontTx/>
              <a:buChar char="-"/>
            </a:pPr>
            <a:r>
              <a:rPr lang="en-GB" sz="2000" dirty="0">
                <a:solidFill>
                  <a:srgbClr val="0070C0"/>
                </a:solidFill>
                <a:latin typeface="+mj-lt"/>
              </a:rPr>
              <a:t>Only detect one stimuli each.</a:t>
            </a:r>
          </a:p>
          <a:p>
            <a:pPr marL="285750" indent="-285750">
              <a:buFontTx/>
              <a:buChar char="-"/>
            </a:pPr>
            <a:r>
              <a:rPr lang="en-GB" sz="2000" dirty="0">
                <a:solidFill>
                  <a:srgbClr val="0070C0"/>
                </a:solidFill>
                <a:latin typeface="+mj-lt"/>
              </a:rPr>
              <a:t>e.g. pressure receptors, photoreceptors, </a:t>
            </a:r>
            <a:r>
              <a:rPr lang="en-GB" sz="2000" dirty="0" err="1">
                <a:solidFill>
                  <a:srgbClr val="0070C0"/>
                </a:solidFill>
                <a:latin typeface="+mj-lt"/>
              </a:rPr>
              <a:t>thermoreceptors</a:t>
            </a:r>
            <a:endParaRPr lang="en-GB" sz="2000" dirty="0">
              <a:latin typeface="+mj-lt"/>
            </a:endParaRPr>
          </a:p>
          <a:p>
            <a:pPr marL="285750" indent="-285750">
              <a:buFontTx/>
              <a:buChar char="-"/>
            </a:pPr>
            <a:r>
              <a:rPr lang="en-GB" sz="2000" dirty="0">
                <a:solidFill>
                  <a:srgbClr val="0070C0"/>
                </a:solidFill>
                <a:latin typeface="+mj-lt"/>
              </a:rPr>
              <a:t>Receptors can be proteins, cells</a:t>
            </a:r>
          </a:p>
          <a:p>
            <a:pPr marL="285750" indent="-285750">
              <a:buFontTx/>
              <a:buChar char="-"/>
            </a:pPr>
            <a:endParaRPr lang="en-GB" sz="2000" dirty="0">
              <a:latin typeface="+mj-lt"/>
            </a:endParaRPr>
          </a:p>
          <a:p>
            <a:r>
              <a:rPr lang="en-GB" sz="2000" dirty="0">
                <a:solidFill>
                  <a:srgbClr val="C00000"/>
                </a:solidFill>
                <a:latin typeface="+mj-lt"/>
              </a:rPr>
              <a:t>Effectors:</a:t>
            </a:r>
          </a:p>
          <a:p>
            <a:pPr marL="285750" indent="-285750" algn="just">
              <a:buFontTx/>
              <a:buChar char="-"/>
            </a:pPr>
            <a:r>
              <a:rPr lang="en-GB" sz="2000" dirty="0">
                <a:solidFill>
                  <a:srgbClr val="0070C0"/>
                </a:solidFill>
                <a:latin typeface="+mj-lt"/>
              </a:rPr>
              <a:t>Bring about a response to a stimuli.</a:t>
            </a:r>
          </a:p>
          <a:p>
            <a:pPr marL="285750" indent="-285750" algn="just">
              <a:buFontTx/>
              <a:buChar char="-"/>
            </a:pPr>
            <a:r>
              <a:rPr lang="en-GB" sz="2000" dirty="0">
                <a:solidFill>
                  <a:srgbClr val="0070C0"/>
                </a:solidFill>
                <a:latin typeface="+mj-lt"/>
              </a:rPr>
              <a:t>e.g. muscle cells contract, cells in pancreas secrete hormones</a:t>
            </a:r>
          </a:p>
          <a:p>
            <a:endParaRPr lang="en-GB" dirty="0">
              <a:latin typeface="+mj-lt"/>
            </a:endParaRPr>
          </a:p>
        </p:txBody>
      </p:sp>
      <p:sp>
        <p:nvSpPr>
          <p:cNvPr id="5" name="TextBox 4"/>
          <p:cNvSpPr txBox="1"/>
          <p:nvPr/>
        </p:nvSpPr>
        <p:spPr>
          <a:xfrm>
            <a:off x="-964" y="4715852"/>
            <a:ext cx="4668938" cy="369332"/>
          </a:xfrm>
          <a:prstGeom prst="rect">
            <a:avLst/>
          </a:prstGeom>
          <a:noFill/>
        </p:spPr>
        <p:txBody>
          <a:bodyPr wrap="square" rtlCol="0">
            <a:spAutoFit/>
          </a:bodyPr>
          <a:lstStyle/>
          <a:p>
            <a:pPr algn="just"/>
            <a:r>
              <a:rPr lang="en-GB" dirty="0">
                <a:latin typeface="+mj-lt"/>
              </a:rPr>
              <a:t>Why are receptors and effectors important?</a:t>
            </a:r>
          </a:p>
        </p:txBody>
      </p:sp>
      <p:sp>
        <p:nvSpPr>
          <p:cNvPr id="13" name="TextBox 12"/>
          <p:cNvSpPr txBox="1"/>
          <p:nvPr/>
        </p:nvSpPr>
        <p:spPr>
          <a:xfrm>
            <a:off x="3964" y="5102120"/>
            <a:ext cx="9120306" cy="1015663"/>
          </a:xfrm>
          <a:prstGeom prst="rect">
            <a:avLst/>
          </a:prstGeom>
          <a:noFill/>
        </p:spPr>
        <p:txBody>
          <a:bodyPr wrap="square" rtlCol="0">
            <a:spAutoFit/>
          </a:bodyPr>
          <a:lstStyle/>
          <a:p>
            <a:pPr marL="285750" indent="-285750" algn="just">
              <a:buFontTx/>
              <a:buChar char="-"/>
            </a:pPr>
            <a:r>
              <a:rPr lang="en-GB" sz="2000" dirty="0">
                <a:solidFill>
                  <a:srgbClr val="FF0000"/>
                </a:solidFill>
                <a:latin typeface="+mj-lt"/>
              </a:rPr>
              <a:t>They allow </a:t>
            </a:r>
            <a:r>
              <a:rPr lang="en-GB" sz="2000" dirty="0">
                <a:solidFill>
                  <a:srgbClr val="FF0000"/>
                </a:solidFill>
                <a:highlight>
                  <a:srgbClr val="FFFF00"/>
                </a:highlight>
                <a:latin typeface="+mj-lt"/>
              </a:rPr>
              <a:t>communication</a:t>
            </a:r>
            <a:r>
              <a:rPr lang="en-GB" sz="2000" dirty="0">
                <a:solidFill>
                  <a:srgbClr val="FF0000"/>
                </a:solidFill>
                <a:latin typeface="+mj-lt"/>
              </a:rPr>
              <a:t> between different parts of the organism.</a:t>
            </a:r>
          </a:p>
          <a:p>
            <a:pPr marL="285750" indent="-285750" algn="just">
              <a:buFontTx/>
              <a:buChar char="-"/>
            </a:pPr>
            <a:r>
              <a:rPr lang="en-GB" sz="2000" dirty="0">
                <a:solidFill>
                  <a:srgbClr val="FF0000"/>
                </a:solidFill>
                <a:latin typeface="+mj-lt"/>
              </a:rPr>
              <a:t>Allows the different </a:t>
            </a:r>
            <a:r>
              <a:rPr lang="en-GB" sz="2000" dirty="0">
                <a:solidFill>
                  <a:srgbClr val="FF0000"/>
                </a:solidFill>
                <a:highlight>
                  <a:srgbClr val="FFFF00"/>
                </a:highlight>
                <a:latin typeface="+mj-lt"/>
              </a:rPr>
              <a:t>organs</a:t>
            </a:r>
            <a:r>
              <a:rPr lang="en-GB" sz="2000" dirty="0">
                <a:solidFill>
                  <a:srgbClr val="FF0000"/>
                </a:solidFill>
                <a:latin typeface="+mj-lt"/>
              </a:rPr>
              <a:t> to coordinate their activities, so they work effectively.</a:t>
            </a:r>
          </a:p>
          <a:p>
            <a:pPr marL="285750" indent="-285750" algn="just">
              <a:buFontTx/>
              <a:buChar char="-"/>
            </a:pPr>
            <a:r>
              <a:rPr lang="en-GB" sz="2000" dirty="0">
                <a:solidFill>
                  <a:srgbClr val="FF0000"/>
                </a:solidFill>
                <a:latin typeface="+mj-lt"/>
              </a:rPr>
              <a:t>Allows </a:t>
            </a:r>
            <a:r>
              <a:rPr lang="en-GB" sz="2000" dirty="0">
                <a:solidFill>
                  <a:srgbClr val="FF0000"/>
                </a:solidFill>
                <a:highlight>
                  <a:srgbClr val="FFFF00"/>
                </a:highlight>
                <a:latin typeface="+mj-lt"/>
              </a:rPr>
              <a:t>rapid</a:t>
            </a:r>
            <a:r>
              <a:rPr lang="en-GB" sz="2000" dirty="0">
                <a:solidFill>
                  <a:srgbClr val="FF0000"/>
                </a:solidFill>
                <a:latin typeface="+mj-lt"/>
              </a:rPr>
              <a:t> responses, </a:t>
            </a:r>
            <a:r>
              <a:rPr lang="en-GB" sz="2000" dirty="0">
                <a:solidFill>
                  <a:srgbClr val="FF0000"/>
                </a:solidFill>
                <a:highlight>
                  <a:srgbClr val="FFFF00"/>
                </a:highlight>
                <a:latin typeface="+mj-lt"/>
              </a:rPr>
              <a:t>specific</a:t>
            </a:r>
            <a:r>
              <a:rPr lang="en-GB" sz="2000" dirty="0">
                <a:solidFill>
                  <a:srgbClr val="FF0000"/>
                </a:solidFill>
                <a:latin typeface="+mj-lt"/>
              </a:rPr>
              <a:t> responses, </a:t>
            </a:r>
            <a:r>
              <a:rPr lang="en-GB" sz="2000" dirty="0">
                <a:solidFill>
                  <a:srgbClr val="FF0000"/>
                </a:solidFill>
                <a:highlight>
                  <a:srgbClr val="FFFF00"/>
                </a:highlight>
                <a:latin typeface="+mj-lt"/>
              </a:rPr>
              <a:t>short</a:t>
            </a:r>
            <a:r>
              <a:rPr lang="en-GB" sz="2000" dirty="0">
                <a:solidFill>
                  <a:srgbClr val="FF0000"/>
                </a:solidFill>
                <a:latin typeface="+mj-lt"/>
              </a:rPr>
              <a:t> term and </a:t>
            </a:r>
            <a:r>
              <a:rPr lang="en-GB" sz="2000" dirty="0">
                <a:solidFill>
                  <a:srgbClr val="FF0000"/>
                </a:solidFill>
                <a:highlight>
                  <a:srgbClr val="FFFF00"/>
                </a:highlight>
                <a:latin typeface="+mj-lt"/>
              </a:rPr>
              <a:t>long</a:t>
            </a:r>
            <a:r>
              <a:rPr lang="en-GB" sz="2000" dirty="0">
                <a:solidFill>
                  <a:srgbClr val="FF0000"/>
                </a:solidFill>
                <a:latin typeface="+mj-lt"/>
              </a:rPr>
              <a:t> term responses.</a:t>
            </a:r>
          </a:p>
        </p:txBody>
      </p:sp>
    </p:spTree>
    <p:extLst>
      <p:ext uri="{BB962C8B-B14F-4D97-AF65-F5344CB8AC3E}">
        <p14:creationId xmlns:p14="http://schemas.microsoft.com/office/powerpoint/2010/main" val="5271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25"/>
            <a:ext cx="9144000" cy="523220"/>
          </a:xfrm>
          <a:prstGeom prst="rect">
            <a:avLst/>
          </a:prstGeom>
          <a:noFill/>
        </p:spPr>
        <p:txBody>
          <a:bodyPr wrap="square" rtlCol="0">
            <a:spAutoFit/>
          </a:bodyPr>
          <a:lstStyle/>
          <a:p>
            <a:pPr algn="ctr"/>
            <a:r>
              <a:rPr lang="en-GB" sz="2800" dirty="0">
                <a:solidFill>
                  <a:srgbClr val="002060"/>
                </a:solidFill>
                <a:latin typeface="+mj-lt"/>
              </a:rPr>
              <a:t>Cell signalling - summary</a:t>
            </a:r>
            <a:endParaRPr lang="en-GB" altLang="en-US" sz="2000" dirty="0">
              <a:latin typeface="+mj-lt"/>
            </a:endParaRPr>
          </a:p>
        </p:txBody>
      </p:sp>
      <p:sp>
        <p:nvSpPr>
          <p:cNvPr id="3" name="TextBox 2"/>
          <p:cNvSpPr txBox="1"/>
          <p:nvPr/>
        </p:nvSpPr>
        <p:spPr>
          <a:xfrm>
            <a:off x="0" y="692696"/>
            <a:ext cx="9144000" cy="6186309"/>
          </a:xfrm>
          <a:prstGeom prst="rect">
            <a:avLst/>
          </a:prstGeom>
          <a:noFill/>
        </p:spPr>
        <p:txBody>
          <a:bodyPr wrap="square" rtlCol="0">
            <a:spAutoFit/>
          </a:bodyPr>
          <a:lstStyle/>
          <a:p>
            <a:pPr algn="just"/>
            <a:r>
              <a:rPr lang="en-GB" dirty="0">
                <a:solidFill>
                  <a:srgbClr val="C00000"/>
                </a:solidFill>
                <a:latin typeface="+mj-lt"/>
              </a:rPr>
              <a:t>Cells </a:t>
            </a:r>
            <a:r>
              <a:rPr lang="en-GB" dirty="0">
                <a:solidFill>
                  <a:srgbClr val="C00000"/>
                </a:solidFill>
                <a:highlight>
                  <a:srgbClr val="FFFF00"/>
                </a:highlight>
                <a:latin typeface="+mj-lt"/>
              </a:rPr>
              <a:t>communicate</a:t>
            </a:r>
            <a:r>
              <a:rPr lang="en-GB" dirty="0">
                <a:solidFill>
                  <a:srgbClr val="C00000"/>
                </a:solidFill>
                <a:latin typeface="+mj-lt"/>
              </a:rPr>
              <a:t> with effectors </a:t>
            </a:r>
            <a:r>
              <a:rPr lang="en-GB" i="1" dirty="0">
                <a:solidFill>
                  <a:srgbClr val="C00000"/>
                </a:solidFill>
                <a:highlight>
                  <a:srgbClr val="FFFF00"/>
                </a:highlight>
                <a:latin typeface="+mj-lt"/>
              </a:rPr>
              <a:t>via</a:t>
            </a:r>
            <a:r>
              <a:rPr lang="en-GB" dirty="0">
                <a:solidFill>
                  <a:srgbClr val="C00000"/>
                </a:solidFill>
                <a:highlight>
                  <a:srgbClr val="FFFF00"/>
                </a:highlight>
                <a:latin typeface="+mj-lt"/>
              </a:rPr>
              <a:t> nervous system </a:t>
            </a:r>
            <a:r>
              <a:rPr lang="en-GB" dirty="0">
                <a:solidFill>
                  <a:srgbClr val="C00000"/>
                </a:solidFill>
                <a:latin typeface="+mj-lt"/>
              </a:rPr>
              <a:t>and/or with the </a:t>
            </a:r>
            <a:r>
              <a:rPr lang="en-GB" dirty="0">
                <a:solidFill>
                  <a:srgbClr val="C00000"/>
                </a:solidFill>
                <a:highlight>
                  <a:srgbClr val="FFFF00"/>
                </a:highlight>
                <a:latin typeface="+mj-lt"/>
              </a:rPr>
              <a:t>hormonal system</a:t>
            </a:r>
            <a:r>
              <a:rPr lang="en-GB" dirty="0">
                <a:solidFill>
                  <a:srgbClr val="C00000"/>
                </a:solidFill>
                <a:latin typeface="+mj-lt"/>
              </a:rPr>
              <a:t>.</a:t>
            </a:r>
            <a:endParaRPr lang="en-GB" dirty="0">
              <a:solidFill>
                <a:srgbClr val="0070C0"/>
              </a:solidFill>
              <a:latin typeface="+mj-lt"/>
            </a:endParaRPr>
          </a:p>
          <a:p>
            <a:pPr algn="just"/>
            <a:endParaRPr lang="en-GB" dirty="0">
              <a:latin typeface="+mj-lt"/>
            </a:endParaRPr>
          </a:p>
          <a:p>
            <a:pPr algn="just"/>
            <a:r>
              <a:rPr lang="en-GB" dirty="0">
                <a:latin typeface="+mj-lt"/>
              </a:rPr>
              <a:t>One cell releases a </a:t>
            </a:r>
            <a:r>
              <a:rPr lang="en-GB" dirty="0">
                <a:highlight>
                  <a:srgbClr val="FFFF00"/>
                </a:highlight>
                <a:latin typeface="+mj-lt"/>
              </a:rPr>
              <a:t>chemical which is detected by another cell.</a:t>
            </a: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marL="285750" indent="-285750" algn="just">
              <a:buFontTx/>
              <a:buChar char="-"/>
            </a:pPr>
            <a:endParaRPr lang="en-GB" dirty="0">
              <a:latin typeface="+mj-lt"/>
            </a:endParaRPr>
          </a:p>
          <a:p>
            <a:pPr algn="just"/>
            <a:endParaRPr lang="en-GB" dirty="0">
              <a:latin typeface="+mj-lt"/>
            </a:endParaRPr>
          </a:p>
          <a:p>
            <a:pPr algn="just"/>
            <a:endParaRPr lang="en-GB" dirty="0">
              <a:latin typeface="+mj-lt"/>
            </a:endParaRPr>
          </a:p>
          <a:p>
            <a:pPr algn="just"/>
            <a:endParaRPr lang="en-GB" dirty="0">
              <a:latin typeface="+mj-lt"/>
            </a:endParaRPr>
          </a:p>
          <a:p>
            <a:pPr algn="just"/>
            <a:r>
              <a:rPr lang="en-GB" b="1" i="1" dirty="0">
                <a:latin typeface="+mj-lt"/>
              </a:rPr>
              <a:t>Neuronal system is interconnected network of neurones that signal to each other across synapse junctions.</a:t>
            </a:r>
          </a:p>
          <a:p>
            <a:pPr algn="just"/>
            <a:endParaRPr lang="en-GB" b="1" i="1" dirty="0">
              <a:latin typeface="+mj-lt"/>
            </a:endParaRPr>
          </a:p>
          <a:p>
            <a:pPr algn="just"/>
            <a:r>
              <a:rPr lang="en-GB" b="1" i="1" dirty="0">
                <a:latin typeface="+mj-lt"/>
              </a:rPr>
              <a:t>Hormonal system uses the blood to transport its signals (hormones), which is recognised by specific target cells.</a:t>
            </a:r>
          </a:p>
        </p:txBody>
      </p:sp>
      <p:pic>
        <p:nvPicPr>
          <p:cNvPr id="3076" name="Picture 4" descr="http://upload.wikimedia.org/wikipedia/commons/6/6f/Neuronal_signal_transmis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60848"/>
            <a:ext cx="464451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cq.ubc.ca/wp-content/uploads/2006/07/transduc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564" y="1975482"/>
            <a:ext cx="3782446" cy="3267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A3CD47-4383-2109-4560-DF103E4B1CAC}"/>
              </a:ext>
            </a:extLst>
          </p:cNvPr>
          <p:cNvSpPr txBox="1"/>
          <p:nvPr/>
        </p:nvSpPr>
        <p:spPr>
          <a:xfrm>
            <a:off x="8611602" y="-64521"/>
            <a:ext cx="588816" cy="369332"/>
          </a:xfrm>
          <a:prstGeom prst="rect">
            <a:avLst/>
          </a:prstGeom>
          <a:noFill/>
        </p:spPr>
        <p:txBody>
          <a:bodyPr wrap="none" rtlCol="0">
            <a:spAutoFit/>
          </a:bodyPr>
          <a:lstStyle/>
          <a:p>
            <a:r>
              <a:rPr lang="en-GB" dirty="0">
                <a:highlight>
                  <a:srgbClr val="FFFF00"/>
                </a:highlight>
              </a:rPr>
              <a:t>GOT</a:t>
            </a:r>
          </a:p>
        </p:txBody>
      </p:sp>
    </p:spTree>
    <p:extLst>
      <p:ext uri="{BB962C8B-B14F-4D97-AF65-F5344CB8AC3E}">
        <p14:creationId xmlns:p14="http://schemas.microsoft.com/office/powerpoint/2010/main" val="33561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 Homeostasis | Biology Notes for IGCSE 2014 &amp; 2022">
            <a:extLst>
              <a:ext uri="{FF2B5EF4-FFF2-40B4-BE49-F238E27FC236}">
                <a16:creationId xmlns:a16="http://schemas.microsoft.com/office/drawing/2014/main" id="{29BA16DE-7013-BA76-C973-2EC09BA5B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906296" cy="5301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F7B2AA-7620-AEA0-4E8A-50645FE4D3C6}"/>
              </a:ext>
            </a:extLst>
          </p:cNvPr>
          <p:cNvSpPr txBox="1"/>
          <p:nvPr/>
        </p:nvSpPr>
        <p:spPr>
          <a:xfrm>
            <a:off x="476777" y="188640"/>
            <a:ext cx="8133765" cy="523220"/>
          </a:xfrm>
          <a:prstGeom prst="rect">
            <a:avLst/>
          </a:prstGeom>
          <a:noFill/>
        </p:spPr>
        <p:txBody>
          <a:bodyPr wrap="none" rtlCol="0">
            <a:spAutoFit/>
          </a:bodyPr>
          <a:lstStyle/>
          <a:p>
            <a:r>
              <a:rPr lang="en-GB" sz="2800" dirty="0"/>
              <a:t>Link everything, we have spoken about to homeostasis</a:t>
            </a:r>
          </a:p>
        </p:txBody>
      </p:sp>
    </p:spTree>
    <p:extLst>
      <p:ext uri="{BB962C8B-B14F-4D97-AF65-F5344CB8AC3E}">
        <p14:creationId xmlns:p14="http://schemas.microsoft.com/office/powerpoint/2010/main" val="122939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25"/>
            <a:ext cx="9144000" cy="1785104"/>
          </a:xfrm>
          <a:prstGeom prst="rect">
            <a:avLst/>
          </a:prstGeom>
          <a:noFill/>
        </p:spPr>
        <p:txBody>
          <a:bodyPr wrap="square" rtlCol="0">
            <a:spAutoFit/>
          </a:bodyPr>
          <a:lstStyle/>
          <a:p>
            <a:r>
              <a:rPr lang="en-GB" sz="2200" b="1" dirty="0"/>
              <a:t>Homeostasis</a:t>
            </a:r>
          </a:p>
          <a:p>
            <a:endParaRPr lang="en-GB" sz="2200" dirty="0"/>
          </a:p>
          <a:p>
            <a:pPr algn="ctr"/>
            <a:r>
              <a:rPr lang="en-GB" sz="2200" i="1" dirty="0">
                <a:solidFill>
                  <a:srgbClr val="0070C0"/>
                </a:solidFill>
              </a:rPr>
              <a:t>Understand the principles of homeostasis, including the differences between receptors and effectors, and the differences between negative feedback and positive feedback.</a:t>
            </a:r>
            <a:endParaRPr lang="en-GB" sz="2200" dirty="0">
              <a:solidFill>
                <a:srgbClr val="0070C0"/>
              </a:solidFill>
            </a:endParaRPr>
          </a:p>
        </p:txBody>
      </p:sp>
      <p:sp>
        <p:nvSpPr>
          <p:cNvPr id="5" name="TextBox 4"/>
          <p:cNvSpPr txBox="1"/>
          <p:nvPr/>
        </p:nvSpPr>
        <p:spPr>
          <a:xfrm>
            <a:off x="54260" y="1844824"/>
            <a:ext cx="8982236" cy="5355312"/>
          </a:xfrm>
          <a:prstGeom prst="rect">
            <a:avLst/>
          </a:prstGeom>
          <a:noFill/>
          <a:ln>
            <a:solidFill>
              <a:srgbClr val="7030A0"/>
            </a:solidFill>
          </a:ln>
        </p:spPr>
        <p:txBody>
          <a:bodyPr wrap="square" rtlCol="0">
            <a:spAutoFit/>
          </a:bodyPr>
          <a:lstStyle/>
          <a:p>
            <a:pPr algn="just"/>
            <a:r>
              <a:rPr lang="en-GB" dirty="0">
                <a:solidFill>
                  <a:srgbClr val="7030A0"/>
                </a:solidFill>
                <a:latin typeface="+mj-lt"/>
              </a:rPr>
              <a:t>Write definitions for the following key words:</a:t>
            </a:r>
          </a:p>
          <a:p>
            <a:pPr algn="just"/>
            <a:endParaRPr lang="en-GB" dirty="0">
              <a:solidFill>
                <a:srgbClr val="7030A0"/>
              </a:solidFill>
              <a:latin typeface="+mj-lt"/>
            </a:endParaRPr>
          </a:p>
          <a:p>
            <a:pPr algn="just"/>
            <a:r>
              <a:rPr lang="en-GB" dirty="0">
                <a:solidFill>
                  <a:srgbClr val="7030A0"/>
                </a:solidFill>
                <a:latin typeface="+mj-lt"/>
              </a:rPr>
              <a:t>Homeostasis</a:t>
            </a:r>
          </a:p>
          <a:p>
            <a:pPr algn="just"/>
            <a:r>
              <a:rPr lang="en-GB" dirty="0">
                <a:solidFill>
                  <a:srgbClr val="C00000"/>
                </a:solidFill>
                <a:latin typeface="+mj-lt"/>
              </a:rPr>
              <a:t>Maintenance of a constant internal environment, despite changes to internal and external factors</a:t>
            </a:r>
          </a:p>
          <a:p>
            <a:pPr algn="just"/>
            <a:endParaRPr lang="en-GB" dirty="0">
              <a:solidFill>
                <a:srgbClr val="C00000"/>
              </a:solidFill>
              <a:latin typeface="+mj-lt"/>
            </a:endParaRPr>
          </a:p>
          <a:p>
            <a:pPr algn="just"/>
            <a:r>
              <a:rPr lang="en-GB" dirty="0">
                <a:solidFill>
                  <a:srgbClr val="7030A0"/>
                </a:solidFill>
                <a:latin typeface="+mj-lt"/>
              </a:rPr>
              <a:t>Positive feedback</a:t>
            </a:r>
          </a:p>
          <a:p>
            <a:pPr algn="just"/>
            <a:r>
              <a:rPr lang="en-GB" dirty="0">
                <a:solidFill>
                  <a:srgbClr val="C00000"/>
                </a:solidFill>
                <a:latin typeface="+mj-lt"/>
              </a:rPr>
              <a:t>A mechanism which increases a change, taking a system further away from the optimum</a:t>
            </a:r>
          </a:p>
          <a:p>
            <a:pPr algn="just"/>
            <a:endParaRPr lang="en-GB" dirty="0">
              <a:solidFill>
                <a:srgbClr val="C00000"/>
              </a:solidFill>
              <a:latin typeface="+mj-lt"/>
            </a:endParaRPr>
          </a:p>
          <a:p>
            <a:pPr algn="just"/>
            <a:r>
              <a:rPr lang="en-GB" dirty="0">
                <a:solidFill>
                  <a:srgbClr val="7030A0"/>
                </a:solidFill>
                <a:latin typeface="+mj-lt"/>
              </a:rPr>
              <a:t>Negative feedback</a:t>
            </a:r>
          </a:p>
          <a:p>
            <a:pPr algn="just"/>
            <a:r>
              <a:rPr lang="en-GB" dirty="0">
                <a:solidFill>
                  <a:srgbClr val="C00000"/>
                </a:solidFill>
              </a:rPr>
              <a:t>A mechanism which acts to decrease (or reverse) a change, taking a system further back towards the optimum</a:t>
            </a:r>
          </a:p>
          <a:p>
            <a:pPr algn="just"/>
            <a:endParaRPr lang="en-GB" dirty="0">
              <a:solidFill>
                <a:srgbClr val="C00000"/>
              </a:solidFill>
              <a:latin typeface="+mj-lt"/>
            </a:endParaRPr>
          </a:p>
          <a:p>
            <a:pPr algn="just"/>
            <a:r>
              <a:rPr lang="en-GB" dirty="0">
                <a:solidFill>
                  <a:srgbClr val="7030A0"/>
                </a:solidFill>
                <a:latin typeface="+mj-lt"/>
              </a:rPr>
              <a:t>Sensory receptors</a:t>
            </a:r>
          </a:p>
          <a:p>
            <a:pPr algn="just"/>
            <a:r>
              <a:rPr lang="en-GB" dirty="0">
                <a:solidFill>
                  <a:srgbClr val="C00000"/>
                </a:solidFill>
                <a:latin typeface="+mj-lt"/>
              </a:rPr>
              <a:t>Cells or parts of cells (dendrites) which respond to stimuli</a:t>
            </a:r>
          </a:p>
          <a:p>
            <a:pPr algn="just"/>
            <a:endParaRPr lang="en-GB" dirty="0">
              <a:solidFill>
                <a:srgbClr val="C00000"/>
              </a:solidFill>
              <a:latin typeface="+mj-lt"/>
            </a:endParaRPr>
          </a:p>
          <a:p>
            <a:pPr algn="just"/>
            <a:r>
              <a:rPr lang="en-GB" dirty="0">
                <a:solidFill>
                  <a:srgbClr val="7030A0"/>
                </a:solidFill>
                <a:latin typeface="+mj-lt"/>
              </a:rPr>
              <a:t>Effector</a:t>
            </a:r>
          </a:p>
          <a:p>
            <a:pPr algn="just"/>
            <a:r>
              <a:rPr lang="en-GB" dirty="0">
                <a:solidFill>
                  <a:srgbClr val="C00000"/>
                </a:solidFill>
                <a:latin typeface="+mj-lt"/>
              </a:rPr>
              <a:t>A cell, tissue or organ which brings about a response</a:t>
            </a:r>
          </a:p>
          <a:p>
            <a:pPr algn="just"/>
            <a:endParaRPr lang="en-GB" dirty="0">
              <a:solidFill>
                <a:srgbClr val="C00000"/>
              </a:solidFill>
              <a:latin typeface="+mj-lt"/>
            </a:endParaRPr>
          </a:p>
        </p:txBody>
      </p:sp>
    </p:spTree>
    <p:extLst>
      <p:ext uri="{BB962C8B-B14F-4D97-AF65-F5344CB8AC3E}">
        <p14:creationId xmlns:p14="http://schemas.microsoft.com/office/powerpoint/2010/main" val="38674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361950" y="765175"/>
            <a:ext cx="8066088" cy="7080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latin typeface="Calibri" panose="020F0502020204030204" pitchFamily="34" charset="0"/>
              </a:rPr>
              <a:t>Complex animals (e.g. humans) need to maintain certain features of their internal environment within defined limits. </a:t>
            </a:r>
          </a:p>
        </p:txBody>
      </p:sp>
      <p:sp>
        <p:nvSpPr>
          <p:cNvPr id="2051" name="Text Box 7"/>
          <p:cNvSpPr txBox="1">
            <a:spLocks noChangeArrowheads="1"/>
          </p:cNvSpPr>
          <p:nvPr/>
        </p:nvSpPr>
        <p:spPr bwMode="auto">
          <a:xfrm>
            <a:off x="361950" y="1670050"/>
            <a:ext cx="316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i="1">
                <a:latin typeface="Calibri" panose="020F0502020204030204" pitchFamily="34" charset="0"/>
              </a:rPr>
              <a:t>Complete the table below</a:t>
            </a:r>
            <a:r>
              <a:rPr lang="en-GB" altLang="en-US" sz="2000">
                <a:latin typeface="Calibri" panose="020F0502020204030204" pitchFamily="34" charset="0"/>
              </a:rPr>
              <a:t>:</a:t>
            </a:r>
          </a:p>
        </p:txBody>
      </p:sp>
      <p:graphicFrame>
        <p:nvGraphicFramePr>
          <p:cNvPr id="16" name="Group 54"/>
          <p:cNvGraphicFramePr>
            <a:graphicFrameLocks noGrp="1"/>
          </p:cNvGraphicFramePr>
          <p:nvPr/>
        </p:nvGraphicFramePr>
        <p:xfrm>
          <a:off x="365125" y="2089150"/>
          <a:ext cx="8351838" cy="4029266"/>
        </p:xfrm>
        <a:graphic>
          <a:graphicData uri="http://schemas.openxmlformats.org/drawingml/2006/table">
            <a:tbl>
              <a:tblPr/>
              <a:tblGrid>
                <a:gridCol w="2156336">
                  <a:extLst>
                    <a:ext uri="{9D8B030D-6E8A-4147-A177-3AD203B41FA5}">
                      <a16:colId xmlns:a16="http://schemas.microsoft.com/office/drawing/2014/main" val="20000"/>
                    </a:ext>
                  </a:extLst>
                </a:gridCol>
                <a:gridCol w="6195502">
                  <a:extLst>
                    <a:ext uri="{9D8B030D-6E8A-4147-A177-3AD203B41FA5}">
                      <a16:colId xmlns:a16="http://schemas.microsoft.com/office/drawing/2014/main" val="20001"/>
                    </a:ext>
                  </a:extLst>
                </a:gridCol>
              </a:tblGrid>
              <a:tr h="39618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internal factor</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reason for control</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822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8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90822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8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90822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8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908222">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8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4"/>
                  </a:ext>
                </a:extLst>
              </a:tr>
            </a:tbl>
          </a:graphicData>
        </a:graphic>
      </p:graphicFrame>
      <p:sp>
        <p:nvSpPr>
          <p:cNvPr id="22" name="Text Box 7"/>
          <p:cNvSpPr txBox="1">
            <a:spLocks noChangeArrowheads="1"/>
          </p:cNvSpPr>
          <p:nvPr/>
        </p:nvSpPr>
        <p:spPr bwMode="auto">
          <a:xfrm>
            <a:off x="584200" y="2624138"/>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temperature</a:t>
            </a:r>
          </a:p>
        </p:txBody>
      </p:sp>
      <p:sp>
        <p:nvSpPr>
          <p:cNvPr id="23" name="Text Box 7"/>
          <p:cNvSpPr txBox="1">
            <a:spLocks noChangeArrowheads="1"/>
          </p:cNvSpPr>
          <p:nvPr/>
        </p:nvSpPr>
        <p:spPr bwMode="auto">
          <a:xfrm>
            <a:off x="2700338" y="2471738"/>
            <a:ext cx="5235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latin typeface="Calibri" panose="020F0502020204030204" pitchFamily="34" charset="0"/>
              </a:rPr>
              <a:t>maintain rate of enzyme reactions – </a:t>
            </a:r>
          </a:p>
          <a:p>
            <a:pPr eaLnBrk="1" hangingPunct="1">
              <a:spcBef>
                <a:spcPct val="0"/>
              </a:spcBef>
              <a:buFontTx/>
              <a:buNone/>
            </a:pPr>
            <a:r>
              <a:rPr lang="en-GB" altLang="en-US" sz="2000" dirty="0">
                <a:latin typeface="Calibri" panose="020F0502020204030204" pitchFamily="34" charset="0"/>
              </a:rPr>
              <a:t>(prevent denaturing/ control a reaction rate )</a:t>
            </a:r>
          </a:p>
          <a:p>
            <a:pPr eaLnBrk="1" hangingPunct="1">
              <a:spcBef>
                <a:spcPct val="0"/>
              </a:spcBef>
              <a:buFontTx/>
              <a:buNone/>
            </a:pPr>
            <a:r>
              <a:rPr lang="en-GB" altLang="en-US" sz="2000" dirty="0">
                <a:latin typeface="Calibri" panose="020F0502020204030204" pitchFamily="34" charset="0"/>
              </a:rPr>
              <a:t>Maintain plasma membrane</a:t>
            </a:r>
          </a:p>
        </p:txBody>
      </p:sp>
      <p:sp>
        <p:nvSpPr>
          <p:cNvPr id="24" name="Text Box 7"/>
          <p:cNvSpPr txBox="1">
            <a:spLocks noChangeArrowheads="1"/>
          </p:cNvSpPr>
          <p:nvPr/>
        </p:nvSpPr>
        <p:spPr bwMode="auto">
          <a:xfrm>
            <a:off x="665163" y="3417888"/>
            <a:ext cx="1581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b="1">
                <a:latin typeface="Calibri" panose="020F0502020204030204" pitchFamily="34" charset="0"/>
              </a:rPr>
              <a:t>blood [glucose] </a:t>
            </a:r>
          </a:p>
        </p:txBody>
      </p:sp>
      <p:sp>
        <p:nvSpPr>
          <p:cNvPr id="25" name="Text Box 7"/>
          <p:cNvSpPr txBox="1">
            <a:spLocks noChangeArrowheads="1"/>
          </p:cNvSpPr>
          <p:nvPr/>
        </p:nvSpPr>
        <p:spPr bwMode="auto">
          <a:xfrm>
            <a:off x="2700338" y="3406775"/>
            <a:ext cx="523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a:latin typeface="Calibri" panose="020F0502020204030204" pitchFamily="34" charset="0"/>
              </a:rPr>
              <a:t>maintain water potential of blood ;</a:t>
            </a:r>
          </a:p>
          <a:p>
            <a:pPr eaLnBrk="1" hangingPunct="1">
              <a:spcBef>
                <a:spcPct val="0"/>
              </a:spcBef>
              <a:buFontTx/>
              <a:buNone/>
            </a:pPr>
            <a:r>
              <a:rPr lang="en-GB" altLang="en-US" sz="2000">
                <a:latin typeface="Calibri" panose="020F0502020204030204" pitchFamily="34" charset="0"/>
              </a:rPr>
              <a:t>provide sufficient glucose for cell respiration</a:t>
            </a:r>
          </a:p>
        </p:txBody>
      </p:sp>
      <p:sp>
        <p:nvSpPr>
          <p:cNvPr id="27" name="Text Box 7"/>
          <p:cNvSpPr txBox="1">
            <a:spLocks noChangeArrowheads="1"/>
          </p:cNvSpPr>
          <p:nvPr/>
        </p:nvSpPr>
        <p:spPr bwMode="auto">
          <a:xfrm>
            <a:off x="425450" y="4376738"/>
            <a:ext cx="2071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b="1">
                <a:latin typeface="Calibri" panose="020F0502020204030204" pitchFamily="34" charset="0"/>
              </a:rPr>
              <a:t>blood water potential</a:t>
            </a:r>
          </a:p>
        </p:txBody>
      </p:sp>
      <p:sp>
        <p:nvSpPr>
          <p:cNvPr id="28" name="Text Box 7"/>
          <p:cNvSpPr txBox="1">
            <a:spLocks noChangeArrowheads="1"/>
          </p:cNvSpPr>
          <p:nvPr/>
        </p:nvSpPr>
        <p:spPr bwMode="auto">
          <a:xfrm>
            <a:off x="425450" y="5329238"/>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b="1">
                <a:latin typeface="Calibri" panose="020F0502020204030204" pitchFamily="34" charset="0"/>
              </a:rPr>
              <a:t>blood pressure</a:t>
            </a:r>
          </a:p>
        </p:txBody>
      </p:sp>
      <p:sp>
        <p:nvSpPr>
          <p:cNvPr id="29" name="Text Box 7"/>
          <p:cNvSpPr txBox="1">
            <a:spLocks noChangeArrowheads="1"/>
          </p:cNvSpPr>
          <p:nvPr/>
        </p:nvSpPr>
        <p:spPr bwMode="auto">
          <a:xfrm>
            <a:off x="2700338" y="4411663"/>
            <a:ext cx="374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a:latin typeface="Calibri" panose="020F0502020204030204" pitchFamily="34" charset="0"/>
              </a:rPr>
              <a:t>prevent dehydration of body cells </a:t>
            </a:r>
          </a:p>
        </p:txBody>
      </p:sp>
      <p:sp>
        <p:nvSpPr>
          <p:cNvPr id="30" name="Text Box 7"/>
          <p:cNvSpPr txBox="1">
            <a:spLocks noChangeArrowheads="1"/>
          </p:cNvSpPr>
          <p:nvPr/>
        </p:nvSpPr>
        <p:spPr bwMode="auto">
          <a:xfrm>
            <a:off x="2700338" y="5208588"/>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latin typeface="Calibri" panose="020F0502020204030204" pitchFamily="34" charset="0"/>
              </a:rPr>
              <a:t>provide sufficient O</a:t>
            </a:r>
            <a:r>
              <a:rPr lang="en-GB" altLang="en-US" sz="2000" baseline="-25000" dirty="0">
                <a:latin typeface="Calibri" panose="020F0502020204030204" pitchFamily="34" charset="0"/>
              </a:rPr>
              <a:t>2</a:t>
            </a:r>
            <a:r>
              <a:rPr lang="en-GB" altLang="en-US" sz="2000" dirty="0">
                <a:latin typeface="Calibri" panose="020F0502020204030204" pitchFamily="34" charset="0"/>
              </a:rPr>
              <a:t> + glucose for cell respiration;</a:t>
            </a:r>
          </a:p>
          <a:p>
            <a:pPr eaLnBrk="1" hangingPunct="1">
              <a:spcBef>
                <a:spcPct val="0"/>
              </a:spcBef>
              <a:buFontTx/>
              <a:buNone/>
            </a:pPr>
            <a:r>
              <a:rPr lang="en-GB" altLang="en-US" sz="2000" dirty="0">
                <a:latin typeface="Calibri" panose="020F0502020204030204" pitchFamily="34" charset="0"/>
              </a:rPr>
              <a:t>(maintain consciousness)</a:t>
            </a:r>
          </a:p>
        </p:txBody>
      </p:sp>
      <p:sp>
        <p:nvSpPr>
          <p:cNvPr id="2080" name="Rectangle 2"/>
          <p:cNvSpPr>
            <a:spLocks noGrp="1" noChangeArrowheads="1"/>
          </p:cNvSpPr>
          <p:nvPr>
            <p:ph type="ctrTitle"/>
          </p:nvPr>
        </p:nvSpPr>
        <p:spPr>
          <a:xfrm>
            <a:off x="3276600" y="115888"/>
            <a:ext cx="2374900" cy="431800"/>
          </a:xfrm>
          <a:solidFill>
            <a:srgbClr val="FFCCCC"/>
          </a:solidFill>
        </p:spPr>
        <p:txBody>
          <a:bodyPr>
            <a:normAutofit fontScale="90000"/>
          </a:bodyPr>
          <a:lstStyle/>
          <a:p>
            <a:pPr eaLnBrk="1" hangingPunct="1"/>
            <a:r>
              <a:rPr lang="en-GB" altLang="en-US" sz="2800" b="1">
                <a:latin typeface="Calibri" panose="020F0502020204030204" pitchFamily="34" charset="0"/>
              </a:rPr>
              <a:t>Homeostasis</a:t>
            </a:r>
          </a:p>
        </p:txBody>
      </p:sp>
    </p:spTree>
    <p:extLst>
      <p:ext uri="{BB962C8B-B14F-4D97-AF65-F5344CB8AC3E}">
        <p14:creationId xmlns:p14="http://schemas.microsoft.com/office/powerpoint/2010/main" val="164294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04F594-53D0-AC64-657F-EAB78D897C90}"/>
              </a:ext>
            </a:extLst>
          </p:cNvPr>
          <p:cNvPicPr>
            <a:picLocks noChangeAspect="1"/>
          </p:cNvPicPr>
          <p:nvPr/>
        </p:nvPicPr>
        <p:blipFill>
          <a:blip r:embed="rId2"/>
          <a:stretch>
            <a:fillRect/>
          </a:stretch>
        </p:blipFill>
        <p:spPr>
          <a:xfrm>
            <a:off x="0" y="0"/>
            <a:ext cx="9144000" cy="6858000"/>
          </a:xfrm>
          <a:prstGeom prst="rect">
            <a:avLst/>
          </a:prstGeom>
        </p:spPr>
      </p:pic>
      <p:sp>
        <p:nvSpPr>
          <p:cNvPr id="6" name="Arrow: Right 5">
            <a:extLst>
              <a:ext uri="{FF2B5EF4-FFF2-40B4-BE49-F238E27FC236}">
                <a16:creationId xmlns:a16="http://schemas.microsoft.com/office/drawing/2014/main" id="{8D299F78-D347-16E2-51C0-28947D15F4EE}"/>
              </a:ext>
            </a:extLst>
          </p:cNvPr>
          <p:cNvSpPr/>
          <p:nvPr/>
        </p:nvSpPr>
        <p:spPr>
          <a:xfrm rot="19865220">
            <a:off x="1414326" y="2775563"/>
            <a:ext cx="2304256" cy="9361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9E82A06-3C19-3B7A-1B3F-9083A5043DF8}"/>
              </a:ext>
            </a:extLst>
          </p:cNvPr>
          <p:cNvSpPr txBox="1"/>
          <p:nvPr/>
        </p:nvSpPr>
        <p:spPr>
          <a:xfrm>
            <a:off x="4860032" y="1772816"/>
            <a:ext cx="3474734" cy="584775"/>
          </a:xfrm>
          <a:prstGeom prst="rect">
            <a:avLst/>
          </a:prstGeom>
          <a:noFill/>
        </p:spPr>
        <p:txBody>
          <a:bodyPr wrap="none" rtlCol="0">
            <a:spAutoFit/>
          </a:bodyPr>
          <a:lstStyle/>
          <a:p>
            <a:r>
              <a:rPr lang="en-GB" sz="3200" dirty="0">
                <a:highlight>
                  <a:srgbClr val="FFFF00"/>
                </a:highlight>
              </a:rPr>
              <a:t>STARTER QUESTION</a:t>
            </a:r>
          </a:p>
        </p:txBody>
      </p:sp>
    </p:spTree>
    <p:extLst>
      <p:ext uri="{BB962C8B-B14F-4D97-AF65-F5344CB8AC3E}">
        <p14:creationId xmlns:p14="http://schemas.microsoft.com/office/powerpoint/2010/main" val="179581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93D07F72-3DD3-5E2E-64C0-D427C1966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3" r="18682"/>
          <a:stretch/>
        </p:blipFill>
        <p:spPr bwMode="auto">
          <a:xfrm>
            <a:off x="15" y="0"/>
            <a:ext cx="9143985"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12308C-01AE-8F88-15F6-0F9ED0B6C678}"/>
              </a:ext>
            </a:extLst>
          </p:cNvPr>
          <p:cNvSpPr txBox="1"/>
          <p:nvPr/>
        </p:nvSpPr>
        <p:spPr>
          <a:xfrm>
            <a:off x="4486270" y="1707081"/>
            <a:ext cx="4355264" cy="2562240"/>
          </a:xfrm>
          <a:prstGeom prst="rect">
            <a:avLst/>
          </a:prstGeom>
          <a:noFill/>
        </p:spPr>
        <p:txBody>
          <a:bodyPr wrap="square" lIns="68580" tIns="34290" rIns="68580" bIns="34290" rtlCol="0" anchor="t">
            <a:spAutoFit/>
          </a:bodyPr>
          <a:lstStyle/>
          <a:p>
            <a:pPr algn="ctr"/>
            <a:r>
              <a:rPr lang="en-GB" sz="3600" b="1" dirty="0">
                <a:solidFill>
                  <a:schemeClr val="tx1">
                    <a:lumMod val="95000"/>
                    <a:lumOff val="5000"/>
                  </a:schemeClr>
                </a:solidFill>
                <a:effectLst>
                  <a:outerShdw blurRad="38100" dist="38100" dir="2700000" algn="tl">
                    <a:srgbClr val="000000">
                      <a:alpha val="43137"/>
                    </a:srgbClr>
                  </a:outerShdw>
                </a:effectLst>
              </a:rPr>
              <a:t>Welcome to year 13 biology!</a:t>
            </a:r>
            <a:endParaRPr lang="en-US" sz="1600" dirty="0"/>
          </a:p>
          <a:p>
            <a:pPr algn="ctr"/>
            <a:endParaRPr lang="en-GB" sz="3000" b="1" dirty="0">
              <a:solidFill>
                <a:schemeClr val="tx1">
                  <a:lumMod val="95000"/>
                  <a:lumOff val="5000"/>
                </a:schemeClr>
              </a:solidFill>
              <a:effectLst>
                <a:outerShdw blurRad="38100" dist="38100" dir="2700000" algn="tl">
                  <a:srgbClr val="000000">
                    <a:alpha val="43137"/>
                  </a:srgbClr>
                </a:outerShdw>
              </a:effectLst>
              <a:cs typeface="Calibri"/>
            </a:endParaRPr>
          </a:p>
          <a:p>
            <a:pPr algn="ctr"/>
            <a:r>
              <a:rPr lang="en-GB" sz="3000" b="1" dirty="0">
                <a:solidFill>
                  <a:schemeClr val="tx1">
                    <a:lumMod val="95000"/>
                    <a:lumOff val="5000"/>
                  </a:schemeClr>
                </a:solidFill>
                <a:effectLst>
                  <a:outerShdw blurRad="38100" dist="38100" dir="2700000" algn="tl">
                    <a:srgbClr val="000000">
                      <a:alpha val="43137"/>
                    </a:srgbClr>
                  </a:outerShdw>
                </a:effectLst>
                <a:highlight>
                  <a:srgbClr val="FFFF00"/>
                </a:highlight>
                <a:cs typeface="Calibri"/>
              </a:rPr>
              <a:t>Click the link on posts for your starter activity!</a:t>
            </a:r>
            <a:endParaRPr lang="en-GB" sz="1350" dirty="0">
              <a:solidFill>
                <a:schemeClr val="tx1">
                  <a:lumMod val="95000"/>
                  <a:lumOff val="5000"/>
                </a:schemeClr>
              </a:solidFill>
              <a:highlight>
                <a:srgbClr val="FFFF00"/>
              </a:highlight>
              <a:cs typeface="Calibri"/>
            </a:endParaRPr>
          </a:p>
        </p:txBody>
      </p:sp>
    </p:spTree>
    <p:extLst>
      <p:ext uri="{BB962C8B-B14F-4D97-AF65-F5344CB8AC3E}">
        <p14:creationId xmlns:p14="http://schemas.microsoft.com/office/powerpoint/2010/main" val="272712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577E59-F3DA-DF47-2A3D-145476552243}"/>
              </a:ext>
            </a:extLst>
          </p:cNvPr>
          <p:cNvSpPr txBox="1"/>
          <p:nvPr/>
        </p:nvSpPr>
        <p:spPr>
          <a:xfrm>
            <a:off x="0" y="116632"/>
            <a:ext cx="9144000" cy="5401479"/>
          </a:xfrm>
          <a:prstGeom prst="rect">
            <a:avLst/>
          </a:prstGeom>
          <a:noFill/>
        </p:spPr>
        <p:txBody>
          <a:bodyPr wrap="square">
            <a:spAutoFit/>
          </a:bodyPr>
          <a:lstStyle/>
          <a:p>
            <a:pPr marL="0" marR="0">
              <a:spcBef>
                <a:spcPts val="0"/>
              </a:spcBef>
              <a:spcAft>
                <a:spcPts val="0"/>
              </a:spcAft>
            </a:pPr>
            <a:r>
              <a:rPr lang="en-GB" sz="2000" b="1" dirty="0">
                <a:solidFill>
                  <a:srgbClr val="222222"/>
                </a:solidFill>
                <a:effectLst/>
                <a:latin typeface="Corbel" panose="020B0503020204020204" pitchFamily="34" charset="0"/>
              </a:rPr>
              <a:t>EXAM STYLE QUESTION</a:t>
            </a:r>
            <a:endParaRPr lang="en-GB" sz="2000" dirty="0">
              <a:solidFill>
                <a:srgbClr val="222222"/>
              </a:solidFill>
              <a:effectLst/>
              <a:latin typeface="Corbel" panose="020B0503020204020204" pitchFamily="34" charset="0"/>
            </a:endParaRPr>
          </a:p>
          <a:p>
            <a:pPr marL="0" marR="0">
              <a:spcBef>
                <a:spcPts val="0"/>
              </a:spcBef>
              <a:spcAft>
                <a:spcPts val="0"/>
              </a:spcAft>
            </a:pPr>
            <a:r>
              <a:rPr lang="en-GB" sz="2000" dirty="0">
                <a:solidFill>
                  <a:srgbClr val="222222"/>
                </a:solidFill>
                <a:effectLst/>
                <a:latin typeface="Corbel" panose="020B0503020204020204" pitchFamily="34" charset="0"/>
              </a:rPr>
              <a:t> </a:t>
            </a:r>
          </a:p>
          <a:p>
            <a:pPr>
              <a:spcBef>
                <a:spcPts val="0"/>
              </a:spcBef>
              <a:spcAft>
                <a:spcPts val="0"/>
              </a:spcAft>
            </a:pPr>
            <a:r>
              <a:rPr lang="en-GB" sz="1900" dirty="0">
                <a:solidFill>
                  <a:srgbClr val="FF0000"/>
                </a:solidFill>
                <a:effectLst/>
                <a:latin typeface="Corbel" panose="020B0503020204020204" pitchFamily="34" charset="0"/>
              </a:rPr>
              <a:t>The endocrine system is involved in responding to changes in the external environment.</a:t>
            </a:r>
          </a:p>
          <a:p>
            <a:pPr>
              <a:spcBef>
                <a:spcPts val="0"/>
              </a:spcBef>
              <a:spcAft>
                <a:spcPts val="0"/>
              </a:spcAft>
            </a:pPr>
            <a:r>
              <a:rPr lang="en-GB" sz="1900" dirty="0">
                <a:solidFill>
                  <a:srgbClr val="FF0000"/>
                </a:solidFill>
                <a:effectLst/>
                <a:latin typeface="Corbel" panose="020B0503020204020204" pitchFamily="34" charset="0"/>
              </a:rPr>
              <a:t>For example, adrenaline is released in the ‘fight or flight’ response. </a:t>
            </a:r>
          </a:p>
          <a:p>
            <a:pPr>
              <a:spcBef>
                <a:spcPts val="0"/>
              </a:spcBef>
              <a:spcAft>
                <a:spcPts val="0"/>
              </a:spcAft>
            </a:pPr>
            <a:endParaRPr lang="en-GB" sz="1900" dirty="0">
              <a:solidFill>
                <a:srgbClr val="FF0000"/>
              </a:solidFill>
              <a:latin typeface="Corbel" panose="020B0503020204020204" pitchFamily="34" charset="0"/>
            </a:endParaRPr>
          </a:p>
          <a:p>
            <a:pPr>
              <a:spcBef>
                <a:spcPts val="0"/>
              </a:spcBef>
              <a:spcAft>
                <a:spcPts val="0"/>
              </a:spcAft>
            </a:pPr>
            <a:r>
              <a:rPr lang="en-GB" sz="1900" dirty="0">
                <a:solidFill>
                  <a:srgbClr val="FF0000"/>
                </a:solidFill>
                <a:effectLst/>
                <a:latin typeface="Corbel" panose="020B0503020204020204" pitchFamily="34" charset="0"/>
              </a:rPr>
              <a:t>When adrenaline arrives at a liver cell membrane, it binds to a receptor. Inside the cell, a cascade of events leads to </a:t>
            </a:r>
            <a:r>
              <a:rPr lang="en-GB" sz="1900" b="1" dirty="0">
                <a:solidFill>
                  <a:srgbClr val="FF0000"/>
                </a:solidFill>
                <a:effectLst/>
                <a:latin typeface="Corbel" panose="020B0503020204020204" pitchFamily="34" charset="0"/>
              </a:rPr>
              <a:t>glycogenolysis</a:t>
            </a:r>
            <a:r>
              <a:rPr lang="en-GB" sz="1900" dirty="0">
                <a:solidFill>
                  <a:srgbClr val="FF0000"/>
                </a:solidFill>
                <a:effectLst/>
                <a:latin typeface="Corbel" panose="020B0503020204020204" pitchFamily="34" charset="0"/>
              </a:rPr>
              <a:t>.</a:t>
            </a:r>
          </a:p>
          <a:p>
            <a:pPr>
              <a:spcBef>
                <a:spcPts val="0"/>
              </a:spcBef>
              <a:spcAft>
                <a:spcPts val="0"/>
              </a:spcAft>
            </a:pPr>
            <a:r>
              <a:rPr lang="en-GB" sz="1900" dirty="0">
                <a:solidFill>
                  <a:srgbClr val="FF0000"/>
                </a:solidFill>
                <a:effectLst/>
                <a:latin typeface="Corbel" panose="020B0503020204020204" pitchFamily="34" charset="0"/>
              </a:rPr>
              <a:t> </a:t>
            </a:r>
          </a:p>
          <a:p>
            <a:pPr>
              <a:spcBef>
                <a:spcPts val="0"/>
              </a:spcBef>
              <a:spcAft>
                <a:spcPts val="0"/>
              </a:spcAft>
            </a:pPr>
            <a:r>
              <a:rPr lang="en-GB" sz="1900" dirty="0">
                <a:solidFill>
                  <a:srgbClr val="FF0000"/>
                </a:solidFill>
                <a:effectLst/>
                <a:latin typeface="Corbel" panose="020B0503020204020204" pitchFamily="34" charset="0"/>
              </a:rPr>
              <a:t>Explain how this response would be of use to a rabbit that has seen a predator.</a:t>
            </a:r>
            <a:r>
              <a:rPr lang="en-GB" sz="1900" dirty="0">
                <a:solidFill>
                  <a:srgbClr val="FF0000"/>
                </a:solidFill>
                <a:latin typeface="Corbel" panose="020B0503020204020204" pitchFamily="34" charset="0"/>
              </a:rPr>
              <a:t> </a:t>
            </a:r>
            <a:r>
              <a:rPr lang="en-GB" sz="1900" dirty="0">
                <a:solidFill>
                  <a:srgbClr val="FF0000"/>
                </a:solidFill>
                <a:effectLst/>
                <a:latin typeface="Corbel" panose="020B0503020204020204" pitchFamily="34" charset="0"/>
              </a:rPr>
              <a:t>(3 MARKS)</a:t>
            </a:r>
          </a:p>
          <a:p>
            <a:pPr>
              <a:spcBef>
                <a:spcPts val="0"/>
              </a:spcBef>
              <a:spcAft>
                <a:spcPts val="0"/>
              </a:spcAft>
            </a:pPr>
            <a:endParaRPr lang="en-GB" sz="2000" dirty="0">
              <a:latin typeface="Corbel" panose="020B0503020204020204" pitchFamily="34" charset="0"/>
            </a:endParaRPr>
          </a:p>
          <a:p>
            <a:pPr>
              <a:spcBef>
                <a:spcPts val="0"/>
              </a:spcBef>
              <a:spcAft>
                <a:spcPts val="0"/>
              </a:spcAft>
            </a:pPr>
            <a:endParaRPr lang="en-GB" sz="2000" dirty="0">
              <a:effectLst/>
              <a:latin typeface="Corbel" panose="020B0503020204020204" pitchFamily="34" charset="0"/>
            </a:endParaRPr>
          </a:p>
          <a:p>
            <a:pPr marL="342900" indent="-342900">
              <a:spcBef>
                <a:spcPts val="0"/>
              </a:spcBef>
              <a:spcAft>
                <a:spcPts val="0"/>
              </a:spcAft>
              <a:buFont typeface="Arial" panose="020B0604020202020204" pitchFamily="34" charset="0"/>
              <a:buChar char="•"/>
            </a:pPr>
            <a:r>
              <a:rPr lang="en-GB" sz="2200" dirty="0">
                <a:solidFill>
                  <a:srgbClr val="00B0F0"/>
                </a:solidFill>
                <a:effectLst/>
                <a:latin typeface="Corbel" panose="020B0503020204020204" pitchFamily="34" charset="0"/>
              </a:rPr>
              <a:t>glycogen converted into glucose (in liver) and then glucose released into blood; (carried / available) to cells;</a:t>
            </a:r>
          </a:p>
          <a:p>
            <a:pPr marL="342900" indent="-342900">
              <a:spcBef>
                <a:spcPts val="0"/>
              </a:spcBef>
              <a:spcAft>
                <a:spcPts val="0"/>
              </a:spcAft>
              <a:buFont typeface="Arial" panose="020B0604020202020204" pitchFamily="34" charset="0"/>
              <a:buChar char="•"/>
            </a:pPr>
            <a:endParaRPr lang="en-GB" sz="2200" dirty="0">
              <a:solidFill>
                <a:srgbClr val="00B0F0"/>
              </a:solidFill>
              <a:effectLst/>
              <a:latin typeface="Corbel" panose="020B0503020204020204" pitchFamily="34" charset="0"/>
            </a:endParaRPr>
          </a:p>
          <a:p>
            <a:pPr marL="342900" indent="-342900">
              <a:spcBef>
                <a:spcPts val="0"/>
              </a:spcBef>
              <a:spcAft>
                <a:spcPts val="0"/>
              </a:spcAft>
              <a:buFont typeface="Arial" panose="020B0604020202020204" pitchFamily="34" charset="0"/>
              <a:buChar char="•"/>
            </a:pPr>
            <a:r>
              <a:rPr lang="en-GB" sz="2200" dirty="0">
                <a:solidFill>
                  <a:srgbClr val="00B0F0"/>
                </a:solidFill>
                <a:effectLst/>
                <a:latin typeface="Corbel" panose="020B0503020204020204" pitchFamily="34" charset="0"/>
              </a:rPr>
              <a:t>(glucose needed for) respiration / glycolysis; to release energy / make ATP;</a:t>
            </a:r>
          </a:p>
          <a:p>
            <a:pPr marL="342900" indent="-342900">
              <a:spcBef>
                <a:spcPts val="0"/>
              </a:spcBef>
              <a:spcAft>
                <a:spcPts val="0"/>
              </a:spcAft>
              <a:buFont typeface="Arial" panose="020B0604020202020204" pitchFamily="34" charset="0"/>
              <a:buChar char="•"/>
            </a:pPr>
            <a:endParaRPr lang="en-GB" sz="2200" dirty="0">
              <a:solidFill>
                <a:srgbClr val="00B0F0"/>
              </a:solidFill>
              <a:effectLst/>
              <a:latin typeface="Corbel" panose="020B0503020204020204" pitchFamily="34" charset="0"/>
            </a:endParaRPr>
          </a:p>
          <a:p>
            <a:pPr marL="342900" indent="-342900">
              <a:spcBef>
                <a:spcPts val="0"/>
              </a:spcBef>
              <a:spcAft>
                <a:spcPts val="0"/>
              </a:spcAft>
              <a:buFont typeface="Arial" panose="020B0604020202020204" pitchFamily="34" charset="0"/>
              <a:buChar char="•"/>
            </a:pPr>
            <a:r>
              <a:rPr lang="en-GB" sz="2200" dirty="0">
                <a:solidFill>
                  <a:srgbClr val="00B0F0"/>
                </a:solidFill>
                <a:effectLst/>
                <a:latin typeface="Corbel" panose="020B0503020204020204" pitchFamily="34" charset="0"/>
              </a:rPr>
              <a:t>for increased, breathing rate / heart rate /muscle contraction;</a:t>
            </a:r>
          </a:p>
        </p:txBody>
      </p:sp>
    </p:spTree>
    <p:extLst>
      <p:ext uri="{BB962C8B-B14F-4D97-AF65-F5344CB8AC3E}">
        <p14:creationId xmlns:p14="http://schemas.microsoft.com/office/powerpoint/2010/main" val="4067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 calcmode="lin" valueType="num">
                                      <p:cBhvr additive="base">
                                        <p:cTn id="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2" end="12"/>
                                            </p:txEl>
                                          </p:spTgt>
                                        </p:tgtEl>
                                        <p:attrNameLst>
                                          <p:attrName>style.visibility</p:attrName>
                                        </p:attrNameLst>
                                      </p:cBhvr>
                                      <p:to>
                                        <p:strVal val="visible"/>
                                      </p:to>
                                    </p:set>
                                    <p:anim calcmode="lin" valueType="num">
                                      <p:cBhvr additive="base">
                                        <p:cTn id="1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anim calcmode="lin" valueType="num">
                                      <p:cBhvr additive="base">
                                        <p:cTn id="1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BBC87F-6EF9-03C6-1BC6-7F590F03F0AC}"/>
              </a:ext>
            </a:extLst>
          </p:cNvPr>
          <p:cNvSpPr txBox="1"/>
          <p:nvPr/>
        </p:nvSpPr>
        <p:spPr>
          <a:xfrm>
            <a:off x="251520" y="188640"/>
            <a:ext cx="8640960" cy="5632311"/>
          </a:xfrm>
          <a:prstGeom prst="rect">
            <a:avLst/>
          </a:prstGeom>
          <a:noFill/>
        </p:spPr>
        <p:txBody>
          <a:bodyPr wrap="square">
            <a:spAutoFit/>
          </a:bodyPr>
          <a:lstStyle/>
          <a:p>
            <a:r>
              <a:rPr lang="en-GB" sz="2400" b="1" i="0" u="sng" dirty="0">
                <a:effectLst/>
                <a:latin typeface="Roboto" panose="02000000000000000000" pitchFamily="2" charset="0"/>
              </a:rPr>
              <a:t>Key terms</a:t>
            </a:r>
          </a:p>
          <a:p>
            <a:endParaRPr lang="en-GB" sz="2400" dirty="0">
              <a:latin typeface="Roboto" panose="02000000000000000000" pitchFamily="2" charset="0"/>
            </a:endParaRPr>
          </a:p>
          <a:p>
            <a:r>
              <a:rPr lang="en-GB" sz="2400" b="1" i="0" dirty="0">
                <a:effectLst/>
                <a:latin typeface="Roboto" panose="02000000000000000000" pitchFamily="2" charset="0"/>
              </a:rPr>
              <a:t>Glycogenolysis </a:t>
            </a:r>
          </a:p>
          <a:p>
            <a:r>
              <a:rPr lang="en-GB" sz="2400" b="0" i="0" dirty="0">
                <a:effectLst/>
                <a:latin typeface="Roboto" panose="02000000000000000000" pitchFamily="2" charset="0"/>
              </a:rPr>
              <a:t>process by which glycogen, the primary carbohydrate stored in the liver and muscle cells of animals, is broken down into glucose</a:t>
            </a:r>
          </a:p>
          <a:p>
            <a:endParaRPr lang="en-GB" sz="2400" dirty="0">
              <a:latin typeface="Roboto" panose="02000000000000000000" pitchFamily="2" charset="0"/>
            </a:endParaRPr>
          </a:p>
          <a:p>
            <a:r>
              <a:rPr lang="en-GB" sz="2400" b="1" dirty="0">
                <a:latin typeface="Roboto" panose="02000000000000000000" pitchFamily="2" charset="0"/>
              </a:rPr>
              <a:t>Glycogenesis</a:t>
            </a:r>
          </a:p>
          <a:p>
            <a:r>
              <a:rPr lang="en-GB" sz="2400" dirty="0">
                <a:latin typeface="Roboto" panose="02000000000000000000" pitchFamily="2" charset="0"/>
              </a:rPr>
              <a:t>the process by which glucose is converted into glycogen and stored in the liver and muscle cells</a:t>
            </a:r>
          </a:p>
          <a:p>
            <a:endParaRPr lang="en-GB" sz="2400" dirty="0">
              <a:latin typeface="Roboto" panose="02000000000000000000" pitchFamily="2" charset="0"/>
            </a:endParaRPr>
          </a:p>
          <a:p>
            <a:endParaRPr lang="en-GB" sz="2400" dirty="0">
              <a:latin typeface="Roboto" panose="02000000000000000000" pitchFamily="2" charset="0"/>
            </a:endParaRPr>
          </a:p>
          <a:p>
            <a:endParaRPr lang="en-GB" sz="2400" dirty="0">
              <a:latin typeface="Roboto" panose="02000000000000000000" pitchFamily="2" charset="0"/>
            </a:endParaRPr>
          </a:p>
          <a:p>
            <a:r>
              <a:rPr lang="en-GB" sz="2400" dirty="0">
                <a:latin typeface="Roboto" panose="02000000000000000000" pitchFamily="2" charset="0"/>
              </a:rPr>
              <a:t>Lysis = Breakdown</a:t>
            </a:r>
          </a:p>
          <a:p>
            <a:r>
              <a:rPr lang="en-GB" sz="2400" dirty="0">
                <a:latin typeface="Roboto" panose="02000000000000000000" pitchFamily="2" charset="0"/>
              </a:rPr>
              <a:t>Genesis = The creation of</a:t>
            </a:r>
            <a:endParaRPr lang="en-GB" sz="2400" dirty="0"/>
          </a:p>
        </p:txBody>
      </p:sp>
      <p:sp>
        <p:nvSpPr>
          <p:cNvPr id="6" name="Rectangle 5">
            <a:extLst>
              <a:ext uri="{FF2B5EF4-FFF2-40B4-BE49-F238E27FC236}">
                <a16:creationId xmlns:a16="http://schemas.microsoft.com/office/drawing/2014/main" id="{812B05ED-BC1C-12A2-3A4E-D59C4E8D076A}"/>
              </a:ext>
            </a:extLst>
          </p:cNvPr>
          <p:cNvSpPr/>
          <p:nvPr/>
        </p:nvSpPr>
        <p:spPr>
          <a:xfrm>
            <a:off x="179512" y="836712"/>
            <a:ext cx="8712968" cy="3456384"/>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8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 calcmode="lin" valueType="num">
                                      <p:cBhvr additive="base">
                                        <p:cTn id="1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anim calcmode="lin" valueType="num">
                                      <p:cBhvr additive="base">
                                        <p:cTn id="1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42" y="-79678"/>
            <a:ext cx="6172200" cy="857250"/>
          </a:xfrm>
        </p:spPr>
        <p:txBody>
          <a:bodyPr/>
          <a:lstStyle/>
          <a:p>
            <a:r>
              <a:rPr lang="en-GB" u="sng" dirty="0"/>
              <a:t>Negative feedback loop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1984769"/>
            <a:ext cx="4303808" cy="305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406176" y="738860"/>
            <a:ext cx="6210690" cy="707886"/>
          </a:xfrm>
          <a:prstGeom prst="rect">
            <a:avLst/>
          </a:prstGeom>
          <a:noFill/>
        </p:spPr>
        <p:txBody>
          <a:bodyPr wrap="square" rtlCol="0">
            <a:spAutoFit/>
          </a:bodyPr>
          <a:lstStyle/>
          <a:p>
            <a:pPr algn="ctr"/>
            <a:r>
              <a:rPr lang="en-GB" sz="2000" dirty="0"/>
              <a:t>When the level of something in your body is too high/low you use negative feedback to return to normal levels</a:t>
            </a:r>
          </a:p>
        </p:txBody>
      </p:sp>
      <p:sp>
        <p:nvSpPr>
          <p:cNvPr id="18" name="Rectangle 17"/>
          <p:cNvSpPr/>
          <p:nvPr/>
        </p:nvSpPr>
        <p:spPr>
          <a:xfrm>
            <a:off x="130562" y="712163"/>
            <a:ext cx="8761918" cy="834534"/>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Box 16"/>
          <p:cNvSpPr txBox="1"/>
          <p:nvPr/>
        </p:nvSpPr>
        <p:spPr>
          <a:xfrm>
            <a:off x="6596284" y="1867666"/>
            <a:ext cx="2232248" cy="3970318"/>
          </a:xfrm>
          <a:prstGeom prst="rect">
            <a:avLst/>
          </a:prstGeom>
          <a:noFill/>
        </p:spPr>
        <p:txBody>
          <a:bodyPr wrap="square" rtlCol="0">
            <a:spAutoFit/>
          </a:bodyPr>
          <a:lstStyle/>
          <a:p>
            <a:pPr marL="342900" indent="-342900">
              <a:buAutoNum type="arabicPeriod"/>
            </a:pPr>
            <a:r>
              <a:rPr lang="en-GB" dirty="0"/>
              <a:t>Receptor detects a stimulus level is too low</a:t>
            </a:r>
          </a:p>
          <a:p>
            <a:pPr marL="342900" indent="-342900">
              <a:buAutoNum type="arabicPeriod"/>
            </a:pPr>
            <a:endParaRPr lang="en-GB" dirty="0"/>
          </a:p>
          <a:p>
            <a:pPr marL="342900" indent="-342900">
              <a:buAutoNum type="arabicPeriod"/>
            </a:pPr>
            <a:endParaRPr lang="en-GB" dirty="0"/>
          </a:p>
          <a:p>
            <a:pPr marL="342900" indent="-342900">
              <a:buAutoNum type="arabicPeriod"/>
            </a:pPr>
            <a:r>
              <a:rPr lang="en-GB" dirty="0"/>
              <a:t>The CNS produces a response </a:t>
            </a:r>
          </a:p>
          <a:p>
            <a:pPr marL="342900" indent="-342900">
              <a:buAutoNum type="arabicPeriod"/>
            </a:pPr>
            <a:endParaRPr lang="en-GB" dirty="0"/>
          </a:p>
          <a:p>
            <a:pPr marL="342900" indent="-342900">
              <a:buAutoNum type="arabicPeriod"/>
            </a:pPr>
            <a:endParaRPr lang="en-GB" dirty="0"/>
          </a:p>
          <a:p>
            <a:pPr marL="342900" indent="-342900">
              <a:buAutoNum type="arabicPeriod"/>
            </a:pPr>
            <a:r>
              <a:rPr lang="en-GB" dirty="0"/>
              <a:t>Effector produces a response and levels return towards the optimum again</a:t>
            </a:r>
          </a:p>
        </p:txBody>
      </p:sp>
      <p:sp>
        <p:nvSpPr>
          <p:cNvPr id="20" name="TextBox 19"/>
          <p:cNvSpPr txBox="1"/>
          <p:nvPr/>
        </p:nvSpPr>
        <p:spPr>
          <a:xfrm>
            <a:off x="218044" y="1779731"/>
            <a:ext cx="2376264" cy="3970318"/>
          </a:xfrm>
          <a:prstGeom prst="rect">
            <a:avLst/>
          </a:prstGeom>
          <a:noFill/>
        </p:spPr>
        <p:txBody>
          <a:bodyPr wrap="square" rtlCol="0">
            <a:spAutoFit/>
          </a:bodyPr>
          <a:lstStyle/>
          <a:p>
            <a:pPr marL="342900" indent="-342900">
              <a:buAutoNum type="arabicPeriod"/>
            </a:pPr>
            <a:r>
              <a:rPr lang="en-GB" dirty="0"/>
              <a:t>Receptor detects a stimulus level is too high</a:t>
            </a:r>
          </a:p>
          <a:p>
            <a:pPr marL="342900" indent="-342900">
              <a:buAutoNum type="arabicPeriod"/>
            </a:pPr>
            <a:endParaRPr lang="en-GB" dirty="0"/>
          </a:p>
          <a:p>
            <a:pPr marL="342900" indent="-342900">
              <a:buAutoNum type="arabicPeriod"/>
            </a:pPr>
            <a:r>
              <a:rPr lang="en-GB" dirty="0"/>
              <a:t>The CNS will receive information and produce response </a:t>
            </a:r>
          </a:p>
          <a:p>
            <a:pPr marL="342900" indent="-342900">
              <a:buAutoNum type="arabicPeriod"/>
            </a:pPr>
            <a:endParaRPr lang="en-GB" dirty="0"/>
          </a:p>
          <a:p>
            <a:pPr marL="342900" indent="-342900">
              <a:buAutoNum type="arabicPeriod"/>
            </a:pPr>
            <a:endParaRPr lang="en-GB" dirty="0"/>
          </a:p>
          <a:p>
            <a:pPr marL="342900" indent="-342900">
              <a:buAutoNum type="arabicPeriod"/>
            </a:pPr>
            <a:r>
              <a:rPr lang="en-GB" dirty="0"/>
              <a:t>Effector produces response and levels return towards the optimum</a:t>
            </a:r>
          </a:p>
        </p:txBody>
      </p:sp>
      <p:sp>
        <p:nvSpPr>
          <p:cNvPr id="19" name="TextBox 18"/>
          <p:cNvSpPr txBox="1"/>
          <p:nvPr/>
        </p:nvSpPr>
        <p:spPr>
          <a:xfrm>
            <a:off x="1967555" y="5420289"/>
            <a:ext cx="5336236" cy="923330"/>
          </a:xfrm>
          <a:prstGeom prst="rect">
            <a:avLst/>
          </a:prstGeom>
          <a:noFill/>
        </p:spPr>
        <p:txBody>
          <a:bodyPr wrap="square" rtlCol="0">
            <a:spAutoFit/>
          </a:bodyPr>
          <a:lstStyle/>
          <a:p>
            <a:pPr algn="ctr"/>
            <a:r>
              <a:rPr lang="en-GB" b="1" dirty="0">
                <a:solidFill>
                  <a:srgbClr val="FF0000"/>
                </a:solidFill>
              </a:rPr>
              <a:t>THIS MIGHT CAUSE THE OPPOSITE </a:t>
            </a:r>
          </a:p>
          <a:p>
            <a:pPr algn="ctr"/>
            <a:r>
              <a:rPr lang="en-GB" b="1" dirty="0">
                <a:solidFill>
                  <a:srgbClr val="FF0000"/>
                </a:solidFill>
              </a:rPr>
              <a:t>PROBLEM SO THE NEGATIVE FEEDBACK </a:t>
            </a:r>
            <a:r>
              <a:rPr lang="en-GB" b="1" u="sng" dirty="0">
                <a:solidFill>
                  <a:srgbClr val="FF0000"/>
                </a:solidFill>
              </a:rPr>
              <a:t>LOOP</a:t>
            </a:r>
            <a:r>
              <a:rPr lang="en-GB" b="1" dirty="0">
                <a:solidFill>
                  <a:srgbClr val="FF0000"/>
                </a:solidFill>
              </a:rPr>
              <a:t> STARTS AGAIN</a:t>
            </a:r>
          </a:p>
        </p:txBody>
      </p:sp>
    </p:spTree>
    <p:extLst>
      <p:ext uri="{BB962C8B-B14F-4D97-AF65-F5344CB8AC3E}">
        <p14:creationId xmlns:p14="http://schemas.microsoft.com/office/powerpoint/2010/main" val="18664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kin and temperature regulation igc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10" y="476672"/>
            <a:ext cx="8813779"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B562C4-78A5-4FF3-7A41-2F27D1DF5106}"/>
              </a:ext>
            </a:extLst>
          </p:cNvPr>
          <p:cNvSpPr txBox="1"/>
          <p:nvPr/>
        </p:nvSpPr>
        <p:spPr>
          <a:xfrm>
            <a:off x="179512" y="0"/>
            <a:ext cx="2667653" cy="523220"/>
          </a:xfrm>
          <a:prstGeom prst="rect">
            <a:avLst/>
          </a:prstGeom>
          <a:noFill/>
        </p:spPr>
        <p:txBody>
          <a:bodyPr wrap="none" rtlCol="0">
            <a:spAutoFit/>
          </a:bodyPr>
          <a:lstStyle/>
          <a:p>
            <a:r>
              <a:rPr lang="en-GB" sz="2800" b="1" u="sng" dirty="0"/>
              <a:t>Specific example</a:t>
            </a:r>
          </a:p>
        </p:txBody>
      </p:sp>
    </p:spTree>
    <p:extLst>
      <p:ext uri="{BB962C8B-B14F-4D97-AF65-F5344CB8AC3E}">
        <p14:creationId xmlns:p14="http://schemas.microsoft.com/office/powerpoint/2010/main" val="289747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503AF-9FEF-7F8C-7002-7F51B4E7BFC3}"/>
              </a:ext>
            </a:extLst>
          </p:cNvPr>
          <p:cNvSpPr>
            <a:spLocks noGrp="1"/>
          </p:cNvSpPr>
          <p:nvPr>
            <p:ph idx="1"/>
          </p:nvPr>
        </p:nvSpPr>
        <p:spPr>
          <a:xfrm>
            <a:off x="107504" y="-7806"/>
            <a:ext cx="9036496" cy="1872208"/>
          </a:xfrm>
        </p:spPr>
        <p:txBody>
          <a:bodyPr>
            <a:normAutofit/>
          </a:bodyPr>
          <a:lstStyle/>
          <a:p>
            <a:pPr marL="0" indent="0">
              <a:buNone/>
            </a:pPr>
            <a:r>
              <a:rPr lang="en-GB" sz="2800" b="1" u="sng" dirty="0">
                <a:solidFill>
                  <a:srgbClr val="FF0000"/>
                </a:solidFill>
              </a:rPr>
              <a:t>Task</a:t>
            </a:r>
          </a:p>
          <a:p>
            <a:pPr marL="0" indent="0">
              <a:buNone/>
            </a:pPr>
            <a:r>
              <a:rPr lang="en-GB" sz="2800" dirty="0">
                <a:solidFill>
                  <a:srgbClr val="FF0000"/>
                </a:solidFill>
              </a:rPr>
              <a:t>Fill in the missing words and the table for how the negative feedback keeps water levels constant the blood</a:t>
            </a:r>
          </a:p>
        </p:txBody>
      </p:sp>
      <p:pic>
        <p:nvPicPr>
          <p:cNvPr id="7" name="Picture 6">
            <a:extLst>
              <a:ext uri="{FF2B5EF4-FFF2-40B4-BE49-F238E27FC236}">
                <a16:creationId xmlns:a16="http://schemas.microsoft.com/office/drawing/2014/main" id="{5338C33E-F13B-D789-5E0D-79B2A27A8519}"/>
              </a:ext>
            </a:extLst>
          </p:cNvPr>
          <p:cNvPicPr>
            <a:picLocks noChangeAspect="1"/>
          </p:cNvPicPr>
          <p:nvPr/>
        </p:nvPicPr>
        <p:blipFill rotWithShape="1">
          <a:blip r:embed="rId2"/>
          <a:srcRect l="9051" t="47637" r="6688" b="2751"/>
          <a:stretch/>
        </p:blipFill>
        <p:spPr>
          <a:xfrm>
            <a:off x="3923928" y="4869160"/>
            <a:ext cx="4769673" cy="1872208"/>
          </a:xfrm>
          <a:prstGeom prst="rect">
            <a:avLst/>
          </a:prstGeom>
        </p:spPr>
      </p:pic>
      <p:pic>
        <p:nvPicPr>
          <p:cNvPr id="8" name="Picture 7">
            <a:extLst>
              <a:ext uri="{FF2B5EF4-FFF2-40B4-BE49-F238E27FC236}">
                <a16:creationId xmlns:a16="http://schemas.microsoft.com/office/drawing/2014/main" id="{F76A1BEB-EEFE-244D-0570-5D88CF04933D}"/>
              </a:ext>
            </a:extLst>
          </p:cNvPr>
          <p:cNvPicPr>
            <a:picLocks noChangeAspect="1"/>
          </p:cNvPicPr>
          <p:nvPr/>
        </p:nvPicPr>
        <p:blipFill>
          <a:blip r:embed="rId3"/>
          <a:stretch>
            <a:fillRect/>
          </a:stretch>
        </p:blipFill>
        <p:spPr>
          <a:xfrm>
            <a:off x="395536" y="1412776"/>
            <a:ext cx="4572396" cy="3429297"/>
          </a:xfrm>
          <a:prstGeom prst="rect">
            <a:avLst/>
          </a:prstGeom>
        </p:spPr>
      </p:pic>
    </p:spTree>
    <p:extLst>
      <p:ext uri="{BB962C8B-B14F-4D97-AF65-F5344CB8AC3E}">
        <p14:creationId xmlns:p14="http://schemas.microsoft.com/office/powerpoint/2010/main" val="241389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4530725" y="1704975"/>
            <a:ext cx="1728788"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normal blood concentration</a:t>
            </a:r>
          </a:p>
        </p:txBody>
      </p:sp>
      <p:sp>
        <p:nvSpPr>
          <p:cNvPr id="5123" name="Text Box 11"/>
          <p:cNvSpPr txBox="1">
            <a:spLocks noChangeArrowheads="1"/>
          </p:cNvSpPr>
          <p:nvPr/>
        </p:nvSpPr>
        <p:spPr bwMode="auto">
          <a:xfrm>
            <a:off x="2484438" y="5949950"/>
            <a:ext cx="2665412"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dirty="0">
                <a:latin typeface="Calibri" panose="020F0502020204030204" pitchFamily="34" charset="0"/>
              </a:rPr>
              <a:t>………………. of blood falls to normal levels</a:t>
            </a:r>
            <a:endParaRPr lang="en-GB" altLang="en-US" sz="1800" b="1" dirty="0">
              <a:latin typeface="Calibri" panose="020F0502020204030204" pitchFamily="34" charset="0"/>
            </a:endParaRPr>
          </a:p>
        </p:txBody>
      </p:sp>
      <p:sp>
        <p:nvSpPr>
          <p:cNvPr id="5124" name="Text Box 12"/>
          <p:cNvSpPr txBox="1">
            <a:spLocks noChangeArrowheads="1"/>
          </p:cNvSpPr>
          <p:nvPr/>
        </p:nvSpPr>
        <p:spPr bwMode="auto">
          <a:xfrm>
            <a:off x="5292725" y="5949950"/>
            <a:ext cx="2665413"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rises to normal levels</a:t>
            </a:r>
            <a:endParaRPr lang="en-GB" altLang="en-US" sz="1800" b="1">
              <a:latin typeface="Calibri" panose="020F0502020204030204" pitchFamily="34" charset="0"/>
            </a:endParaRPr>
          </a:p>
        </p:txBody>
      </p:sp>
      <p:sp>
        <p:nvSpPr>
          <p:cNvPr id="5125" name="Line 15"/>
          <p:cNvSpPr>
            <a:spLocks noChangeShapeType="1"/>
          </p:cNvSpPr>
          <p:nvPr/>
        </p:nvSpPr>
        <p:spPr bwMode="auto">
          <a:xfrm>
            <a:off x="395288" y="2565400"/>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6" name="Line 16"/>
          <p:cNvSpPr>
            <a:spLocks noChangeShapeType="1"/>
          </p:cNvSpPr>
          <p:nvPr/>
        </p:nvSpPr>
        <p:spPr bwMode="auto">
          <a:xfrm>
            <a:off x="428625" y="3357563"/>
            <a:ext cx="8424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17"/>
          <p:cNvSpPr>
            <a:spLocks noChangeShapeType="1"/>
          </p:cNvSpPr>
          <p:nvPr/>
        </p:nvSpPr>
        <p:spPr bwMode="auto">
          <a:xfrm>
            <a:off x="468313" y="4100513"/>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Line 18"/>
          <p:cNvSpPr>
            <a:spLocks noChangeShapeType="1"/>
          </p:cNvSpPr>
          <p:nvPr/>
        </p:nvSpPr>
        <p:spPr bwMode="auto">
          <a:xfrm>
            <a:off x="508000" y="4725988"/>
            <a:ext cx="8424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9" name="Text Box 19"/>
          <p:cNvSpPr txBox="1">
            <a:spLocks noChangeArrowheads="1"/>
          </p:cNvSpPr>
          <p:nvPr/>
        </p:nvSpPr>
        <p:spPr bwMode="auto">
          <a:xfrm>
            <a:off x="377825" y="1841500"/>
            <a:ext cx="992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dirty="0">
                <a:latin typeface="Calibri" panose="020F0502020204030204" pitchFamily="34" charset="0"/>
              </a:rPr>
              <a:t>stimulus</a:t>
            </a:r>
          </a:p>
        </p:txBody>
      </p:sp>
      <p:sp>
        <p:nvSpPr>
          <p:cNvPr id="5130" name="Text Box 20"/>
          <p:cNvSpPr txBox="1">
            <a:spLocks noChangeArrowheads="1"/>
          </p:cNvSpPr>
          <p:nvPr/>
        </p:nvSpPr>
        <p:spPr bwMode="auto">
          <a:xfrm>
            <a:off x="377825" y="2774950"/>
            <a:ext cx="9969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receptor</a:t>
            </a:r>
          </a:p>
        </p:txBody>
      </p:sp>
      <p:sp>
        <p:nvSpPr>
          <p:cNvPr id="5131" name="Text Box 21"/>
          <p:cNvSpPr txBox="1">
            <a:spLocks noChangeArrowheads="1"/>
          </p:cNvSpPr>
          <p:nvPr/>
        </p:nvSpPr>
        <p:spPr bwMode="auto">
          <a:xfrm>
            <a:off x="622300" y="3571875"/>
            <a:ext cx="7350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signal</a:t>
            </a:r>
          </a:p>
        </p:txBody>
      </p:sp>
      <p:sp>
        <p:nvSpPr>
          <p:cNvPr id="5132" name="Text Box 22"/>
          <p:cNvSpPr txBox="1">
            <a:spLocks noChangeArrowheads="1"/>
          </p:cNvSpPr>
          <p:nvPr/>
        </p:nvSpPr>
        <p:spPr bwMode="auto">
          <a:xfrm>
            <a:off x="404813" y="4273550"/>
            <a:ext cx="9366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effector</a:t>
            </a:r>
          </a:p>
        </p:txBody>
      </p:sp>
      <p:sp>
        <p:nvSpPr>
          <p:cNvPr id="5133" name="Text Box 23"/>
          <p:cNvSpPr txBox="1">
            <a:spLocks noChangeArrowheads="1"/>
          </p:cNvSpPr>
          <p:nvPr/>
        </p:nvSpPr>
        <p:spPr bwMode="auto">
          <a:xfrm>
            <a:off x="327025" y="4956175"/>
            <a:ext cx="1047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response</a:t>
            </a:r>
          </a:p>
        </p:txBody>
      </p:sp>
      <p:grpSp>
        <p:nvGrpSpPr>
          <p:cNvPr id="3" name="Group 2"/>
          <p:cNvGrpSpPr>
            <a:grpSpLocks/>
          </p:cNvGrpSpPr>
          <p:nvPr/>
        </p:nvGrpSpPr>
        <p:grpSpPr bwMode="auto">
          <a:xfrm>
            <a:off x="6483350" y="1755775"/>
            <a:ext cx="2449513" cy="3817938"/>
            <a:chOff x="6484050" y="1756102"/>
            <a:chExt cx="2448271" cy="3817595"/>
          </a:xfrm>
        </p:grpSpPr>
        <p:sp>
          <p:nvSpPr>
            <p:cNvPr id="5152" name="Text Box 9"/>
            <p:cNvSpPr txBox="1">
              <a:spLocks noChangeArrowheads="1"/>
            </p:cNvSpPr>
            <p:nvPr/>
          </p:nvSpPr>
          <p:spPr bwMode="auto">
            <a:xfrm>
              <a:off x="6804025" y="1756102"/>
              <a:ext cx="2016125" cy="646331"/>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a:t>
              </a:r>
              <a:r>
                <a:rPr lang="en-GB" altLang="en-US" sz="1800" u="sng">
                  <a:latin typeface="Calibri" panose="020F0502020204030204" pitchFamily="34" charset="0"/>
                </a:rPr>
                <a:t>decreases</a:t>
              </a:r>
            </a:p>
          </p:txBody>
        </p:sp>
        <p:sp>
          <p:nvSpPr>
            <p:cNvPr id="5153" name="Text Box 13"/>
            <p:cNvSpPr txBox="1">
              <a:spLocks noChangeArrowheads="1"/>
            </p:cNvSpPr>
            <p:nvPr/>
          </p:nvSpPr>
          <p:spPr bwMode="auto">
            <a:xfrm>
              <a:off x="6988252" y="2777036"/>
              <a:ext cx="1439863" cy="3667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 receptor</a:t>
              </a:r>
            </a:p>
          </p:txBody>
        </p:sp>
        <p:sp>
          <p:nvSpPr>
            <p:cNvPr id="5154" name="Text Box 14"/>
            <p:cNvSpPr txBox="1">
              <a:spLocks noChangeArrowheads="1"/>
            </p:cNvSpPr>
            <p:nvPr/>
          </p:nvSpPr>
          <p:spPr bwMode="auto">
            <a:xfrm>
              <a:off x="6484050" y="4927366"/>
              <a:ext cx="2448271" cy="646331"/>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water </a:t>
              </a:r>
              <a:r>
                <a:rPr lang="en-GB" altLang="en-US" sz="1800" u="sng">
                  <a:latin typeface="Calibri" panose="020F0502020204030204" pitchFamily="34" charset="0"/>
                </a:rPr>
                <a:t>not</a:t>
              </a:r>
              <a:r>
                <a:rPr lang="en-GB" altLang="en-US" sz="1800">
                  <a:latin typeface="Calibri" panose="020F0502020204030204" pitchFamily="34" charset="0"/>
                </a:rPr>
                <a:t> reabsorbed </a:t>
              </a:r>
            </a:p>
            <a:p>
              <a:pPr algn="ctr" eaLnBrk="1" hangingPunct="1">
                <a:spcBef>
                  <a:spcPct val="0"/>
                </a:spcBef>
                <a:buFontTx/>
                <a:buNone/>
              </a:pPr>
              <a:r>
                <a:rPr lang="en-GB" altLang="en-US" sz="1800">
                  <a:latin typeface="Calibri" panose="020F0502020204030204" pitchFamily="34" charset="0"/>
                </a:rPr>
                <a:t>from urine</a:t>
              </a:r>
              <a:endParaRPr lang="en-GB" altLang="en-US" sz="1800" b="1" u="sng">
                <a:latin typeface="Calibri" panose="020F0502020204030204" pitchFamily="34" charset="0"/>
              </a:endParaRPr>
            </a:p>
          </p:txBody>
        </p:sp>
        <p:sp>
          <p:nvSpPr>
            <p:cNvPr id="5155" name="Text Box 24"/>
            <p:cNvSpPr txBox="1">
              <a:spLocks noChangeArrowheads="1"/>
            </p:cNvSpPr>
            <p:nvPr/>
          </p:nvSpPr>
          <p:spPr bwMode="auto">
            <a:xfrm>
              <a:off x="6988253" y="3566972"/>
              <a:ext cx="1439863" cy="3667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 signal</a:t>
              </a:r>
            </a:p>
          </p:txBody>
        </p:sp>
        <p:sp>
          <p:nvSpPr>
            <p:cNvPr id="5156" name="Text Box 25"/>
            <p:cNvSpPr txBox="1">
              <a:spLocks noChangeArrowheads="1"/>
            </p:cNvSpPr>
            <p:nvPr/>
          </p:nvSpPr>
          <p:spPr bwMode="auto">
            <a:xfrm>
              <a:off x="7046781" y="4275764"/>
              <a:ext cx="1439863" cy="3667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 effector</a:t>
              </a:r>
            </a:p>
          </p:txBody>
        </p:sp>
      </p:grpSp>
      <p:grpSp>
        <p:nvGrpSpPr>
          <p:cNvPr id="2" name="Group 1"/>
          <p:cNvGrpSpPr>
            <a:grpSpLocks/>
          </p:cNvGrpSpPr>
          <p:nvPr/>
        </p:nvGrpSpPr>
        <p:grpSpPr bwMode="auto">
          <a:xfrm>
            <a:off x="1341438" y="1700213"/>
            <a:ext cx="3230562" cy="3897360"/>
            <a:chOff x="1638125" y="1700137"/>
            <a:chExt cx="2858565" cy="3897651"/>
          </a:xfrm>
        </p:grpSpPr>
        <p:sp>
          <p:nvSpPr>
            <p:cNvPr id="5142" name="Text Box 2"/>
            <p:cNvSpPr txBox="1">
              <a:spLocks noChangeArrowheads="1"/>
            </p:cNvSpPr>
            <p:nvPr/>
          </p:nvSpPr>
          <p:spPr bwMode="auto">
            <a:xfrm>
              <a:off x="2034269" y="2758808"/>
              <a:ext cx="1944688" cy="36933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dirty="0" err="1">
                  <a:latin typeface="Calibri"/>
                  <a:cs typeface="Arial"/>
                </a:rPr>
                <a:t>Os</a:t>
              </a:r>
              <a:r>
                <a:rPr lang="en-GB" altLang="en-US" sz="1800" b="1" dirty="0">
                  <a:latin typeface="Calibri"/>
                  <a:cs typeface="Arial"/>
                </a:rPr>
                <a:t>………………….</a:t>
              </a:r>
              <a:endParaRPr lang="en-GB" altLang="en-US" sz="1800" dirty="0">
                <a:latin typeface="Calibri" panose="020F0502020204030204" pitchFamily="34" charset="0"/>
              </a:endParaRPr>
            </a:p>
          </p:txBody>
        </p:sp>
        <p:sp>
          <p:nvSpPr>
            <p:cNvPr id="5143" name="Text Box 4"/>
            <p:cNvSpPr txBox="1">
              <a:spLocks noChangeArrowheads="1"/>
            </p:cNvSpPr>
            <p:nvPr/>
          </p:nvSpPr>
          <p:spPr bwMode="auto">
            <a:xfrm>
              <a:off x="1912993" y="1700137"/>
              <a:ext cx="2016125" cy="64633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a:t>
              </a:r>
              <a:r>
                <a:rPr lang="en-GB" altLang="en-US" sz="1800" u="sng">
                  <a:latin typeface="Calibri" panose="020F0502020204030204" pitchFamily="34" charset="0"/>
                </a:rPr>
                <a:t>increases</a:t>
              </a:r>
            </a:p>
          </p:txBody>
        </p:sp>
        <p:sp>
          <p:nvSpPr>
            <p:cNvPr id="5144" name="Text Box 5"/>
            <p:cNvSpPr txBox="1">
              <a:spLocks noChangeArrowheads="1"/>
            </p:cNvSpPr>
            <p:nvPr/>
          </p:nvSpPr>
          <p:spPr bwMode="auto">
            <a:xfrm>
              <a:off x="1638125" y="3564353"/>
              <a:ext cx="2736975" cy="36933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dirty="0">
                  <a:latin typeface="Calibri" panose="020F0502020204030204" pitchFamily="34" charset="0"/>
                </a:rPr>
                <a:t>………..</a:t>
              </a:r>
              <a:r>
                <a:rPr lang="en-GB" altLang="en-US" sz="1800" dirty="0">
                  <a:latin typeface="Calibri" panose="020F0502020204030204" pitchFamily="34" charset="0"/>
                </a:rPr>
                <a:t> released into blood</a:t>
              </a:r>
              <a:endParaRPr lang="en-GB" altLang="en-US" sz="1800" u="sng" dirty="0">
                <a:latin typeface="Calibri" panose="020F0502020204030204" pitchFamily="34" charset="0"/>
              </a:endParaRPr>
            </a:p>
          </p:txBody>
        </p:sp>
        <p:sp>
          <p:nvSpPr>
            <p:cNvPr id="5145" name="Text Box 6"/>
            <p:cNvSpPr txBox="1">
              <a:spLocks noChangeArrowheads="1"/>
            </p:cNvSpPr>
            <p:nvPr/>
          </p:nvSpPr>
          <p:spPr bwMode="auto">
            <a:xfrm>
              <a:off x="1638126" y="4293152"/>
              <a:ext cx="2736974" cy="338579"/>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dirty="0">
                  <a:latin typeface="Calibri" panose="020F0502020204030204" pitchFamily="34" charset="0"/>
                </a:rPr>
                <a:t>………….. duct cells / aqua………</a:t>
              </a:r>
              <a:endParaRPr lang="en-GB" altLang="en-US" sz="1600" dirty="0">
                <a:latin typeface="Calibri" panose="020F0502020204030204" pitchFamily="34" charset="0"/>
              </a:endParaRPr>
            </a:p>
          </p:txBody>
        </p:sp>
        <p:sp>
          <p:nvSpPr>
            <p:cNvPr id="5146" name="Text Box 7"/>
            <p:cNvSpPr txBox="1">
              <a:spLocks noChangeArrowheads="1"/>
            </p:cNvSpPr>
            <p:nvPr/>
          </p:nvSpPr>
          <p:spPr bwMode="auto">
            <a:xfrm>
              <a:off x="1638126" y="4951409"/>
              <a:ext cx="2736974" cy="646379"/>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dirty="0">
                  <a:latin typeface="Calibri" panose="020F0502020204030204" pitchFamily="34" charset="0"/>
                </a:rPr>
                <a:t>more ………. …………….. from ……………..</a:t>
              </a:r>
              <a:endParaRPr lang="en-GB" altLang="en-US" sz="1800" b="1" u="sng" dirty="0">
                <a:latin typeface="Calibri" panose="020F0502020204030204" pitchFamily="34" charset="0"/>
              </a:endParaRPr>
            </a:p>
          </p:txBody>
        </p:sp>
        <p:sp>
          <p:nvSpPr>
            <p:cNvPr id="5147" name="AutoShape 26"/>
            <p:cNvSpPr>
              <a:spLocks noChangeArrowheads="1"/>
            </p:cNvSpPr>
            <p:nvPr/>
          </p:nvSpPr>
          <p:spPr bwMode="auto">
            <a:xfrm>
              <a:off x="3848990" y="1973137"/>
              <a:ext cx="647700" cy="217488"/>
            </a:xfrm>
            <a:prstGeom prst="leftArrow">
              <a:avLst>
                <a:gd name="adj1" fmla="val 50000"/>
                <a:gd name="adj2" fmla="val 7445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48" name="AutoShape 27"/>
            <p:cNvSpPr>
              <a:spLocks noChangeArrowheads="1"/>
            </p:cNvSpPr>
            <p:nvPr/>
          </p:nvSpPr>
          <p:spPr bwMode="auto">
            <a:xfrm rot="-5400000">
              <a:off x="2750822" y="2442100"/>
              <a:ext cx="415926" cy="217489"/>
            </a:xfrm>
            <a:prstGeom prst="leftArrow">
              <a:avLst>
                <a:gd name="adj1" fmla="val 50000"/>
                <a:gd name="adj2" fmla="val 49634"/>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49" name="AutoShape 28"/>
            <p:cNvSpPr>
              <a:spLocks noChangeArrowheads="1"/>
            </p:cNvSpPr>
            <p:nvPr/>
          </p:nvSpPr>
          <p:spPr bwMode="auto">
            <a:xfrm rot="-5400000">
              <a:off x="2772911" y="3248248"/>
              <a:ext cx="371742" cy="217487"/>
            </a:xfrm>
            <a:prstGeom prst="leftArrow">
              <a:avLst>
                <a:gd name="adj1" fmla="val 50000"/>
                <a:gd name="adj2" fmla="val 3321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50" name="AutoShape 29"/>
            <p:cNvSpPr>
              <a:spLocks noChangeArrowheads="1"/>
            </p:cNvSpPr>
            <p:nvPr/>
          </p:nvSpPr>
          <p:spPr bwMode="auto">
            <a:xfrm rot="-5400000">
              <a:off x="2775310" y="4000957"/>
              <a:ext cx="353293" cy="217489"/>
            </a:xfrm>
            <a:prstGeom prst="leftArrow">
              <a:avLst>
                <a:gd name="adj1" fmla="val 50000"/>
                <a:gd name="adj2" fmla="val 49635"/>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51" name="AutoShape 30"/>
            <p:cNvSpPr>
              <a:spLocks noChangeArrowheads="1"/>
            </p:cNvSpPr>
            <p:nvPr/>
          </p:nvSpPr>
          <p:spPr bwMode="auto">
            <a:xfrm rot="-5400000">
              <a:off x="2807493" y="4698203"/>
              <a:ext cx="288925" cy="217487"/>
            </a:xfrm>
            <a:prstGeom prst="leftArrow">
              <a:avLst>
                <a:gd name="adj1" fmla="val 50000"/>
                <a:gd name="adj2" fmla="val 3321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grpSp>
      <p:sp>
        <p:nvSpPr>
          <p:cNvPr id="5136" name="AutoShape 31"/>
          <p:cNvSpPr>
            <a:spLocks noChangeArrowheads="1"/>
          </p:cNvSpPr>
          <p:nvPr/>
        </p:nvSpPr>
        <p:spPr bwMode="auto">
          <a:xfrm rot="-7993712">
            <a:off x="2880519" y="5696744"/>
            <a:ext cx="431800" cy="217488"/>
          </a:xfrm>
          <a:prstGeom prst="leftArrow">
            <a:avLst>
              <a:gd name="adj1" fmla="val 50000"/>
              <a:gd name="adj2" fmla="val 49635"/>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37" name="AutoShape 32"/>
          <p:cNvSpPr>
            <a:spLocks noChangeArrowheads="1"/>
          </p:cNvSpPr>
          <p:nvPr/>
        </p:nvSpPr>
        <p:spPr bwMode="auto">
          <a:xfrm rot="10800000">
            <a:off x="6229350" y="1993900"/>
            <a:ext cx="647700" cy="217488"/>
          </a:xfrm>
          <a:prstGeom prst="leftArrow">
            <a:avLst>
              <a:gd name="adj1" fmla="val 50000"/>
              <a:gd name="adj2" fmla="val 7445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38" name="AutoShape 33"/>
          <p:cNvSpPr>
            <a:spLocks noChangeArrowheads="1"/>
          </p:cNvSpPr>
          <p:nvPr/>
        </p:nvSpPr>
        <p:spPr bwMode="auto">
          <a:xfrm rot="-2254446">
            <a:off x="7345363" y="5695950"/>
            <a:ext cx="431800" cy="217488"/>
          </a:xfrm>
          <a:prstGeom prst="leftArrow">
            <a:avLst>
              <a:gd name="adj1" fmla="val 50000"/>
              <a:gd name="adj2" fmla="val 49635"/>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39" name="Text Box 30"/>
          <p:cNvSpPr txBox="1">
            <a:spLocks noChangeArrowheads="1"/>
          </p:cNvSpPr>
          <p:nvPr/>
        </p:nvSpPr>
        <p:spPr bwMode="auto">
          <a:xfrm>
            <a:off x="19050" y="106363"/>
            <a:ext cx="4465638" cy="369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latin typeface="Calibri" panose="020F0502020204030204" pitchFamily="34" charset="0"/>
              </a:rPr>
              <a:t>Homeostasis requires negative feedback:</a:t>
            </a:r>
          </a:p>
        </p:txBody>
      </p:sp>
      <p:sp>
        <p:nvSpPr>
          <p:cNvPr id="34" name="Text Box 44"/>
          <p:cNvSpPr txBox="1">
            <a:spLocks noChangeArrowheads="1"/>
          </p:cNvSpPr>
          <p:nvPr/>
        </p:nvSpPr>
        <p:spPr bwMode="auto">
          <a:xfrm>
            <a:off x="352425" y="452438"/>
            <a:ext cx="8510588" cy="4000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Negative feedback</a:t>
            </a:r>
            <a:r>
              <a:rPr lang="en-GB" altLang="en-US" sz="2000">
                <a:latin typeface="Calibri" panose="020F0502020204030204" pitchFamily="34" charset="0"/>
              </a:rPr>
              <a:t> – when the response brings the factor back to normal levels</a:t>
            </a:r>
          </a:p>
        </p:txBody>
      </p:sp>
      <p:sp>
        <p:nvSpPr>
          <p:cNvPr id="5141" name="Text Box 30"/>
          <p:cNvSpPr txBox="1">
            <a:spLocks noChangeArrowheads="1"/>
          </p:cNvSpPr>
          <p:nvPr/>
        </p:nvSpPr>
        <p:spPr bwMode="auto">
          <a:xfrm>
            <a:off x="119063" y="981075"/>
            <a:ext cx="8824912" cy="584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latin typeface="Calibri" panose="020F0502020204030204" pitchFamily="34" charset="0"/>
              </a:rPr>
              <a:t>Homeostasis usually requires two separate mechanisms, one for when the factor exceeds limits and one when it falls below limits. What is the mechanism when blood concentration becomes too dilute?</a:t>
            </a:r>
          </a:p>
        </p:txBody>
      </p:sp>
    </p:spTree>
    <p:extLst>
      <p:ext uri="{BB962C8B-B14F-4D97-AF65-F5344CB8AC3E}">
        <p14:creationId xmlns:p14="http://schemas.microsoft.com/office/powerpoint/2010/main" val="110365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4530725" y="1704975"/>
            <a:ext cx="1728788"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normal blood concentration</a:t>
            </a:r>
          </a:p>
        </p:txBody>
      </p:sp>
      <p:sp>
        <p:nvSpPr>
          <p:cNvPr id="5123" name="Text Box 11"/>
          <p:cNvSpPr txBox="1">
            <a:spLocks noChangeArrowheads="1"/>
          </p:cNvSpPr>
          <p:nvPr/>
        </p:nvSpPr>
        <p:spPr bwMode="auto">
          <a:xfrm>
            <a:off x="2484438" y="5949950"/>
            <a:ext cx="2665412"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falls to normal levels</a:t>
            </a:r>
            <a:endParaRPr lang="en-GB" altLang="en-US" sz="1800" b="1">
              <a:latin typeface="Calibri" panose="020F0502020204030204" pitchFamily="34" charset="0"/>
            </a:endParaRPr>
          </a:p>
        </p:txBody>
      </p:sp>
      <p:sp>
        <p:nvSpPr>
          <p:cNvPr id="5124" name="Text Box 12"/>
          <p:cNvSpPr txBox="1">
            <a:spLocks noChangeArrowheads="1"/>
          </p:cNvSpPr>
          <p:nvPr/>
        </p:nvSpPr>
        <p:spPr bwMode="auto">
          <a:xfrm>
            <a:off x="5292725" y="5949950"/>
            <a:ext cx="2665413"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rises to normal levels</a:t>
            </a:r>
            <a:endParaRPr lang="en-GB" altLang="en-US" sz="1800" b="1">
              <a:latin typeface="Calibri" panose="020F0502020204030204" pitchFamily="34" charset="0"/>
            </a:endParaRPr>
          </a:p>
        </p:txBody>
      </p:sp>
      <p:sp>
        <p:nvSpPr>
          <p:cNvPr id="5125" name="Line 15"/>
          <p:cNvSpPr>
            <a:spLocks noChangeShapeType="1"/>
          </p:cNvSpPr>
          <p:nvPr/>
        </p:nvSpPr>
        <p:spPr bwMode="auto">
          <a:xfrm>
            <a:off x="395288" y="2565400"/>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6" name="Line 16"/>
          <p:cNvSpPr>
            <a:spLocks noChangeShapeType="1"/>
          </p:cNvSpPr>
          <p:nvPr/>
        </p:nvSpPr>
        <p:spPr bwMode="auto">
          <a:xfrm>
            <a:off x="428625" y="3357563"/>
            <a:ext cx="8424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17"/>
          <p:cNvSpPr>
            <a:spLocks noChangeShapeType="1"/>
          </p:cNvSpPr>
          <p:nvPr/>
        </p:nvSpPr>
        <p:spPr bwMode="auto">
          <a:xfrm>
            <a:off x="468313" y="4100513"/>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Line 18"/>
          <p:cNvSpPr>
            <a:spLocks noChangeShapeType="1"/>
          </p:cNvSpPr>
          <p:nvPr/>
        </p:nvSpPr>
        <p:spPr bwMode="auto">
          <a:xfrm>
            <a:off x="508000" y="4725988"/>
            <a:ext cx="8424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9" name="Text Box 19"/>
          <p:cNvSpPr txBox="1">
            <a:spLocks noChangeArrowheads="1"/>
          </p:cNvSpPr>
          <p:nvPr/>
        </p:nvSpPr>
        <p:spPr bwMode="auto">
          <a:xfrm>
            <a:off x="377825" y="1841500"/>
            <a:ext cx="992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dirty="0">
                <a:latin typeface="Calibri" panose="020F0502020204030204" pitchFamily="34" charset="0"/>
              </a:rPr>
              <a:t>stimulus</a:t>
            </a:r>
          </a:p>
        </p:txBody>
      </p:sp>
      <p:sp>
        <p:nvSpPr>
          <p:cNvPr id="5130" name="Text Box 20"/>
          <p:cNvSpPr txBox="1">
            <a:spLocks noChangeArrowheads="1"/>
          </p:cNvSpPr>
          <p:nvPr/>
        </p:nvSpPr>
        <p:spPr bwMode="auto">
          <a:xfrm>
            <a:off x="377825" y="2774950"/>
            <a:ext cx="9969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receptor</a:t>
            </a:r>
          </a:p>
        </p:txBody>
      </p:sp>
      <p:sp>
        <p:nvSpPr>
          <p:cNvPr id="5131" name="Text Box 21"/>
          <p:cNvSpPr txBox="1">
            <a:spLocks noChangeArrowheads="1"/>
          </p:cNvSpPr>
          <p:nvPr/>
        </p:nvSpPr>
        <p:spPr bwMode="auto">
          <a:xfrm>
            <a:off x="622300" y="3571875"/>
            <a:ext cx="7350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signal</a:t>
            </a:r>
          </a:p>
        </p:txBody>
      </p:sp>
      <p:sp>
        <p:nvSpPr>
          <p:cNvPr id="5132" name="Text Box 22"/>
          <p:cNvSpPr txBox="1">
            <a:spLocks noChangeArrowheads="1"/>
          </p:cNvSpPr>
          <p:nvPr/>
        </p:nvSpPr>
        <p:spPr bwMode="auto">
          <a:xfrm>
            <a:off x="404813" y="4273550"/>
            <a:ext cx="9366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effector</a:t>
            </a:r>
          </a:p>
        </p:txBody>
      </p:sp>
      <p:sp>
        <p:nvSpPr>
          <p:cNvPr id="5133" name="Text Box 23"/>
          <p:cNvSpPr txBox="1">
            <a:spLocks noChangeArrowheads="1"/>
          </p:cNvSpPr>
          <p:nvPr/>
        </p:nvSpPr>
        <p:spPr bwMode="auto">
          <a:xfrm>
            <a:off x="327025" y="4956175"/>
            <a:ext cx="1047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response</a:t>
            </a:r>
          </a:p>
        </p:txBody>
      </p:sp>
      <p:grpSp>
        <p:nvGrpSpPr>
          <p:cNvPr id="3" name="Group 2"/>
          <p:cNvGrpSpPr>
            <a:grpSpLocks/>
          </p:cNvGrpSpPr>
          <p:nvPr/>
        </p:nvGrpSpPr>
        <p:grpSpPr bwMode="auto">
          <a:xfrm>
            <a:off x="6483350" y="1755775"/>
            <a:ext cx="2449513" cy="3817938"/>
            <a:chOff x="6484050" y="1756102"/>
            <a:chExt cx="2448271" cy="3817595"/>
          </a:xfrm>
        </p:grpSpPr>
        <p:sp>
          <p:nvSpPr>
            <p:cNvPr id="5152" name="Text Box 9"/>
            <p:cNvSpPr txBox="1">
              <a:spLocks noChangeArrowheads="1"/>
            </p:cNvSpPr>
            <p:nvPr/>
          </p:nvSpPr>
          <p:spPr bwMode="auto">
            <a:xfrm>
              <a:off x="6804025" y="1756102"/>
              <a:ext cx="2016125" cy="646331"/>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a:t>
              </a:r>
              <a:r>
                <a:rPr lang="en-GB" altLang="en-US" sz="1800" u="sng">
                  <a:latin typeface="Calibri" panose="020F0502020204030204" pitchFamily="34" charset="0"/>
                </a:rPr>
                <a:t>decreases</a:t>
              </a:r>
            </a:p>
          </p:txBody>
        </p:sp>
        <p:sp>
          <p:nvSpPr>
            <p:cNvPr id="5153" name="Text Box 13"/>
            <p:cNvSpPr txBox="1">
              <a:spLocks noChangeArrowheads="1"/>
            </p:cNvSpPr>
            <p:nvPr/>
          </p:nvSpPr>
          <p:spPr bwMode="auto">
            <a:xfrm>
              <a:off x="6988252" y="2777036"/>
              <a:ext cx="1439863" cy="3667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 receptor</a:t>
              </a:r>
            </a:p>
          </p:txBody>
        </p:sp>
        <p:sp>
          <p:nvSpPr>
            <p:cNvPr id="5154" name="Text Box 14"/>
            <p:cNvSpPr txBox="1">
              <a:spLocks noChangeArrowheads="1"/>
            </p:cNvSpPr>
            <p:nvPr/>
          </p:nvSpPr>
          <p:spPr bwMode="auto">
            <a:xfrm>
              <a:off x="6484050" y="4927366"/>
              <a:ext cx="2448271" cy="646331"/>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water </a:t>
              </a:r>
              <a:r>
                <a:rPr lang="en-GB" altLang="en-US" sz="1800" u="sng">
                  <a:latin typeface="Calibri" panose="020F0502020204030204" pitchFamily="34" charset="0"/>
                </a:rPr>
                <a:t>not</a:t>
              </a:r>
              <a:r>
                <a:rPr lang="en-GB" altLang="en-US" sz="1800">
                  <a:latin typeface="Calibri" panose="020F0502020204030204" pitchFamily="34" charset="0"/>
                </a:rPr>
                <a:t> reabsorbed </a:t>
              </a:r>
            </a:p>
            <a:p>
              <a:pPr algn="ctr" eaLnBrk="1" hangingPunct="1">
                <a:spcBef>
                  <a:spcPct val="0"/>
                </a:spcBef>
                <a:buFontTx/>
                <a:buNone/>
              </a:pPr>
              <a:r>
                <a:rPr lang="en-GB" altLang="en-US" sz="1800">
                  <a:latin typeface="Calibri" panose="020F0502020204030204" pitchFamily="34" charset="0"/>
                </a:rPr>
                <a:t>from urine</a:t>
              </a:r>
              <a:endParaRPr lang="en-GB" altLang="en-US" sz="1800" b="1" u="sng">
                <a:latin typeface="Calibri" panose="020F0502020204030204" pitchFamily="34" charset="0"/>
              </a:endParaRPr>
            </a:p>
          </p:txBody>
        </p:sp>
        <p:sp>
          <p:nvSpPr>
            <p:cNvPr id="5155" name="Text Box 24"/>
            <p:cNvSpPr txBox="1">
              <a:spLocks noChangeArrowheads="1"/>
            </p:cNvSpPr>
            <p:nvPr/>
          </p:nvSpPr>
          <p:spPr bwMode="auto">
            <a:xfrm>
              <a:off x="6988253" y="3566972"/>
              <a:ext cx="1439863" cy="3667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 signal</a:t>
              </a:r>
            </a:p>
          </p:txBody>
        </p:sp>
        <p:sp>
          <p:nvSpPr>
            <p:cNvPr id="5156" name="Text Box 25"/>
            <p:cNvSpPr txBox="1">
              <a:spLocks noChangeArrowheads="1"/>
            </p:cNvSpPr>
            <p:nvPr/>
          </p:nvSpPr>
          <p:spPr bwMode="auto">
            <a:xfrm>
              <a:off x="7046781" y="4275764"/>
              <a:ext cx="1439863" cy="3667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no effector</a:t>
              </a:r>
            </a:p>
          </p:txBody>
        </p:sp>
      </p:grpSp>
      <p:grpSp>
        <p:nvGrpSpPr>
          <p:cNvPr id="2" name="Group 1"/>
          <p:cNvGrpSpPr>
            <a:grpSpLocks/>
          </p:cNvGrpSpPr>
          <p:nvPr/>
        </p:nvGrpSpPr>
        <p:grpSpPr bwMode="auto">
          <a:xfrm>
            <a:off x="1341438" y="1700213"/>
            <a:ext cx="3230562" cy="3897312"/>
            <a:chOff x="1638125" y="1700137"/>
            <a:chExt cx="2858565" cy="3897603"/>
          </a:xfrm>
        </p:grpSpPr>
        <p:sp>
          <p:nvSpPr>
            <p:cNvPr id="5142" name="Text Box 2"/>
            <p:cNvSpPr txBox="1">
              <a:spLocks noChangeArrowheads="1"/>
            </p:cNvSpPr>
            <p:nvPr/>
          </p:nvSpPr>
          <p:spPr bwMode="auto">
            <a:xfrm>
              <a:off x="2034269" y="2758808"/>
              <a:ext cx="1944688" cy="36933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dirty="0">
                  <a:latin typeface="Calibri"/>
                  <a:cs typeface="Arial"/>
                </a:rPr>
                <a:t>Osmoreceptors</a:t>
              </a:r>
              <a:endParaRPr lang="en-GB" altLang="en-US" sz="1800" dirty="0">
                <a:latin typeface="Calibri" panose="020F0502020204030204" pitchFamily="34" charset="0"/>
              </a:endParaRPr>
            </a:p>
          </p:txBody>
        </p:sp>
        <p:sp>
          <p:nvSpPr>
            <p:cNvPr id="5143" name="Text Box 4"/>
            <p:cNvSpPr txBox="1">
              <a:spLocks noChangeArrowheads="1"/>
            </p:cNvSpPr>
            <p:nvPr/>
          </p:nvSpPr>
          <p:spPr bwMode="auto">
            <a:xfrm>
              <a:off x="1912993" y="1700137"/>
              <a:ext cx="2016125" cy="64633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concentration of blood </a:t>
              </a:r>
              <a:r>
                <a:rPr lang="en-GB" altLang="en-US" sz="1800" u="sng">
                  <a:latin typeface="Calibri" panose="020F0502020204030204" pitchFamily="34" charset="0"/>
                </a:rPr>
                <a:t>increases</a:t>
              </a:r>
            </a:p>
          </p:txBody>
        </p:sp>
        <p:sp>
          <p:nvSpPr>
            <p:cNvPr id="5144" name="Text Box 5"/>
            <p:cNvSpPr txBox="1">
              <a:spLocks noChangeArrowheads="1"/>
            </p:cNvSpPr>
            <p:nvPr/>
          </p:nvSpPr>
          <p:spPr bwMode="auto">
            <a:xfrm>
              <a:off x="1638125" y="3564353"/>
              <a:ext cx="2736975" cy="36933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rPr>
                <a:t>ADH</a:t>
              </a:r>
              <a:r>
                <a:rPr lang="en-GB" altLang="en-US" sz="1800">
                  <a:latin typeface="Calibri" panose="020F0502020204030204" pitchFamily="34" charset="0"/>
                </a:rPr>
                <a:t> released into blood</a:t>
              </a:r>
              <a:endParaRPr lang="en-GB" altLang="en-US" sz="1800" u="sng">
                <a:latin typeface="Calibri" panose="020F0502020204030204" pitchFamily="34" charset="0"/>
              </a:endParaRPr>
            </a:p>
          </p:txBody>
        </p:sp>
        <p:sp>
          <p:nvSpPr>
            <p:cNvPr id="5145" name="Text Box 6"/>
            <p:cNvSpPr txBox="1">
              <a:spLocks noChangeArrowheads="1"/>
            </p:cNvSpPr>
            <p:nvPr/>
          </p:nvSpPr>
          <p:spPr bwMode="auto">
            <a:xfrm>
              <a:off x="1638126" y="4293152"/>
              <a:ext cx="2736974" cy="584819"/>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600" b="1" dirty="0">
                  <a:latin typeface="Calibri" panose="020F0502020204030204" pitchFamily="34" charset="0"/>
                </a:rPr>
                <a:t>collecting duct cells / aquaporins</a:t>
              </a:r>
              <a:endParaRPr lang="en-GB" altLang="en-US" sz="1600" dirty="0">
                <a:latin typeface="Calibri" panose="020F0502020204030204" pitchFamily="34" charset="0"/>
              </a:endParaRPr>
            </a:p>
          </p:txBody>
        </p:sp>
        <p:sp>
          <p:nvSpPr>
            <p:cNvPr id="5146" name="Text Box 7"/>
            <p:cNvSpPr txBox="1">
              <a:spLocks noChangeArrowheads="1"/>
            </p:cNvSpPr>
            <p:nvPr/>
          </p:nvSpPr>
          <p:spPr bwMode="auto">
            <a:xfrm>
              <a:off x="1638126" y="4951409"/>
              <a:ext cx="2736974" cy="64633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a:latin typeface="Calibri" panose="020F0502020204030204" pitchFamily="34" charset="0"/>
                </a:rPr>
                <a:t>more water reabsorbed from urine</a:t>
              </a:r>
              <a:endParaRPr lang="en-GB" altLang="en-US" sz="1800" b="1" u="sng">
                <a:latin typeface="Calibri" panose="020F0502020204030204" pitchFamily="34" charset="0"/>
              </a:endParaRPr>
            </a:p>
          </p:txBody>
        </p:sp>
        <p:sp>
          <p:nvSpPr>
            <p:cNvPr id="5147" name="AutoShape 26"/>
            <p:cNvSpPr>
              <a:spLocks noChangeArrowheads="1"/>
            </p:cNvSpPr>
            <p:nvPr/>
          </p:nvSpPr>
          <p:spPr bwMode="auto">
            <a:xfrm>
              <a:off x="3848990" y="1973137"/>
              <a:ext cx="647700" cy="217488"/>
            </a:xfrm>
            <a:prstGeom prst="leftArrow">
              <a:avLst>
                <a:gd name="adj1" fmla="val 50000"/>
                <a:gd name="adj2" fmla="val 7445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48" name="AutoShape 27"/>
            <p:cNvSpPr>
              <a:spLocks noChangeArrowheads="1"/>
            </p:cNvSpPr>
            <p:nvPr/>
          </p:nvSpPr>
          <p:spPr bwMode="auto">
            <a:xfrm rot="-5400000">
              <a:off x="2750822" y="2442100"/>
              <a:ext cx="415926" cy="217489"/>
            </a:xfrm>
            <a:prstGeom prst="leftArrow">
              <a:avLst>
                <a:gd name="adj1" fmla="val 50000"/>
                <a:gd name="adj2" fmla="val 49634"/>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49" name="AutoShape 28"/>
            <p:cNvSpPr>
              <a:spLocks noChangeArrowheads="1"/>
            </p:cNvSpPr>
            <p:nvPr/>
          </p:nvSpPr>
          <p:spPr bwMode="auto">
            <a:xfrm rot="-5400000">
              <a:off x="2772911" y="3248248"/>
              <a:ext cx="371742" cy="217487"/>
            </a:xfrm>
            <a:prstGeom prst="leftArrow">
              <a:avLst>
                <a:gd name="adj1" fmla="val 50000"/>
                <a:gd name="adj2" fmla="val 3321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50" name="AutoShape 29"/>
            <p:cNvSpPr>
              <a:spLocks noChangeArrowheads="1"/>
            </p:cNvSpPr>
            <p:nvPr/>
          </p:nvSpPr>
          <p:spPr bwMode="auto">
            <a:xfrm rot="-5400000">
              <a:off x="2775310" y="4000957"/>
              <a:ext cx="353293" cy="217489"/>
            </a:xfrm>
            <a:prstGeom prst="leftArrow">
              <a:avLst>
                <a:gd name="adj1" fmla="val 50000"/>
                <a:gd name="adj2" fmla="val 49635"/>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51" name="AutoShape 30"/>
            <p:cNvSpPr>
              <a:spLocks noChangeArrowheads="1"/>
            </p:cNvSpPr>
            <p:nvPr/>
          </p:nvSpPr>
          <p:spPr bwMode="auto">
            <a:xfrm rot="-5400000">
              <a:off x="2807493" y="4698203"/>
              <a:ext cx="288925" cy="217487"/>
            </a:xfrm>
            <a:prstGeom prst="leftArrow">
              <a:avLst>
                <a:gd name="adj1" fmla="val 50000"/>
                <a:gd name="adj2" fmla="val 3321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grpSp>
      <p:sp>
        <p:nvSpPr>
          <p:cNvPr id="5136" name="AutoShape 31"/>
          <p:cNvSpPr>
            <a:spLocks noChangeArrowheads="1"/>
          </p:cNvSpPr>
          <p:nvPr/>
        </p:nvSpPr>
        <p:spPr bwMode="auto">
          <a:xfrm rot="-7993712">
            <a:off x="2880519" y="5696744"/>
            <a:ext cx="431800" cy="217488"/>
          </a:xfrm>
          <a:prstGeom prst="leftArrow">
            <a:avLst>
              <a:gd name="adj1" fmla="val 50000"/>
              <a:gd name="adj2" fmla="val 49635"/>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37" name="AutoShape 32"/>
          <p:cNvSpPr>
            <a:spLocks noChangeArrowheads="1"/>
          </p:cNvSpPr>
          <p:nvPr/>
        </p:nvSpPr>
        <p:spPr bwMode="auto">
          <a:xfrm rot="10800000">
            <a:off x="6229350" y="1993900"/>
            <a:ext cx="647700" cy="217488"/>
          </a:xfrm>
          <a:prstGeom prst="leftArrow">
            <a:avLst>
              <a:gd name="adj1" fmla="val 50000"/>
              <a:gd name="adj2" fmla="val 7445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38" name="AutoShape 33"/>
          <p:cNvSpPr>
            <a:spLocks noChangeArrowheads="1"/>
          </p:cNvSpPr>
          <p:nvPr/>
        </p:nvSpPr>
        <p:spPr bwMode="auto">
          <a:xfrm rot="-2254446">
            <a:off x="7345363" y="5695950"/>
            <a:ext cx="431800" cy="217488"/>
          </a:xfrm>
          <a:prstGeom prst="leftArrow">
            <a:avLst>
              <a:gd name="adj1" fmla="val 50000"/>
              <a:gd name="adj2" fmla="val 49635"/>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5139" name="Text Box 30"/>
          <p:cNvSpPr txBox="1">
            <a:spLocks noChangeArrowheads="1"/>
          </p:cNvSpPr>
          <p:nvPr/>
        </p:nvSpPr>
        <p:spPr bwMode="auto">
          <a:xfrm>
            <a:off x="19050" y="106363"/>
            <a:ext cx="4465638" cy="369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dirty="0">
                <a:latin typeface="Calibri" panose="020F0502020204030204" pitchFamily="34" charset="0"/>
              </a:rPr>
              <a:t>Homeostasis requires negative feedback:</a:t>
            </a:r>
          </a:p>
        </p:txBody>
      </p:sp>
      <p:sp>
        <p:nvSpPr>
          <p:cNvPr id="34" name="Text Box 44"/>
          <p:cNvSpPr txBox="1">
            <a:spLocks noChangeArrowheads="1"/>
          </p:cNvSpPr>
          <p:nvPr/>
        </p:nvSpPr>
        <p:spPr bwMode="auto">
          <a:xfrm>
            <a:off x="352425" y="452438"/>
            <a:ext cx="8510588" cy="4000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Negative feedback</a:t>
            </a:r>
            <a:r>
              <a:rPr lang="en-GB" altLang="en-US" sz="2000">
                <a:latin typeface="Calibri" panose="020F0502020204030204" pitchFamily="34" charset="0"/>
              </a:rPr>
              <a:t> – when the response brings the factor back to normal levels</a:t>
            </a:r>
          </a:p>
        </p:txBody>
      </p:sp>
      <p:sp>
        <p:nvSpPr>
          <p:cNvPr id="5141" name="Text Box 30"/>
          <p:cNvSpPr txBox="1">
            <a:spLocks noChangeArrowheads="1"/>
          </p:cNvSpPr>
          <p:nvPr/>
        </p:nvSpPr>
        <p:spPr bwMode="auto">
          <a:xfrm>
            <a:off x="119063" y="981075"/>
            <a:ext cx="8824912" cy="584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latin typeface="Calibri" panose="020F0502020204030204" pitchFamily="34" charset="0"/>
              </a:rPr>
              <a:t>Homeostasis usually requires two separate mechanisms, one for when the factor exceeds limits and one when it falls below limits. What is the mechanism when blood concentration becomes too dilute?</a:t>
            </a:r>
          </a:p>
        </p:txBody>
      </p:sp>
    </p:spTree>
    <p:extLst>
      <p:ext uri="{BB962C8B-B14F-4D97-AF65-F5344CB8AC3E}">
        <p14:creationId xmlns:p14="http://schemas.microsoft.com/office/powerpoint/2010/main" val="2311626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179388" y="115888"/>
            <a:ext cx="685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a:hlinkClick r:id="rId3"/>
              </a:rPr>
              <a:t>http://highered.mcgraw-hill.com/sites/0072495855/student_view0/chapter20/animation__hormonal_communication.html</a:t>
            </a:r>
            <a:endParaRPr lang="en-GB" altLang="en-US" sz="1000"/>
          </a:p>
          <a:p>
            <a:pPr eaLnBrk="1" hangingPunct="1">
              <a:spcBef>
                <a:spcPct val="0"/>
              </a:spcBef>
              <a:buFontTx/>
              <a:buNone/>
            </a:pPr>
            <a:endParaRPr lang="en-GB" altLang="en-US" sz="1000"/>
          </a:p>
        </p:txBody>
      </p:sp>
      <p:pic>
        <p:nvPicPr>
          <p:cNvPr id="4099" name="Picture 12" descr="pituitar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25923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ADH 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76250"/>
            <a:ext cx="424815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p:cNvSpPr txBox="1">
            <a:spLocks noChangeArrowheads="1"/>
          </p:cNvSpPr>
          <p:nvPr/>
        </p:nvSpPr>
        <p:spPr bwMode="auto">
          <a:xfrm>
            <a:off x="3563938" y="1341438"/>
            <a:ext cx="719137" cy="4000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ADH</a:t>
            </a:r>
            <a:endParaRPr lang="en-GB" altLang="en-US" sz="2000" u="sng">
              <a:latin typeface="Calibri" panose="020F0502020204030204" pitchFamily="34" charset="0"/>
            </a:endParaRPr>
          </a:p>
        </p:txBody>
      </p:sp>
      <p:sp>
        <p:nvSpPr>
          <p:cNvPr id="4102" name="Text Box 19"/>
          <p:cNvSpPr txBox="1">
            <a:spLocks noChangeArrowheads="1"/>
          </p:cNvSpPr>
          <p:nvPr/>
        </p:nvSpPr>
        <p:spPr bwMode="auto">
          <a:xfrm>
            <a:off x="8243888" y="549275"/>
            <a:ext cx="720725" cy="4000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ADH</a:t>
            </a:r>
            <a:endParaRPr lang="en-GB" altLang="en-US" sz="2000" u="sng">
              <a:latin typeface="Calibri" panose="020F0502020204030204" pitchFamily="34" charset="0"/>
            </a:endParaRPr>
          </a:p>
        </p:txBody>
      </p:sp>
      <p:sp>
        <p:nvSpPr>
          <p:cNvPr id="4103" name="Text Box 20"/>
          <p:cNvSpPr txBox="1">
            <a:spLocks noChangeArrowheads="1"/>
          </p:cNvSpPr>
          <p:nvPr/>
        </p:nvSpPr>
        <p:spPr bwMode="auto">
          <a:xfrm>
            <a:off x="8027988" y="2636838"/>
            <a:ext cx="863600" cy="4000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water</a:t>
            </a:r>
            <a:endParaRPr lang="en-GB" altLang="en-US" sz="2000" u="sng">
              <a:latin typeface="Calibri" panose="020F0502020204030204" pitchFamily="34" charset="0"/>
            </a:endParaRPr>
          </a:p>
        </p:txBody>
      </p:sp>
      <p:sp>
        <p:nvSpPr>
          <p:cNvPr id="4104" name="Text Box 21"/>
          <p:cNvSpPr txBox="1">
            <a:spLocks noChangeArrowheads="1"/>
          </p:cNvSpPr>
          <p:nvPr/>
        </p:nvSpPr>
        <p:spPr bwMode="auto">
          <a:xfrm>
            <a:off x="5364163" y="2420938"/>
            <a:ext cx="863600" cy="4000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a:latin typeface="Calibri" panose="020F0502020204030204" pitchFamily="34" charset="0"/>
              </a:rPr>
              <a:t>water</a:t>
            </a:r>
            <a:endParaRPr lang="en-GB" altLang="en-US" sz="2000" u="sng">
              <a:latin typeface="Calibri" panose="020F0502020204030204" pitchFamily="34" charset="0"/>
            </a:endParaRPr>
          </a:p>
        </p:txBody>
      </p:sp>
      <p:sp>
        <p:nvSpPr>
          <p:cNvPr id="4105" name="AutoShape 22"/>
          <p:cNvSpPr>
            <a:spLocks noChangeArrowheads="1"/>
          </p:cNvSpPr>
          <p:nvPr/>
        </p:nvSpPr>
        <p:spPr bwMode="auto">
          <a:xfrm>
            <a:off x="3419475" y="1700213"/>
            <a:ext cx="1223963" cy="287337"/>
          </a:xfrm>
          <a:prstGeom prst="rightArrow">
            <a:avLst>
              <a:gd name="adj1" fmla="val 50000"/>
              <a:gd name="adj2" fmla="val 106492"/>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06" name="Text Box 23"/>
          <p:cNvSpPr txBox="1">
            <a:spLocks noChangeArrowheads="1"/>
          </p:cNvSpPr>
          <p:nvPr/>
        </p:nvSpPr>
        <p:spPr bwMode="auto">
          <a:xfrm>
            <a:off x="395288" y="3354388"/>
            <a:ext cx="8424862" cy="3683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rPr>
              <a:t>Describe each stage of homeostasis when the blood water potential falls too low</a:t>
            </a:r>
            <a:r>
              <a:rPr lang="en-GB" altLang="en-US" sz="1600">
                <a:latin typeface="Comic Sans MS" panose="030F0702030302020204" pitchFamily="66" charset="0"/>
              </a:rPr>
              <a:t>:</a:t>
            </a:r>
          </a:p>
        </p:txBody>
      </p:sp>
      <p:graphicFrame>
        <p:nvGraphicFramePr>
          <p:cNvPr id="10294" name="Group 54"/>
          <p:cNvGraphicFramePr>
            <a:graphicFrameLocks noGrp="1"/>
          </p:cNvGraphicFramePr>
          <p:nvPr/>
        </p:nvGraphicFramePr>
        <p:xfrm>
          <a:off x="468313" y="3735388"/>
          <a:ext cx="8351837" cy="2713036"/>
        </p:xfrm>
        <a:graphic>
          <a:graphicData uri="http://schemas.openxmlformats.org/drawingml/2006/table">
            <a:tbl>
              <a:tblPr/>
              <a:tblGrid>
                <a:gridCol w="2231479">
                  <a:extLst>
                    <a:ext uri="{9D8B030D-6E8A-4147-A177-3AD203B41FA5}">
                      <a16:colId xmlns:a16="http://schemas.microsoft.com/office/drawing/2014/main" val="20000"/>
                    </a:ext>
                  </a:extLst>
                </a:gridCol>
                <a:gridCol w="6120358">
                  <a:extLst>
                    <a:ext uri="{9D8B030D-6E8A-4147-A177-3AD203B41FA5}">
                      <a16:colId xmlns:a16="http://schemas.microsoft.com/office/drawing/2014/main" val="20001"/>
                    </a:ext>
                  </a:extLst>
                </a:gridCol>
              </a:tblGrid>
              <a:tr h="36580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Arial" charset="0"/>
                        </a:rPr>
                        <a:t>stage of homeostasis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Arial" charset="0"/>
                        </a:rPr>
                        <a:t>osmoregulation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8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stimulus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9628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receptor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39628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signal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39628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effector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4"/>
                  </a:ext>
                </a:extLst>
              </a:tr>
              <a:tr h="76208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cs typeface="Arial" charset="0"/>
                        </a:rPr>
                        <a:t>response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bl>
          </a:graphicData>
        </a:graphic>
      </p:graphicFrame>
      <p:sp>
        <p:nvSpPr>
          <p:cNvPr id="41" name="Text Box 7"/>
          <p:cNvSpPr txBox="1">
            <a:spLocks noChangeArrowheads="1"/>
          </p:cNvSpPr>
          <p:nvPr/>
        </p:nvSpPr>
        <p:spPr bwMode="auto">
          <a:xfrm>
            <a:off x="2805112" y="4087813"/>
            <a:ext cx="5222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latin typeface="Calibri" panose="020F0502020204030204" pitchFamily="34" charset="0"/>
              </a:rPr>
              <a:t>increased solute concentration of blood</a:t>
            </a:r>
          </a:p>
        </p:txBody>
      </p:sp>
      <p:sp>
        <p:nvSpPr>
          <p:cNvPr id="42" name="Text Box 7"/>
          <p:cNvSpPr txBox="1">
            <a:spLocks noChangeArrowheads="1"/>
          </p:cNvSpPr>
          <p:nvPr/>
        </p:nvSpPr>
        <p:spPr bwMode="auto">
          <a:xfrm>
            <a:off x="2751138" y="4487863"/>
            <a:ext cx="4271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2000" dirty="0">
                <a:latin typeface="Calibri" panose="020F0502020204030204" pitchFamily="34" charset="0"/>
              </a:rPr>
              <a:t>osmoreceptors in the hypothalamus</a:t>
            </a:r>
          </a:p>
        </p:txBody>
      </p:sp>
      <p:sp>
        <p:nvSpPr>
          <p:cNvPr id="43" name="Text Box 7"/>
          <p:cNvSpPr txBox="1">
            <a:spLocks noChangeArrowheads="1"/>
          </p:cNvSpPr>
          <p:nvPr/>
        </p:nvSpPr>
        <p:spPr bwMode="auto">
          <a:xfrm>
            <a:off x="2736850" y="4911725"/>
            <a:ext cx="578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2000">
                <a:latin typeface="Calibri" panose="020F0502020204030204" pitchFamily="34" charset="0"/>
              </a:rPr>
              <a:t>ADH (hormone) released by posterior pituitary</a:t>
            </a:r>
          </a:p>
        </p:txBody>
      </p:sp>
      <p:sp>
        <p:nvSpPr>
          <p:cNvPr id="44" name="Text Box 7"/>
          <p:cNvSpPr txBox="1">
            <a:spLocks noChangeArrowheads="1"/>
          </p:cNvSpPr>
          <p:nvPr/>
        </p:nvSpPr>
        <p:spPr bwMode="auto">
          <a:xfrm>
            <a:off x="2736850" y="5310188"/>
            <a:ext cx="501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2000">
                <a:latin typeface="Calibri" panose="020F0502020204030204" pitchFamily="34" charset="0"/>
              </a:rPr>
              <a:t>collecting duct cells (in the kidney nephron)</a:t>
            </a:r>
          </a:p>
        </p:txBody>
      </p:sp>
      <p:sp>
        <p:nvSpPr>
          <p:cNvPr id="45" name="Text Box 7"/>
          <p:cNvSpPr txBox="1">
            <a:spLocks noChangeArrowheads="1"/>
          </p:cNvSpPr>
          <p:nvPr/>
        </p:nvSpPr>
        <p:spPr bwMode="auto">
          <a:xfrm>
            <a:off x="2736850" y="5710238"/>
            <a:ext cx="6373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2000" dirty="0">
                <a:latin typeface="Calibri" panose="020F0502020204030204" pitchFamily="34" charset="0"/>
              </a:rPr>
              <a:t>aquaporins (water channels) insert in membrane; increasing water reabsorption from filtrate back to blood</a:t>
            </a:r>
          </a:p>
        </p:txBody>
      </p:sp>
    </p:spTree>
    <p:extLst>
      <p:ext uri="{BB962C8B-B14F-4D97-AF65-F5344CB8AC3E}">
        <p14:creationId xmlns:p14="http://schemas.microsoft.com/office/powerpoint/2010/main" val="3206723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7A36B-7545-C379-57A1-6E8722CD3AC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dirty="0">
                <a:solidFill>
                  <a:schemeClr val="bg1"/>
                </a:solidFill>
                <a:latin typeface="+mj-lt"/>
                <a:ea typeface="+mj-ea"/>
                <a:cs typeface="+mj-cs"/>
              </a:rPr>
              <a:t>What is positive feedback?</a:t>
            </a:r>
          </a:p>
        </p:txBody>
      </p:sp>
      <p:pic>
        <p:nvPicPr>
          <p:cNvPr id="1026" name="Picture 2" descr="See the source image">
            <a:extLst>
              <a:ext uri="{FF2B5EF4-FFF2-40B4-BE49-F238E27FC236}">
                <a16:creationId xmlns:a16="http://schemas.microsoft.com/office/drawing/2014/main" id="{85D0FBA9-532A-CBBC-613F-FEDC45B57C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7313" y="1675227"/>
            <a:ext cx="8049373" cy="4394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6752D6-0118-EBEE-D316-E7C7892BD1B9}"/>
              </a:ext>
            </a:extLst>
          </p:cNvPr>
          <p:cNvSpPr txBox="1"/>
          <p:nvPr/>
        </p:nvSpPr>
        <p:spPr>
          <a:xfrm>
            <a:off x="485808" y="6218083"/>
            <a:ext cx="8339784" cy="369332"/>
          </a:xfrm>
          <a:prstGeom prst="rect">
            <a:avLst/>
          </a:prstGeom>
          <a:noFill/>
        </p:spPr>
        <p:txBody>
          <a:bodyPr wrap="none" rtlCol="0">
            <a:spAutoFit/>
          </a:bodyPr>
          <a:lstStyle/>
          <a:p>
            <a:r>
              <a:rPr lang="en-GB" dirty="0"/>
              <a:t>More and more of the desired product is produced until we reach the desired outcome</a:t>
            </a:r>
          </a:p>
        </p:txBody>
      </p:sp>
    </p:spTree>
    <p:extLst>
      <p:ext uri="{BB962C8B-B14F-4D97-AF65-F5344CB8AC3E}">
        <p14:creationId xmlns:p14="http://schemas.microsoft.com/office/powerpoint/2010/main" val="319268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25"/>
            <a:ext cx="9144000" cy="2308324"/>
          </a:xfrm>
          <a:prstGeom prst="rect">
            <a:avLst/>
          </a:prstGeom>
          <a:noFill/>
        </p:spPr>
        <p:txBody>
          <a:bodyPr wrap="square" lIns="91440" tIns="45720" rIns="91440" bIns="45720" rtlCol="0" anchor="t">
            <a:spAutoFit/>
          </a:bodyPr>
          <a:lstStyle/>
          <a:p>
            <a:pPr algn="just"/>
            <a:r>
              <a:rPr lang="en-GB" sz="2400" dirty="0">
                <a:solidFill>
                  <a:srgbClr val="0070C0"/>
                </a:solidFill>
              </a:rPr>
              <a:t>Positive feedback</a:t>
            </a:r>
          </a:p>
          <a:p>
            <a:pPr algn="just"/>
            <a:endParaRPr lang="en-GB" sz="2400" dirty="0">
              <a:solidFill>
                <a:srgbClr val="0070C0"/>
              </a:solidFill>
            </a:endParaRPr>
          </a:p>
          <a:p>
            <a:pPr marL="342900" lvl="0" indent="-342900">
              <a:buFontTx/>
              <a:buChar char="-"/>
            </a:pPr>
            <a:r>
              <a:rPr lang="en-GB" sz="2400" dirty="0"/>
              <a:t>Less common</a:t>
            </a:r>
          </a:p>
          <a:p>
            <a:pPr marL="342900" lvl="0" indent="-342900">
              <a:buFontTx/>
              <a:buChar char="-"/>
            </a:pPr>
            <a:r>
              <a:rPr lang="en-GB" sz="2400" dirty="0"/>
              <a:t>Destabilises the system</a:t>
            </a:r>
          </a:p>
          <a:p>
            <a:pPr marL="342900" indent="-342900">
              <a:buFontTx/>
              <a:buChar char="-"/>
            </a:pPr>
            <a:r>
              <a:rPr lang="en-GB" sz="2400" dirty="0"/>
              <a:t>Can be beneficial, depending on the circumstances</a:t>
            </a:r>
            <a:endParaRPr lang="en-GB" sz="2400" dirty="0">
              <a:cs typeface="Calibri"/>
            </a:endParaRPr>
          </a:p>
          <a:p>
            <a:pPr algn="just"/>
            <a:endParaRPr lang="en-GB" sz="2400" dirty="0"/>
          </a:p>
        </p:txBody>
      </p:sp>
      <p:pic>
        <p:nvPicPr>
          <p:cNvPr id="3" name="Picture 2" descr="Image result for positive feedback hormones"/>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5040559" cy="4464495"/>
          </a:xfrm>
          <a:prstGeom prst="rect">
            <a:avLst/>
          </a:prstGeom>
          <a:noFill/>
          <a:ln>
            <a:noFill/>
          </a:ln>
        </p:spPr>
      </p:pic>
    </p:spTree>
    <p:extLst>
      <p:ext uri="{BB962C8B-B14F-4D97-AF65-F5344CB8AC3E}">
        <p14:creationId xmlns:p14="http://schemas.microsoft.com/office/powerpoint/2010/main" val="32083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4DB4-E93B-946E-2593-D5A195F5ABD0}"/>
              </a:ext>
            </a:extLst>
          </p:cNvPr>
          <p:cNvSpPr>
            <a:spLocks noGrp="1"/>
          </p:cNvSpPr>
          <p:nvPr>
            <p:ph type="title"/>
          </p:nvPr>
        </p:nvSpPr>
        <p:spPr/>
        <p:txBody>
          <a:bodyPr/>
          <a:lstStyle/>
          <a:p>
            <a:r>
              <a:rPr lang="en-GB" dirty="0"/>
              <a:t>Send biodiversity unit test score</a:t>
            </a:r>
          </a:p>
        </p:txBody>
      </p:sp>
      <p:sp>
        <p:nvSpPr>
          <p:cNvPr id="3" name="Content Placeholder 2">
            <a:extLst>
              <a:ext uri="{FF2B5EF4-FFF2-40B4-BE49-F238E27FC236}">
                <a16:creationId xmlns:a16="http://schemas.microsoft.com/office/drawing/2014/main" id="{BEE366F4-6D70-0BA8-352B-9C3D9B86F86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3077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7C90E658-C2EF-B089-522B-AA25298AB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49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CBB1-FADD-F414-DA76-4715CAD40C76}"/>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320C2D0-643F-5AF4-332C-1DFAC0B99249}"/>
              </a:ext>
            </a:extLst>
          </p:cNvPr>
          <p:cNvSpPr>
            <a:spLocks noGrp="1"/>
          </p:cNvSpPr>
          <p:nvPr>
            <p:ph idx="1"/>
          </p:nvPr>
        </p:nvSpPr>
        <p:spPr/>
        <p:txBody>
          <a:bodyPr/>
          <a:lstStyle/>
          <a:p>
            <a:pPr marL="0" indent="0">
              <a:buNone/>
            </a:pPr>
            <a:r>
              <a:rPr lang="en-GB" dirty="0"/>
              <a:t>Negative feedback is about balance</a:t>
            </a:r>
          </a:p>
          <a:p>
            <a:pPr marL="0" indent="0">
              <a:buNone/>
            </a:pPr>
            <a:endParaRPr lang="en-GB" dirty="0"/>
          </a:p>
          <a:p>
            <a:pPr marL="0" indent="0">
              <a:buNone/>
            </a:pPr>
            <a:r>
              <a:rPr lang="en-GB" dirty="0"/>
              <a:t>Positive feedback is about reaching a finite/ final outcome</a:t>
            </a:r>
          </a:p>
        </p:txBody>
      </p:sp>
      <p:pic>
        <p:nvPicPr>
          <p:cNvPr id="4" name="Picture 2" descr="See the source image">
            <a:extLst>
              <a:ext uri="{FF2B5EF4-FFF2-40B4-BE49-F238E27FC236}">
                <a16:creationId xmlns:a16="http://schemas.microsoft.com/office/drawing/2014/main" id="{06683037-F8DD-A086-002A-5CEA507CB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99705"/>
            <a:ext cx="4355976" cy="326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0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C689-B7D3-4135-1095-F117519F6481}"/>
              </a:ext>
            </a:extLst>
          </p:cNvPr>
          <p:cNvSpPr>
            <a:spLocks noGrp="1"/>
          </p:cNvSpPr>
          <p:nvPr>
            <p:ph type="title"/>
          </p:nvPr>
        </p:nvSpPr>
        <p:spPr/>
        <p:txBody>
          <a:bodyPr/>
          <a:lstStyle/>
          <a:p>
            <a:r>
              <a:rPr lang="en-GB" dirty="0"/>
              <a:t>Additional questions</a:t>
            </a:r>
          </a:p>
        </p:txBody>
      </p:sp>
      <p:pic>
        <p:nvPicPr>
          <p:cNvPr id="5" name="Picture 4">
            <a:extLst>
              <a:ext uri="{FF2B5EF4-FFF2-40B4-BE49-F238E27FC236}">
                <a16:creationId xmlns:a16="http://schemas.microsoft.com/office/drawing/2014/main" id="{7FE18E5D-631D-CC67-EE5A-2E89ADDAD6A0}"/>
              </a:ext>
            </a:extLst>
          </p:cNvPr>
          <p:cNvPicPr>
            <a:picLocks noChangeAspect="1"/>
          </p:cNvPicPr>
          <p:nvPr/>
        </p:nvPicPr>
        <p:blipFill>
          <a:blip r:embed="rId2"/>
          <a:stretch>
            <a:fillRect/>
          </a:stretch>
        </p:blipFill>
        <p:spPr>
          <a:xfrm>
            <a:off x="457200" y="1268760"/>
            <a:ext cx="8316416" cy="5544277"/>
          </a:xfrm>
          <a:prstGeom prst="rect">
            <a:avLst/>
          </a:prstGeom>
        </p:spPr>
      </p:pic>
    </p:spTree>
    <p:extLst>
      <p:ext uri="{BB962C8B-B14F-4D97-AF65-F5344CB8AC3E}">
        <p14:creationId xmlns:p14="http://schemas.microsoft.com/office/powerpoint/2010/main" val="2820681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931F-2B14-74A5-53C5-5AA07F35D655}"/>
              </a:ext>
            </a:extLst>
          </p:cNvPr>
          <p:cNvSpPr>
            <a:spLocks noGrp="1"/>
          </p:cNvSpPr>
          <p:nvPr>
            <p:ph type="title"/>
          </p:nvPr>
        </p:nvSpPr>
        <p:spPr/>
        <p:txBody>
          <a:bodyPr/>
          <a:lstStyle/>
          <a:p>
            <a:r>
              <a:rPr lang="en-GB" dirty="0"/>
              <a:t>Tb</a:t>
            </a:r>
          </a:p>
        </p:txBody>
      </p:sp>
      <p:sp>
        <p:nvSpPr>
          <p:cNvPr id="3" name="Content Placeholder 2">
            <a:extLst>
              <a:ext uri="{FF2B5EF4-FFF2-40B4-BE49-F238E27FC236}">
                <a16:creationId xmlns:a16="http://schemas.microsoft.com/office/drawing/2014/main" id="{9515D402-D2C2-C363-C6D2-1AFA40FAFD8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9925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098454-E33D-82D2-C736-BB7F5A3C261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197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6EDD33-1D12-C9C4-7063-9CCBE94F914F}"/>
              </a:ext>
            </a:extLst>
          </p:cNvPr>
          <p:cNvSpPr txBox="1"/>
          <p:nvPr/>
        </p:nvSpPr>
        <p:spPr>
          <a:xfrm>
            <a:off x="107504" y="260648"/>
            <a:ext cx="9001000" cy="6740307"/>
          </a:xfrm>
          <a:prstGeom prst="rect">
            <a:avLst/>
          </a:prstGeom>
          <a:noFill/>
        </p:spPr>
        <p:txBody>
          <a:bodyPr wrap="square">
            <a:spAutoFit/>
          </a:bodyPr>
          <a:lstStyle/>
          <a:p>
            <a:r>
              <a:rPr lang="en-GB" sz="2000" b="1" i="0" u="sng" dirty="0">
                <a:solidFill>
                  <a:srgbClr val="222222"/>
                </a:solidFill>
                <a:effectLst/>
                <a:latin typeface="Arial" panose="020B0604020202020204" pitchFamily="34" charset="0"/>
              </a:rPr>
              <a:t>Knowledge retrieval questions</a:t>
            </a:r>
          </a:p>
          <a:p>
            <a:endParaRPr lang="en-GB" dirty="0">
              <a:solidFill>
                <a:srgbClr val="222222"/>
              </a:solidFill>
              <a:latin typeface="Arial" panose="020B0604020202020204" pitchFamily="34" charset="0"/>
            </a:endParaRPr>
          </a:p>
          <a:p>
            <a:r>
              <a:rPr lang="en-GB" b="0" i="0" dirty="0">
                <a:solidFill>
                  <a:srgbClr val="222222"/>
                </a:solidFill>
                <a:effectLst/>
                <a:latin typeface="Arial" panose="020B0604020202020204" pitchFamily="34" charset="0"/>
              </a:rPr>
              <a:t>Q1. The image below depicts the reflex arc. Label the diagram with as much detail as you can </a:t>
            </a: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r>
              <a:rPr lang="en-GB" b="0" i="0" dirty="0">
                <a:solidFill>
                  <a:srgbClr val="222222"/>
                </a:solidFill>
                <a:effectLst/>
                <a:latin typeface="Arial" panose="020B0604020202020204" pitchFamily="34" charset="0"/>
              </a:rPr>
              <a:t>Q2. Give </a:t>
            </a:r>
            <a:r>
              <a:rPr lang="en-GB" b="1" i="0" dirty="0">
                <a:solidFill>
                  <a:srgbClr val="222222"/>
                </a:solidFill>
                <a:effectLst/>
                <a:latin typeface="Arial" panose="020B0604020202020204" pitchFamily="34" charset="0"/>
              </a:rPr>
              <a:t>three</a:t>
            </a:r>
            <a:r>
              <a:rPr lang="en-GB" b="0" i="0" dirty="0">
                <a:solidFill>
                  <a:srgbClr val="222222"/>
                </a:solidFill>
                <a:effectLst/>
                <a:latin typeface="Arial" panose="020B0604020202020204" pitchFamily="34" charset="0"/>
              </a:rPr>
              <a:t> ways coordination by the endocrine system is different from coordination by the nervous system (3 marks)</a:t>
            </a:r>
          </a:p>
          <a:p>
            <a:endParaRPr lang="en-GB" dirty="0">
              <a:solidFill>
                <a:srgbClr val="222222"/>
              </a:solidFill>
              <a:latin typeface="Arial" panose="020B0604020202020204" pitchFamily="34" charset="0"/>
            </a:endParaRPr>
          </a:p>
          <a:p>
            <a:endParaRPr lang="en-GB" dirty="0"/>
          </a:p>
        </p:txBody>
      </p:sp>
      <p:pic>
        <p:nvPicPr>
          <p:cNvPr id="19" name="Picture 18">
            <a:extLst>
              <a:ext uri="{FF2B5EF4-FFF2-40B4-BE49-F238E27FC236}">
                <a16:creationId xmlns:a16="http://schemas.microsoft.com/office/drawing/2014/main" id="{958BA14D-5642-1704-CCA0-ED9A1464978C}"/>
              </a:ext>
            </a:extLst>
          </p:cNvPr>
          <p:cNvPicPr>
            <a:picLocks noChangeAspect="1"/>
          </p:cNvPicPr>
          <p:nvPr/>
        </p:nvPicPr>
        <p:blipFill>
          <a:blip r:embed="rId2"/>
          <a:stretch>
            <a:fillRect/>
          </a:stretch>
        </p:blipFill>
        <p:spPr>
          <a:xfrm>
            <a:off x="1259632" y="1566084"/>
            <a:ext cx="5105400" cy="3810000"/>
          </a:xfrm>
          <a:prstGeom prst="rect">
            <a:avLst/>
          </a:prstGeom>
        </p:spPr>
      </p:pic>
      <p:sp>
        <p:nvSpPr>
          <p:cNvPr id="8" name="TextBox 7">
            <a:extLst>
              <a:ext uri="{FF2B5EF4-FFF2-40B4-BE49-F238E27FC236}">
                <a16:creationId xmlns:a16="http://schemas.microsoft.com/office/drawing/2014/main" id="{C24573C6-5766-8C50-B13E-F2C997669DFD}"/>
              </a:ext>
            </a:extLst>
          </p:cNvPr>
          <p:cNvSpPr txBox="1"/>
          <p:nvPr/>
        </p:nvSpPr>
        <p:spPr>
          <a:xfrm>
            <a:off x="4860032" y="1196752"/>
            <a:ext cx="1792222" cy="369332"/>
          </a:xfrm>
          <a:prstGeom prst="rect">
            <a:avLst/>
          </a:prstGeom>
          <a:noFill/>
        </p:spPr>
        <p:txBody>
          <a:bodyPr wrap="none" rtlCol="0">
            <a:spAutoFit/>
          </a:bodyPr>
          <a:lstStyle/>
          <a:p>
            <a:r>
              <a:rPr lang="en-GB" dirty="0">
                <a:solidFill>
                  <a:srgbClr val="00B0F0"/>
                </a:solidFill>
              </a:rPr>
              <a:t>Spinal cord (CNS)</a:t>
            </a:r>
          </a:p>
        </p:txBody>
      </p:sp>
      <p:sp>
        <p:nvSpPr>
          <p:cNvPr id="9" name="TextBox 8">
            <a:extLst>
              <a:ext uri="{FF2B5EF4-FFF2-40B4-BE49-F238E27FC236}">
                <a16:creationId xmlns:a16="http://schemas.microsoft.com/office/drawing/2014/main" id="{C99E0E23-925A-6F0B-7CC9-84D9900414F5}"/>
              </a:ext>
            </a:extLst>
          </p:cNvPr>
          <p:cNvSpPr txBox="1"/>
          <p:nvPr/>
        </p:nvSpPr>
        <p:spPr>
          <a:xfrm>
            <a:off x="1913789" y="5187238"/>
            <a:ext cx="2133854" cy="369332"/>
          </a:xfrm>
          <a:prstGeom prst="rect">
            <a:avLst/>
          </a:prstGeom>
          <a:noFill/>
        </p:spPr>
        <p:txBody>
          <a:bodyPr wrap="none" rtlCol="0">
            <a:spAutoFit/>
          </a:bodyPr>
          <a:lstStyle/>
          <a:p>
            <a:r>
              <a:rPr lang="en-GB" dirty="0">
                <a:solidFill>
                  <a:srgbClr val="00B0F0"/>
                </a:solidFill>
              </a:rPr>
              <a:t>Receptors in the skin</a:t>
            </a:r>
          </a:p>
        </p:txBody>
      </p:sp>
      <p:sp>
        <p:nvSpPr>
          <p:cNvPr id="10" name="TextBox 9">
            <a:extLst>
              <a:ext uri="{FF2B5EF4-FFF2-40B4-BE49-F238E27FC236}">
                <a16:creationId xmlns:a16="http://schemas.microsoft.com/office/drawing/2014/main" id="{E490D7DC-B04D-5A5B-0281-9E9B2CA04711}"/>
              </a:ext>
            </a:extLst>
          </p:cNvPr>
          <p:cNvSpPr txBox="1"/>
          <p:nvPr/>
        </p:nvSpPr>
        <p:spPr>
          <a:xfrm>
            <a:off x="4788024" y="4639130"/>
            <a:ext cx="1517383" cy="523220"/>
          </a:xfrm>
          <a:prstGeom prst="rect">
            <a:avLst/>
          </a:prstGeom>
          <a:noFill/>
        </p:spPr>
        <p:txBody>
          <a:bodyPr wrap="square" rtlCol="0">
            <a:spAutoFit/>
          </a:bodyPr>
          <a:lstStyle/>
          <a:p>
            <a:r>
              <a:rPr lang="en-GB" sz="1400" dirty="0">
                <a:solidFill>
                  <a:srgbClr val="00B0F0"/>
                </a:solidFill>
              </a:rPr>
              <a:t>Direction of impulse</a:t>
            </a:r>
          </a:p>
        </p:txBody>
      </p:sp>
      <p:sp>
        <p:nvSpPr>
          <p:cNvPr id="11" name="TextBox 10">
            <a:extLst>
              <a:ext uri="{FF2B5EF4-FFF2-40B4-BE49-F238E27FC236}">
                <a16:creationId xmlns:a16="http://schemas.microsoft.com/office/drawing/2014/main" id="{C99B48B9-DC1F-A8B6-2B5A-0F047A6D0938}"/>
              </a:ext>
            </a:extLst>
          </p:cNvPr>
          <p:cNvSpPr txBox="1"/>
          <p:nvPr/>
        </p:nvSpPr>
        <p:spPr>
          <a:xfrm>
            <a:off x="141509" y="3717032"/>
            <a:ext cx="1772280" cy="369332"/>
          </a:xfrm>
          <a:prstGeom prst="rect">
            <a:avLst/>
          </a:prstGeom>
          <a:noFill/>
        </p:spPr>
        <p:txBody>
          <a:bodyPr wrap="none" rtlCol="0">
            <a:spAutoFit/>
          </a:bodyPr>
          <a:lstStyle/>
          <a:p>
            <a:r>
              <a:rPr lang="en-GB" dirty="0">
                <a:solidFill>
                  <a:srgbClr val="00B0F0"/>
                </a:solidFill>
              </a:rPr>
              <a:t>Sensory neurone</a:t>
            </a:r>
          </a:p>
        </p:txBody>
      </p:sp>
      <p:sp>
        <p:nvSpPr>
          <p:cNvPr id="12" name="TextBox 11">
            <a:extLst>
              <a:ext uri="{FF2B5EF4-FFF2-40B4-BE49-F238E27FC236}">
                <a16:creationId xmlns:a16="http://schemas.microsoft.com/office/drawing/2014/main" id="{D735AF42-165E-52AF-303E-9332C5727FDC}"/>
              </a:ext>
            </a:extLst>
          </p:cNvPr>
          <p:cNvSpPr txBox="1"/>
          <p:nvPr/>
        </p:nvSpPr>
        <p:spPr>
          <a:xfrm>
            <a:off x="3779912" y="2996210"/>
            <a:ext cx="1008112" cy="584775"/>
          </a:xfrm>
          <a:prstGeom prst="rect">
            <a:avLst/>
          </a:prstGeom>
          <a:noFill/>
        </p:spPr>
        <p:txBody>
          <a:bodyPr wrap="square" rtlCol="0">
            <a:spAutoFit/>
          </a:bodyPr>
          <a:lstStyle/>
          <a:p>
            <a:r>
              <a:rPr lang="en-GB" sz="1600" dirty="0">
                <a:solidFill>
                  <a:srgbClr val="00B0F0"/>
                </a:solidFill>
              </a:rPr>
              <a:t>Motor neurone</a:t>
            </a:r>
          </a:p>
        </p:txBody>
      </p:sp>
      <p:sp>
        <p:nvSpPr>
          <p:cNvPr id="13" name="TextBox 12">
            <a:extLst>
              <a:ext uri="{FF2B5EF4-FFF2-40B4-BE49-F238E27FC236}">
                <a16:creationId xmlns:a16="http://schemas.microsoft.com/office/drawing/2014/main" id="{53DB0A22-CC9C-9471-E7C3-F3DECB1C9EEB}"/>
              </a:ext>
            </a:extLst>
          </p:cNvPr>
          <p:cNvSpPr txBox="1"/>
          <p:nvPr/>
        </p:nvSpPr>
        <p:spPr>
          <a:xfrm>
            <a:off x="4922836" y="3344894"/>
            <a:ext cx="950132" cy="369332"/>
          </a:xfrm>
          <a:prstGeom prst="rect">
            <a:avLst/>
          </a:prstGeom>
          <a:noFill/>
        </p:spPr>
        <p:txBody>
          <a:bodyPr wrap="none" rtlCol="0">
            <a:spAutoFit/>
          </a:bodyPr>
          <a:lstStyle/>
          <a:p>
            <a:r>
              <a:rPr lang="en-GB" dirty="0">
                <a:solidFill>
                  <a:srgbClr val="00B0F0"/>
                </a:solidFill>
              </a:rPr>
              <a:t>Synapse</a:t>
            </a:r>
          </a:p>
        </p:txBody>
      </p:sp>
      <p:sp>
        <p:nvSpPr>
          <p:cNvPr id="14" name="TextBox 13">
            <a:extLst>
              <a:ext uri="{FF2B5EF4-FFF2-40B4-BE49-F238E27FC236}">
                <a16:creationId xmlns:a16="http://schemas.microsoft.com/office/drawing/2014/main" id="{C24917E3-8357-2C3C-9062-FD1E1D491DFA}"/>
              </a:ext>
            </a:extLst>
          </p:cNvPr>
          <p:cNvSpPr txBox="1"/>
          <p:nvPr/>
        </p:nvSpPr>
        <p:spPr>
          <a:xfrm>
            <a:off x="5742664" y="2162713"/>
            <a:ext cx="1531958" cy="369332"/>
          </a:xfrm>
          <a:prstGeom prst="rect">
            <a:avLst/>
          </a:prstGeom>
          <a:noFill/>
        </p:spPr>
        <p:txBody>
          <a:bodyPr wrap="none" rtlCol="0">
            <a:spAutoFit/>
          </a:bodyPr>
          <a:lstStyle/>
          <a:p>
            <a:r>
              <a:rPr lang="en-GB" dirty="0">
                <a:solidFill>
                  <a:srgbClr val="00B0F0"/>
                </a:solidFill>
              </a:rPr>
              <a:t>Relay neurone</a:t>
            </a:r>
          </a:p>
        </p:txBody>
      </p:sp>
      <p:sp>
        <p:nvSpPr>
          <p:cNvPr id="17" name="TextBox 16">
            <a:extLst>
              <a:ext uri="{FF2B5EF4-FFF2-40B4-BE49-F238E27FC236}">
                <a16:creationId xmlns:a16="http://schemas.microsoft.com/office/drawing/2014/main" id="{80EAE6EE-6FD7-FB91-A676-7E9AB84727B8}"/>
              </a:ext>
            </a:extLst>
          </p:cNvPr>
          <p:cNvSpPr txBox="1"/>
          <p:nvPr/>
        </p:nvSpPr>
        <p:spPr>
          <a:xfrm>
            <a:off x="3964755" y="3900466"/>
            <a:ext cx="1791388" cy="369332"/>
          </a:xfrm>
          <a:prstGeom prst="rect">
            <a:avLst/>
          </a:prstGeom>
          <a:noFill/>
        </p:spPr>
        <p:txBody>
          <a:bodyPr wrap="none" rtlCol="0">
            <a:spAutoFit/>
          </a:bodyPr>
          <a:lstStyle/>
          <a:p>
            <a:r>
              <a:rPr lang="en-GB" dirty="0">
                <a:solidFill>
                  <a:srgbClr val="00B0F0"/>
                </a:solidFill>
              </a:rPr>
              <a:t>Muscle / effector</a:t>
            </a:r>
          </a:p>
        </p:txBody>
      </p:sp>
    </p:spTree>
    <p:extLst>
      <p:ext uri="{BB962C8B-B14F-4D97-AF65-F5344CB8AC3E}">
        <p14:creationId xmlns:p14="http://schemas.microsoft.com/office/powerpoint/2010/main" val="7788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6EDD33-1D12-C9C4-7063-9CCBE94F914F}"/>
              </a:ext>
            </a:extLst>
          </p:cNvPr>
          <p:cNvSpPr txBox="1"/>
          <p:nvPr/>
        </p:nvSpPr>
        <p:spPr>
          <a:xfrm>
            <a:off x="107504" y="260648"/>
            <a:ext cx="9001000" cy="6617196"/>
          </a:xfrm>
          <a:prstGeom prst="rect">
            <a:avLst/>
          </a:prstGeom>
          <a:noFill/>
        </p:spPr>
        <p:txBody>
          <a:bodyPr wrap="square">
            <a:spAutoFit/>
          </a:bodyPr>
          <a:lstStyle/>
          <a:p>
            <a:r>
              <a:rPr lang="en-GB" sz="2000" b="1" i="0" u="sng" dirty="0">
                <a:solidFill>
                  <a:srgbClr val="222222"/>
                </a:solidFill>
                <a:effectLst/>
                <a:latin typeface="Arial" panose="020B0604020202020204" pitchFamily="34" charset="0"/>
              </a:rPr>
              <a:t>Knowledge retrieval questions</a:t>
            </a:r>
          </a:p>
          <a:p>
            <a:endParaRPr lang="en-GB" dirty="0">
              <a:solidFill>
                <a:srgbClr val="222222"/>
              </a:solidFill>
              <a:latin typeface="Arial" panose="020B0604020202020204" pitchFamily="34" charset="0"/>
            </a:endParaRPr>
          </a:p>
          <a:p>
            <a:r>
              <a:rPr lang="en-GB" b="0" i="0" dirty="0">
                <a:solidFill>
                  <a:srgbClr val="222222"/>
                </a:solidFill>
                <a:effectLst/>
                <a:latin typeface="Arial" panose="020B0604020202020204" pitchFamily="34" charset="0"/>
              </a:rPr>
              <a:t>Label the diagram with as much detail as you can</a:t>
            </a: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endParaRPr lang="en-GB"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Give </a:t>
            </a:r>
            <a:r>
              <a:rPr lang="en-GB" b="1" i="0" dirty="0">
                <a:solidFill>
                  <a:srgbClr val="222222"/>
                </a:solidFill>
                <a:effectLst/>
                <a:latin typeface="Arial" panose="020B0604020202020204" pitchFamily="34" charset="0"/>
              </a:rPr>
              <a:t>three</a:t>
            </a:r>
            <a:r>
              <a:rPr lang="en-GB" b="0" i="0" dirty="0">
                <a:solidFill>
                  <a:srgbClr val="222222"/>
                </a:solidFill>
                <a:effectLst/>
                <a:latin typeface="Arial" panose="020B0604020202020204" pitchFamily="34" charset="0"/>
              </a:rPr>
              <a:t> ways coordination by the endocrine system is different from coordination by the nervous system (3 marks)</a:t>
            </a:r>
            <a:endParaRPr lang="en-GB" dirty="0">
              <a:solidFill>
                <a:srgbClr val="222222"/>
              </a:solidFill>
              <a:latin typeface="Arial" panose="020B0604020202020204" pitchFamily="34" charset="0"/>
            </a:endParaRPr>
          </a:p>
          <a:p>
            <a:pPr algn="l">
              <a:spcBef>
                <a:spcPts val="1200"/>
              </a:spcBef>
              <a:spcAft>
                <a:spcPts val="0"/>
              </a:spcAft>
            </a:pPr>
            <a:r>
              <a:rPr lang="en-GB" sz="1800" b="0" i="0" dirty="0">
                <a:solidFill>
                  <a:srgbClr val="00B0F0"/>
                </a:solidFill>
                <a:effectLst/>
                <a:latin typeface="Arial" panose="020B0604020202020204" pitchFamily="34" charset="0"/>
              </a:rPr>
              <a:t>coordination by endocrine system is:</a:t>
            </a:r>
          </a:p>
          <a:p>
            <a:pPr marL="285750" indent="-285750" algn="l">
              <a:spcBef>
                <a:spcPts val="1200"/>
              </a:spcBef>
              <a:spcAft>
                <a:spcPts val="0"/>
              </a:spcAft>
              <a:buFont typeface="Arial" panose="020B0604020202020204" pitchFamily="34" charset="0"/>
              <a:buChar char="•"/>
            </a:pPr>
            <a:r>
              <a:rPr lang="en-GB" sz="1800" b="0" i="0" dirty="0">
                <a:solidFill>
                  <a:srgbClr val="00B0F0"/>
                </a:solidFill>
                <a:effectLst/>
                <a:latin typeface="Arial" panose="020B0604020202020204" pitchFamily="34" charset="0"/>
              </a:rPr>
              <a:t>Slower</a:t>
            </a:r>
          </a:p>
          <a:p>
            <a:pPr marL="285750" indent="-285750" algn="l">
              <a:spcBef>
                <a:spcPts val="1200"/>
              </a:spcBef>
              <a:spcAft>
                <a:spcPts val="0"/>
              </a:spcAft>
              <a:buFont typeface="Arial" panose="020B0604020202020204" pitchFamily="34" charset="0"/>
              <a:buChar char="•"/>
            </a:pPr>
            <a:r>
              <a:rPr lang="en-GB" sz="1800" b="0" i="0" dirty="0">
                <a:solidFill>
                  <a:srgbClr val="00B0F0"/>
                </a:solidFill>
                <a:effectLst/>
                <a:latin typeface="Arial" panose="020B0604020202020204" pitchFamily="34" charset="0"/>
              </a:rPr>
              <a:t>longer-lasting</a:t>
            </a:r>
          </a:p>
          <a:p>
            <a:pPr marL="285750" indent="-285750" algn="l">
              <a:spcBef>
                <a:spcPts val="1200"/>
              </a:spcBef>
              <a:spcAft>
                <a:spcPts val="0"/>
              </a:spcAft>
              <a:buFont typeface="Arial" panose="020B0604020202020204" pitchFamily="34" charset="0"/>
              <a:buChar char="•"/>
            </a:pPr>
            <a:r>
              <a:rPr lang="en-GB" sz="1800" b="0" i="0" dirty="0">
                <a:solidFill>
                  <a:srgbClr val="00B0F0"/>
                </a:solidFill>
                <a:effectLst/>
                <a:latin typeface="Arial" panose="020B0604020202020204" pitchFamily="34" charset="0"/>
              </a:rPr>
              <a:t>(chemical / hormone) via blood instead of electrical / impulse / neurones</a:t>
            </a:r>
          </a:p>
          <a:p>
            <a:pPr algn="l">
              <a:spcBef>
                <a:spcPts val="1200"/>
              </a:spcBef>
              <a:spcAft>
                <a:spcPts val="0"/>
              </a:spcAft>
            </a:pPr>
            <a:endParaRPr lang="en-GB" sz="1800" b="0" i="0" dirty="0">
              <a:solidFill>
                <a:srgbClr val="00B0F0"/>
              </a:solidFill>
              <a:effectLst/>
              <a:latin typeface="Arial" panose="020B0604020202020204" pitchFamily="34" charset="0"/>
            </a:endParaRPr>
          </a:p>
          <a:p>
            <a:r>
              <a:rPr lang="en-GB" sz="1400" b="0" i="1" dirty="0">
                <a:solidFill>
                  <a:srgbClr val="00B0F0"/>
                </a:solidFill>
                <a:effectLst/>
                <a:latin typeface="Arial" panose="020B0604020202020204" pitchFamily="34" charset="0"/>
              </a:rPr>
              <a:t>allow converse points if clearly indicating nervous co-ordination answers must be comparative</a:t>
            </a:r>
          </a:p>
          <a:p>
            <a:endParaRPr lang="en-GB" dirty="0"/>
          </a:p>
        </p:txBody>
      </p:sp>
      <p:pic>
        <p:nvPicPr>
          <p:cNvPr id="6" name="Picture 5">
            <a:extLst>
              <a:ext uri="{FF2B5EF4-FFF2-40B4-BE49-F238E27FC236}">
                <a16:creationId xmlns:a16="http://schemas.microsoft.com/office/drawing/2014/main" id="{44C1FDC4-5283-DCF2-F245-EA08785C5DC3}"/>
              </a:ext>
            </a:extLst>
          </p:cNvPr>
          <p:cNvPicPr>
            <a:picLocks noChangeAspect="1"/>
          </p:cNvPicPr>
          <p:nvPr/>
        </p:nvPicPr>
        <p:blipFill rotWithShape="1">
          <a:blip r:embed="rId2"/>
          <a:srcRect l="16139" t="31100" r="35825" b="25194"/>
          <a:stretch/>
        </p:blipFill>
        <p:spPr>
          <a:xfrm>
            <a:off x="1979712" y="1196752"/>
            <a:ext cx="4824536" cy="2358557"/>
          </a:xfrm>
          <a:prstGeom prst="rect">
            <a:avLst/>
          </a:prstGeom>
        </p:spPr>
      </p:pic>
    </p:spTree>
    <p:extLst>
      <p:ext uri="{BB962C8B-B14F-4D97-AF65-F5344CB8AC3E}">
        <p14:creationId xmlns:p14="http://schemas.microsoft.com/office/powerpoint/2010/main" val="390865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anim calcmode="lin" valueType="num">
                                      <p:cBhvr additive="base">
                                        <p:cTn id="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4" end="14"/>
                                            </p:txEl>
                                          </p:spTgt>
                                        </p:tgtEl>
                                        <p:attrNameLst>
                                          <p:attrName>style.visibility</p:attrName>
                                        </p:attrNameLst>
                                      </p:cBhvr>
                                      <p:to>
                                        <p:strVal val="visible"/>
                                      </p:to>
                                    </p:set>
                                    <p:anim calcmode="lin" valueType="num">
                                      <p:cBhvr additive="base">
                                        <p:cTn id="1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5" end="15"/>
                                            </p:txEl>
                                          </p:spTgt>
                                        </p:tgtEl>
                                        <p:attrNameLst>
                                          <p:attrName>style.visibility</p:attrName>
                                        </p:attrNameLst>
                                      </p:cBhvr>
                                      <p:to>
                                        <p:strVal val="visible"/>
                                      </p:to>
                                    </p:set>
                                    <p:anim calcmode="lin" valueType="num">
                                      <p:cBhvr additive="base">
                                        <p:cTn id="1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anim calcmode="lin" valueType="num">
                                      <p:cBhvr additive="base">
                                        <p:cTn id="2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8" end="18"/>
                                            </p:txEl>
                                          </p:spTgt>
                                        </p:tgtEl>
                                        <p:attrNameLst>
                                          <p:attrName>style.visibility</p:attrName>
                                        </p:attrNameLst>
                                      </p:cBhvr>
                                      <p:to>
                                        <p:strVal val="visible"/>
                                      </p:to>
                                    </p:set>
                                    <p:anim calcmode="lin" valueType="num">
                                      <p:cBhvr additive="base">
                                        <p:cTn id="31"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F3B5B8-768D-F8E8-BF51-5D88F030C0DF}"/>
              </a:ext>
            </a:extLst>
          </p:cNvPr>
          <p:cNvPicPr>
            <a:picLocks noChangeAspect="1"/>
          </p:cNvPicPr>
          <p:nvPr/>
        </p:nvPicPr>
        <p:blipFill>
          <a:blip r:embed="rId2"/>
          <a:stretch>
            <a:fillRect/>
          </a:stretch>
        </p:blipFill>
        <p:spPr>
          <a:xfrm>
            <a:off x="20230" y="0"/>
            <a:ext cx="9103540" cy="6858000"/>
          </a:xfrm>
          <a:prstGeom prst="rect">
            <a:avLst/>
          </a:prstGeom>
        </p:spPr>
      </p:pic>
    </p:spTree>
    <p:extLst>
      <p:ext uri="{BB962C8B-B14F-4D97-AF65-F5344CB8AC3E}">
        <p14:creationId xmlns:p14="http://schemas.microsoft.com/office/powerpoint/2010/main" val="415838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81213" y="1040010"/>
            <a:ext cx="8918408" cy="4365176"/>
          </a:xfrm>
          <a:prstGeom prst="cloudCallout">
            <a:avLst>
              <a:gd name="adj1" fmla="val -47992"/>
              <a:gd name="adj2" fmla="val 5954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p:cNvSpPr/>
          <p:nvPr/>
        </p:nvSpPr>
        <p:spPr>
          <a:xfrm>
            <a:off x="410903" y="2564904"/>
            <a:ext cx="8627106" cy="1238801"/>
          </a:xfrm>
          <a:prstGeom prst="rect">
            <a:avLst/>
          </a:prstGeom>
          <a:noFill/>
        </p:spPr>
        <p:txBody>
          <a:bodyPr wrap="none" lIns="68580" tIns="34290" rIns="68580" bIns="34290">
            <a:spAutoFit/>
          </a:bodyPr>
          <a:lstStyle/>
          <a:p>
            <a:pPr algn="ctr"/>
            <a:r>
              <a:rPr lang="en-US" sz="3600" b="1" dirty="0">
                <a:ln w="22225">
                  <a:solidFill>
                    <a:schemeClr val="accent2"/>
                  </a:solidFill>
                  <a:prstDash val="solid"/>
                </a:ln>
                <a:solidFill>
                  <a:schemeClr val="bg1"/>
                </a:solidFill>
                <a:effectLst>
                  <a:outerShdw blurRad="38100" dist="38100" dir="2700000" algn="tl">
                    <a:srgbClr val="000000">
                      <a:alpha val="43137"/>
                    </a:srgbClr>
                  </a:outerShdw>
                </a:effectLst>
                <a:latin typeface="Arial Rounded MT Bold" panose="020F0704030504030204" pitchFamily="34" charset="0"/>
              </a:rPr>
              <a:t>What is Cellular Communication?</a:t>
            </a:r>
          </a:p>
          <a:p>
            <a:pPr algn="ctr"/>
            <a:r>
              <a:rPr lang="en-US" sz="4000" b="1" dirty="0">
                <a:ln w="22225">
                  <a:solidFill>
                    <a:schemeClr val="accent2"/>
                  </a:solidFill>
                  <a:prstDash val="solid"/>
                </a:ln>
                <a:solidFill>
                  <a:schemeClr val="bg1"/>
                </a:solidFill>
                <a:effectLst>
                  <a:outerShdw blurRad="38100" dist="38100" dir="2700000" algn="tl">
                    <a:srgbClr val="000000">
                      <a:alpha val="43137"/>
                    </a:srgbClr>
                  </a:outerShdw>
                </a:effectLst>
                <a:latin typeface="Arial Rounded MT Bold" panose="020F0704030504030204" pitchFamily="34" charset="0"/>
              </a:rPr>
              <a:t>Which systems do we use for this?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402" y="4403558"/>
            <a:ext cx="1469039" cy="1380624"/>
          </a:xfrm>
          <a:prstGeom prst="rect">
            <a:avLst/>
          </a:prstGeom>
          <a:solidFill>
            <a:schemeClr val="accent5">
              <a:lumMod val="60000"/>
              <a:lumOff val="40000"/>
            </a:schemeClr>
          </a:solidFill>
        </p:spPr>
      </p:pic>
    </p:spTree>
    <p:extLst>
      <p:ext uri="{BB962C8B-B14F-4D97-AF65-F5344CB8AC3E}">
        <p14:creationId xmlns:p14="http://schemas.microsoft.com/office/powerpoint/2010/main" val="419395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6129" y="460350"/>
            <a:ext cx="7531742" cy="692497"/>
          </a:xfrm>
          <a:prstGeom prst="rect">
            <a:avLst/>
          </a:prstGeom>
          <a:noFill/>
        </p:spPr>
        <p:txBody>
          <a:bodyPr wrap="none" lIns="68580" tIns="34290" rIns="68580" bIns="34290">
            <a:spAutoFit/>
          </a:bodyPr>
          <a:lstStyle/>
          <a:p>
            <a:pPr algn="ctr"/>
            <a:r>
              <a:rPr lang="en-GB" sz="4050" b="1" dirty="0">
                <a:ln w="6600">
                  <a:solidFill>
                    <a:schemeClr val="accent2"/>
                  </a:solidFill>
                  <a:prstDash val="solid"/>
                </a:ln>
                <a:solidFill>
                  <a:srgbClr val="00B0F0"/>
                </a:solidFill>
              </a:rPr>
              <a:t>Cellular Communication – WHY?...</a:t>
            </a:r>
          </a:p>
        </p:txBody>
      </p:sp>
      <p:sp>
        <p:nvSpPr>
          <p:cNvPr id="6" name="TextBox 5"/>
          <p:cNvSpPr txBox="1"/>
          <p:nvPr/>
        </p:nvSpPr>
        <p:spPr>
          <a:xfrm>
            <a:off x="2941070" y="1412776"/>
            <a:ext cx="6172200" cy="4832092"/>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FF0000"/>
                </a:solidFill>
              </a:rPr>
              <a:t>Most animals and plants are </a:t>
            </a:r>
            <a:r>
              <a:rPr lang="en-GB" sz="2200" b="1" dirty="0">
                <a:solidFill>
                  <a:srgbClr val="FF0000"/>
                </a:solidFill>
              </a:rPr>
              <a:t>Multicellular</a:t>
            </a:r>
            <a:r>
              <a:rPr lang="en-GB" sz="2200" dirty="0">
                <a:solidFill>
                  <a:srgbClr val="FF0000"/>
                </a:solidFill>
              </a:rPr>
              <a:t>…</a:t>
            </a:r>
          </a:p>
          <a:p>
            <a:endParaRPr lang="en-GB" sz="2200" dirty="0">
              <a:solidFill>
                <a:srgbClr val="FF0000"/>
              </a:solidFill>
            </a:endParaRPr>
          </a:p>
          <a:p>
            <a:pPr marL="342900" indent="-342900">
              <a:buFont typeface="Arial" panose="020B0604020202020204" pitchFamily="34" charset="0"/>
              <a:buChar char="•"/>
            </a:pPr>
            <a:r>
              <a:rPr lang="en-GB" sz="2200" dirty="0">
                <a:solidFill>
                  <a:srgbClr val="FF0000"/>
                </a:solidFill>
              </a:rPr>
              <a:t>They are highly complex and made of million of cells</a:t>
            </a:r>
          </a:p>
          <a:p>
            <a:pPr marL="342900" indent="-342900">
              <a:buFont typeface="Arial" panose="020B0604020202020204" pitchFamily="34" charset="0"/>
              <a:buChar char="•"/>
            </a:pPr>
            <a:endParaRPr lang="en-GB" sz="2200" dirty="0">
              <a:solidFill>
                <a:srgbClr val="FF0000"/>
              </a:solidFill>
            </a:endParaRPr>
          </a:p>
          <a:p>
            <a:pPr marL="342900" indent="-342900">
              <a:buFont typeface="Arial" panose="020B0604020202020204" pitchFamily="34" charset="0"/>
              <a:buChar char="•"/>
            </a:pPr>
            <a:r>
              <a:rPr lang="en-GB" sz="2200" dirty="0">
                <a:solidFill>
                  <a:srgbClr val="FF0000"/>
                </a:solidFill>
              </a:rPr>
              <a:t>Different parts of an organism perform different functions.</a:t>
            </a:r>
          </a:p>
          <a:p>
            <a:pPr marL="342900" indent="-342900">
              <a:buFont typeface="Arial" panose="020B0604020202020204" pitchFamily="34" charset="0"/>
              <a:buChar char="•"/>
            </a:pPr>
            <a:endParaRPr lang="en-GB" sz="2200" dirty="0">
              <a:solidFill>
                <a:srgbClr val="FF0000"/>
              </a:solidFill>
            </a:endParaRPr>
          </a:p>
          <a:p>
            <a:pPr marL="342900" indent="-342900">
              <a:buFont typeface="Arial" panose="020B0604020202020204" pitchFamily="34" charset="0"/>
              <a:buChar char="•"/>
            </a:pPr>
            <a:r>
              <a:rPr lang="en-GB" sz="2200" dirty="0">
                <a:solidFill>
                  <a:srgbClr val="FF0000"/>
                </a:solidFill>
              </a:rPr>
              <a:t>Information must be passed between different parts so their activities can be coordinated!</a:t>
            </a:r>
          </a:p>
          <a:p>
            <a:pPr marL="342900" indent="-342900">
              <a:buFont typeface="Arial" panose="020B0604020202020204" pitchFamily="34" charset="0"/>
              <a:buChar char="•"/>
            </a:pPr>
            <a:endParaRPr lang="en-GB" sz="2200" dirty="0">
              <a:solidFill>
                <a:srgbClr val="FF0000"/>
              </a:solidFill>
            </a:endParaRPr>
          </a:p>
          <a:p>
            <a:pPr marL="342900" indent="-342900">
              <a:buFont typeface="Arial" panose="020B0604020202020204" pitchFamily="34" charset="0"/>
              <a:buChar char="•"/>
            </a:pPr>
            <a:r>
              <a:rPr lang="en-GB" altLang="en-US" sz="2200" dirty="0">
                <a:solidFill>
                  <a:srgbClr val="FF0000"/>
                </a:solidFill>
              </a:rPr>
              <a:t>The </a:t>
            </a:r>
            <a:r>
              <a:rPr lang="en-GB" altLang="en-US" sz="2200" b="1" u="sng" dirty="0">
                <a:solidFill>
                  <a:srgbClr val="FF0000"/>
                </a:solidFill>
              </a:rPr>
              <a:t>neuronal</a:t>
            </a:r>
            <a:r>
              <a:rPr lang="en-GB" altLang="en-US" sz="2200" dirty="0">
                <a:solidFill>
                  <a:srgbClr val="FF0000"/>
                </a:solidFill>
              </a:rPr>
              <a:t> (nervous system) and </a:t>
            </a:r>
            <a:r>
              <a:rPr lang="en-GB" altLang="en-US" sz="2200" b="1" u="sng" dirty="0">
                <a:solidFill>
                  <a:srgbClr val="FF0000"/>
                </a:solidFill>
              </a:rPr>
              <a:t>hormonal</a:t>
            </a:r>
            <a:r>
              <a:rPr lang="en-GB" altLang="en-US" sz="2200" dirty="0">
                <a:solidFill>
                  <a:srgbClr val="FF0000"/>
                </a:solidFill>
              </a:rPr>
              <a:t> (endocrine system) are examples of cell signalling.</a:t>
            </a:r>
            <a:endParaRPr lang="en-GB" sz="2200"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50" y="1799130"/>
            <a:ext cx="2580773" cy="233713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134" r="66335" b="1270"/>
          <a:stretch/>
        </p:blipFill>
        <p:spPr>
          <a:xfrm>
            <a:off x="1511081" y="2996952"/>
            <a:ext cx="1344530" cy="2981312"/>
          </a:xfrm>
          <a:prstGeom prst="rect">
            <a:avLst/>
          </a:prstGeom>
        </p:spPr>
      </p:pic>
      <p:sp>
        <p:nvSpPr>
          <p:cNvPr id="2" name="TextBox 1">
            <a:extLst>
              <a:ext uri="{FF2B5EF4-FFF2-40B4-BE49-F238E27FC236}">
                <a16:creationId xmlns:a16="http://schemas.microsoft.com/office/drawing/2014/main" id="{CEC8CE09-B26D-4A2D-AEB9-B3D474C1FFDD}"/>
              </a:ext>
            </a:extLst>
          </p:cNvPr>
          <p:cNvSpPr txBox="1"/>
          <p:nvPr/>
        </p:nvSpPr>
        <p:spPr>
          <a:xfrm>
            <a:off x="8532440" y="-27384"/>
            <a:ext cx="712054" cy="369332"/>
          </a:xfrm>
          <a:prstGeom prst="rect">
            <a:avLst/>
          </a:prstGeom>
          <a:noFill/>
        </p:spPr>
        <p:txBody>
          <a:bodyPr wrap="none" rtlCol="0">
            <a:spAutoFit/>
          </a:bodyPr>
          <a:lstStyle/>
          <a:p>
            <a:r>
              <a:rPr lang="en-GB" dirty="0">
                <a:highlight>
                  <a:srgbClr val="FFFF00"/>
                </a:highlight>
              </a:rPr>
              <a:t>Some</a:t>
            </a:r>
          </a:p>
        </p:txBody>
      </p:sp>
    </p:spTree>
    <p:extLst>
      <p:ext uri="{BB962C8B-B14F-4D97-AF65-F5344CB8AC3E}">
        <p14:creationId xmlns:p14="http://schemas.microsoft.com/office/powerpoint/2010/main" val="23925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3" ma:contentTypeDescription="Create a new document." ma:contentTypeScope="" ma:versionID="8f7c0dd4d01f3b66bea49f2331a779b2">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0bf1de20680575e5edc906ae9c3a1e86"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MediaLengthInSeconds xmlns="39a9f016-2850-430d-a9d7-5d156f797ecb" xsi:nil="true"/>
  </documentManagement>
</p:properties>
</file>

<file path=customXml/itemProps1.xml><?xml version="1.0" encoding="utf-8"?>
<ds:datastoreItem xmlns:ds="http://schemas.openxmlformats.org/officeDocument/2006/customXml" ds:itemID="{7DD41349-81FB-448D-8EC1-1B6DAC744080}">
  <ds:schemaRefs>
    <ds:schemaRef ds:uri="39a9f016-2850-430d-a9d7-5d156f797ecb"/>
    <ds:schemaRef ds:uri="b83ea8ec-d1ce-4b1c-906d-dc0b29db25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C56A16-2FB9-46E4-904B-F8DEFBF1C45C}">
  <ds:schemaRefs>
    <ds:schemaRef ds:uri="http://schemas.microsoft.com/sharepoint/v3/contenttype/forms"/>
  </ds:schemaRefs>
</ds:datastoreItem>
</file>

<file path=customXml/itemProps3.xml><?xml version="1.0" encoding="utf-8"?>
<ds:datastoreItem xmlns:ds="http://schemas.openxmlformats.org/officeDocument/2006/customXml" ds:itemID="{4796B8EB-F7A3-4D0F-A9D3-294FFCAB1883}">
  <ds:schemaRefs>
    <ds:schemaRef ds:uri="39a9f016-2850-430d-a9d7-5d156f797ecb"/>
    <ds:schemaRef ds:uri="b83ea8ec-d1ce-4b1c-906d-dc0b29db25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1377</TotalTime>
  <Words>1828</Words>
  <Application>Microsoft Office PowerPoint</Application>
  <PresentationFormat>On-screen Show (4:3)</PresentationFormat>
  <Paragraphs>347</Paragraphs>
  <Slides>33</Slides>
  <Notes>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Rounded MT Bold</vt:lpstr>
      <vt:lpstr>Calibri</vt:lpstr>
      <vt:lpstr>Comic Sans MS</vt:lpstr>
      <vt:lpstr>Corbel</vt:lpstr>
      <vt:lpstr>gg sans</vt:lpstr>
      <vt:lpstr>Roboto</vt:lpstr>
      <vt:lpstr>Times New Roman</vt:lpstr>
      <vt:lpstr>Office Theme</vt:lpstr>
      <vt:lpstr>PowerPoint Presentation</vt:lpstr>
      <vt:lpstr>PowerPoint Presentation</vt:lpstr>
      <vt:lpstr>Send biodiversity unit test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Homeostasis</vt:lpstr>
      <vt:lpstr>PowerPoint Presentation</vt:lpstr>
      <vt:lpstr>PowerPoint Presentation</vt:lpstr>
      <vt:lpstr>PowerPoint Presentation</vt:lpstr>
      <vt:lpstr>Negative feedback loop </vt:lpstr>
      <vt:lpstr>PowerPoint Presentation</vt:lpstr>
      <vt:lpstr>PowerPoint Presentation</vt:lpstr>
      <vt:lpstr>PowerPoint Presentation</vt:lpstr>
      <vt:lpstr>PowerPoint Presentation</vt:lpstr>
      <vt:lpstr>PowerPoint Presentation</vt:lpstr>
      <vt:lpstr>What is positive feedback?</vt:lpstr>
      <vt:lpstr>PowerPoint Presentation</vt:lpstr>
      <vt:lpstr>PowerPoint Presentation</vt:lpstr>
      <vt:lpstr>Summary</vt:lpstr>
      <vt:lpstr>Additional questions</vt:lpstr>
      <vt:lpstr>Tb</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Chezka Mae Madrona</cp:lastModifiedBy>
  <cp:revision>105</cp:revision>
  <dcterms:created xsi:type="dcterms:W3CDTF">2014-03-07T09:35:02Z</dcterms:created>
  <dcterms:modified xsi:type="dcterms:W3CDTF">2025-07-23T08:04:45Z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TalmosEventArgs10">
    <vt:lpwstr>bPRy9fJzowEbm9Up4uk0pr7gtOIsXMqQM+T8PViDLvM44rudHvviWVA1+X5e2F/YqPMjz9WRErybKsgGUY1rdR4x70HzA2XullDDksJJ5ZNz8VwJXOJxYi0DaC0mKWBsIZNrvlsB6libYq3cis2OeY74eVnEN3GHaa9LCP9mVnXPCo859swPOH7pNiZ8DjjoN0IDNSX+8BlW5+H1ULRrdhQ1JXMD9uyF7i/YFnnigAnSd/YlLTdLBcCCenbq7tr</vt:lpwstr>
  </property>
  <property fmtid="{D5CDD505-2E9C-101B-9397-08002B2CF9AE}" pid="4" name="TalmosEventArgs0">
    <vt:lpwstr>pQZemIOJtEFQVd6AIAbKN1YqCcyUWgux0YkEz4whUkzq93Vb9VOZmzwZNj/cGkzzLsCgrUWOiSVym1IqY1HbWMtkLmssPxaKX85tcJIS2Afrba2pEbBsDOZRxYuUpsn2mN+Sd0YISKq1nLQZQoEZLkiTovWFiyTI4g3V+K3N2z++Z4DgIHkkBeKw1ddA4a+mK+EOhxIgaIT/oMPxR8M3TG86wVcIkIc6T6bM3XAZP/Fwq5/uSqJkowBNZVkQlwg</vt:lpwstr>
  </property>
  <property fmtid="{D5CDD505-2E9C-101B-9397-08002B2CF9AE}" pid="5" name="TalmosEventArgs5">
    <vt:lpwstr>oxJhjJxW6QMxGOg0F73TZT+CGob+jDamVA+ByLxtDOTRCwvJbW/pHA5gVPhehadfVMHBGcZ3BASvg1F//jcyIiktJ96H8irrqkYQt2yanQZrVeaiyrX/A/y7AW4SVHam4YYf6cyN+FZIweHBXnKDMnZe3XtowH/BupXs+cfFfAnSw74ApxibQr6DQUZmaNsHNpwkddOgO0FciNDAwbyYCmrEp+Qj82DSLJGjeXokInsiSBtsDM6pwv8LKJdBB/L</vt:lpwstr>
  </property>
  <property fmtid="{D5CDD505-2E9C-101B-9397-08002B2CF9AE}" pid="6" name="TalmosEventArgs13">
    <vt:lpwstr>rwqx+K5juQNj7DLr/d40LSv8UwZ3sRSXLgWI/6Q15Q5q4wbfxoRepG3ZqcE+4ERPAgH/U6nMg2RUq5Yo+o4V+o28vqbYWqtQLkD1Ft3UyPxfQQ4hFMemPVkk=</vt:lpwstr>
  </property>
  <property fmtid="{D5CDD505-2E9C-101B-9397-08002B2CF9AE}" pid="7" name="TalmosEventArgs8">
    <vt:lpwstr>LfzERnCDiMKeSbnN7NN9vqE3O+04MNiU2X81TI6MbvNXIhD1JFUQyTi6/ZgTFS8uvg5HtKCr3HKK2nKY8XZtLo0DiecBLcVELr4hn5WOZSuuwtsZaFZTsoc0yO3CoKm9bLampw7bIVSoAbdd+fK/W9IuAV/YbMUWry665ZOitl1Aa9LSG8gTaTt3+aEMy3veoBBd6Uy/QOA7KHgi09yHQPXg3DN1EV6Oun4UUOFPupt82fVQORNHhXrHPZwSFxh</vt:lpwstr>
  </property>
  <property fmtid="{D5CDD505-2E9C-101B-9397-08002B2CF9AE}" pid="8" name="TalmosEventArgs12">
    <vt:lpwstr>ry04kFnuYggqXynft6Bj0dXYiPPeWiXnViWMTeNSmxhLcnwBC0JxSaCG89kwqIdune1M9FNZa7sHUU6+/kBedBxk8eJTLHaA4y/9RnPQueC94Nwy1KqOdYkdT+xXafwtkTEnXF885yHFNydahLUCg4zwFPnMh2hZAKba8odPNqGlkMp2ilrgY5+12xupBM1S1QP5sPXR0FoB4Pypv3NoVC/jX0PQcPcmsW1gc3shxD/SzQkYFuwRDqmCWQAuGLn</vt:lpwstr>
  </property>
  <property fmtid="{D5CDD505-2E9C-101B-9397-08002B2CF9AE}" pid="9" name="TalmosEventArgs3">
    <vt:lpwstr>xmO4KeBSLkIRBmvi/Fa5pbWN5QGtPfrmwqQ5/bXz0Tc3vp4RBRBuJSX4VF0J6dnzEUix+rHM0Y0I6SYNk2ulq6VP5zAs62WP9KFejQX9/IrwUUIhTThhKhzSrloq4mFzlMPtes/Ng23NpHBt5kJOVMXv1p8XWRBaRXBH3ylFVIMCnyDrylFGtBvVb6bOZZrmPZSLL4ax30xZ1XRLSdzA8QmXbrKx+cmxf4+WspQ/k7izstgYx6F62EVT4kmPw3L</vt:lpwstr>
  </property>
  <property fmtid="{D5CDD505-2E9C-101B-9397-08002B2CF9AE}" pid="10" name="TalmosEventArgs7">
    <vt:lpwstr>rsufyX4j32Vcpo/uzmzhWu1LnYh74E9KD6HEKvaGRcxlFdWMGxOCinfZ1tEzoxRHGwAqQ0HFl0BrUd5weQW6nCG2Yqj3IbhvFwk4e0Lk47dJUq/l/VPIm/Ab2MbWKjGl+svapvROaDpjnKQTjLQQT1v+g55bkpgPfxeFoilOjwyDGppDSQPww5vHNADd9em+vulsCcix0N+XSQbN/gKhWdo5SZXOR4wpZYTGLRChWvo8UGrgmsF6qZnGzP+9XlH</vt:lpwstr>
  </property>
  <property fmtid="{D5CDD505-2E9C-101B-9397-08002B2CF9AE}" pid="11" name="TalmosEventArgs11">
    <vt:lpwstr>F3Kj+HwLsKlCpDUCSA3YBrNSv/4NFkInEWpfXP/Zd4wg5/QtXwJWxTDeUm6ny3ezmNyPMbxL1lSg6Iyt30UdrU5LQlQ4fx3M3W1EsdrAROIV8VWAu4ItwwXoQtyuv3o7K3kq972rWP5ySabDvAt3IFvqKSKAodUFAt/H4DIP0tPdXh9t3HWlmLFPlWkXT5htD/WTFLpbv2lp8/sy+rmT1oMappFrJT2BdIlyChjdsSHzRPVmZNn+qn5VILjQbWv</vt:lpwstr>
  </property>
  <property fmtid="{D5CDD505-2E9C-101B-9397-08002B2CF9AE}" pid="12" name="TalmosEventArgs2">
    <vt:lpwstr>W+fpOVS2odoUkEpqvw2o2pj2oZoKYPEremfymyvx1mqjul5gVUXV88lkH0yNZmtsPnXYI3TXBYIJcxDaQCovRz7gnTiMxjHHJ+ynXhtjSCP5P9n4P213oe2SqXoDSVTbFi6oVpWL0V9Oa9k4/SSrc0+nTNWyuDPsMbPEFw595J/XNRhURuWZyxOAvfzCxOFGB3pKQEnUZSp1M6zoIb/4vSe1jEaBCaWVsuwwAPr19dgBMzuKRy89qC2uNzdzYen</vt:lpwstr>
  </property>
  <property fmtid="{D5CDD505-2E9C-101B-9397-08002B2CF9AE}" pid="13" name="TalmosEventArgs6">
    <vt:lpwstr>+cwIFHC8sQn2QqKxo/NEaDDGZ3FsgcMNPUB56mslu6Cxu4tBA8LtIdfsrjJOzH/9tjcQsYjiOTyuZwT8u/CfG3BG7mEZHSv9K/7L6uf8mi5jtZgn6pUpz78MPd38Of79HJMzsc3cllajxUCz6mwPe7dHJngJYy0ooH0cz+bTcM23i0oMUD7KnUkxkET/vP5AMQSYlaEsL8zU3CKHurZfi6epLty6RtMoxZxRJ3H1oixdey6D7QRvEcs/kVhuZL7</vt:lpwstr>
  </property>
  <property fmtid="{D5CDD505-2E9C-101B-9397-08002B2CF9AE}" pid="14" name="TalmosEventArgs1">
    <vt:lpwstr>ao2DgeCgfQ1Qz2ki/WsHOxr0wpBDTVJvaFXuse/b1l1lq1AdEtm6516fvksjXDJCcEC6tWFPZQuwQrmqt9Q4BePYtP+AsK/R6iRuwLfs1Bcr9Gz2dxMUZl5T1qUjS8MvNl7hS+F/fretYwqA8LvTmfRIqrOT+qaiGKU4tqs7zL9V6k337v+P5PC4XoiSOYZBE8e2IkR7/l2RsSDoLKX9X6TZM3rKCdktCdA/uRdzG0n8WR5eYzlRZugqOJHQa/Y</vt:lpwstr>
  </property>
  <property fmtid="{D5CDD505-2E9C-101B-9397-08002B2CF9AE}" pid="15" name="TalmosEventArgs9">
    <vt:lpwstr>NpUihr4wmI1fXrfGmJ52M6amXOdTXhAv0hPYMm9CGs7rU0Ha30fhklEVpJnkJ7fMM4R1/KjjY5JTOQjOta/f5bFA32VpSaXp3nm9UqsjAWeNNf3ytBgOKu1lZP4xnxkazitBjvvTm+C4CdQXKZBRzP4fUDpeRUn7IiABMbct88BUnwxKs4JBWvDs1mRR7jga/uELkDJjbE/UDp8tjShZSIBDDC6Xmt7f0xFelXTff8QLMP/tfLDVFDZColnvMyy</vt:lpwstr>
  </property>
  <property fmtid="{D5CDD505-2E9C-101B-9397-08002B2CF9AE}" pid="16" name="TalmosEventArgs4">
    <vt:lpwstr>eAmcvfjNBJ7k1VX84N0YX3wcjiQQBOow1ITB7rbFIBovmfccAlmIMZUwDyXLPFUzxjMvhZTrB38Nu0eGMLTzgh1dxUlGMXqNeeCzte5UBS7tnDFWKLPusGnl5mhCDzhzV6/dckkdRbfD+29FdZjONnT/8/LojFIVhO+DYQD6hhsUnoZfRe3XCSBbGg7aPX26itJWQXPIkIuV6Wb9EkVw01W0LNSguSE/nMLVAtV+kWJ0uLfKTiVQFxELlDRO8mc</vt:lpwstr>
  </property>
  <property fmtid="{D5CDD505-2E9C-101B-9397-08002B2CF9AE}" pid="17" name="Order">
    <vt:r8>39014000</vt:r8>
  </property>
  <property fmtid="{D5CDD505-2E9C-101B-9397-08002B2CF9AE}" pid="18" name="xd_Signature">
    <vt:bool>false</vt:bool>
  </property>
  <property fmtid="{D5CDD505-2E9C-101B-9397-08002B2CF9AE}" pid="19" name="xd_ProgID">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opic">
    <vt:lpwstr/>
  </property>
  <property fmtid="{D5CDD505-2E9C-101B-9397-08002B2CF9AE}" pid="24" name="Term">
    <vt:lpwstr/>
  </property>
  <property fmtid="{D5CDD505-2E9C-101B-9397-08002B2CF9AE}" pid="25" name="Staff Category">
    <vt:lpwstr/>
  </property>
  <property fmtid="{D5CDD505-2E9C-101B-9397-08002B2CF9AE}" pid="26" name="Exam Board">
    <vt:lpwstr/>
  </property>
  <property fmtid="{D5CDD505-2E9C-101B-9397-08002B2CF9AE}" pid="27" name="Week">
    <vt:lpwstr/>
  </property>
  <property fmtid="{D5CDD505-2E9C-101B-9397-08002B2CF9AE}" pid="28" name="MediaServiceImageTags">
    <vt:lpwstr/>
  </property>
  <property fmtid="{D5CDD505-2E9C-101B-9397-08002B2CF9AE}" pid="29" name="TriggerFlowInfo">
    <vt:lpwstr/>
  </property>
</Properties>
</file>