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2252" r:id="rId5"/>
    <p:sldId id="320" r:id="rId6"/>
    <p:sldId id="268" r:id="rId7"/>
    <p:sldId id="321" r:id="rId8"/>
    <p:sldId id="2212" r:id="rId9"/>
    <p:sldId id="2236" r:id="rId10"/>
    <p:sldId id="2255" r:id="rId11"/>
    <p:sldId id="2228" r:id="rId12"/>
    <p:sldId id="2257" r:id="rId13"/>
    <p:sldId id="2256" r:id="rId14"/>
    <p:sldId id="274" r:id="rId15"/>
    <p:sldId id="275" r:id="rId16"/>
    <p:sldId id="2229" r:id="rId17"/>
    <p:sldId id="2250" r:id="rId18"/>
    <p:sldId id="276" r:id="rId19"/>
    <p:sldId id="2238" r:id="rId20"/>
    <p:sldId id="2232" r:id="rId21"/>
    <p:sldId id="2231" r:id="rId22"/>
    <p:sldId id="2251" r:id="rId23"/>
    <p:sldId id="2230" r:id="rId24"/>
    <p:sldId id="265" r:id="rId25"/>
    <p:sldId id="2237" r:id="rId26"/>
    <p:sldId id="2235" r:id="rId27"/>
    <p:sldId id="2258" r:id="rId28"/>
    <p:sldId id="2253" r:id="rId29"/>
    <p:sldId id="264" r:id="rId30"/>
    <p:sldId id="314" r:id="rId31"/>
    <p:sldId id="315" r:id="rId32"/>
    <p:sldId id="316" r:id="rId33"/>
    <p:sldId id="2234" r:id="rId34"/>
    <p:sldId id="2233" r:id="rId35"/>
    <p:sldId id="281" r:id="rId36"/>
    <p:sldId id="277" r:id="rId37"/>
    <p:sldId id="282" r:id="rId38"/>
    <p:sldId id="2240" r:id="rId39"/>
    <p:sldId id="2241" r:id="rId40"/>
    <p:sldId id="2242" r:id="rId41"/>
    <p:sldId id="2243" r:id="rId42"/>
    <p:sldId id="2244" r:id="rId43"/>
    <p:sldId id="2245" r:id="rId44"/>
    <p:sldId id="2246" r:id="rId45"/>
    <p:sldId id="2247" r:id="rId46"/>
    <p:sldId id="2248" r:id="rId47"/>
    <p:sldId id="2249" r:id="rId48"/>
    <p:sldId id="2239" r:id="rId49"/>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89587" autoAdjust="0"/>
  </p:normalViewPr>
  <p:slideViewPr>
    <p:cSldViewPr>
      <p:cViewPr varScale="1">
        <p:scale>
          <a:sx n="79" d="100"/>
          <a:sy n="79" d="100"/>
        </p:scale>
        <p:origin x="96" y="222"/>
      </p:cViewPr>
      <p:guideLst>
        <p:guide orient="horz" pos="2160"/>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all" userId="S::richard.ball@sthelens.london::c2c6c2dd-6ddc-437e-8cdd-d7a74390accc" providerId="AD" clId="Web-{65AA2416-A80C-DA55-C1E9-CC1566E83906}"/>
    <pc:docChg chg="addSld modSld">
      <pc:chgData name="Richard Ball" userId="S::richard.ball@sthelens.london::c2c6c2dd-6ddc-437e-8cdd-d7a74390accc" providerId="AD" clId="Web-{65AA2416-A80C-DA55-C1E9-CC1566E83906}" dt="2022-01-05T18:42:03.917" v="73"/>
      <pc:docMkLst>
        <pc:docMk/>
      </pc:docMkLst>
      <pc:sldChg chg="modSp">
        <pc:chgData name="Richard Ball" userId="S::richard.ball@sthelens.london::c2c6c2dd-6ddc-437e-8cdd-d7a74390accc" providerId="AD" clId="Web-{65AA2416-A80C-DA55-C1E9-CC1566E83906}" dt="2022-01-05T18:36:54.299" v="14" actId="14100"/>
        <pc:sldMkLst>
          <pc:docMk/>
          <pc:sldMk cId="2516563508" sldId="275"/>
        </pc:sldMkLst>
        <pc:spChg chg="mod">
          <ac:chgData name="Richard Ball" userId="S::richard.ball@sthelens.london::c2c6c2dd-6ddc-437e-8cdd-d7a74390accc" providerId="AD" clId="Web-{65AA2416-A80C-DA55-C1E9-CC1566E83906}" dt="2022-01-05T18:36:54.299" v="14" actId="14100"/>
          <ac:spMkLst>
            <pc:docMk/>
            <pc:sldMk cId="2516563508" sldId="275"/>
            <ac:spMk id="2" creationId="{00000000-0000-0000-0000-000000000000}"/>
          </ac:spMkLst>
        </pc:spChg>
      </pc:sldChg>
      <pc:sldChg chg="modSp">
        <pc:chgData name="Richard Ball" userId="S::richard.ball@sthelens.london::c2c6c2dd-6ddc-437e-8cdd-d7a74390accc" providerId="AD" clId="Web-{65AA2416-A80C-DA55-C1E9-CC1566E83906}" dt="2022-01-05T18:38:15.208" v="15" actId="14100"/>
        <pc:sldMkLst>
          <pc:docMk/>
          <pc:sldMk cId="3249000759" sldId="276"/>
        </pc:sldMkLst>
        <pc:picChg chg="mod">
          <ac:chgData name="Richard Ball" userId="S::richard.ball@sthelens.london::c2c6c2dd-6ddc-437e-8cdd-d7a74390accc" providerId="AD" clId="Web-{65AA2416-A80C-DA55-C1E9-CC1566E83906}" dt="2022-01-05T18:38:15.208" v="15" actId="14100"/>
          <ac:picMkLst>
            <pc:docMk/>
            <pc:sldMk cId="3249000759" sldId="276"/>
            <ac:picMk id="3" creationId="{00000000-0000-0000-0000-000000000000}"/>
          </ac:picMkLst>
        </pc:picChg>
      </pc:sldChg>
      <pc:sldChg chg="modSp">
        <pc:chgData name="Richard Ball" userId="S::richard.ball@sthelens.london::c2c6c2dd-6ddc-437e-8cdd-d7a74390accc" providerId="AD" clId="Web-{65AA2416-A80C-DA55-C1E9-CC1566E83906}" dt="2022-01-05T18:35:24.578" v="11" actId="20577"/>
        <pc:sldMkLst>
          <pc:docMk/>
          <pc:sldMk cId="1523375932" sldId="321"/>
        </pc:sldMkLst>
        <pc:spChg chg="mod">
          <ac:chgData name="Richard Ball" userId="S::richard.ball@sthelens.london::c2c6c2dd-6ddc-437e-8cdd-d7a74390accc" providerId="AD" clId="Web-{65AA2416-A80C-DA55-C1E9-CC1566E83906}" dt="2022-01-05T18:35:24.578" v="11" actId="20577"/>
          <ac:spMkLst>
            <pc:docMk/>
            <pc:sldMk cId="1523375932" sldId="321"/>
            <ac:spMk id="2" creationId="{5E0B4311-1E81-4BD2-A3D7-29FFC4A75089}"/>
          </ac:spMkLst>
        </pc:spChg>
      </pc:sldChg>
      <pc:sldChg chg="addSp delSp modSp mod setBg setClrOvrMap">
        <pc:chgData name="Richard Ball" userId="S::richard.ball@sthelens.london::c2c6c2dd-6ddc-437e-8cdd-d7a74390accc" providerId="AD" clId="Web-{65AA2416-A80C-DA55-C1E9-CC1566E83906}" dt="2022-01-05T18:33:02.981" v="9" actId="1076"/>
        <pc:sldMkLst>
          <pc:docMk/>
          <pc:sldMk cId="503089637" sldId="2227"/>
        </pc:sldMkLst>
        <pc:spChg chg="del mod">
          <ac:chgData name="Richard Ball" userId="S::richard.ball@sthelens.london::c2c6c2dd-6ddc-437e-8cdd-d7a74390accc" providerId="AD" clId="Web-{65AA2416-A80C-DA55-C1E9-CC1566E83906}" dt="2022-01-05T18:32:34.933" v="1"/>
          <ac:spMkLst>
            <pc:docMk/>
            <pc:sldMk cId="503089637" sldId="2227"/>
            <ac:spMk id="2" creationId="{34EAE854-C4A2-4AEE-874B-647B5F4E7842}"/>
          </ac:spMkLst>
        </pc:spChg>
        <pc:spChg chg="mod ord">
          <ac:chgData name="Richard Ball" userId="S::richard.ball@sthelens.london::c2c6c2dd-6ddc-437e-8cdd-d7a74390accc" providerId="AD" clId="Web-{65AA2416-A80C-DA55-C1E9-CC1566E83906}" dt="2022-01-05T18:33:02.981" v="9" actId="1076"/>
          <ac:spMkLst>
            <pc:docMk/>
            <pc:sldMk cId="503089637" sldId="2227"/>
            <ac:spMk id="3" creationId="{90E0DA22-B883-4A51-8B7F-4688E266D1C3}"/>
          </ac:spMkLst>
        </pc:spChg>
        <pc:spChg chg="add del mod">
          <ac:chgData name="Richard Ball" userId="S::richard.ball@sthelens.london::c2c6c2dd-6ddc-437e-8cdd-d7a74390accc" providerId="AD" clId="Web-{65AA2416-A80C-DA55-C1E9-CC1566E83906}" dt="2022-01-05T18:32:37.277" v="3"/>
          <ac:spMkLst>
            <pc:docMk/>
            <pc:sldMk cId="503089637" sldId="2227"/>
            <ac:spMk id="5" creationId="{212D578F-45A1-41EF-8C9D-50719A25665D}"/>
          </ac:spMkLst>
        </pc:spChg>
        <pc:spChg chg="add">
          <ac:chgData name="Richard Ball" userId="S::richard.ball@sthelens.london::c2c6c2dd-6ddc-437e-8cdd-d7a74390accc" providerId="AD" clId="Web-{65AA2416-A80C-DA55-C1E9-CC1566E83906}" dt="2022-01-05T18:32:52.934" v="6"/>
          <ac:spMkLst>
            <pc:docMk/>
            <pc:sldMk cId="503089637" sldId="2227"/>
            <ac:spMk id="11" creationId="{A3BAF07C-C39E-42EB-BB22-8D46691D9735}"/>
          </ac:spMkLst>
        </pc:spChg>
        <pc:spChg chg="add">
          <ac:chgData name="Richard Ball" userId="S::richard.ball@sthelens.london::c2c6c2dd-6ddc-437e-8cdd-d7a74390accc" providerId="AD" clId="Web-{65AA2416-A80C-DA55-C1E9-CC1566E83906}" dt="2022-01-05T18:32:52.934" v="6"/>
          <ac:spMkLst>
            <pc:docMk/>
            <pc:sldMk cId="503089637" sldId="2227"/>
            <ac:spMk id="34" creationId="{44C110BA-81E8-4247-853A-5F2B93E92E46}"/>
          </ac:spMkLst>
        </pc:spChg>
        <pc:grpChg chg="add">
          <ac:chgData name="Richard Ball" userId="S::richard.ball@sthelens.london::c2c6c2dd-6ddc-437e-8cdd-d7a74390accc" providerId="AD" clId="Web-{65AA2416-A80C-DA55-C1E9-CC1566E83906}" dt="2022-01-05T18:32:52.934" v="6"/>
          <ac:grpSpMkLst>
            <pc:docMk/>
            <pc:sldMk cId="503089637" sldId="2227"/>
            <ac:grpSpMk id="13" creationId="{D8E9CF54-0466-4261-9E62-0249E60E1886}"/>
          </ac:grpSpMkLst>
        </pc:grpChg>
        <pc:picChg chg="add mod">
          <ac:chgData name="Richard Ball" userId="S::richard.ball@sthelens.london::c2c6c2dd-6ddc-437e-8cdd-d7a74390accc" providerId="AD" clId="Web-{65AA2416-A80C-DA55-C1E9-CC1566E83906}" dt="2022-01-05T18:32:52.934" v="6"/>
          <ac:picMkLst>
            <pc:docMk/>
            <pc:sldMk cId="503089637" sldId="2227"/>
            <ac:picMk id="6" creationId="{5F057B6E-D62C-49B4-9024-6EC33376BF1C}"/>
          </ac:picMkLst>
        </pc:picChg>
      </pc:sldChg>
      <pc:sldChg chg="addSp modSp new addAnim modAnim">
        <pc:chgData name="Richard Ball" userId="S::richard.ball@sthelens.london::c2c6c2dd-6ddc-437e-8cdd-d7a74390accc" providerId="AD" clId="Web-{65AA2416-A80C-DA55-C1E9-CC1566E83906}" dt="2022-01-05T18:42:03.917" v="73"/>
        <pc:sldMkLst>
          <pc:docMk/>
          <pc:sldMk cId="4220116472" sldId="2235"/>
        </pc:sldMkLst>
        <pc:spChg chg="mod">
          <ac:chgData name="Richard Ball" userId="S::richard.ball@sthelens.london::c2c6c2dd-6ddc-437e-8cdd-d7a74390accc" providerId="AD" clId="Web-{65AA2416-A80C-DA55-C1E9-CC1566E83906}" dt="2022-01-05T18:39:56.164" v="21" actId="20577"/>
          <ac:spMkLst>
            <pc:docMk/>
            <pc:sldMk cId="4220116472" sldId="2235"/>
            <ac:spMk id="2" creationId="{91F94955-14DE-4C0F-B22E-B943BFFE949F}"/>
          </ac:spMkLst>
        </pc:spChg>
        <pc:spChg chg="mod">
          <ac:chgData name="Richard Ball" userId="S::richard.ball@sthelens.london::c2c6c2dd-6ddc-437e-8cdd-d7a74390accc" providerId="AD" clId="Web-{65AA2416-A80C-DA55-C1E9-CC1566E83906}" dt="2022-01-05T18:41:56.854" v="69" actId="20577"/>
          <ac:spMkLst>
            <pc:docMk/>
            <pc:sldMk cId="4220116472" sldId="2235"/>
            <ac:spMk id="3" creationId="{68347451-D2CC-4732-B0E6-5C9D745E3F8C}"/>
          </ac:spMkLst>
        </pc:spChg>
        <pc:picChg chg="add mod modCrop">
          <ac:chgData name="Richard Ball" userId="S::richard.ball@sthelens.london::c2c6c2dd-6ddc-437e-8cdd-d7a74390accc" providerId="AD" clId="Web-{65AA2416-A80C-DA55-C1E9-CC1566E83906}" dt="2022-01-05T18:41:32.119" v="68" actId="14100"/>
          <ac:picMkLst>
            <pc:docMk/>
            <pc:sldMk cId="4220116472" sldId="2235"/>
            <ac:picMk id="4" creationId="{ADC13161-D378-4CAA-914E-3E107B6D3F0C}"/>
          </ac:picMkLst>
        </pc:picChg>
      </pc:sldChg>
    </pc:docChg>
  </pc:docChgLst>
  <pc:docChgLst>
    <pc:chgData name="Richard Ball" userId="S::richard.ball@sthelens.london::c2c6c2dd-6ddc-437e-8cdd-d7a74390accc" providerId="AD" clId="Web-{DB7A7CF1-F98B-7368-ED70-09FADCE77FBA}"/>
    <pc:docChg chg="modSld">
      <pc:chgData name="Richard Ball" userId="S::richard.ball@sthelens.london::c2c6c2dd-6ddc-437e-8cdd-d7a74390accc" providerId="AD" clId="Web-{DB7A7CF1-F98B-7368-ED70-09FADCE77FBA}" dt="2022-01-02T12:59:12.731" v="1"/>
      <pc:docMkLst>
        <pc:docMk/>
      </pc:docMkLst>
      <pc:sldChg chg="modSp">
        <pc:chgData name="Richard Ball" userId="S::richard.ball@sthelens.london::c2c6c2dd-6ddc-437e-8cdd-d7a74390accc" providerId="AD" clId="Web-{DB7A7CF1-F98B-7368-ED70-09FADCE77FBA}" dt="2022-01-02T12:59:12.731" v="1"/>
        <pc:sldMkLst>
          <pc:docMk/>
          <pc:sldMk cId="1777856049" sldId="2233"/>
        </pc:sldMkLst>
        <pc:graphicFrameChg chg="mod modGraphic">
          <ac:chgData name="Richard Ball" userId="S::richard.ball@sthelens.london::c2c6c2dd-6ddc-437e-8cdd-d7a74390accc" providerId="AD" clId="Web-{DB7A7CF1-F98B-7368-ED70-09FADCE77FBA}" dt="2022-01-02T12:59:12.731" v="1"/>
          <ac:graphicFrameMkLst>
            <pc:docMk/>
            <pc:sldMk cId="1777856049" sldId="2233"/>
            <ac:graphicFrameMk id="4" creationId="{8069CC5D-BAC1-4DF7-BC16-8B633DB792DC}"/>
          </ac:graphicFrameMkLst>
        </pc:graphicFrameChg>
      </pc:sldChg>
    </pc:docChg>
  </pc:docChgLst>
  <pc:docChgLst>
    <pc:chgData name="Richard Ball" userId="S::richard.ball@sthelens.london::c2c6c2dd-6ddc-437e-8cdd-d7a74390accc" providerId="AD" clId="Web-{124CCBAF-1BEB-C497-6B58-6EA3F094FD05}"/>
    <pc:docChg chg="modSld">
      <pc:chgData name="Richard Ball" userId="S::richard.ball@sthelens.london::c2c6c2dd-6ddc-437e-8cdd-d7a74390accc" providerId="AD" clId="Web-{124CCBAF-1BEB-C497-6B58-6EA3F094FD05}" dt="2022-01-02T12:51:31.454" v="84" actId="20577"/>
      <pc:docMkLst>
        <pc:docMk/>
      </pc:docMkLst>
      <pc:sldChg chg="addSp modSp">
        <pc:chgData name="Richard Ball" userId="S::richard.ball@sthelens.london::c2c6c2dd-6ddc-437e-8cdd-d7a74390accc" providerId="AD" clId="Web-{124CCBAF-1BEB-C497-6B58-6EA3F094FD05}" dt="2022-01-02T12:51:31.454" v="84" actId="20577"/>
        <pc:sldMkLst>
          <pc:docMk/>
          <pc:sldMk cId="2049462230" sldId="316"/>
        </pc:sldMkLst>
        <pc:spChg chg="mod">
          <ac:chgData name="Richard Ball" userId="S::richard.ball@sthelens.london::c2c6c2dd-6ddc-437e-8cdd-d7a74390accc" providerId="AD" clId="Web-{124CCBAF-1BEB-C497-6B58-6EA3F094FD05}" dt="2022-01-02T12:49:38.326" v="34" actId="20577"/>
          <ac:spMkLst>
            <pc:docMk/>
            <pc:sldMk cId="2049462230" sldId="316"/>
            <ac:spMk id="2" creationId="{00000000-0000-0000-0000-000000000000}"/>
          </ac:spMkLst>
        </pc:spChg>
        <pc:spChg chg="add mod">
          <ac:chgData name="Richard Ball" userId="S::richard.ball@sthelens.london::c2c6c2dd-6ddc-437e-8cdd-d7a74390accc" providerId="AD" clId="Web-{124CCBAF-1BEB-C497-6B58-6EA3F094FD05}" dt="2022-01-02T12:49:56.077" v="48" actId="14100"/>
          <ac:spMkLst>
            <pc:docMk/>
            <pc:sldMk cId="2049462230" sldId="316"/>
            <ac:spMk id="3" creationId="{FD8C39C4-1190-424A-B27E-69E1703272B9}"/>
          </ac:spMkLst>
        </pc:spChg>
        <pc:spChg chg="add mod">
          <ac:chgData name="Richard Ball" userId="S::richard.ball@sthelens.london::c2c6c2dd-6ddc-437e-8cdd-d7a74390accc" providerId="AD" clId="Web-{124CCBAF-1BEB-C497-6B58-6EA3F094FD05}" dt="2022-01-02T12:51:31.454" v="84" actId="20577"/>
          <ac:spMkLst>
            <pc:docMk/>
            <pc:sldMk cId="2049462230" sldId="316"/>
            <ac:spMk id="4" creationId="{B6EDA7C5-503D-463C-8E8E-A6FAB56D55EB}"/>
          </ac:spMkLst>
        </pc:spChg>
      </pc:sldChg>
      <pc:sldChg chg="modSp">
        <pc:chgData name="Richard Ball" userId="S::richard.ball@sthelens.london::c2c6c2dd-6ddc-437e-8cdd-d7a74390accc" providerId="AD" clId="Web-{124CCBAF-1BEB-C497-6B58-6EA3F094FD05}" dt="2022-01-02T12:51:10.704" v="72"/>
        <pc:sldMkLst>
          <pc:docMk/>
          <pc:sldMk cId="1777856049" sldId="2233"/>
        </pc:sldMkLst>
        <pc:graphicFrameChg chg="mod modGraphic">
          <ac:chgData name="Richard Ball" userId="S::richard.ball@sthelens.london::c2c6c2dd-6ddc-437e-8cdd-d7a74390accc" providerId="AD" clId="Web-{124CCBAF-1BEB-C497-6B58-6EA3F094FD05}" dt="2022-01-02T12:51:10.704" v="72"/>
          <ac:graphicFrameMkLst>
            <pc:docMk/>
            <pc:sldMk cId="1777856049" sldId="2233"/>
            <ac:graphicFrameMk id="4" creationId="{8069CC5D-BAC1-4DF7-BC16-8B633DB792DC}"/>
          </ac:graphicFrameMkLst>
        </pc:graphicFrameChg>
      </pc:sldChg>
    </pc:docChg>
  </pc:docChgLst>
  <pc:docChgLst>
    <pc:chgData name="Richard Ball" userId="c2c6c2dd-6ddc-437e-8cdd-d7a74390accc" providerId="ADAL" clId="{A268BEA6-55F4-49E7-9813-4A7D05E5C4AC}"/>
    <pc:docChg chg="undo redo custSel addSld delSld modSld sldOrd">
      <pc:chgData name="Richard Ball" userId="c2c6c2dd-6ddc-437e-8cdd-d7a74390accc" providerId="ADAL" clId="{A268BEA6-55F4-49E7-9813-4A7D05E5C4AC}" dt="2022-01-07T11:25:56.366" v="2930" actId="47"/>
      <pc:docMkLst>
        <pc:docMk/>
      </pc:docMkLst>
      <pc:sldChg chg="addSp modSp mod ord modAnim">
        <pc:chgData name="Richard Ball" userId="c2c6c2dd-6ddc-437e-8cdd-d7a74390accc" providerId="ADAL" clId="{A268BEA6-55F4-49E7-9813-4A7D05E5C4AC}" dt="2022-01-07T07:56:53.049" v="2763" actId="1076"/>
        <pc:sldMkLst>
          <pc:docMk/>
          <pc:sldMk cId="0" sldId="264"/>
        </pc:sldMkLst>
        <pc:spChg chg="add mod">
          <ac:chgData name="Richard Ball" userId="c2c6c2dd-6ddc-437e-8cdd-d7a74390accc" providerId="ADAL" clId="{A268BEA6-55F4-49E7-9813-4A7D05E5C4AC}" dt="2022-01-07T07:56:53.049" v="2763" actId="1076"/>
          <ac:spMkLst>
            <pc:docMk/>
            <pc:sldMk cId="0" sldId="264"/>
            <ac:spMk id="2" creationId="{279109A5-DB0E-41D5-9E17-5C665F03A2C6}"/>
          </ac:spMkLst>
        </pc:spChg>
      </pc:sldChg>
      <pc:sldChg chg="addSp delSp modSp mod modAnim">
        <pc:chgData name="Richard Ball" userId="c2c6c2dd-6ddc-437e-8cdd-d7a74390accc" providerId="ADAL" clId="{A268BEA6-55F4-49E7-9813-4A7D05E5C4AC}" dt="2022-01-07T11:17:39.565" v="2890"/>
        <pc:sldMkLst>
          <pc:docMk/>
          <pc:sldMk cId="4284369675" sldId="265"/>
        </pc:sldMkLst>
        <pc:spChg chg="del">
          <ac:chgData name="Richard Ball" userId="c2c6c2dd-6ddc-437e-8cdd-d7a74390accc" providerId="ADAL" clId="{A268BEA6-55F4-49E7-9813-4A7D05E5C4AC}" dt="2021-12-24T09:10:14.888" v="1596" actId="478"/>
          <ac:spMkLst>
            <pc:docMk/>
            <pc:sldMk cId="4284369675" sldId="265"/>
            <ac:spMk id="3" creationId="{00000000-0000-0000-0000-000000000000}"/>
          </ac:spMkLst>
        </pc:spChg>
        <pc:spChg chg="del">
          <ac:chgData name="Richard Ball" userId="c2c6c2dd-6ddc-437e-8cdd-d7a74390accc" providerId="ADAL" clId="{A268BEA6-55F4-49E7-9813-4A7D05E5C4AC}" dt="2021-12-24T09:10:14.888" v="1596" actId="478"/>
          <ac:spMkLst>
            <pc:docMk/>
            <pc:sldMk cId="4284369675" sldId="265"/>
            <ac:spMk id="9" creationId="{00000000-0000-0000-0000-000000000000}"/>
          </ac:spMkLst>
        </pc:spChg>
        <pc:spChg chg="del">
          <ac:chgData name="Richard Ball" userId="c2c6c2dd-6ddc-437e-8cdd-d7a74390accc" providerId="ADAL" clId="{A268BEA6-55F4-49E7-9813-4A7D05E5C4AC}" dt="2021-12-24T09:10:14.888" v="1596" actId="478"/>
          <ac:spMkLst>
            <pc:docMk/>
            <pc:sldMk cId="4284369675" sldId="265"/>
            <ac:spMk id="10" creationId="{00000000-0000-0000-0000-000000000000}"/>
          </ac:spMkLst>
        </pc:spChg>
        <pc:spChg chg="del">
          <ac:chgData name="Richard Ball" userId="c2c6c2dd-6ddc-437e-8cdd-d7a74390accc" providerId="ADAL" clId="{A268BEA6-55F4-49E7-9813-4A7D05E5C4AC}" dt="2021-12-24T09:10:14.888" v="1596" actId="478"/>
          <ac:spMkLst>
            <pc:docMk/>
            <pc:sldMk cId="4284369675" sldId="265"/>
            <ac:spMk id="11" creationId="{00000000-0000-0000-0000-000000000000}"/>
          </ac:spMkLst>
        </pc:spChg>
        <pc:spChg chg="mod">
          <ac:chgData name="Richard Ball" userId="c2c6c2dd-6ddc-437e-8cdd-d7a74390accc" providerId="ADAL" clId="{A268BEA6-55F4-49E7-9813-4A7D05E5C4AC}" dt="2022-01-05T18:49:56.295" v="2256" actId="1076"/>
          <ac:spMkLst>
            <pc:docMk/>
            <pc:sldMk cId="4284369675" sldId="265"/>
            <ac:spMk id="12" creationId="{00000000-0000-0000-0000-000000000000}"/>
          </ac:spMkLst>
        </pc:spChg>
        <pc:spChg chg="mod">
          <ac:chgData name="Richard Ball" userId="c2c6c2dd-6ddc-437e-8cdd-d7a74390accc" providerId="ADAL" clId="{A268BEA6-55F4-49E7-9813-4A7D05E5C4AC}" dt="2022-01-07T09:46:38.094" v="2887" actId="14100"/>
          <ac:spMkLst>
            <pc:docMk/>
            <pc:sldMk cId="4284369675" sldId="265"/>
            <ac:spMk id="13" creationId="{00000000-0000-0000-0000-000000000000}"/>
          </ac:spMkLst>
        </pc:spChg>
        <pc:spChg chg="mod">
          <ac:chgData name="Richard Ball" userId="c2c6c2dd-6ddc-437e-8cdd-d7a74390accc" providerId="ADAL" clId="{A268BEA6-55F4-49E7-9813-4A7D05E5C4AC}" dt="2022-01-07T09:46:35.973" v="2886" actId="113"/>
          <ac:spMkLst>
            <pc:docMk/>
            <pc:sldMk cId="4284369675" sldId="265"/>
            <ac:spMk id="14" creationId="{00000000-0000-0000-0000-000000000000}"/>
          </ac:spMkLst>
        </pc:spChg>
        <pc:spChg chg="mod">
          <ac:chgData name="Richard Ball" userId="c2c6c2dd-6ddc-437e-8cdd-d7a74390accc" providerId="ADAL" clId="{A268BEA6-55F4-49E7-9813-4A7D05E5C4AC}" dt="2021-12-24T09:10:23.933" v="1598" actId="1076"/>
          <ac:spMkLst>
            <pc:docMk/>
            <pc:sldMk cId="4284369675" sldId="265"/>
            <ac:spMk id="15" creationId="{00000000-0000-0000-0000-000000000000}"/>
          </ac:spMkLst>
        </pc:spChg>
        <pc:spChg chg="mod">
          <ac:chgData name="Richard Ball" userId="c2c6c2dd-6ddc-437e-8cdd-d7a74390accc" providerId="ADAL" clId="{A268BEA6-55F4-49E7-9813-4A7D05E5C4AC}" dt="2021-12-24T09:10:23.933" v="1598" actId="1076"/>
          <ac:spMkLst>
            <pc:docMk/>
            <pc:sldMk cId="4284369675" sldId="265"/>
            <ac:spMk id="16" creationId="{00000000-0000-0000-0000-000000000000}"/>
          </ac:spMkLst>
        </pc:spChg>
        <pc:spChg chg="mod">
          <ac:chgData name="Richard Ball" userId="c2c6c2dd-6ddc-437e-8cdd-d7a74390accc" providerId="ADAL" clId="{A268BEA6-55F4-49E7-9813-4A7D05E5C4AC}" dt="2021-12-24T09:10:23.933" v="1598" actId="1076"/>
          <ac:spMkLst>
            <pc:docMk/>
            <pc:sldMk cId="4284369675" sldId="265"/>
            <ac:spMk id="4099" creationId="{00000000-0000-0000-0000-000000000000}"/>
          </ac:spMkLst>
        </pc:spChg>
        <pc:picChg chg="mod">
          <ac:chgData name="Richard Ball" userId="c2c6c2dd-6ddc-437e-8cdd-d7a74390accc" providerId="ADAL" clId="{A268BEA6-55F4-49E7-9813-4A7D05E5C4AC}" dt="2021-12-24T09:10:23.933" v="1598" actId="1076"/>
          <ac:picMkLst>
            <pc:docMk/>
            <pc:sldMk cId="4284369675" sldId="265"/>
            <ac:picMk id="4103" creationId="{00000000-0000-0000-0000-000000000000}"/>
          </ac:picMkLst>
        </pc:picChg>
        <pc:inkChg chg="add">
          <ac:chgData name="Richard Ball" userId="c2c6c2dd-6ddc-437e-8cdd-d7a74390accc" providerId="ADAL" clId="{A268BEA6-55F4-49E7-9813-4A7D05E5C4AC}" dt="2022-01-07T11:17:39.565" v="2890"/>
          <ac:inkMkLst>
            <pc:docMk/>
            <pc:sldMk cId="4284369675" sldId="265"/>
            <ac:inkMk id="2" creationId="{FB8635EE-D938-45E8-AB89-5BF347852052}"/>
          </ac:inkMkLst>
        </pc:inkChg>
      </pc:sldChg>
      <pc:sldChg chg="modSp mod modAnim">
        <pc:chgData name="Richard Ball" userId="c2c6c2dd-6ddc-437e-8cdd-d7a74390accc" providerId="ADAL" clId="{A268BEA6-55F4-49E7-9813-4A7D05E5C4AC}" dt="2022-01-07T07:37:24.464" v="2389" actId="27636"/>
        <pc:sldMkLst>
          <pc:docMk/>
          <pc:sldMk cId="0" sldId="268"/>
        </pc:sldMkLst>
        <pc:spChg chg="mod">
          <ac:chgData name="Richard Ball" userId="c2c6c2dd-6ddc-437e-8cdd-d7a74390accc" providerId="ADAL" clId="{A268BEA6-55F4-49E7-9813-4A7D05E5C4AC}" dt="2021-12-24T08:48:35.383" v="794" actId="115"/>
          <ac:spMkLst>
            <pc:docMk/>
            <pc:sldMk cId="0" sldId="268"/>
            <ac:spMk id="4" creationId="{4AB06818-BBCC-4256-AD53-07058BDD4925}"/>
          </ac:spMkLst>
        </pc:spChg>
        <pc:spChg chg="mod">
          <ac:chgData name="Richard Ball" userId="c2c6c2dd-6ddc-437e-8cdd-d7a74390accc" providerId="ADAL" clId="{A268BEA6-55F4-49E7-9813-4A7D05E5C4AC}" dt="2021-12-24T08:52:01.064" v="904" actId="1076"/>
          <ac:spMkLst>
            <pc:docMk/>
            <pc:sldMk cId="0" sldId="268"/>
            <ac:spMk id="5" creationId="{4FCD1A5E-E45C-45CD-ABC2-F89ABE0AAE68}"/>
          </ac:spMkLst>
        </pc:spChg>
        <pc:spChg chg="mod">
          <ac:chgData name="Richard Ball" userId="c2c6c2dd-6ddc-437e-8cdd-d7a74390accc" providerId="ADAL" clId="{A268BEA6-55F4-49E7-9813-4A7D05E5C4AC}" dt="2022-01-07T07:37:24.464" v="2389" actId="27636"/>
          <ac:spMkLst>
            <pc:docMk/>
            <pc:sldMk cId="0" sldId="268"/>
            <ac:spMk id="7" creationId="{FAB3C379-1217-427B-BFE4-5728101BDC46}"/>
          </ac:spMkLst>
        </pc:spChg>
      </pc:sldChg>
      <pc:sldChg chg="modSp mod">
        <pc:chgData name="Richard Ball" userId="c2c6c2dd-6ddc-437e-8cdd-d7a74390accc" providerId="ADAL" clId="{A268BEA6-55F4-49E7-9813-4A7D05E5C4AC}" dt="2022-01-07T07:41:51.863" v="2436" actId="403"/>
        <pc:sldMkLst>
          <pc:docMk/>
          <pc:sldMk cId="3992634990" sldId="274"/>
        </pc:sldMkLst>
        <pc:spChg chg="mod">
          <ac:chgData name="Richard Ball" userId="c2c6c2dd-6ddc-437e-8cdd-d7a74390accc" providerId="ADAL" clId="{A268BEA6-55F4-49E7-9813-4A7D05E5C4AC}" dt="2022-01-07T07:41:51.863" v="2436" actId="403"/>
          <ac:spMkLst>
            <pc:docMk/>
            <pc:sldMk cId="3992634990" sldId="274"/>
            <ac:spMk id="19459" creationId="{00000000-0000-0000-0000-000000000000}"/>
          </ac:spMkLst>
        </pc:spChg>
      </pc:sldChg>
      <pc:sldChg chg="modSp mod">
        <pc:chgData name="Richard Ball" userId="c2c6c2dd-6ddc-437e-8cdd-d7a74390accc" providerId="ADAL" clId="{A268BEA6-55F4-49E7-9813-4A7D05E5C4AC}" dt="2021-12-24T08:55:55.180" v="958" actId="113"/>
        <pc:sldMkLst>
          <pc:docMk/>
          <pc:sldMk cId="2516563508" sldId="275"/>
        </pc:sldMkLst>
        <pc:spChg chg="mod">
          <ac:chgData name="Richard Ball" userId="c2c6c2dd-6ddc-437e-8cdd-d7a74390accc" providerId="ADAL" clId="{A268BEA6-55F4-49E7-9813-4A7D05E5C4AC}" dt="2021-12-24T08:55:52.343" v="957" actId="403"/>
          <ac:spMkLst>
            <pc:docMk/>
            <pc:sldMk cId="2516563508" sldId="275"/>
            <ac:spMk id="2" creationId="{00000000-0000-0000-0000-000000000000}"/>
          </ac:spMkLst>
        </pc:spChg>
        <pc:spChg chg="mod">
          <ac:chgData name="Richard Ball" userId="c2c6c2dd-6ddc-437e-8cdd-d7a74390accc" providerId="ADAL" clId="{A268BEA6-55F4-49E7-9813-4A7D05E5C4AC}" dt="2021-12-24T08:55:55.180" v="958" actId="113"/>
          <ac:spMkLst>
            <pc:docMk/>
            <pc:sldMk cId="2516563508" sldId="275"/>
            <ac:spMk id="19459" creationId="{00000000-0000-0000-0000-000000000000}"/>
          </ac:spMkLst>
        </pc:spChg>
      </pc:sldChg>
      <pc:sldChg chg="modSp mod">
        <pc:chgData name="Richard Ball" userId="c2c6c2dd-6ddc-437e-8cdd-d7a74390accc" providerId="ADAL" clId="{A268BEA6-55F4-49E7-9813-4A7D05E5C4AC}" dt="2021-12-24T08:57:27.310" v="1035" actId="20577"/>
        <pc:sldMkLst>
          <pc:docMk/>
          <pc:sldMk cId="3249000759" sldId="276"/>
        </pc:sldMkLst>
        <pc:spChg chg="mod">
          <ac:chgData name="Richard Ball" userId="c2c6c2dd-6ddc-437e-8cdd-d7a74390accc" providerId="ADAL" clId="{A268BEA6-55F4-49E7-9813-4A7D05E5C4AC}" dt="2021-12-24T08:57:27.310" v="1035" actId="20577"/>
          <ac:spMkLst>
            <pc:docMk/>
            <pc:sldMk cId="3249000759" sldId="276"/>
            <ac:spMk id="14" creationId="{00000000-0000-0000-0000-000000000000}"/>
          </ac:spMkLst>
        </pc:spChg>
      </pc:sldChg>
      <pc:sldChg chg="addSp modSp mod ord modAnim">
        <pc:chgData name="Richard Ball" userId="c2c6c2dd-6ddc-437e-8cdd-d7a74390accc" providerId="ADAL" clId="{A268BEA6-55F4-49E7-9813-4A7D05E5C4AC}" dt="2022-01-07T07:57:27.941" v="2768" actId="1076"/>
        <pc:sldMkLst>
          <pc:docMk/>
          <pc:sldMk cId="3764618844" sldId="277"/>
        </pc:sldMkLst>
        <pc:spChg chg="add mod">
          <ac:chgData name="Richard Ball" userId="c2c6c2dd-6ddc-437e-8cdd-d7a74390accc" providerId="ADAL" clId="{A268BEA6-55F4-49E7-9813-4A7D05E5C4AC}" dt="2022-01-07T07:57:27.941" v="2768" actId="1076"/>
          <ac:spMkLst>
            <pc:docMk/>
            <pc:sldMk cId="3764618844" sldId="277"/>
            <ac:spMk id="3" creationId="{7D81691C-8C5F-45D5-935E-34EA7E01E4BB}"/>
          </ac:spMkLst>
        </pc:spChg>
      </pc:sldChg>
      <pc:sldChg chg="del">
        <pc:chgData name="Richard Ball" userId="c2c6c2dd-6ddc-437e-8cdd-d7a74390accc" providerId="ADAL" clId="{A268BEA6-55F4-49E7-9813-4A7D05E5C4AC}" dt="2022-01-07T07:57:13.263" v="2766" actId="47"/>
        <pc:sldMkLst>
          <pc:docMk/>
          <pc:sldMk cId="1009771925" sldId="278"/>
        </pc:sldMkLst>
      </pc:sldChg>
      <pc:sldChg chg="del ord">
        <pc:chgData name="Richard Ball" userId="c2c6c2dd-6ddc-437e-8cdd-d7a74390accc" providerId="ADAL" clId="{A268BEA6-55F4-49E7-9813-4A7D05E5C4AC}" dt="2022-01-07T07:57:42.439" v="2772" actId="47"/>
        <pc:sldMkLst>
          <pc:docMk/>
          <pc:sldMk cId="2704359551" sldId="279"/>
        </pc:sldMkLst>
      </pc:sldChg>
      <pc:sldChg chg="del">
        <pc:chgData name="Richard Ball" userId="c2c6c2dd-6ddc-437e-8cdd-d7a74390accc" providerId="ADAL" clId="{A268BEA6-55F4-49E7-9813-4A7D05E5C4AC}" dt="2022-01-07T07:57:29.211" v="2769" actId="47"/>
        <pc:sldMkLst>
          <pc:docMk/>
          <pc:sldMk cId="1559181349" sldId="280"/>
        </pc:sldMkLst>
      </pc:sldChg>
      <pc:sldChg chg="addSp modSp mod ord modAnim">
        <pc:chgData name="Richard Ball" userId="c2c6c2dd-6ddc-437e-8cdd-d7a74390accc" providerId="ADAL" clId="{A268BEA6-55F4-49E7-9813-4A7D05E5C4AC}" dt="2022-01-07T11:18:29.413" v="2909" actId="1076"/>
        <pc:sldMkLst>
          <pc:docMk/>
          <pc:sldMk cId="952093857" sldId="281"/>
        </pc:sldMkLst>
        <pc:spChg chg="mod">
          <ac:chgData name="Richard Ball" userId="c2c6c2dd-6ddc-437e-8cdd-d7a74390accc" providerId="ADAL" clId="{A268BEA6-55F4-49E7-9813-4A7D05E5C4AC}" dt="2022-01-07T11:18:17.994" v="2907" actId="14100"/>
          <ac:spMkLst>
            <pc:docMk/>
            <pc:sldMk cId="952093857" sldId="281"/>
            <ac:spMk id="2" creationId="{00000000-0000-0000-0000-000000000000}"/>
          </ac:spMkLst>
        </pc:spChg>
        <pc:spChg chg="add mod">
          <ac:chgData name="Richard Ball" userId="c2c6c2dd-6ddc-437e-8cdd-d7a74390accc" providerId="ADAL" clId="{A268BEA6-55F4-49E7-9813-4A7D05E5C4AC}" dt="2022-01-07T11:18:29.413" v="2909" actId="1076"/>
          <ac:spMkLst>
            <pc:docMk/>
            <pc:sldMk cId="952093857" sldId="281"/>
            <ac:spMk id="3" creationId="{6D36B421-0656-4E2E-A225-0800C43D5B53}"/>
          </ac:spMkLst>
        </pc:spChg>
      </pc:sldChg>
      <pc:sldChg chg="addSp modSp mod modAnim">
        <pc:chgData name="Richard Ball" userId="c2c6c2dd-6ddc-437e-8cdd-d7a74390accc" providerId="ADAL" clId="{A268BEA6-55F4-49E7-9813-4A7D05E5C4AC}" dt="2022-01-07T07:57:41.064" v="2771" actId="1076"/>
        <pc:sldMkLst>
          <pc:docMk/>
          <pc:sldMk cId="3821929548" sldId="282"/>
        </pc:sldMkLst>
        <pc:spChg chg="add mod">
          <ac:chgData name="Richard Ball" userId="c2c6c2dd-6ddc-437e-8cdd-d7a74390accc" providerId="ADAL" clId="{A268BEA6-55F4-49E7-9813-4A7D05E5C4AC}" dt="2022-01-07T07:57:41.064" v="2771" actId="1076"/>
          <ac:spMkLst>
            <pc:docMk/>
            <pc:sldMk cId="3821929548" sldId="282"/>
            <ac:spMk id="3" creationId="{189A4ACB-D02A-480F-8145-09456C8F7DF7}"/>
          </ac:spMkLst>
        </pc:spChg>
      </pc:sldChg>
      <pc:sldChg chg="addSp">
        <pc:chgData name="Richard Ball" userId="c2c6c2dd-6ddc-437e-8cdd-d7a74390accc" providerId="ADAL" clId="{A268BEA6-55F4-49E7-9813-4A7D05E5C4AC}" dt="2022-01-07T11:17:39.565" v="2890"/>
        <pc:sldMkLst>
          <pc:docMk/>
          <pc:sldMk cId="1889977783" sldId="314"/>
        </pc:sldMkLst>
        <pc:inkChg chg="add">
          <ac:chgData name="Richard Ball" userId="c2c6c2dd-6ddc-437e-8cdd-d7a74390accc" providerId="ADAL" clId="{A268BEA6-55F4-49E7-9813-4A7D05E5C4AC}" dt="2022-01-07T11:17:39.565" v="2890"/>
          <ac:inkMkLst>
            <pc:docMk/>
            <pc:sldMk cId="1889977783" sldId="314"/>
            <ac:inkMk id="3" creationId="{8F885143-7331-4263-9E80-D47E0CFD6EA3}"/>
          </ac:inkMkLst>
        </pc:inkChg>
      </pc:sldChg>
      <pc:sldChg chg="addSp modSp mod">
        <pc:chgData name="Richard Ball" userId="c2c6c2dd-6ddc-437e-8cdd-d7a74390accc" providerId="ADAL" clId="{A268BEA6-55F4-49E7-9813-4A7D05E5C4AC}" dt="2022-01-07T11:17:39.565" v="2890"/>
        <pc:sldMkLst>
          <pc:docMk/>
          <pc:sldMk cId="1435905734" sldId="315"/>
        </pc:sldMkLst>
        <pc:graphicFrameChg chg="modGraphic">
          <ac:chgData name="Richard Ball" userId="c2c6c2dd-6ddc-437e-8cdd-d7a74390accc" providerId="ADAL" clId="{A268BEA6-55F4-49E7-9813-4A7D05E5C4AC}" dt="2022-01-05T18:47:59.608" v="2206" actId="14734"/>
          <ac:graphicFrameMkLst>
            <pc:docMk/>
            <pc:sldMk cId="1435905734" sldId="315"/>
            <ac:graphicFrameMk id="2" creationId="{00000000-0000-0000-0000-000000000000}"/>
          </ac:graphicFrameMkLst>
        </pc:graphicFrameChg>
        <pc:inkChg chg="add">
          <ac:chgData name="Richard Ball" userId="c2c6c2dd-6ddc-437e-8cdd-d7a74390accc" providerId="ADAL" clId="{A268BEA6-55F4-49E7-9813-4A7D05E5C4AC}" dt="2022-01-07T11:17:39.565" v="2890"/>
          <ac:inkMkLst>
            <pc:docMk/>
            <pc:sldMk cId="1435905734" sldId="315"/>
            <ac:inkMk id="3" creationId="{5DBEF3FD-A43F-4976-BC0D-DD3FAAF30230}"/>
          </ac:inkMkLst>
        </pc:inkChg>
      </pc:sldChg>
      <pc:sldChg chg="addSp modSp mod">
        <pc:chgData name="Richard Ball" userId="c2c6c2dd-6ddc-437e-8cdd-d7a74390accc" providerId="ADAL" clId="{A268BEA6-55F4-49E7-9813-4A7D05E5C4AC}" dt="2022-01-07T07:58:08.027" v="2784" actId="20577"/>
        <pc:sldMkLst>
          <pc:docMk/>
          <pc:sldMk cId="2049462230" sldId="316"/>
        </pc:sldMkLst>
        <pc:spChg chg="mod">
          <ac:chgData name="Richard Ball" userId="c2c6c2dd-6ddc-437e-8cdd-d7a74390accc" providerId="ADAL" clId="{A268BEA6-55F4-49E7-9813-4A7D05E5C4AC}" dt="2022-01-07T07:57:59.245" v="2773" actId="14100"/>
          <ac:spMkLst>
            <pc:docMk/>
            <pc:sldMk cId="2049462230" sldId="316"/>
            <ac:spMk id="2" creationId="{00000000-0000-0000-0000-000000000000}"/>
          </ac:spMkLst>
        </pc:spChg>
        <pc:spChg chg="mod">
          <ac:chgData name="Richard Ball" userId="c2c6c2dd-6ddc-437e-8cdd-d7a74390accc" providerId="ADAL" clId="{A268BEA6-55F4-49E7-9813-4A7D05E5C4AC}" dt="2022-01-07T07:58:08.027" v="2784" actId="20577"/>
          <ac:spMkLst>
            <pc:docMk/>
            <pc:sldMk cId="2049462230" sldId="316"/>
            <ac:spMk id="4" creationId="{B6EDA7C5-503D-463C-8E8E-A6FAB56D55EB}"/>
          </ac:spMkLst>
        </pc:spChg>
        <pc:picChg chg="add mod">
          <ac:chgData name="Richard Ball" userId="c2c6c2dd-6ddc-437e-8cdd-d7a74390accc" providerId="ADAL" clId="{A268BEA6-55F4-49E7-9813-4A7D05E5C4AC}" dt="2021-12-24T09:27:52.526" v="1663" actId="1076"/>
          <ac:picMkLst>
            <pc:docMk/>
            <pc:sldMk cId="2049462230" sldId="316"/>
            <ac:picMk id="4098" creationId="{CEE48DC3-D09F-4553-86D0-F6EF53CA4429}"/>
          </ac:picMkLst>
        </pc:picChg>
      </pc:sldChg>
      <pc:sldChg chg="modSp mod modAnim">
        <pc:chgData name="Richard Ball" userId="c2c6c2dd-6ddc-437e-8cdd-d7a74390accc" providerId="ADAL" clId="{A268BEA6-55F4-49E7-9813-4A7D05E5C4AC}" dt="2022-01-07T07:41:42.056" v="2434"/>
        <pc:sldMkLst>
          <pc:docMk/>
          <pc:sldMk cId="1523375932" sldId="321"/>
        </pc:sldMkLst>
        <pc:spChg chg="mod">
          <ac:chgData name="Richard Ball" userId="c2c6c2dd-6ddc-437e-8cdd-d7a74390accc" providerId="ADAL" clId="{A268BEA6-55F4-49E7-9813-4A7D05E5C4AC}" dt="2022-01-07T07:41:24.629" v="2426" actId="20577"/>
          <ac:spMkLst>
            <pc:docMk/>
            <pc:sldMk cId="1523375932" sldId="321"/>
            <ac:spMk id="2" creationId="{5E0B4311-1E81-4BD2-A3D7-29FFC4A75089}"/>
          </ac:spMkLst>
        </pc:spChg>
        <pc:spChg chg="mod">
          <ac:chgData name="Richard Ball" userId="c2c6c2dd-6ddc-437e-8cdd-d7a74390accc" providerId="ADAL" clId="{A268BEA6-55F4-49E7-9813-4A7D05E5C4AC}" dt="2021-12-24T08:54:07.777" v="940" actId="1076"/>
          <ac:spMkLst>
            <pc:docMk/>
            <pc:sldMk cId="1523375932" sldId="321"/>
            <ac:spMk id="3" creationId="{7B5A4593-23A2-4EB6-BF77-0866A5CEB8C7}"/>
          </ac:spMkLst>
        </pc:spChg>
      </pc:sldChg>
      <pc:sldChg chg="del">
        <pc:chgData name="Richard Ball" userId="c2c6c2dd-6ddc-437e-8cdd-d7a74390accc" providerId="ADAL" clId="{A268BEA6-55F4-49E7-9813-4A7D05E5C4AC}" dt="2021-12-22T10:10:46.774" v="0" actId="47"/>
        <pc:sldMkLst>
          <pc:docMk/>
          <pc:sldMk cId="2418543786" sldId="325"/>
        </pc:sldMkLst>
      </pc:sldChg>
      <pc:sldChg chg="addSp delSp modSp add mod delAnim modAnim">
        <pc:chgData name="Richard Ball" userId="c2c6c2dd-6ddc-437e-8cdd-d7a74390accc" providerId="ADAL" clId="{A268BEA6-55F4-49E7-9813-4A7D05E5C4AC}" dt="2022-01-07T07:36:45.943" v="2381" actId="20577"/>
        <pc:sldMkLst>
          <pc:docMk/>
          <pc:sldMk cId="1101586619" sldId="2212"/>
        </pc:sldMkLst>
        <pc:spChg chg="mod">
          <ac:chgData name="Richard Ball" userId="c2c6c2dd-6ddc-437e-8cdd-d7a74390accc" providerId="ADAL" clId="{A268BEA6-55F4-49E7-9813-4A7D05E5C4AC}" dt="2021-12-22T10:12:48.635" v="27" actId="20577"/>
          <ac:spMkLst>
            <pc:docMk/>
            <pc:sldMk cId="1101586619" sldId="2212"/>
            <ac:spMk id="2" creationId="{1933363C-85CE-7B41-8A44-49CD9A2E4253}"/>
          </ac:spMkLst>
        </pc:spChg>
        <pc:spChg chg="mod">
          <ac:chgData name="Richard Ball" userId="c2c6c2dd-6ddc-437e-8cdd-d7a74390accc" providerId="ADAL" clId="{A268BEA6-55F4-49E7-9813-4A7D05E5C4AC}" dt="2021-12-22T12:21:28.245" v="728" actId="14100"/>
          <ac:spMkLst>
            <pc:docMk/>
            <pc:sldMk cId="1101586619" sldId="2212"/>
            <ac:spMk id="3" creationId="{FB6B0371-9D96-6C4A-A1E2-B0BECDB44BB6}"/>
          </ac:spMkLst>
        </pc:spChg>
        <pc:spChg chg="del">
          <ac:chgData name="Richard Ball" userId="c2c6c2dd-6ddc-437e-8cdd-d7a74390accc" providerId="ADAL" clId="{A268BEA6-55F4-49E7-9813-4A7D05E5C4AC}" dt="2021-12-22T10:12:52.036" v="29" actId="478"/>
          <ac:spMkLst>
            <pc:docMk/>
            <pc:sldMk cId="1101586619" sldId="2212"/>
            <ac:spMk id="7" creationId="{002AF585-D0A9-47B5-8FF2-650B99840755}"/>
          </ac:spMkLst>
        </pc:spChg>
        <pc:spChg chg="add mod">
          <ac:chgData name="Richard Ball" userId="c2c6c2dd-6ddc-437e-8cdd-d7a74390accc" providerId="ADAL" clId="{A268BEA6-55F4-49E7-9813-4A7D05E5C4AC}" dt="2022-01-07T07:36:45.943" v="2381" actId="20577"/>
          <ac:spMkLst>
            <pc:docMk/>
            <pc:sldMk cId="1101586619" sldId="2212"/>
            <ac:spMk id="8" creationId="{1F7943C1-B33E-4412-A1B1-AD0CD00C343A}"/>
          </ac:spMkLst>
        </pc:spChg>
        <pc:spChg chg="mod">
          <ac:chgData name="Richard Ball" userId="c2c6c2dd-6ddc-437e-8cdd-d7a74390accc" providerId="ADAL" clId="{A268BEA6-55F4-49E7-9813-4A7D05E5C4AC}" dt="2021-12-22T12:21:32.117" v="731" actId="20577"/>
          <ac:spMkLst>
            <pc:docMk/>
            <pc:sldMk cId="1101586619" sldId="2212"/>
            <ac:spMk id="9" creationId="{D6918B08-6CA3-4624-8119-14DCA4097DA8}"/>
          </ac:spMkLst>
        </pc:spChg>
        <pc:spChg chg="mod">
          <ac:chgData name="Richard Ball" userId="c2c6c2dd-6ddc-437e-8cdd-d7a74390accc" providerId="ADAL" clId="{A268BEA6-55F4-49E7-9813-4A7D05E5C4AC}" dt="2021-12-22T12:19:21.674" v="681" actId="1076"/>
          <ac:spMkLst>
            <pc:docMk/>
            <pc:sldMk cId="1101586619" sldId="2212"/>
            <ac:spMk id="12" creationId="{17DBC3E6-96DA-FE47-B52F-27EE8918E3AF}"/>
          </ac:spMkLst>
        </pc:spChg>
        <pc:picChg chg="del">
          <ac:chgData name="Richard Ball" userId="c2c6c2dd-6ddc-437e-8cdd-d7a74390accc" providerId="ADAL" clId="{A268BEA6-55F4-49E7-9813-4A7D05E5C4AC}" dt="2021-12-22T10:12:50.761" v="28" actId="478"/>
          <ac:picMkLst>
            <pc:docMk/>
            <pc:sldMk cId="1101586619" sldId="2212"/>
            <ac:picMk id="6" creationId="{F361CC1C-618F-47F4-BF6B-5A9BA9AE4076}"/>
          </ac:picMkLst>
        </pc:picChg>
        <pc:picChg chg="add del mod">
          <ac:chgData name="Richard Ball" userId="c2c6c2dd-6ddc-437e-8cdd-d7a74390accc" providerId="ADAL" clId="{A268BEA6-55F4-49E7-9813-4A7D05E5C4AC}" dt="2021-12-22T12:19:07.379" v="677" actId="478"/>
          <ac:picMkLst>
            <pc:docMk/>
            <pc:sldMk cId="1101586619" sldId="2212"/>
            <ac:picMk id="1026" creationId="{9C6D3BE9-4C8E-4DE5-B143-2F3D35181CA0}"/>
          </ac:picMkLst>
        </pc:picChg>
      </pc:sldChg>
      <pc:sldChg chg="addSp delSp modSp new mod ord delAnim modAnim">
        <pc:chgData name="Richard Ball" userId="c2c6c2dd-6ddc-437e-8cdd-d7a74390accc" providerId="ADAL" clId="{A268BEA6-55F4-49E7-9813-4A7D05E5C4AC}" dt="2021-12-22T10:27:17.736" v="182"/>
        <pc:sldMkLst>
          <pc:docMk/>
          <pc:sldMk cId="1010526176" sldId="2213"/>
        </pc:sldMkLst>
        <pc:spChg chg="del mod">
          <ac:chgData name="Richard Ball" userId="c2c6c2dd-6ddc-437e-8cdd-d7a74390accc" providerId="ADAL" clId="{A268BEA6-55F4-49E7-9813-4A7D05E5C4AC}" dt="2021-12-22T10:15:02.338" v="53" actId="478"/>
          <ac:spMkLst>
            <pc:docMk/>
            <pc:sldMk cId="1010526176" sldId="2213"/>
            <ac:spMk id="2" creationId="{151F4F9B-5E72-4305-8916-7A54E8068E40}"/>
          </ac:spMkLst>
        </pc:spChg>
        <pc:spChg chg="del">
          <ac:chgData name="Richard Ball" userId="c2c6c2dd-6ddc-437e-8cdd-d7a74390accc" providerId="ADAL" clId="{A268BEA6-55F4-49E7-9813-4A7D05E5C4AC}" dt="2021-12-22T10:15:00.850" v="52" actId="478"/>
          <ac:spMkLst>
            <pc:docMk/>
            <pc:sldMk cId="1010526176" sldId="2213"/>
            <ac:spMk id="3" creationId="{BCD54A5B-9C87-4DDD-B187-D6F99CEC36CE}"/>
          </ac:spMkLst>
        </pc:spChg>
        <pc:spChg chg="add mod">
          <ac:chgData name="Richard Ball" userId="c2c6c2dd-6ddc-437e-8cdd-d7a74390accc" providerId="ADAL" clId="{A268BEA6-55F4-49E7-9813-4A7D05E5C4AC}" dt="2021-12-22T10:21:21.374" v="107" actId="14100"/>
          <ac:spMkLst>
            <pc:docMk/>
            <pc:sldMk cId="1010526176" sldId="2213"/>
            <ac:spMk id="4" creationId="{92181A6B-0204-4F55-A18A-5EE3165A7349}"/>
          </ac:spMkLst>
        </pc:spChg>
        <pc:spChg chg="add del mod">
          <ac:chgData name="Richard Ball" userId="c2c6c2dd-6ddc-437e-8cdd-d7a74390accc" providerId="ADAL" clId="{A268BEA6-55F4-49E7-9813-4A7D05E5C4AC}" dt="2021-12-22T10:20:04.342" v="67" actId="478"/>
          <ac:spMkLst>
            <pc:docMk/>
            <pc:sldMk cId="1010526176" sldId="2213"/>
            <ac:spMk id="5" creationId="{5338A19D-9AFF-4EE0-83EA-938AF74AAF25}"/>
          </ac:spMkLst>
        </pc:spChg>
        <pc:spChg chg="add mod">
          <ac:chgData name="Richard Ball" userId="c2c6c2dd-6ddc-437e-8cdd-d7a74390accc" providerId="ADAL" clId="{A268BEA6-55F4-49E7-9813-4A7D05E5C4AC}" dt="2021-12-22T10:21:21.374" v="107" actId="14100"/>
          <ac:spMkLst>
            <pc:docMk/>
            <pc:sldMk cId="1010526176" sldId="2213"/>
            <ac:spMk id="6" creationId="{8BAF52B0-7702-48FD-A4BD-0A71CD66E56B}"/>
          </ac:spMkLst>
        </pc:spChg>
        <pc:spChg chg="add mod">
          <ac:chgData name="Richard Ball" userId="c2c6c2dd-6ddc-437e-8cdd-d7a74390accc" providerId="ADAL" clId="{A268BEA6-55F4-49E7-9813-4A7D05E5C4AC}" dt="2021-12-22T10:21:21.374" v="107" actId="14100"/>
          <ac:spMkLst>
            <pc:docMk/>
            <pc:sldMk cId="1010526176" sldId="2213"/>
            <ac:spMk id="7" creationId="{31CD92CC-5DD5-4076-8DE3-CCE03E4F0052}"/>
          </ac:spMkLst>
        </pc:spChg>
        <pc:spChg chg="add mod">
          <ac:chgData name="Richard Ball" userId="c2c6c2dd-6ddc-437e-8cdd-d7a74390accc" providerId="ADAL" clId="{A268BEA6-55F4-49E7-9813-4A7D05E5C4AC}" dt="2021-12-22T10:21:21.374" v="107" actId="14100"/>
          <ac:spMkLst>
            <pc:docMk/>
            <pc:sldMk cId="1010526176" sldId="2213"/>
            <ac:spMk id="8" creationId="{A896214F-F52D-4F76-8C2D-6B4E748420C4}"/>
          </ac:spMkLst>
        </pc:spChg>
        <pc:spChg chg="add del mod">
          <ac:chgData name="Richard Ball" userId="c2c6c2dd-6ddc-437e-8cdd-d7a74390accc" providerId="ADAL" clId="{A268BEA6-55F4-49E7-9813-4A7D05E5C4AC}" dt="2021-12-22T10:20:56.687" v="92"/>
          <ac:spMkLst>
            <pc:docMk/>
            <pc:sldMk cId="1010526176" sldId="2213"/>
            <ac:spMk id="9" creationId="{FC6F5E65-FC60-4123-8FA3-47DCF12D66EF}"/>
          </ac:spMkLst>
        </pc:spChg>
        <pc:spChg chg="add del mod">
          <ac:chgData name="Richard Ball" userId="c2c6c2dd-6ddc-437e-8cdd-d7a74390accc" providerId="ADAL" clId="{A268BEA6-55F4-49E7-9813-4A7D05E5C4AC}" dt="2021-12-22T10:20:56.687" v="92"/>
          <ac:spMkLst>
            <pc:docMk/>
            <pc:sldMk cId="1010526176" sldId="2213"/>
            <ac:spMk id="10" creationId="{050F23F3-1741-4951-98B3-C50884B0D113}"/>
          </ac:spMkLst>
        </pc:spChg>
        <pc:spChg chg="add del mod">
          <ac:chgData name="Richard Ball" userId="c2c6c2dd-6ddc-437e-8cdd-d7a74390accc" providerId="ADAL" clId="{A268BEA6-55F4-49E7-9813-4A7D05E5C4AC}" dt="2021-12-22T10:20:56.687" v="92"/>
          <ac:spMkLst>
            <pc:docMk/>
            <pc:sldMk cId="1010526176" sldId="2213"/>
            <ac:spMk id="11" creationId="{E82DFE86-CC98-4E06-AEBC-8F90F324E09B}"/>
          </ac:spMkLst>
        </pc:spChg>
        <pc:spChg chg="add del mod">
          <ac:chgData name="Richard Ball" userId="c2c6c2dd-6ddc-437e-8cdd-d7a74390accc" providerId="ADAL" clId="{A268BEA6-55F4-49E7-9813-4A7D05E5C4AC}" dt="2021-12-22T10:20:56.687" v="92"/>
          <ac:spMkLst>
            <pc:docMk/>
            <pc:sldMk cId="1010526176" sldId="2213"/>
            <ac:spMk id="12" creationId="{51825CD9-A31F-4CFE-B471-57F14AC71A82}"/>
          </ac:spMkLst>
        </pc:spChg>
        <pc:spChg chg="add del mod">
          <ac:chgData name="Richard Ball" userId="c2c6c2dd-6ddc-437e-8cdd-d7a74390accc" providerId="ADAL" clId="{A268BEA6-55F4-49E7-9813-4A7D05E5C4AC}" dt="2021-12-22T10:20:54.236" v="90"/>
          <ac:spMkLst>
            <pc:docMk/>
            <pc:sldMk cId="1010526176" sldId="2213"/>
            <ac:spMk id="13" creationId="{B475B069-91B4-41CE-849D-623AAAAD6481}"/>
          </ac:spMkLst>
        </pc:spChg>
        <pc:spChg chg="add del mod">
          <ac:chgData name="Richard Ball" userId="c2c6c2dd-6ddc-437e-8cdd-d7a74390accc" providerId="ADAL" clId="{A268BEA6-55F4-49E7-9813-4A7D05E5C4AC}" dt="2021-12-22T10:20:54.236" v="90"/>
          <ac:spMkLst>
            <pc:docMk/>
            <pc:sldMk cId="1010526176" sldId="2213"/>
            <ac:spMk id="14" creationId="{2DA7B883-F120-4BDE-BD4E-618A105E5165}"/>
          </ac:spMkLst>
        </pc:spChg>
        <pc:spChg chg="add del mod">
          <ac:chgData name="Richard Ball" userId="c2c6c2dd-6ddc-437e-8cdd-d7a74390accc" providerId="ADAL" clId="{A268BEA6-55F4-49E7-9813-4A7D05E5C4AC}" dt="2021-12-22T10:20:54.236" v="90"/>
          <ac:spMkLst>
            <pc:docMk/>
            <pc:sldMk cId="1010526176" sldId="2213"/>
            <ac:spMk id="15" creationId="{AB1F6C12-57A6-4EF4-A81B-460925DBBE90}"/>
          </ac:spMkLst>
        </pc:spChg>
        <pc:spChg chg="add del mod">
          <ac:chgData name="Richard Ball" userId="c2c6c2dd-6ddc-437e-8cdd-d7a74390accc" providerId="ADAL" clId="{A268BEA6-55F4-49E7-9813-4A7D05E5C4AC}" dt="2021-12-22T10:20:54.236" v="90"/>
          <ac:spMkLst>
            <pc:docMk/>
            <pc:sldMk cId="1010526176" sldId="2213"/>
            <ac:spMk id="16" creationId="{353C8648-E25E-4EBB-AE48-EB667CE7A68F}"/>
          </ac:spMkLst>
        </pc:spChg>
        <pc:spChg chg="add del mod">
          <ac:chgData name="Richard Ball" userId="c2c6c2dd-6ddc-437e-8cdd-d7a74390accc" providerId="ADAL" clId="{A268BEA6-55F4-49E7-9813-4A7D05E5C4AC}" dt="2021-12-22T10:20:53.632" v="88"/>
          <ac:spMkLst>
            <pc:docMk/>
            <pc:sldMk cId="1010526176" sldId="2213"/>
            <ac:spMk id="17" creationId="{5044C2FE-CA7B-420A-B1F3-5668FAEB9E3B}"/>
          </ac:spMkLst>
        </pc:spChg>
        <pc:spChg chg="add del mod">
          <ac:chgData name="Richard Ball" userId="c2c6c2dd-6ddc-437e-8cdd-d7a74390accc" providerId="ADAL" clId="{A268BEA6-55F4-49E7-9813-4A7D05E5C4AC}" dt="2021-12-22T10:20:53.632" v="88"/>
          <ac:spMkLst>
            <pc:docMk/>
            <pc:sldMk cId="1010526176" sldId="2213"/>
            <ac:spMk id="18" creationId="{A0BDD5A6-6243-4DD5-B169-039B89E51153}"/>
          </ac:spMkLst>
        </pc:spChg>
        <pc:spChg chg="add del mod">
          <ac:chgData name="Richard Ball" userId="c2c6c2dd-6ddc-437e-8cdd-d7a74390accc" providerId="ADAL" clId="{A268BEA6-55F4-49E7-9813-4A7D05E5C4AC}" dt="2021-12-22T10:20:53.632" v="88"/>
          <ac:spMkLst>
            <pc:docMk/>
            <pc:sldMk cId="1010526176" sldId="2213"/>
            <ac:spMk id="19" creationId="{5F20267B-2784-48DB-9E3C-1BDB3ADE288A}"/>
          </ac:spMkLst>
        </pc:spChg>
        <pc:spChg chg="add del mod">
          <ac:chgData name="Richard Ball" userId="c2c6c2dd-6ddc-437e-8cdd-d7a74390accc" providerId="ADAL" clId="{A268BEA6-55F4-49E7-9813-4A7D05E5C4AC}" dt="2021-12-22T10:20:53.632" v="88"/>
          <ac:spMkLst>
            <pc:docMk/>
            <pc:sldMk cId="1010526176" sldId="2213"/>
            <ac:spMk id="20" creationId="{645391E8-CF22-4FF0-9A52-DF3672479016}"/>
          </ac:spMkLst>
        </pc:spChg>
        <pc:spChg chg="add del mod">
          <ac:chgData name="Richard Ball" userId="c2c6c2dd-6ddc-437e-8cdd-d7a74390accc" providerId="ADAL" clId="{A268BEA6-55F4-49E7-9813-4A7D05E5C4AC}" dt="2021-12-22T10:21:18.073" v="105"/>
          <ac:spMkLst>
            <pc:docMk/>
            <pc:sldMk cId="1010526176" sldId="2213"/>
            <ac:spMk id="21" creationId="{5A6C9850-3738-4722-859C-2AA40E614F8D}"/>
          </ac:spMkLst>
        </pc:spChg>
        <pc:spChg chg="add del mod">
          <ac:chgData name="Richard Ball" userId="c2c6c2dd-6ddc-437e-8cdd-d7a74390accc" providerId="ADAL" clId="{A268BEA6-55F4-49E7-9813-4A7D05E5C4AC}" dt="2021-12-22T10:21:18.073" v="105"/>
          <ac:spMkLst>
            <pc:docMk/>
            <pc:sldMk cId="1010526176" sldId="2213"/>
            <ac:spMk id="22" creationId="{A4926290-C455-4741-A4DA-56E1F1AB2864}"/>
          </ac:spMkLst>
        </pc:spChg>
        <pc:spChg chg="add del mod">
          <ac:chgData name="Richard Ball" userId="c2c6c2dd-6ddc-437e-8cdd-d7a74390accc" providerId="ADAL" clId="{A268BEA6-55F4-49E7-9813-4A7D05E5C4AC}" dt="2021-12-22T10:21:18.073" v="105"/>
          <ac:spMkLst>
            <pc:docMk/>
            <pc:sldMk cId="1010526176" sldId="2213"/>
            <ac:spMk id="23" creationId="{FAF7B8EE-CFEE-4301-8A8D-F3A7B25DA23B}"/>
          </ac:spMkLst>
        </pc:spChg>
        <pc:spChg chg="add del mod">
          <ac:chgData name="Richard Ball" userId="c2c6c2dd-6ddc-437e-8cdd-d7a74390accc" providerId="ADAL" clId="{A268BEA6-55F4-49E7-9813-4A7D05E5C4AC}" dt="2021-12-22T10:21:18.073" v="105"/>
          <ac:spMkLst>
            <pc:docMk/>
            <pc:sldMk cId="1010526176" sldId="2213"/>
            <ac:spMk id="24" creationId="{0894AC1C-668D-4CC0-BCCE-9B1F3E4166E1}"/>
          </ac:spMkLst>
        </pc:spChg>
        <pc:spChg chg="add del mod">
          <ac:chgData name="Richard Ball" userId="c2c6c2dd-6ddc-437e-8cdd-d7a74390accc" providerId="ADAL" clId="{A268BEA6-55F4-49E7-9813-4A7D05E5C4AC}" dt="2021-12-22T10:21:16.752" v="103"/>
          <ac:spMkLst>
            <pc:docMk/>
            <pc:sldMk cId="1010526176" sldId="2213"/>
            <ac:spMk id="25" creationId="{D5D311B3-E2E0-403E-8843-335F73BE8AD7}"/>
          </ac:spMkLst>
        </pc:spChg>
        <pc:spChg chg="add del mod">
          <ac:chgData name="Richard Ball" userId="c2c6c2dd-6ddc-437e-8cdd-d7a74390accc" providerId="ADAL" clId="{A268BEA6-55F4-49E7-9813-4A7D05E5C4AC}" dt="2021-12-22T10:21:16.752" v="103"/>
          <ac:spMkLst>
            <pc:docMk/>
            <pc:sldMk cId="1010526176" sldId="2213"/>
            <ac:spMk id="26" creationId="{78D52B0F-939B-4A43-B030-2306F8FCB969}"/>
          </ac:spMkLst>
        </pc:spChg>
        <pc:spChg chg="add del mod">
          <ac:chgData name="Richard Ball" userId="c2c6c2dd-6ddc-437e-8cdd-d7a74390accc" providerId="ADAL" clId="{A268BEA6-55F4-49E7-9813-4A7D05E5C4AC}" dt="2021-12-22T10:21:16.752" v="103"/>
          <ac:spMkLst>
            <pc:docMk/>
            <pc:sldMk cId="1010526176" sldId="2213"/>
            <ac:spMk id="27" creationId="{8446994F-CE4C-42D1-8F43-A1326E0FD774}"/>
          </ac:spMkLst>
        </pc:spChg>
        <pc:spChg chg="add del mod">
          <ac:chgData name="Richard Ball" userId="c2c6c2dd-6ddc-437e-8cdd-d7a74390accc" providerId="ADAL" clId="{A268BEA6-55F4-49E7-9813-4A7D05E5C4AC}" dt="2021-12-22T10:21:16.752" v="103"/>
          <ac:spMkLst>
            <pc:docMk/>
            <pc:sldMk cId="1010526176" sldId="2213"/>
            <ac:spMk id="28" creationId="{7CFD859F-9400-4358-BCD8-486110BB8D5D}"/>
          </ac:spMkLst>
        </pc:spChg>
        <pc:spChg chg="add del mod">
          <ac:chgData name="Richard Ball" userId="c2c6c2dd-6ddc-437e-8cdd-d7a74390accc" providerId="ADAL" clId="{A268BEA6-55F4-49E7-9813-4A7D05E5C4AC}" dt="2021-12-22T10:21:16.204" v="101"/>
          <ac:spMkLst>
            <pc:docMk/>
            <pc:sldMk cId="1010526176" sldId="2213"/>
            <ac:spMk id="29" creationId="{52B16083-555B-4A4D-96D2-1DFABB10559A}"/>
          </ac:spMkLst>
        </pc:spChg>
        <pc:spChg chg="add del mod">
          <ac:chgData name="Richard Ball" userId="c2c6c2dd-6ddc-437e-8cdd-d7a74390accc" providerId="ADAL" clId="{A268BEA6-55F4-49E7-9813-4A7D05E5C4AC}" dt="2021-12-22T10:21:16.204" v="101"/>
          <ac:spMkLst>
            <pc:docMk/>
            <pc:sldMk cId="1010526176" sldId="2213"/>
            <ac:spMk id="30" creationId="{3244C973-919F-4D59-A4A8-6D8A4AF75D5B}"/>
          </ac:spMkLst>
        </pc:spChg>
        <pc:spChg chg="add del mod">
          <ac:chgData name="Richard Ball" userId="c2c6c2dd-6ddc-437e-8cdd-d7a74390accc" providerId="ADAL" clId="{A268BEA6-55F4-49E7-9813-4A7D05E5C4AC}" dt="2021-12-22T10:21:16.204" v="101"/>
          <ac:spMkLst>
            <pc:docMk/>
            <pc:sldMk cId="1010526176" sldId="2213"/>
            <ac:spMk id="31" creationId="{37676415-9CC1-44E2-8DC8-84B8AF269D61}"/>
          </ac:spMkLst>
        </pc:spChg>
        <pc:spChg chg="add del mod">
          <ac:chgData name="Richard Ball" userId="c2c6c2dd-6ddc-437e-8cdd-d7a74390accc" providerId="ADAL" clId="{A268BEA6-55F4-49E7-9813-4A7D05E5C4AC}" dt="2021-12-22T10:21:16.204" v="101"/>
          <ac:spMkLst>
            <pc:docMk/>
            <pc:sldMk cId="1010526176" sldId="2213"/>
            <ac:spMk id="32" creationId="{AEE6581C-E0B5-4B4A-99BF-15B8E88F02EB}"/>
          </ac:spMkLst>
        </pc:spChg>
        <pc:spChg chg="add mod">
          <ac:chgData name="Richard Ball" userId="c2c6c2dd-6ddc-437e-8cdd-d7a74390accc" providerId="ADAL" clId="{A268BEA6-55F4-49E7-9813-4A7D05E5C4AC}" dt="2021-12-22T10:21:26.387" v="109" actId="1076"/>
          <ac:spMkLst>
            <pc:docMk/>
            <pc:sldMk cId="1010526176" sldId="2213"/>
            <ac:spMk id="33" creationId="{3F916C5C-EF9F-4C3B-A199-1878EAF71E9F}"/>
          </ac:spMkLst>
        </pc:spChg>
        <pc:spChg chg="add mod">
          <ac:chgData name="Richard Ball" userId="c2c6c2dd-6ddc-437e-8cdd-d7a74390accc" providerId="ADAL" clId="{A268BEA6-55F4-49E7-9813-4A7D05E5C4AC}" dt="2021-12-22T10:21:26.387" v="109" actId="1076"/>
          <ac:spMkLst>
            <pc:docMk/>
            <pc:sldMk cId="1010526176" sldId="2213"/>
            <ac:spMk id="34" creationId="{76770954-DF63-403E-85E3-67D4D556CA60}"/>
          </ac:spMkLst>
        </pc:spChg>
        <pc:spChg chg="add mod">
          <ac:chgData name="Richard Ball" userId="c2c6c2dd-6ddc-437e-8cdd-d7a74390accc" providerId="ADAL" clId="{A268BEA6-55F4-49E7-9813-4A7D05E5C4AC}" dt="2021-12-22T10:21:26.387" v="109" actId="1076"/>
          <ac:spMkLst>
            <pc:docMk/>
            <pc:sldMk cId="1010526176" sldId="2213"/>
            <ac:spMk id="35" creationId="{C7513304-039B-4386-9E3A-AE3B634DB423}"/>
          </ac:spMkLst>
        </pc:spChg>
        <pc:spChg chg="add mod">
          <ac:chgData name="Richard Ball" userId="c2c6c2dd-6ddc-437e-8cdd-d7a74390accc" providerId="ADAL" clId="{A268BEA6-55F4-49E7-9813-4A7D05E5C4AC}" dt="2021-12-22T10:21:26.387" v="109" actId="1076"/>
          <ac:spMkLst>
            <pc:docMk/>
            <pc:sldMk cId="1010526176" sldId="2213"/>
            <ac:spMk id="36" creationId="{41EC813A-285C-4BA2-A62C-94AF044621AB}"/>
          </ac:spMkLst>
        </pc:spChg>
        <pc:spChg chg="add mod">
          <ac:chgData name="Richard Ball" userId="c2c6c2dd-6ddc-437e-8cdd-d7a74390accc" providerId="ADAL" clId="{A268BEA6-55F4-49E7-9813-4A7D05E5C4AC}" dt="2021-12-22T10:21:32.350" v="111" actId="1076"/>
          <ac:spMkLst>
            <pc:docMk/>
            <pc:sldMk cId="1010526176" sldId="2213"/>
            <ac:spMk id="37" creationId="{5E4438AB-D81A-4EAE-86D0-323161ECCF9D}"/>
          </ac:spMkLst>
        </pc:spChg>
        <pc:spChg chg="add mod">
          <ac:chgData name="Richard Ball" userId="c2c6c2dd-6ddc-437e-8cdd-d7a74390accc" providerId="ADAL" clId="{A268BEA6-55F4-49E7-9813-4A7D05E5C4AC}" dt="2021-12-22T10:21:32.350" v="111" actId="1076"/>
          <ac:spMkLst>
            <pc:docMk/>
            <pc:sldMk cId="1010526176" sldId="2213"/>
            <ac:spMk id="38" creationId="{C8B67C29-C938-4645-B6A8-F7CBC3E1E4F0}"/>
          </ac:spMkLst>
        </pc:spChg>
        <pc:spChg chg="add mod">
          <ac:chgData name="Richard Ball" userId="c2c6c2dd-6ddc-437e-8cdd-d7a74390accc" providerId="ADAL" clId="{A268BEA6-55F4-49E7-9813-4A7D05E5C4AC}" dt="2021-12-22T10:21:32.350" v="111" actId="1076"/>
          <ac:spMkLst>
            <pc:docMk/>
            <pc:sldMk cId="1010526176" sldId="2213"/>
            <ac:spMk id="39" creationId="{7822E94A-C1DD-4435-9711-A84E1FCAF387}"/>
          </ac:spMkLst>
        </pc:spChg>
        <pc:spChg chg="add mod">
          <ac:chgData name="Richard Ball" userId="c2c6c2dd-6ddc-437e-8cdd-d7a74390accc" providerId="ADAL" clId="{A268BEA6-55F4-49E7-9813-4A7D05E5C4AC}" dt="2021-12-22T10:21:32.350" v="111" actId="1076"/>
          <ac:spMkLst>
            <pc:docMk/>
            <pc:sldMk cId="1010526176" sldId="2213"/>
            <ac:spMk id="40" creationId="{E6DA744F-5DD4-4296-B049-B8B6143D354F}"/>
          </ac:spMkLst>
        </pc:spChg>
        <pc:spChg chg="add mod">
          <ac:chgData name="Richard Ball" userId="c2c6c2dd-6ddc-437e-8cdd-d7a74390accc" providerId="ADAL" clId="{A268BEA6-55F4-49E7-9813-4A7D05E5C4AC}" dt="2021-12-22T10:25:06.770" v="141" actId="14100"/>
          <ac:spMkLst>
            <pc:docMk/>
            <pc:sldMk cId="1010526176" sldId="2213"/>
            <ac:spMk id="41" creationId="{A77C3C3D-0206-4116-B4DB-970AA8951388}"/>
          </ac:spMkLst>
        </pc:spChg>
        <pc:spChg chg="add mod">
          <ac:chgData name="Richard Ball" userId="c2c6c2dd-6ddc-437e-8cdd-d7a74390accc" providerId="ADAL" clId="{A268BEA6-55F4-49E7-9813-4A7D05E5C4AC}" dt="2021-12-22T10:21:43.348" v="113" actId="1076"/>
          <ac:spMkLst>
            <pc:docMk/>
            <pc:sldMk cId="1010526176" sldId="2213"/>
            <ac:spMk id="42" creationId="{604C45A8-DA5C-4188-ACE4-AA53000AF5A5}"/>
          </ac:spMkLst>
        </pc:spChg>
        <pc:spChg chg="add mod">
          <ac:chgData name="Richard Ball" userId="c2c6c2dd-6ddc-437e-8cdd-d7a74390accc" providerId="ADAL" clId="{A268BEA6-55F4-49E7-9813-4A7D05E5C4AC}" dt="2021-12-22T10:21:43.348" v="113" actId="1076"/>
          <ac:spMkLst>
            <pc:docMk/>
            <pc:sldMk cId="1010526176" sldId="2213"/>
            <ac:spMk id="43" creationId="{EB4BF287-2CDB-4E0E-9F3D-F5CE00215153}"/>
          </ac:spMkLst>
        </pc:spChg>
        <pc:spChg chg="add mod">
          <ac:chgData name="Richard Ball" userId="c2c6c2dd-6ddc-437e-8cdd-d7a74390accc" providerId="ADAL" clId="{A268BEA6-55F4-49E7-9813-4A7D05E5C4AC}" dt="2021-12-22T10:21:43.348" v="113" actId="1076"/>
          <ac:spMkLst>
            <pc:docMk/>
            <pc:sldMk cId="1010526176" sldId="2213"/>
            <ac:spMk id="44" creationId="{EA9A25AE-564F-4BF3-AF9D-72F422C6D184}"/>
          </ac:spMkLst>
        </pc:spChg>
        <pc:spChg chg="add mod">
          <ac:chgData name="Richard Ball" userId="c2c6c2dd-6ddc-437e-8cdd-d7a74390accc" providerId="ADAL" clId="{A268BEA6-55F4-49E7-9813-4A7D05E5C4AC}" dt="2021-12-22T10:26:56.690" v="179" actId="1076"/>
          <ac:spMkLst>
            <pc:docMk/>
            <pc:sldMk cId="1010526176" sldId="2213"/>
            <ac:spMk id="47" creationId="{D0EF4125-E98D-4972-94C8-54A7B7360710}"/>
          </ac:spMkLst>
        </pc:spChg>
        <pc:picChg chg="add mod">
          <ac:chgData name="Richard Ball" userId="c2c6c2dd-6ddc-437e-8cdd-d7a74390accc" providerId="ADAL" clId="{A268BEA6-55F4-49E7-9813-4A7D05E5C4AC}" dt="2021-12-22T10:24:01.377" v="138" actId="167"/>
          <ac:picMkLst>
            <pc:docMk/>
            <pc:sldMk cId="1010526176" sldId="2213"/>
            <ac:picMk id="1026" creationId="{E9411E6B-E665-4877-97E5-3966D9C781F8}"/>
          </ac:picMkLst>
        </pc:picChg>
        <pc:cxnChg chg="add mod ord">
          <ac:chgData name="Richard Ball" userId="c2c6c2dd-6ddc-437e-8cdd-d7a74390accc" providerId="ADAL" clId="{A268BEA6-55F4-49E7-9813-4A7D05E5C4AC}" dt="2021-12-22T10:23:56.992" v="137" actId="167"/>
          <ac:cxnSpMkLst>
            <pc:docMk/>
            <pc:sldMk cId="1010526176" sldId="2213"/>
            <ac:cxnSpMk id="46" creationId="{6942B82E-C354-437A-BB00-81603B864328}"/>
          </ac:cxnSpMkLst>
        </pc:cxnChg>
      </pc:sldChg>
      <pc:sldChg chg="addSp delSp modSp add mod modAnim">
        <pc:chgData name="Richard Ball" userId="c2c6c2dd-6ddc-437e-8cdd-d7a74390accc" providerId="ADAL" clId="{A268BEA6-55F4-49E7-9813-4A7D05E5C4AC}" dt="2021-12-22T10:43:12.721" v="515" actId="1076"/>
        <pc:sldMkLst>
          <pc:docMk/>
          <pc:sldMk cId="1396439457" sldId="2214"/>
        </pc:sldMkLst>
        <pc:spChg chg="add mod">
          <ac:chgData name="Richard Ball" userId="c2c6c2dd-6ddc-437e-8cdd-d7a74390accc" providerId="ADAL" clId="{A268BEA6-55F4-49E7-9813-4A7D05E5C4AC}" dt="2021-12-22T10:29:44.682" v="209" actId="1076"/>
          <ac:spMkLst>
            <pc:docMk/>
            <pc:sldMk cId="1396439457" sldId="2214"/>
            <ac:spMk id="21" creationId="{14E6A0CB-6DF3-4127-92B7-25C464F080AE}"/>
          </ac:spMkLst>
        </pc:spChg>
        <pc:spChg chg="mod">
          <ac:chgData name="Richard Ball" userId="c2c6c2dd-6ddc-437e-8cdd-d7a74390accc" providerId="ADAL" clId="{A268BEA6-55F4-49E7-9813-4A7D05E5C4AC}" dt="2021-12-22T10:43:12.721" v="515" actId="1076"/>
          <ac:spMkLst>
            <pc:docMk/>
            <pc:sldMk cId="1396439457" sldId="2214"/>
            <ac:spMk id="34" creationId="{76770954-DF63-403E-85E3-67D4D556CA60}"/>
          </ac:spMkLst>
        </pc:spChg>
        <pc:picChg chg="del">
          <ac:chgData name="Richard Ball" userId="c2c6c2dd-6ddc-437e-8cdd-d7a74390accc" providerId="ADAL" clId="{A268BEA6-55F4-49E7-9813-4A7D05E5C4AC}" dt="2021-12-22T10:24:18.763" v="139" actId="478"/>
          <ac:picMkLst>
            <pc:docMk/>
            <pc:sldMk cId="1396439457" sldId="2214"/>
            <ac:picMk id="1026" creationId="{E9411E6B-E665-4877-97E5-3966D9C781F8}"/>
          </ac:picMkLst>
        </pc:picChg>
        <pc:picChg chg="add del mod">
          <ac:chgData name="Richard Ball" userId="c2c6c2dd-6ddc-437e-8cdd-d7a74390accc" providerId="ADAL" clId="{A268BEA6-55F4-49E7-9813-4A7D05E5C4AC}" dt="2021-12-22T10:43:02.561" v="510" actId="478"/>
          <ac:picMkLst>
            <pc:docMk/>
            <pc:sldMk cId="1396439457" sldId="2214"/>
            <ac:picMk id="2050" creationId="{1955A24A-29B1-4D8C-8061-B285F3EC85B1}"/>
          </ac:picMkLst>
        </pc:picChg>
        <pc:picChg chg="add mod">
          <ac:chgData name="Richard Ball" userId="c2c6c2dd-6ddc-437e-8cdd-d7a74390accc" providerId="ADAL" clId="{A268BEA6-55F4-49E7-9813-4A7D05E5C4AC}" dt="2021-12-22T10:43:09.986" v="514" actId="167"/>
          <ac:picMkLst>
            <pc:docMk/>
            <pc:sldMk cId="1396439457" sldId="2214"/>
            <ac:picMk id="2052" creationId="{97CB11C5-6518-4AB7-A7DA-1241AD784B72}"/>
          </ac:picMkLst>
        </pc:picChg>
        <pc:cxnChg chg="del">
          <ac:chgData name="Richard Ball" userId="c2c6c2dd-6ddc-437e-8cdd-d7a74390accc" providerId="ADAL" clId="{A268BEA6-55F4-49E7-9813-4A7D05E5C4AC}" dt="2021-12-22T10:25:00.757" v="140" actId="478"/>
          <ac:cxnSpMkLst>
            <pc:docMk/>
            <pc:sldMk cId="1396439457" sldId="2214"/>
            <ac:cxnSpMk id="46" creationId="{6942B82E-C354-437A-BB00-81603B864328}"/>
          </ac:cxnSpMkLst>
        </pc:cxnChg>
      </pc:sldChg>
      <pc:sldChg chg="addSp delSp modSp add mod">
        <pc:chgData name="Richard Ball" userId="c2c6c2dd-6ddc-437e-8cdd-d7a74390accc" providerId="ADAL" clId="{A268BEA6-55F4-49E7-9813-4A7D05E5C4AC}" dt="2021-12-24T08:46:59.681" v="733" actId="1076"/>
        <pc:sldMkLst>
          <pc:docMk/>
          <pc:sldMk cId="1494129121" sldId="2215"/>
        </pc:sldMkLst>
        <pc:spChg chg="mod">
          <ac:chgData name="Richard Ball" userId="c2c6c2dd-6ddc-437e-8cdd-d7a74390accc" providerId="ADAL" clId="{A268BEA6-55F4-49E7-9813-4A7D05E5C4AC}" dt="2021-12-24T08:46:59.681" v="733" actId="1076"/>
          <ac:spMkLst>
            <pc:docMk/>
            <pc:sldMk cId="1494129121" sldId="2215"/>
            <ac:spMk id="21" creationId="{14E6A0CB-6DF3-4127-92B7-25C464F080AE}"/>
          </ac:spMkLst>
        </pc:spChg>
        <pc:picChg chg="add del mod">
          <ac:chgData name="Richard Ball" userId="c2c6c2dd-6ddc-437e-8cdd-d7a74390accc" providerId="ADAL" clId="{A268BEA6-55F4-49E7-9813-4A7D05E5C4AC}" dt="2021-12-22T10:30:56.447" v="227" actId="478"/>
          <ac:picMkLst>
            <pc:docMk/>
            <pc:sldMk cId="1494129121" sldId="2215"/>
            <ac:picMk id="2050" creationId="{1955A24A-29B1-4D8C-8061-B285F3EC85B1}"/>
          </ac:picMkLst>
        </pc:picChg>
        <pc:picChg chg="add del">
          <ac:chgData name="Richard Ball" userId="c2c6c2dd-6ddc-437e-8cdd-d7a74390accc" providerId="ADAL" clId="{A268BEA6-55F4-49E7-9813-4A7D05E5C4AC}" dt="2021-12-22T10:30:48.964" v="215"/>
          <ac:picMkLst>
            <pc:docMk/>
            <pc:sldMk cId="1494129121" sldId="2215"/>
            <ac:picMk id="3074" creationId="{D178CE2A-20C0-4916-9DEE-969F26B55D22}"/>
          </ac:picMkLst>
        </pc:picChg>
        <pc:picChg chg="add mod">
          <ac:chgData name="Richard Ball" userId="c2c6c2dd-6ddc-437e-8cdd-d7a74390accc" providerId="ADAL" clId="{A268BEA6-55F4-49E7-9813-4A7D05E5C4AC}" dt="2021-12-22T10:31:09.445" v="231" actId="167"/>
          <ac:picMkLst>
            <pc:docMk/>
            <pc:sldMk cId="1494129121" sldId="2215"/>
            <ac:picMk id="3076" creationId="{AF029581-EBAB-4A7F-925F-FB6E3DA70993}"/>
          </ac:picMkLst>
        </pc:picChg>
      </pc:sldChg>
      <pc:sldChg chg="addSp delSp modSp add mod">
        <pc:chgData name="Richard Ball" userId="c2c6c2dd-6ddc-437e-8cdd-d7a74390accc" providerId="ADAL" clId="{A268BEA6-55F4-49E7-9813-4A7D05E5C4AC}" dt="2021-12-22T10:34:36.809" v="294" actId="1076"/>
        <pc:sldMkLst>
          <pc:docMk/>
          <pc:sldMk cId="4137785634" sldId="2216"/>
        </pc:sldMkLst>
        <pc:spChg chg="mod">
          <ac:chgData name="Richard Ball" userId="c2c6c2dd-6ddc-437e-8cdd-d7a74390accc" providerId="ADAL" clId="{A268BEA6-55F4-49E7-9813-4A7D05E5C4AC}" dt="2021-12-22T10:31:43.550" v="244" actId="20577"/>
          <ac:spMkLst>
            <pc:docMk/>
            <pc:sldMk cId="4137785634" sldId="2216"/>
            <ac:spMk id="21" creationId="{14E6A0CB-6DF3-4127-92B7-25C464F080AE}"/>
          </ac:spMkLst>
        </pc:spChg>
        <pc:spChg chg="mod">
          <ac:chgData name="Richard Ball" userId="c2c6c2dd-6ddc-437e-8cdd-d7a74390accc" providerId="ADAL" clId="{A268BEA6-55F4-49E7-9813-4A7D05E5C4AC}" dt="2021-12-22T10:34:36.809" v="294" actId="1076"/>
          <ac:spMkLst>
            <pc:docMk/>
            <pc:sldMk cId="4137785634" sldId="2216"/>
            <ac:spMk id="34" creationId="{76770954-DF63-403E-85E3-67D4D556CA60}"/>
          </ac:spMkLst>
        </pc:spChg>
        <pc:picChg chg="del">
          <ac:chgData name="Richard Ball" userId="c2c6c2dd-6ddc-437e-8cdd-d7a74390accc" providerId="ADAL" clId="{A268BEA6-55F4-49E7-9813-4A7D05E5C4AC}" dt="2021-12-22T10:31:13.490" v="232" actId="478"/>
          <ac:picMkLst>
            <pc:docMk/>
            <pc:sldMk cId="4137785634" sldId="2216"/>
            <ac:picMk id="3076" creationId="{AF029581-EBAB-4A7F-925F-FB6E3DA70993}"/>
          </ac:picMkLst>
        </pc:picChg>
        <pc:picChg chg="add del mod">
          <ac:chgData name="Richard Ball" userId="c2c6c2dd-6ddc-437e-8cdd-d7a74390accc" providerId="ADAL" clId="{A268BEA6-55F4-49E7-9813-4A7D05E5C4AC}" dt="2021-12-22T10:34:22.960" v="289" actId="478"/>
          <ac:picMkLst>
            <pc:docMk/>
            <pc:sldMk cId="4137785634" sldId="2216"/>
            <ac:picMk id="4098" creationId="{94003C3D-58C9-43E3-8D5E-74B15ADE6FBD}"/>
          </ac:picMkLst>
        </pc:picChg>
        <pc:picChg chg="add mod">
          <ac:chgData name="Richard Ball" userId="c2c6c2dd-6ddc-437e-8cdd-d7a74390accc" providerId="ADAL" clId="{A268BEA6-55F4-49E7-9813-4A7D05E5C4AC}" dt="2021-12-22T10:34:31.498" v="293" actId="167"/>
          <ac:picMkLst>
            <pc:docMk/>
            <pc:sldMk cId="4137785634" sldId="2216"/>
            <ac:picMk id="4100" creationId="{52160850-46C3-4490-BC97-FD632ECEC77C}"/>
          </ac:picMkLst>
        </pc:picChg>
      </pc:sldChg>
      <pc:sldChg chg="addSp modSp add mod">
        <pc:chgData name="Richard Ball" userId="c2c6c2dd-6ddc-437e-8cdd-d7a74390accc" providerId="ADAL" clId="{A268BEA6-55F4-49E7-9813-4A7D05E5C4AC}" dt="2021-12-22T10:33:52.521" v="286" actId="167"/>
        <pc:sldMkLst>
          <pc:docMk/>
          <pc:sldMk cId="3595810919" sldId="2217"/>
        </pc:sldMkLst>
        <pc:spChg chg="mod">
          <ac:chgData name="Richard Ball" userId="c2c6c2dd-6ddc-437e-8cdd-d7a74390accc" providerId="ADAL" clId="{A268BEA6-55F4-49E7-9813-4A7D05E5C4AC}" dt="2021-12-22T10:33:18.565" v="279" actId="1076"/>
          <ac:spMkLst>
            <pc:docMk/>
            <pc:sldMk cId="3595810919" sldId="2217"/>
            <ac:spMk id="21" creationId="{14E6A0CB-6DF3-4127-92B7-25C464F080AE}"/>
          </ac:spMkLst>
        </pc:spChg>
        <pc:picChg chg="add mod">
          <ac:chgData name="Richard Ball" userId="c2c6c2dd-6ddc-437e-8cdd-d7a74390accc" providerId="ADAL" clId="{A268BEA6-55F4-49E7-9813-4A7D05E5C4AC}" dt="2021-12-22T10:33:52.521" v="286" actId="167"/>
          <ac:picMkLst>
            <pc:docMk/>
            <pc:sldMk cId="3595810919" sldId="2217"/>
            <ac:picMk id="5122" creationId="{10F392EC-1F3D-4801-A04F-CA82F488BC51}"/>
          </ac:picMkLst>
        </pc:picChg>
      </pc:sldChg>
      <pc:sldChg chg="addSp modSp add mod">
        <pc:chgData name="Richard Ball" userId="c2c6c2dd-6ddc-437e-8cdd-d7a74390accc" providerId="ADAL" clId="{A268BEA6-55F4-49E7-9813-4A7D05E5C4AC}" dt="2021-12-22T10:35:13.686" v="313" actId="167"/>
        <pc:sldMkLst>
          <pc:docMk/>
          <pc:sldMk cId="2574030922" sldId="2218"/>
        </pc:sldMkLst>
        <pc:spChg chg="mod">
          <ac:chgData name="Richard Ball" userId="c2c6c2dd-6ddc-437e-8cdd-d7a74390accc" providerId="ADAL" clId="{A268BEA6-55F4-49E7-9813-4A7D05E5C4AC}" dt="2021-12-22T10:35:05.257" v="310" actId="14100"/>
          <ac:spMkLst>
            <pc:docMk/>
            <pc:sldMk cId="2574030922" sldId="2218"/>
            <ac:spMk id="21" creationId="{14E6A0CB-6DF3-4127-92B7-25C464F080AE}"/>
          </ac:spMkLst>
        </pc:spChg>
        <pc:picChg chg="add mod">
          <ac:chgData name="Richard Ball" userId="c2c6c2dd-6ddc-437e-8cdd-d7a74390accc" providerId="ADAL" clId="{A268BEA6-55F4-49E7-9813-4A7D05E5C4AC}" dt="2021-12-22T10:35:13.686" v="313" actId="167"/>
          <ac:picMkLst>
            <pc:docMk/>
            <pc:sldMk cId="2574030922" sldId="2218"/>
            <ac:picMk id="6146" creationId="{3F3D1ECC-9CE9-4BFD-B35D-3AFC039B7D6C}"/>
          </ac:picMkLst>
        </pc:picChg>
      </pc:sldChg>
      <pc:sldChg chg="addSp modSp add mod">
        <pc:chgData name="Richard Ball" userId="c2c6c2dd-6ddc-437e-8cdd-d7a74390accc" providerId="ADAL" clId="{A268BEA6-55F4-49E7-9813-4A7D05E5C4AC}" dt="2021-12-22T10:35:53.424" v="347" actId="167"/>
        <pc:sldMkLst>
          <pc:docMk/>
          <pc:sldMk cId="3453955628" sldId="2219"/>
        </pc:sldMkLst>
        <pc:spChg chg="mod">
          <ac:chgData name="Richard Ball" userId="c2c6c2dd-6ddc-437e-8cdd-d7a74390accc" providerId="ADAL" clId="{A268BEA6-55F4-49E7-9813-4A7D05E5C4AC}" dt="2021-12-22T10:35:32.921" v="342" actId="1076"/>
          <ac:spMkLst>
            <pc:docMk/>
            <pc:sldMk cId="3453955628" sldId="2219"/>
            <ac:spMk id="21" creationId="{14E6A0CB-6DF3-4127-92B7-25C464F080AE}"/>
          </ac:spMkLst>
        </pc:spChg>
        <pc:picChg chg="add mod">
          <ac:chgData name="Richard Ball" userId="c2c6c2dd-6ddc-437e-8cdd-d7a74390accc" providerId="ADAL" clId="{A268BEA6-55F4-49E7-9813-4A7D05E5C4AC}" dt="2021-12-22T10:35:53.424" v="347" actId="167"/>
          <ac:picMkLst>
            <pc:docMk/>
            <pc:sldMk cId="3453955628" sldId="2219"/>
            <ac:picMk id="7170" creationId="{84383341-D30F-4F73-996D-1A3D648AE9FC}"/>
          </ac:picMkLst>
        </pc:picChg>
      </pc:sldChg>
      <pc:sldChg chg="add del">
        <pc:chgData name="Richard Ball" userId="c2c6c2dd-6ddc-437e-8cdd-d7a74390accc" providerId="ADAL" clId="{A268BEA6-55F4-49E7-9813-4A7D05E5C4AC}" dt="2022-01-07T11:25:56.366" v="2930" actId="47"/>
        <pc:sldMkLst>
          <pc:docMk/>
          <pc:sldMk cId="1182419287" sldId="2220"/>
        </pc:sldMkLst>
      </pc:sldChg>
      <pc:sldChg chg="addSp modSp add del mod">
        <pc:chgData name="Richard Ball" userId="c2c6c2dd-6ddc-437e-8cdd-d7a74390accc" providerId="ADAL" clId="{A268BEA6-55F4-49E7-9813-4A7D05E5C4AC}" dt="2022-01-07T09:20:00.488" v="2803" actId="47"/>
        <pc:sldMkLst>
          <pc:docMk/>
          <pc:sldMk cId="4083872170" sldId="2220"/>
        </pc:sldMkLst>
        <pc:spChg chg="mod">
          <ac:chgData name="Richard Ball" userId="c2c6c2dd-6ddc-437e-8cdd-d7a74390accc" providerId="ADAL" clId="{A268BEA6-55F4-49E7-9813-4A7D05E5C4AC}" dt="2021-12-22T10:37:53.039" v="413" actId="14100"/>
          <ac:spMkLst>
            <pc:docMk/>
            <pc:sldMk cId="4083872170" sldId="2220"/>
            <ac:spMk id="21" creationId="{14E6A0CB-6DF3-4127-92B7-25C464F080AE}"/>
          </ac:spMkLst>
        </pc:spChg>
        <pc:picChg chg="add mod">
          <ac:chgData name="Richard Ball" userId="c2c6c2dd-6ddc-437e-8cdd-d7a74390accc" providerId="ADAL" clId="{A268BEA6-55F4-49E7-9813-4A7D05E5C4AC}" dt="2021-12-22T10:38:00.828" v="416" actId="167"/>
          <ac:picMkLst>
            <pc:docMk/>
            <pc:sldMk cId="4083872170" sldId="2220"/>
            <ac:picMk id="9218" creationId="{BC392425-EB12-4AF0-BEEA-EE96B0A0D89E}"/>
          </ac:picMkLst>
        </pc:picChg>
      </pc:sldChg>
      <pc:sldChg chg="addSp modSp add mod ord">
        <pc:chgData name="Richard Ball" userId="c2c6c2dd-6ddc-437e-8cdd-d7a74390accc" providerId="ADAL" clId="{A268BEA6-55F4-49E7-9813-4A7D05E5C4AC}" dt="2021-12-22T10:37:00.763" v="377" actId="167"/>
        <pc:sldMkLst>
          <pc:docMk/>
          <pc:sldMk cId="130333339" sldId="2221"/>
        </pc:sldMkLst>
        <pc:spChg chg="mod">
          <ac:chgData name="Richard Ball" userId="c2c6c2dd-6ddc-437e-8cdd-d7a74390accc" providerId="ADAL" clId="{A268BEA6-55F4-49E7-9813-4A7D05E5C4AC}" dt="2021-12-22T10:36:47.339" v="371" actId="1076"/>
          <ac:spMkLst>
            <pc:docMk/>
            <pc:sldMk cId="130333339" sldId="2221"/>
            <ac:spMk id="21" creationId="{14E6A0CB-6DF3-4127-92B7-25C464F080AE}"/>
          </ac:spMkLst>
        </pc:spChg>
        <pc:picChg chg="add mod">
          <ac:chgData name="Richard Ball" userId="c2c6c2dd-6ddc-437e-8cdd-d7a74390accc" providerId="ADAL" clId="{A268BEA6-55F4-49E7-9813-4A7D05E5C4AC}" dt="2021-12-22T10:37:00.763" v="377" actId="167"/>
          <ac:picMkLst>
            <pc:docMk/>
            <pc:sldMk cId="130333339" sldId="2221"/>
            <ac:picMk id="8194" creationId="{EB3A821F-E62D-4DE8-8B54-DD293893D66B}"/>
          </ac:picMkLst>
        </pc:picChg>
      </pc:sldChg>
      <pc:sldChg chg="addSp modSp add ord">
        <pc:chgData name="Richard Ball" userId="c2c6c2dd-6ddc-437e-8cdd-d7a74390accc" providerId="ADAL" clId="{A268BEA6-55F4-49E7-9813-4A7D05E5C4AC}" dt="2021-12-22T10:40:10.795" v="477"/>
        <pc:sldMkLst>
          <pc:docMk/>
          <pc:sldMk cId="3047784718" sldId="2222"/>
        </pc:sldMkLst>
        <pc:spChg chg="mod">
          <ac:chgData name="Richard Ball" userId="c2c6c2dd-6ddc-437e-8cdd-d7a74390accc" providerId="ADAL" clId="{A268BEA6-55F4-49E7-9813-4A7D05E5C4AC}" dt="2021-12-22T10:39:18.483" v="440" actId="20577"/>
          <ac:spMkLst>
            <pc:docMk/>
            <pc:sldMk cId="3047784718" sldId="2222"/>
            <ac:spMk id="21" creationId="{14E6A0CB-6DF3-4127-92B7-25C464F080AE}"/>
          </ac:spMkLst>
        </pc:spChg>
        <pc:picChg chg="add mod">
          <ac:chgData name="Richard Ball" userId="c2c6c2dd-6ddc-437e-8cdd-d7a74390accc" providerId="ADAL" clId="{A268BEA6-55F4-49E7-9813-4A7D05E5C4AC}" dt="2021-12-22T10:39:14.961" v="424" actId="167"/>
          <ac:picMkLst>
            <pc:docMk/>
            <pc:sldMk cId="3047784718" sldId="2222"/>
            <ac:picMk id="10242" creationId="{C7B0ADA1-2B56-4598-98D5-8DC9937EB31C}"/>
          </ac:picMkLst>
        </pc:picChg>
      </pc:sldChg>
      <pc:sldChg chg="add del">
        <pc:chgData name="Richard Ball" userId="c2c6c2dd-6ddc-437e-8cdd-d7a74390accc" providerId="ADAL" clId="{A268BEA6-55F4-49E7-9813-4A7D05E5C4AC}" dt="2022-01-07T11:25:56.366" v="2930" actId="47"/>
        <pc:sldMkLst>
          <pc:docMk/>
          <pc:sldMk cId="291253360" sldId="2223"/>
        </pc:sldMkLst>
      </pc:sldChg>
      <pc:sldChg chg="addSp modSp add del mod ord">
        <pc:chgData name="Richard Ball" userId="c2c6c2dd-6ddc-437e-8cdd-d7a74390accc" providerId="ADAL" clId="{A268BEA6-55F4-49E7-9813-4A7D05E5C4AC}" dt="2022-01-07T09:20:00.488" v="2803" actId="47"/>
        <pc:sldMkLst>
          <pc:docMk/>
          <pc:sldMk cId="3801144950" sldId="2223"/>
        </pc:sldMkLst>
        <pc:spChg chg="mod">
          <ac:chgData name="Richard Ball" userId="c2c6c2dd-6ddc-437e-8cdd-d7a74390accc" providerId="ADAL" clId="{A268BEA6-55F4-49E7-9813-4A7D05E5C4AC}" dt="2021-12-22T10:40:54.922" v="489" actId="1076"/>
          <ac:spMkLst>
            <pc:docMk/>
            <pc:sldMk cId="3801144950" sldId="2223"/>
            <ac:spMk id="21" creationId="{14E6A0CB-6DF3-4127-92B7-25C464F080AE}"/>
          </ac:spMkLst>
        </pc:spChg>
        <pc:picChg chg="add mod">
          <ac:chgData name="Richard Ball" userId="c2c6c2dd-6ddc-437e-8cdd-d7a74390accc" providerId="ADAL" clId="{A268BEA6-55F4-49E7-9813-4A7D05E5C4AC}" dt="2021-12-22T10:41:06.940" v="494" actId="167"/>
          <ac:picMkLst>
            <pc:docMk/>
            <pc:sldMk cId="3801144950" sldId="2223"/>
            <ac:picMk id="12290" creationId="{75B0CCE9-C76E-4885-B26D-D29B70127EF1}"/>
          </ac:picMkLst>
        </pc:picChg>
      </pc:sldChg>
      <pc:sldChg chg="add del">
        <pc:chgData name="Richard Ball" userId="c2c6c2dd-6ddc-437e-8cdd-d7a74390accc" providerId="ADAL" clId="{A268BEA6-55F4-49E7-9813-4A7D05E5C4AC}" dt="2022-01-07T11:25:56.366" v="2930" actId="47"/>
        <pc:sldMkLst>
          <pc:docMk/>
          <pc:sldMk cId="41389057" sldId="2224"/>
        </pc:sldMkLst>
      </pc:sldChg>
      <pc:sldChg chg="addSp modSp add del mod">
        <pc:chgData name="Richard Ball" userId="c2c6c2dd-6ddc-437e-8cdd-d7a74390accc" providerId="ADAL" clId="{A268BEA6-55F4-49E7-9813-4A7D05E5C4AC}" dt="2022-01-07T09:20:00.488" v="2803" actId="47"/>
        <pc:sldMkLst>
          <pc:docMk/>
          <pc:sldMk cId="4286638467" sldId="2224"/>
        </pc:sldMkLst>
        <pc:spChg chg="mod">
          <ac:chgData name="Richard Ball" userId="c2c6c2dd-6ddc-437e-8cdd-d7a74390accc" providerId="ADAL" clId="{A268BEA6-55F4-49E7-9813-4A7D05E5C4AC}" dt="2021-12-22T10:40:07.451" v="475" actId="1076"/>
          <ac:spMkLst>
            <pc:docMk/>
            <pc:sldMk cId="4286638467" sldId="2224"/>
            <ac:spMk id="21" creationId="{14E6A0CB-6DF3-4127-92B7-25C464F080AE}"/>
          </ac:spMkLst>
        </pc:spChg>
        <pc:spChg chg="mod">
          <ac:chgData name="Richard Ball" userId="c2c6c2dd-6ddc-437e-8cdd-d7a74390accc" providerId="ADAL" clId="{A268BEA6-55F4-49E7-9813-4A7D05E5C4AC}" dt="2021-12-22T10:40:04.983" v="474" actId="1076"/>
          <ac:spMkLst>
            <pc:docMk/>
            <pc:sldMk cId="4286638467" sldId="2224"/>
            <ac:spMk id="38" creationId="{C8B67C29-C938-4645-B6A8-F7CBC3E1E4F0}"/>
          </ac:spMkLst>
        </pc:spChg>
        <pc:picChg chg="add mod">
          <ac:chgData name="Richard Ball" userId="c2c6c2dd-6ddc-437e-8cdd-d7a74390accc" providerId="ADAL" clId="{A268BEA6-55F4-49E7-9813-4A7D05E5C4AC}" dt="2021-12-22T10:39:53.498" v="449" actId="167"/>
          <ac:picMkLst>
            <pc:docMk/>
            <pc:sldMk cId="4286638467" sldId="2224"/>
            <ac:picMk id="11266" creationId="{EEBF3822-C8AF-4A1F-A17B-F922C6D7F088}"/>
          </ac:picMkLst>
        </pc:picChg>
      </pc:sldChg>
      <pc:sldChg chg="addSp modSp add del mod ord">
        <pc:chgData name="Richard Ball" userId="c2c6c2dd-6ddc-437e-8cdd-d7a74390accc" providerId="ADAL" clId="{A268BEA6-55F4-49E7-9813-4A7D05E5C4AC}" dt="2022-01-07T09:20:00.488" v="2803" actId="47"/>
        <pc:sldMkLst>
          <pc:docMk/>
          <pc:sldMk cId="2394380209" sldId="2225"/>
        </pc:sldMkLst>
        <pc:spChg chg="mod">
          <ac:chgData name="Richard Ball" userId="c2c6c2dd-6ddc-437e-8cdd-d7a74390accc" providerId="ADAL" clId="{A268BEA6-55F4-49E7-9813-4A7D05E5C4AC}" dt="2021-12-22T10:42:10.349" v="506" actId="1076"/>
          <ac:spMkLst>
            <pc:docMk/>
            <pc:sldMk cId="2394380209" sldId="2225"/>
            <ac:spMk id="21" creationId="{14E6A0CB-6DF3-4127-92B7-25C464F080AE}"/>
          </ac:spMkLst>
        </pc:spChg>
        <pc:picChg chg="add mod">
          <ac:chgData name="Richard Ball" userId="c2c6c2dd-6ddc-437e-8cdd-d7a74390accc" providerId="ADAL" clId="{A268BEA6-55F4-49E7-9813-4A7D05E5C4AC}" dt="2021-12-22T10:42:17.314" v="508" actId="167"/>
          <ac:picMkLst>
            <pc:docMk/>
            <pc:sldMk cId="2394380209" sldId="2225"/>
            <ac:picMk id="13314" creationId="{AFFD0A4A-353F-4FA4-8D2C-189935635F11}"/>
          </ac:picMkLst>
        </pc:picChg>
      </pc:sldChg>
      <pc:sldChg chg="add del">
        <pc:chgData name="Richard Ball" userId="c2c6c2dd-6ddc-437e-8cdd-d7a74390accc" providerId="ADAL" clId="{A268BEA6-55F4-49E7-9813-4A7D05E5C4AC}" dt="2022-01-07T11:25:56.366" v="2930" actId="47"/>
        <pc:sldMkLst>
          <pc:docMk/>
          <pc:sldMk cId="3417608748" sldId="2225"/>
        </pc:sldMkLst>
      </pc:sldChg>
      <pc:sldChg chg="modSp new del mod">
        <pc:chgData name="Richard Ball" userId="c2c6c2dd-6ddc-437e-8cdd-d7a74390accc" providerId="ADAL" clId="{A268BEA6-55F4-49E7-9813-4A7D05E5C4AC}" dt="2022-01-07T09:20:02.297" v="2804" actId="47"/>
        <pc:sldMkLst>
          <pc:docMk/>
          <pc:sldMk cId="702301102" sldId="2226"/>
        </pc:sldMkLst>
        <pc:spChg chg="mod">
          <ac:chgData name="Richard Ball" userId="c2c6c2dd-6ddc-437e-8cdd-d7a74390accc" providerId="ADAL" clId="{A268BEA6-55F4-49E7-9813-4A7D05E5C4AC}" dt="2021-12-22T10:44:09.252" v="527" actId="20577"/>
          <ac:spMkLst>
            <pc:docMk/>
            <pc:sldMk cId="702301102" sldId="2226"/>
            <ac:spMk id="2" creationId="{30B73C97-F669-4C22-B18B-659482A1B0BC}"/>
          </ac:spMkLst>
        </pc:spChg>
      </pc:sldChg>
      <pc:sldChg chg="modSp new mod ord">
        <pc:chgData name="Richard Ball" userId="c2c6c2dd-6ddc-437e-8cdd-d7a74390accc" providerId="ADAL" clId="{A268BEA6-55F4-49E7-9813-4A7D05E5C4AC}" dt="2022-01-07T09:32:10.357" v="2885" actId="1076"/>
        <pc:sldMkLst>
          <pc:docMk/>
          <pc:sldMk cId="503089637" sldId="2227"/>
        </pc:sldMkLst>
        <pc:spChg chg="mod">
          <ac:chgData name="Richard Ball" userId="c2c6c2dd-6ddc-437e-8cdd-d7a74390accc" providerId="ADAL" clId="{A268BEA6-55F4-49E7-9813-4A7D05E5C4AC}" dt="2021-12-24T08:47:33.034" v="760" actId="20577"/>
          <ac:spMkLst>
            <pc:docMk/>
            <pc:sldMk cId="503089637" sldId="2227"/>
            <ac:spMk id="2" creationId="{34EAE854-C4A2-4AEE-874B-647B5F4E7842}"/>
          </ac:spMkLst>
        </pc:spChg>
        <pc:spChg chg="mod">
          <ac:chgData name="Richard Ball" userId="c2c6c2dd-6ddc-437e-8cdd-d7a74390accc" providerId="ADAL" clId="{A268BEA6-55F4-49E7-9813-4A7D05E5C4AC}" dt="2022-01-07T09:32:10.357" v="2885" actId="1076"/>
          <ac:spMkLst>
            <pc:docMk/>
            <pc:sldMk cId="503089637" sldId="2227"/>
            <ac:spMk id="3" creationId="{90E0DA22-B883-4A51-8B7F-4688E266D1C3}"/>
          </ac:spMkLst>
        </pc:spChg>
      </pc:sldChg>
      <pc:sldChg chg="modSp new mod">
        <pc:chgData name="Richard Ball" userId="c2c6c2dd-6ddc-437e-8cdd-d7a74390accc" providerId="ADAL" clId="{A268BEA6-55F4-49E7-9813-4A7D05E5C4AC}" dt="2021-12-24T08:56:36.427" v="1032" actId="403"/>
        <pc:sldMkLst>
          <pc:docMk/>
          <pc:sldMk cId="1250037020" sldId="2228"/>
        </pc:sldMkLst>
        <pc:spChg chg="mod">
          <ac:chgData name="Richard Ball" userId="c2c6c2dd-6ddc-437e-8cdd-d7a74390accc" providerId="ADAL" clId="{A268BEA6-55F4-49E7-9813-4A7D05E5C4AC}" dt="2021-12-24T08:56:09.349" v="990" actId="20577"/>
          <ac:spMkLst>
            <pc:docMk/>
            <pc:sldMk cId="1250037020" sldId="2228"/>
            <ac:spMk id="2" creationId="{173A10ED-4799-4398-B609-47CE679DD92A}"/>
          </ac:spMkLst>
        </pc:spChg>
        <pc:spChg chg="mod">
          <ac:chgData name="Richard Ball" userId="c2c6c2dd-6ddc-437e-8cdd-d7a74390accc" providerId="ADAL" clId="{A268BEA6-55F4-49E7-9813-4A7D05E5C4AC}" dt="2021-12-24T08:56:36.427" v="1032" actId="403"/>
          <ac:spMkLst>
            <pc:docMk/>
            <pc:sldMk cId="1250037020" sldId="2228"/>
            <ac:spMk id="3" creationId="{FFE4A0EF-815D-4FFD-841C-D3433AC57797}"/>
          </ac:spMkLst>
        </pc:spChg>
      </pc:sldChg>
      <pc:sldChg chg="addSp delSp modSp new mod">
        <pc:chgData name="Richard Ball" userId="c2c6c2dd-6ddc-437e-8cdd-d7a74390accc" providerId="ADAL" clId="{A268BEA6-55F4-49E7-9813-4A7D05E5C4AC}" dt="2022-01-07T07:47:02.374" v="2571" actId="20577"/>
        <pc:sldMkLst>
          <pc:docMk/>
          <pc:sldMk cId="868783495" sldId="2229"/>
        </pc:sldMkLst>
        <pc:spChg chg="del">
          <ac:chgData name="Richard Ball" userId="c2c6c2dd-6ddc-437e-8cdd-d7a74390accc" providerId="ADAL" clId="{A268BEA6-55F4-49E7-9813-4A7D05E5C4AC}" dt="2021-12-24T08:58:09.870" v="1037" actId="478"/>
          <ac:spMkLst>
            <pc:docMk/>
            <pc:sldMk cId="868783495" sldId="2229"/>
            <ac:spMk id="2" creationId="{D2076480-B050-4659-9353-2720DE3BF37F}"/>
          </ac:spMkLst>
        </pc:spChg>
        <pc:spChg chg="del">
          <ac:chgData name="Richard Ball" userId="c2c6c2dd-6ddc-437e-8cdd-d7a74390accc" providerId="ADAL" clId="{A268BEA6-55F4-49E7-9813-4A7D05E5C4AC}" dt="2021-12-24T08:58:09.870" v="1037" actId="478"/>
          <ac:spMkLst>
            <pc:docMk/>
            <pc:sldMk cId="868783495" sldId="2229"/>
            <ac:spMk id="3" creationId="{B5540F22-0F58-4320-90E3-32EBFBB3C742}"/>
          </ac:spMkLst>
        </pc:spChg>
        <pc:spChg chg="add mod">
          <ac:chgData name="Richard Ball" userId="c2c6c2dd-6ddc-437e-8cdd-d7a74390accc" providerId="ADAL" clId="{A268BEA6-55F4-49E7-9813-4A7D05E5C4AC}" dt="2022-01-07T07:47:02.374" v="2571" actId="20577"/>
          <ac:spMkLst>
            <pc:docMk/>
            <pc:sldMk cId="868783495" sldId="2229"/>
            <ac:spMk id="4" creationId="{B7FCEBA8-4148-435C-848C-724F2926C09B}"/>
          </ac:spMkLst>
        </pc:spChg>
        <pc:spChg chg="add mod">
          <ac:chgData name="Richard Ball" userId="c2c6c2dd-6ddc-437e-8cdd-d7a74390accc" providerId="ADAL" clId="{A268BEA6-55F4-49E7-9813-4A7D05E5C4AC}" dt="2021-12-24T08:59:16.091" v="1269" actId="403"/>
          <ac:spMkLst>
            <pc:docMk/>
            <pc:sldMk cId="868783495" sldId="2229"/>
            <ac:spMk id="5" creationId="{39B37BF8-8D98-4300-B81E-6BFF6635F860}"/>
          </ac:spMkLst>
        </pc:spChg>
      </pc:sldChg>
      <pc:sldChg chg="addSp delSp modSp new mod">
        <pc:chgData name="Richard Ball" userId="c2c6c2dd-6ddc-437e-8cdd-d7a74390accc" providerId="ADAL" clId="{A268BEA6-55F4-49E7-9813-4A7D05E5C4AC}" dt="2022-01-07T11:17:39.565" v="2890"/>
        <pc:sldMkLst>
          <pc:docMk/>
          <pc:sldMk cId="1581668664" sldId="2230"/>
        </pc:sldMkLst>
        <pc:spChg chg="mod">
          <ac:chgData name="Richard Ball" userId="c2c6c2dd-6ddc-437e-8cdd-d7a74390accc" providerId="ADAL" clId="{A268BEA6-55F4-49E7-9813-4A7D05E5C4AC}" dt="2021-12-24T09:10:32.509" v="1599" actId="1076"/>
          <ac:spMkLst>
            <pc:docMk/>
            <pc:sldMk cId="1581668664" sldId="2230"/>
            <ac:spMk id="2" creationId="{4CB90F68-FAE5-4C85-AA18-AE39F98A04C7}"/>
          </ac:spMkLst>
        </pc:spChg>
        <pc:spChg chg="del mod">
          <ac:chgData name="Richard Ball" userId="c2c6c2dd-6ddc-437e-8cdd-d7a74390accc" providerId="ADAL" clId="{A268BEA6-55F4-49E7-9813-4A7D05E5C4AC}" dt="2021-12-24T09:04:46.936" v="1362" actId="478"/>
          <ac:spMkLst>
            <pc:docMk/>
            <pc:sldMk cId="1581668664" sldId="2230"/>
            <ac:spMk id="3" creationId="{0CE7E626-FBD9-46B1-AE79-FAC064F3F2AD}"/>
          </ac:spMkLst>
        </pc:spChg>
        <pc:spChg chg="add mod">
          <ac:chgData name="Richard Ball" userId="c2c6c2dd-6ddc-437e-8cdd-d7a74390accc" providerId="ADAL" clId="{A268BEA6-55F4-49E7-9813-4A7D05E5C4AC}" dt="2022-01-07T07:49:25.681" v="2656" actId="13926"/>
          <ac:spMkLst>
            <pc:docMk/>
            <pc:sldMk cId="1581668664" sldId="2230"/>
            <ac:spMk id="4" creationId="{C9CF88B1-C3F0-4856-941E-A9FDCA2E32A7}"/>
          </ac:spMkLst>
        </pc:spChg>
        <pc:picChg chg="add mod">
          <ac:chgData name="Richard Ball" userId="c2c6c2dd-6ddc-437e-8cdd-d7a74390accc" providerId="ADAL" clId="{A268BEA6-55F4-49E7-9813-4A7D05E5C4AC}" dt="2021-12-24T09:09:13.833" v="1584" actId="1076"/>
          <ac:picMkLst>
            <pc:docMk/>
            <pc:sldMk cId="1581668664" sldId="2230"/>
            <ac:picMk id="2050" creationId="{BDAACB75-9E2B-4989-8711-D02C9D29F637}"/>
          </ac:picMkLst>
        </pc:picChg>
        <pc:inkChg chg="add">
          <ac:chgData name="Richard Ball" userId="c2c6c2dd-6ddc-437e-8cdd-d7a74390accc" providerId="ADAL" clId="{A268BEA6-55F4-49E7-9813-4A7D05E5C4AC}" dt="2022-01-07T11:17:39.565" v="2890"/>
          <ac:inkMkLst>
            <pc:docMk/>
            <pc:sldMk cId="1581668664" sldId="2230"/>
            <ac:inkMk id="3" creationId="{D6A262BB-7890-4067-88C1-3A401AEEAB90}"/>
          </ac:inkMkLst>
        </pc:inkChg>
      </pc:sldChg>
      <pc:sldChg chg="addSp delSp modSp add mod modAnim">
        <pc:chgData name="Richard Ball" userId="c2c6c2dd-6ddc-437e-8cdd-d7a74390accc" providerId="ADAL" clId="{A268BEA6-55F4-49E7-9813-4A7D05E5C4AC}" dt="2022-01-05T18:51:38.559" v="2354" actId="1076"/>
        <pc:sldMkLst>
          <pc:docMk/>
          <pc:sldMk cId="1842318852" sldId="2231"/>
        </pc:sldMkLst>
        <pc:spChg chg="mod">
          <ac:chgData name="Richard Ball" userId="c2c6c2dd-6ddc-437e-8cdd-d7a74390accc" providerId="ADAL" clId="{A268BEA6-55F4-49E7-9813-4A7D05E5C4AC}" dt="2022-01-05T18:51:04.520" v="2270" actId="20577"/>
          <ac:spMkLst>
            <pc:docMk/>
            <pc:sldMk cId="1842318852" sldId="2231"/>
            <ac:spMk id="3" creationId="{00000000-0000-0000-0000-000000000000}"/>
          </ac:spMkLst>
        </pc:spChg>
        <pc:spChg chg="mod">
          <ac:chgData name="Richard Ball" userId="c2c6c2dd-6ddc-437e-8cdd-d7a74390accc" providerId="ADAL" clId="{A268BEA6-55F4-49E7-9813-4A7D05E5C4AC}" dt="2021-12-24T09:10:11.141" v="1595" actId="1076"/>
          <ac:spMkLst>
            <pc:docMk/>
            <pc:sldMk cId="1842318852" sldId="2231"/>
            <ac:spMk id="9" creationId="{00000000-0000-0000-0000-000000000000}"/>
          </ac:spMkLst>
        </pc:spChg>
        <pc:spChg chg="mod">
          <ac:chgData name="Richard Ball" userId="c2c6c2dd-6ddc-437e-8cdd-d7a74390accc" providerId="ADAL" clId="{A268BEA6-55F4-49E7-9813-4A7D05E5C4AC}" dt="2022-01-05T18:47:34.046" v="2205" actId="113"/>
          <ac:spMkLst>
            <pc:docMk/>
            <pc:sldMk cId="1842318852" sldId="2231"/>
            <ac:spMk id="10" creationId="{00000000-0000-0000-0000-000000000000}"/>
          </ac:spMkLst>
        </pc:spChg>
        <pc:spChg chg="mod">
          <ac:chgData name="Richard Ball" userId="c2c6c2dd-6ddc-437e-8cdd-d7a74390accc" providerId="ADAL" clId="{A268BEA6-55F4-49E7-9813-4A7D05E5C4AC}" dt="2022-01-05T18:51:38.559" v="2354" actId="1076"/>
          <ac:spMkLst>
            <pc:docMk/>
            <pc:sldMk cId="1842318852" sldId="2231"/>
            <ac:spMk id="11" creationId="{00000000-0000-0000-0000-000000000000}"/>
          </ac:spMkLst>
        </pc:spChg>
        <pc:spChg chg="del">
          <ac:chgData name="Richard Ball" userId="c2c6c2dd-6ddc-437e-8cdd-d7a74390accc" providerId="ADAL" clId="{A268BEA6-55F4-49E7-9813-4A7D05E5C4AC}" dt="2021-12-24T09:09:58.548" v="1591" actId="478"/>
          <ac:spMkLst>
            <pc:docMk/>
            <pc:sldMk cId="1842318852" sldId="2231"/>
            <ac:spMk id="12" creationId="{00000000-0000-0000-0000-000000000000}"/>
          </ac:spMkLst>
        </pc:spChg>
        <pc:spChg chg="del">
          <ac:chgData name="Richard Ball" userId="c2c6c2dd-6ddc-437e-8cdd-d7a74390accc" providerId="ADAL" clId="{A268BEA6-55F4-49E7-9813-4A7D05E5C4AC}" dt="2021-12-24T09:09:58.548" v="1591" actId="478"/>
          <ac:spMkLst>
            <pc:docMk/>
            <pc:sldMk cId="1842318852" sldId="2231"/>
            <ac:spMk id="13" creationId="{00000000-0000-0000-0000-000000000000}"/>
          </ac:spMkLst>
        </pc:spChg>
        <pc:spChg chg="del">
          <ac:chgData name="Richard Ball" userId="c2c6c2dd-6ddc-437e-8cdd-d7a74390accc" providerId="ADAL" clId="{A268BEA6-55F4-49E7-9813-4A7D05E5C4AC}" dt="2021-12-24T09:09:58.548" v="1591" actId="478"/>
          <ac:spMkLst>
            <pc:docMk/>
            <pc:sldMk cId="1842318852" sldId="2231"/>
            <ac:spMk id="14" creationId="{00000000-0000-0000-0000-000000000000}"/>
          </ac:spMkLst>
        </pc:spChg>
        <pc:spChg chg="del">
          <ac:chgData name="Richard Ball" userId="c2c6c2dd-6ddc-437e-8cdd-d7a74390accc" providerId="ADAL" clId="{A268BEA6-55F4-49E7-9813-4A7D05E5C4AC}" dt="2021-12-24T09:09:58.548" v="1591" actId="478"/>
          <ac:spMkLst>
            <pc:docMk/>
            <pc:sldMk cId="1842318852" sldId="2231"/>
            <ac:spMk id="15" creationId="{00000000-0000-0000-0000-000000000000}"/>
          </ac:spMkLst>
        </pc:spChg>
        <pc:spChg chg="del">
          <ac:chgData name="Richard Ball" userId="c2c6c2dd-6ddc-437e-8cdd-d7a74390accc" providerId="ADAL" clId="{A268BEA6-55F4-49E7-9813-4A7D05E5C4AC}" dt="2021-12-24T09:09:58.548" v="1591" actId="478"/>
          <ac:spMkLst>
            <pc:docMk/>
            <pc:sldMk cId="1842318852" sldId="2231"/>
            <ac:spMk id="16" creationId="{00000000-0000-0000-0000-000000000000}"/>
          </ac:spMkLst>
        </pc:spChg>
        <pc:spChg chg="del">
          <ac:chgData name="Richard Ball" userId="c2c6c2dd-6ddc-437e-8cdd-d7a74390accc" providerId="ADAL" clId="{A268BEA6-55F4-49E7-9813-4A7D05E5C4AC}" dt="2021-12-24T09:09:58.548" v="1591" actId="478"/>
          <ac:spMkLst>
            <pc:docMk/>
            <pc:sldMk cId="1842318852" sldId="2231"/>
            <ac:spMk id="4099" creationId="{00000000-0000-0000-0000-000000000000}"/>
          </ac:spMkLst>
        </pc:spChg>
        <pc:picChg chg="add del mod">
          <ac:chgData name="Richard Ball" userId="c2c6c2dd-6ddc-437e-8cdd-d7a74390accc" providerId="ADAL" clId="{A268BEA6-55F4-49E7-9813-4A7D05E5C4AC}" dt="2021-12-24T09:10:11.141" v="1595" actId="1076"/>
          <ac:picMkLst>
            <pc:docMk/>
            <pc:sldMk cId="1842318852" sldId="2231"/>
            <ac:picMk id="4103" creationId="{00000000-0000-0000-0000-000000000000}"/>
          </ac:picMkLst>
        </pc:picChg>
      </pc:sldChg>
      <pc:sldChg chg="addSp delSp modSp new mod">
        <pc:chgData name="Richard Ball" userId="c2c6c2dd-6ddc-437e-8cdd-d7a74390accc" providerId="ADAL" clId="{A268BEA6-55F4-49E7-9813-4A7D05E5C4AC}" dt="2021-12-24T09:11:44.203" v="1647" actId="1076"/>
        <pc:sldMkLst>
          <pc:docMk/>
          <pc:sldMk cId="1944264117" sldId="2232"/>
        </pc:sldMkLst>
        <pc:spChg chg="del">
          <ac:chgData name="Richard Ball" userId="c2c6c2dd-6ddc-437e-8cdd-d7a74390accc" providerId="ADAL" clId="{A268BEA6-55F4-49E7-9813-4A7D05E5C4AC}" dt="2021-12-24T09:11:10.597" v="1601" actId="478"/>
          <ac:spMkLst>
            <pc:docMk/>
            <pc:sldMk cId="1944264117" sldId="2232"/>
            <ac:spMk id="2" creationId="{87E6DED7-BEC4-4DC6-B559-B168DEADF97C}"/>
          </ac:spMkLst>
        </pc:spChg>
        <pc:spChg chg="del">
          <ac:chgData name="Richard Ball" userId="c2c6c2dd-6ddc-437e-8cdd-d7a74390accc" providerId="ADAL" clId="{A268BEA6-55F4-49E7-9813-4A7D05E5C4AC}" dt="2021-12-24T09:11:10.597" v="1601" actId="478"/>
          <ac:spMkLst>
            <pc:docMk/>
            <pc:sldMk cId="1944264117" sldId="2232"/>
            <ac:spMk id="3" creationId="{9F57F4B3-4567-4BDF-BCE0-41991E2D9E3D}"/>
          </ac:spMkLst>
        </pc:spChg>
        <pc:spChg chg="add mod">
          <ac:chgData name="Richard Ball" userId="c2c6c2dd-6ddc-437e-8cdd-d7a74390accc" providerId="ADAL" clId="{A268BEA6-55F4-49E7-9813-4A7D05E5C4AC}" dt="2021-12-24T09:11:42.815" v="1646" actId="403"/>
          <ac:spMkLst>
            <pc:docMk/>
            <pc:sldMk cId="1944264117" sldId="2232"/>
            <ac:spMk id="4" creationId="{746BAA2E-51BC-48E4-853C-7F34F30EC4AF}"/>
          </ac:spMkLst>
        </pc:spChg>
        <pc:picChg chg="add mod">
          <ac:chgData name="Richard Ball" userId="c2c6c2dd-6ddc-437e-8cdd-d7a74390accc" providerId="ADAL" clId="{A268BEA6-55F4-49E7-9813-4A7D05E5C4AC}" dt="2021-12-24T09:11:44.203" v="1647" actId="1076"/>
          <ac:picMkLst>
            <pc:docMk/>
            <pc:sldMk cId="1944264117" sldId="2232"/>
            <ac:picMk id="3074" creationId="{F3CAE1A4-EA0B-4650-A186-F1169D66104D}"/>
          </ac:picMkLst>
        </pc:picChg>
      </pc:sldChg>
      <pc:sldChg chg="addSp delSp modSp new mod ord">
        <pc:chgData name="Richard Ball" userId="c2c6c2dd-6ddc-437e-8cdd-d7a74390accc" providerId="ADAL" clId="{A268BEA6-55F4-49E7-9813-4A7D05E5C4AC}" dt="2022-01-07T11:25:50.488" v="2928" actId="14734"/>
        <pc:sldMkLst>
          <pc:docMk/>
          <pc:sldMk cId="1777856049" sldId="2233"/>
        </pc:sldMkLst>
        <pc:spChg chg="del">
          <ac:chgData name="Richard Ball" userId="c2c6c2dd-6ddc-437e-8cdd-d7a74390accc" providerId="ADAL" clId="{A268BEA6-55F4-49E7-9813-4A7D05E5C4AC}" dt="2021-12-24T09:29:33.293" v="1669" actId="478"/>
          <ac:spMkLst>
            <pc:docMk/>
            <pc:sldMk cId="1777856049" sldId="2233"/>
            <ac:spMk id="2" creationId="{AF39AC4F-6B19-4600-A2B8-14E502943985}"/>
          </ac:spMkLst>
        </pc:spChg>
        <pc:spChg chg="del">
          <ac:chgData name="Richard Ball" userId="c2c6c2dd-6ddc-437e-8cdd-d7a74390accc" providerId="ADAL" clId="{A268BEA6-55F4-49E7-9813-4A7D05E5C4AC}" dt="2021-12-24T09:29:33.293" v="1669" actId="478"/>
          <ac:spMkLst>
            <pc:docMk/>
            <pc:sldMk cId="1777856049" sldId="2233"/>
            <ac:spMk id="3" creationId="{5822B18E-EA8F-49AC-80B8-EF8CCF44325D}"/>
          </ac:spMkLst>
        </pc:spChg>
        <pc:spChg chg="add del mod">
          <ac:chgData name="Richard Ball" userId="c2c6c2dd-6ddc-437e-8cdd-d7a74390accc" providerId="ADAL" clId="{A268BEA6-55F4-49E7-9813-4A7D05E5C4AC}" dt="2021-12-24T09:29:46.519" v="1673" actId="478"/>
          <ac:spMkLst>
            <pc:docMk/>
            <pc:sldMk cId="1777856049" sldId="2233"/>
            <ac:spMk id="5" creationId="{90F245C4-C1A2-428B-9EEA-EEDA3AAA87E8}"/>
          </ac:spMkLst>
        </pc:spChg>
        <pc:graphicFrameChg chg="add mod modGraphic">
          <ac:chgData name="Richard Ball" userId="c2c6c2dd-6ddc-437e-8cdd-d7a74390accc" providerId="ADAL" clId="{A268BEA6-55F4-49E7-9813-4A7D05E5C4AC}" dt="2022-01-07T11:25:50.488" v="2928" actId="14734"/>
          <ac:graphicFrameMkLst>
            <pc:docMk/>
            <pc:sldMk cId="1777856049" sldId="2233"/>
            <ac:graphicFrameMk id="4" creationId="{8069CC5D-BAC1-4DF7-BC16-8B633DB792DC}"/>
          </ac:graphicFrameMkLst>
        </pc:graphicFrameChg>
      </pc:sldChg>
      <pc:sldChg chg="modSp add mod ord">
        <pc:chgData name="Richard Ball" userId="c2c6c2dd-6ddc-437e-8cdd-d7a74390accc" providerId="ADAL" clId="{A268BEA6-55F4-49E7-9813-4A7D05E5C4AC}" dt="2022-01-07T11:23:05.989" v="2912" actId="1076"/>
        <pc:sldMkLst>
          <pc:docMk/>
          <pc:sldMk cId="1624055254" sldId="2234"/>
        </pc:sldMkLst>
        <pc:graphicFrameChg chg="mod modGraphic">
          <ac:chgData name="Richard Ball" userId="c2c6c2dd-6ddc-437e-8cdd-d7a74390accc" providerId="ADAL" clId="{A268BEA6-55F4-49E7-9813-4A7D05E5C4AC}" dt="2022-01-07T11:23:05.989" v="2912" actId="1076"/>
          <ac:graphicFrameMkLst>
            <pc:docMk/>
            <pc:sldMk cId="1624055254" sldId="2234"/>
            <ac:graphicFrameMk id="4" creationId="{8069CC5D-BAC1-4DF7-BC16-8B633DB792DC}"/>
          </ac:graphicFrameMkLst>
        </pc:graphicFrameChg>
      </pc:sldChg>
      <pc:sldChg chg="addSp modSp mod modAnim">
        <pc:chgData name="Richard Ball" userId="c2c6c2dd-6ddc-437e-8cdd-d7a74390accc" providerId="ADAL" clId="{A268BEA6-55F4-49E7-9813-4A7D05E5C4AC}" dt="2022-01-07T11:17:39.565" v="2890"/>
        <pc:sldMkLst>
          <pc:docMk/>
          <pc:sldMk cId="4220116472" sldId="2235"/>
        </pc:sldMkLst>
        <pc:spChg chg="mod">
          <ac:chgData name="Richard Ball" userId="c2c6c2dd-6ddc-437e-8cdd-d7a74390accc" providerId="ADAL" clId="{A268BEA6-55F4-49E7-9813-4A7D05E5C4AC}" dt="2022-01-07T07:49:14.596" v="2652" actId="20577"/>
          <ac:spMkLst>
            <pc:docMk/>
            <pc:sldMk cId="4220116472" sldId="2235"/>
            <ac:spMk id="3" creationId="{68347451-D2CC-4732-B0E6-5C9D745E3F8C}"/>
          </ac:spMkLst>
        </pc:spChg>
        <pc:picChg chg="mod">
          <ac:chgData name="Richard Ball" userId="c2c6c2dd-6ddc-437e-8cdd-d7a74390accc" providerId="ADAL" clId="{A268BEA6-55F4-49E7-9813-4A7D05E5C4AC}" dt="2022-01-07T07:47:25.787" v="2573" actId="14100"/>
          <ac:picMkLst>
            <pc:docMk/>
            <pc:sldMk cId="4220116472" sldId="2235"/>
            <ac:picMk id="4" creationId="{ADC13161-D378-4CAA-914E-3E107B6D3F0C}"/>
          </ac:picMkLst>
        </pc:picChg>
        <pc:picChg chg="add mod">
          <ac:chgData name="Richard Ball" userId="c2c6c2dd-6ddc-437e-8cdd-d7a74390accc" providerId="ADAL" clId="{A268BEA6-55F4-49E7-9813-4A7D05E5C4AC}" dt="2022-01-05T18:43:13.724" v="2175" actId="14100"/>
          <ac:picMkLst>
            <pc:docMk/>
            <pc:sldMk cId="4220116472" sldId="2235"/>
            <ac:picMk id="1026" creationId="{C6B9E425-3077-4613-A653-5F228EA5DFCD}"/>
          </ac:picMkLst>
        </pc:picChg>
        <pc:inkChg chg="add">
          <ac:chgData name="Richard Ball" userId="c2c6c2dd-6ddc-437e-8cdd-d7a74390accc" providerId="ADAL" clId="{A268BEA6-55F4-49E7-9813-4A7D05E5C4AC}" dt="2022-01-07T11:17:39.565" v="2890"/>
          <ac:inkMkLst>
            <pc:docMk/>
            <pc:sldMk cId="4220116472" sldId="2235"/>
            <ac:inkMk id="5" creationId="{9C7A6839-B349-4D3C-BCED-43F79E67A965}"/>
          </ac:inkMkLst>
        </pc:inkChg>
      </pc:sldChg>
      <pc:sldChg chg="addSp delSp modSp new mod ord modAnim">
        <pc:chgData name="Richard Ball" userId="c2c6c2dd-6ddc-437e-8cdd-d7a74390accc" providerId="ADAL" clId="{A268BEA6-55F4-49E7-9813-4A7D05E5C4AC}" dt="2022-01-07T10:48:41.295" v="2889"/>
        <pc:sldMkLst>
          <pc:docMk/>
          <pc:sldMk cId="3477987750" sldId="2236"/>
        </pc:sldMkLst>
        <pc:spChg chg="mod">
          <ac:chgData name="Richard Ball" userId="c2c6c2dd-6ddc-437e-8cdd-d7a74390accc" providerId="ADAL" clId="{A268BEA6-55F4-49E7-9813-4A7D05E5C4AC}" dt="2022-01-07T07:43:27.947" v="2518" actId="1076"/>
          <ac:spMkLst>
            <pc:docMk/>
            <pc:sldMk cId="3477987750" sldId="2236"/>
            <ac:spMk id="2" creationId="{6B00947B-7A65-4520-BD49-74DE0D6008BE}"/>
          </ac:spMkLst>
        </pc:spChg>
        <pc:spChg chg="del mod">
          <ac:chgData name="Richard Ball" userId="c2c6c2dd-6ddc-437e-8cdd-d7a74390accc" providerId="ADAL" clId="{A268BEA6-55F4-49E7-9813-4A7D05E5C4AC}" dt="2022-01-07T07:42:20.062" v="2463" actId="478"/>
          <ac:spMkLst>
            <pc:docMk/>
            <pc:sldMk cId="3477987750" sldId="2236"/>
            <ac:spMk id="3" creationId="{B3895EE8-8220-4453-8BCE-8B5D4102BF1D}"/>
          </ac:spMkLst>
        </pc:spChg>
        <pc:spChg chg="add mod">
          <ac:chgData name="Richard Ball" userId="c2c6c2dd-6ddc-437e-8cdd-d7a74390accc" providerId="ADAL" clId="{A268BEA6-55F4-49E7-9813-4A7D05E5C4AC}" dt="2022-01-07T07:43:31.513" v="2520" actId="1076"/>
          <ac:spMkLst>
            <pc:docMk/>
            <pc:sldMk cId="3477987750" sldId="2236"/>
            <ac:spMk id="4" creationId="{2669DD9E-B4C5-4104-9584-E23ED6214D2A}"/>
          </ac:spMkLst>
        </pc:spChg>
        <pc:spChg chg="add mod">
          <ac:chgData name="Richard Ball" userId="c2c6c2dd-6ddc-437e-8cdd-d7a74390accc" providerId="ADAL" clId="{A268BEA6-55F4-49E7-9813-4A7D05E5C4AC}" dt="2022-01-07T07:43:00.806" v="2511" actId="1076"/>
          <ac:spMkLst>
            <pc:docMk/>
            <pc:sldMk cId="3477987750" sldId="2236"/>
            <ac:spMk id="5" creationId="{3A087B7F-2021-4529-AB1C-5D0A57B5CE4B}"/>
          </ac:spMkLst>
        </pc:spChg>
        <pc:spChg chg="add mod">
          <ac:chgData name="Richard Ball" userId="c2c6c2dd-6ddc-437e-8cdd-d7a74390accc" providerId="ADAL" clId="{A268BEA6-55F4-49E7-9813-4A7D05E5C4AC}" dt="2022-01-07T07:43:33.534" v="2521" actId="1076"/>
          <ac:spMkLst>
            <pc:docMk/>
            <pc:sldMk cId="3477987750" sldId="2236"/>
            <ac:spMk id="6" creationId="{A37B987B-AF01-4250-B5B2-1618C77B43E3}"/>
          </ac:spMkLst>
        </pc:spChg>
        <pc:spChg chg="add mod">
          <ac:chgData name="Richard Ball" userId="c2c6c2dd-6ddc-437e-8cdd-d7a74390accc" providerId="ADAL" clId="{A268BEA6-55F4-49E7-9813-4A7D05E5C4AC}" dt="2022-01-07T07:43:29.830" v="2519" actId="1076"/>
          <ac:spMkLst>
            <pc:docMk/>
            <pc:sldMk cId="3477987750" sldId="2236"/>
            <ac:spMk id="7" creationId="{EF4016EA-C374-4B9B-843B-A93038E2196B}"/>
          </ac:spMkLst>
        </pc:spChg>
      </pc:sldChg>
      <pc:sldChg chg="addSp delSp modSp new mod">
        <pc:chgData name="Richard Ball" userId="c2c6c2dd-6ddc-437e-8cdd-d7a74390accc" providerId="ADAL" clId="{A268BEA6-55F4-49E7-9813-4A7D05E5C4AC}" dt="2022-01-07T11:17:39.565" v="2890"/>
        <pc:sldMkLst>
          <pc:docMk/>
          <pc:sldMk cId="1089456578" sldId="2237"/>
        </pc:sldMkLst>
        <pc:spChg chg="del">
          <ac:chgData name="Richard Ball" userId="c2c6c2dd-6ddc-437e-8cdd-d7a74390accc" providerId="ADAL" clId="{A268BEA6-55F4-49E7-9813-4A7D05E5C4AC}" dt="2022-01-07T07:47:31.363" v="2575" actId="478"/>
          <ac:spMkLst>
            <pc:docMk/>
            <pc:sldMk cId="1089456578" sldId="2237"/>
            <ac:spMk id="2" creationId="{FA1E63D8-AD2D-45A5-BA67-9BE71FF9C403}"/>
          </ac:spMkLst>
        </pc:spChg>
        <pc:spChg chg="del">
          <ac:chgData name="Richard Ball" userId="c2c6c2dd-6ddc-437e-8cdd-d7a74390accc" providerId="ADAL" clId="{A268BEA6-55F4-49E7-9813-4A7D05E5C4AC}" dt="2022-01-07T07:47:31.363" v="2575" actId="478"/>
          <ac:spMkLst>
            <pc:docMk/>
            <pc:sldMk cId="1089456578" sldId="2237"/>
            <ac:spMk id="3" creationId="{DC8BB31E-8348-4D1E-8696-A7F3DAAE78A7}"/>
          </ac:spMkLst>
        </pc:spChg>
        <pc:picChg chg="add mod">
          <ac:chgData name="Richard Ball" userId="c2c6c2dd-6ddc-437e-8cdd-d7a74390accc" providerId="ADAL" clId="{A268BEA6-55F4-49E7-9813-4A7D05E5C4AC}" dt="2022-01-07T07:47:48.823" v="2582" actId="14100"/>
          <ac:picMkLst>
            <pc:docMk/>
            <pc:sldMk cId="1089456578" sldId="2237"/>
            <ac:picMk id="4" creationId="{70851CB4-1935-49E8-92B8-860DB310ADB6}"/>
          </ac:picMkLst>
        </pc:picChg>
        <pc:inkChg chg="add">
          <ac:chgData name="Richard Ball" userId="c2c6c2dd-6ddc-437e-8cdd-d7a74390accc" providerId="ADAL" clId="{A268BEA6-55F4-49E7-9813-4A7D05E5C4AC}" dt="2022-01-07T11:17:39.565" v="2890"/>
          <ac:inkMkLst>
            <pc:docMk/>
            <pc:sldMk cId="1089456578" sldId="2237"/>
            <ac:inkMk id="5" creationId="{A418AE4F-7919-4B61-9C72-8DC6377F01BA}"/>
          </ac:inkMkLst>
        </pc:inkChg>
      </pc:sldChg>
      <pc:sldChg chg="del">
        <pc:chgData name="Richard Ball" userId="c2c6c2dd-6ddc-437e-8cdd-d7a74390accc" providerId="ADAL" clId="{A268BEA6-55F4-49E7-9813-4A7D05E5C4AC}" dt="2022-01-07T09:31:39.227" v="2884" actId="47"/>
        <pc:sldMkLst>
          <pc:docMk/>
          <pc:sldMk cId="258504163" sldId="2238"/>
        </pc:sldMkLst>
      </pc:sldChg>
      <pc:sldChg chg="add del">
        <pc:chgData name="Richard Ball" userId="c2c6c2dd-6ddc-437e-8cdd-d7a74390accc" providerId="ADAL" clId="{A268BEA6-55F4-49E7-9813-4A7D05E5C4AC}" dt="2022-01-07T09:20:00.488" v="2803" actId="47"/>
        <pc:sldMkLst>
          <pc:docMk/>
          <pc:sldMk cId="3579205010" sldId="2238"/>
        </pc:sldMkLst>
      </pc:sldChg>
      <pc:sldChg chg="addSp delSp modSp add del mod">
        <pc:chgData name="Richard Ball" userId="c2c6c2dd-6ddc-437e-8cdd-d7a74390accc" providerId="ADAL" clId="{A268BEA6-55F4-49E7-9813-4A7D05E5C4AC}" dt="2022-01-07T11:25:56.366" v="2930" actId="47"/>
        <pc:sldMkLst>
          <pc:docMk/>
          <pc:sldMk cId="4294054872" sldId="2239"/>
        </pc:sldMkLst>
        <pc:spChg chg="mod">
          <ac:chgData name="Richard Ball" userId="c2c6c2dd-6ddc-437e-8cdd-d7a74390accc" providerId="ADAL" clId="{A268BEA6-55F4-49E7-9813-4A7D05E5C4AC}" dt="2022-01-07T09:22:35.609" v="2822" actId="1076"/>
          <ac:spMkLst>
            <pc:docMk/>
            <pc:sldMk cId="4294054872" sldId="2239"/>
            <ac:spMk id="21" creationId="{14E6A0CB-6DF3-4127-92B7-25C464F080AE}"/>
          </ac:spMkLst>
        </pc:spChg>
        <pc:spChg chg="mod">
          <ac:chgData name="Richard Ball" userId="c2c6c2dd-6ddc-437e-8cdd-d7a74390accc" providerId="ADAL" clId="{A268BEA6-55F4-49E7-9813-4A7D05E5C4AC}" dt="2022-01-07T09:22:27.990" v="2814" actId="1076"/>
          <ac:spMkLst>
            <pc:docMk/>
            <pc:sldMk cId="4294054872" sldId="2239"/>
            <ac:spMk id="34" creationId="{76770954-DF63-403E-85E3-67D4D556CA60}"/>
          </ac:spMkLst>
        </pc:spChg>
        <pc:picChg chg="add mod">
          <ac:chgData name="Richard Ball" userId="c2c6c2dd-6ddc-437e-8cdd-d7a74390accc" providerId="ADAL" clId="{A268BEA6-55F4-49E7-9813-4A7D05E5C4AC}" dt="2022-01-07T09:22:22.162" v="2812" actId="167"/>
          <ac:picMkLst>
            <pc:docMk/>
            <pc:sldMk cId="4294054872" sldId="2239"/>
            <ac:picMk id="1026" creationId="{AF37EA3B-2D13-4118-A739-5B05E0C7411F}"/>
          </ac:picMkLst>
        </pc:picChg>
        <pc:picChg chg="del">
          <ac:chgData name="Richard Ball" userId="c2c6c2dd-6ddc-437e-8cdd-d7a74390accc" providerId="ADAL" clId="{A268BEA6-55F4-49E7-9813-4A7D05E5C4AC}" dt="2022-01-07T09:20:14.992" v="2807" actId="478"/>
          <ac:picMkLst>
            <pc:docMk/>
            <pc:sldMk cId="4294054872" sldId="2239"/>
            <ac:picMk id="13314" creationId="{AFFD0A4A-353F-4FA4-8D2C-189935635F11}"/>
          </ac:picMkLst>
        </pc:picChg>
      </pc:sldChg>
      <pc:sldChg chg="addSp delSp modSp add del mod">
        <pc:chgData name="Richard Ball" userId="c2c6c2dd-6ddc-437e-8cdd-d7a74390accc" providerId="ADAL" clId="{A268BEA6-55F4-49E7-9813-4A7D05E5C4AC}" dt="2022-01-07T11:25:56.366" v="2930" actId="47"/>
        <pc:sldMkLst>
          <pc:docMk/>
          <pc:sldMk cId="1893110651" sldId="2240"/>
        </pc:sldMkLst>
        <pc:spChg chg="mod">
          <ac:chgData name="Richard Ball" userId="c2c6c2dd-6ddc-437e-8cdd-d7a74390accc" providerId="ADAL" clId="{A268BEA6-55F4-49E7-9813-4A7D05E5C4AC}" dt="2022-01-07T09:23:52.292" v="2838" actId="1076"/>
          <ac:spMkLst>
            <pc:docMk/>
            <pc:sldMk cId="1893110651" sldId="2240"/>
            <ac:spMk id="21" creationId="{14E6A0CB-6DF3-4127-92B7-25C464F080AE}"/>
          </ac:spMkLst>
        </pc:spChg>
        <pc:spChg chg="mod">
          <ac:chgData name="Richard Ball" userId="c2c6c2dd-6ddc-437e-8cdd-d7a74390accc" providerId="ADAL" clId="{A268BEA6-55F4-49E7-9813-4A7D05E5C4AC}" dt="2022-01-07T09:24:07.698" v="2843" actId="1076"/>
          <ac:spMkLst>
            <pc:docMk/>
            <pc:sldMk cId="1893110651" sldId="2240"/>
            <ac:spMk id="34" creationId="{76770954-DF63-403E-85E3-67D4D556CA60}"/>
          </ac:spMkLst>
        </pc:spChg>
        <pc:picChg chg="del">
          <ac:chgData name="Richard Ball" userId="c2c6c2dd-6ddc-437e-8cdd-d7a74390accc" providerId="ADAL" clId="{A268BEA6-55F4-49E7-9813-4A7D05E5C4AC}" dt="2022-01-07T09:22:41.436" v="2825" actId="478"/>
          <ac:picMkLst>
            <pc:docMk/>
            <pc:sldMk cId="1893110651" sldId="2240"/>
            <ac:picMk id="1026" creationId="{AF37EA3B-2D13-4118-A739-5B05E0C7411F}"/>
          </ac:picMkLst>
        </pc:picChg>
        <pc:picChg chg="add mod">
          <ac:chgData name="Richard Ball" userId="c2c6c2dd-6ddc-437e-8cdd-d7a74390accc" providerId="ADAL" clId="{A268BEA6-55F4-49E7-9813-4A7D05E5C4AC}" dt="2022-01-07T09:24:04.241" v="2842" actId="167"/>
          <ac:picMkLst>
            <pc:docMk/>
            <pc:sldMk cId="1893110651" sldId="2240"/>
            <ac:picMk id="2050" creationId="{4AE69B85-EE5F-42C3-9A19-FE5E5532F3D6}"/>
          </ac:picMkLst>
        </pc:picChg>
      </pc:sldChg>
      <pc:sldChg chg="addSp delSp modSp add del mod">
        <pc:chgData name="Richard Ball" userId="c2c6c2dd-6ddc-437e-8cdd-d7a74390accc" providerId="ADAL" clId="{A268BEA6-55F4-49E7-9813-4A7D05E5C4AC}" dt="2022-01-07T11:25:56.366" v="2930" actId="47"/>
        <pc:sldMkLst>
          <pc:docMk/>
          <pc:sldMk cId="1775888863" sldId="2241"/>
        </pc:sldMkLst>
        <pc:spChg chg="mod">
          <ac:chgData name="Richard Ball" userId="c2c6c2dd-6ddc-437e-8cdd-d7a74390accc" providerId="ADAL" clId="{A268BEA6-55F4-49E7-9813-4A7D05E5C4AC}" dt="2022-01-07T09:25:54.112" v="2860" actId="1076"/>
          <ac:spMkLst>
            <pc:docMk/>
            <pc:sldMk cId="1775888863" sldId="2241"/>
            <ac:spMk id="21" creationId="{14E6A0CB-6DF3-4127-92B7-25C464F080AE}"/>
          </ac:spMkLst>
        </pc:spChg>
        <pc:spChg chg="mod">
          <ac:chgData name="Richard Ball" userId="c2c6c2dd-6ddc-437e-8cdd-d7a74390accc" providerId="ADAL" clId="{A268BEA6-55F4-49E7-9813-4A7D05E5C4AC}" dt="2022-01-07T09:25:24.179" v="2859" actId="1076"/>
          <ac:spMkLst>
            <pc:docMk/>
            <pc:sldMk cId="1775888863" sldId="2241"/>
            <ac:spMk id="34" creationId="{76770954-DF63-403E-85E3-67D4D556CA60}"/>
          </ac:spMkLst>
        </pc:spChg>
        <pc:picChg chg="del">
          <ac:chgData name="Richard Ball" userId="c2c6c2dd-6ddc-437e-8cdd-d7a74390accc" providerId="ADAL" clId="{A268BEA6-55F4-49E7-9813-4A7D05E5C4AC}" dt="2022-01-07T09:24:13.447" v="2846" actId="478"/>
          <ac:picMkLst>
            <pc:docMk/>
            <pc:sldMk cId="1775888863" sldId="2241"/>
            <ac:picMk id="2050" creationId="{4AE69B85-EE5F-42C3-9A19-FE5E5532F3D6}"/>
          </ac:picMkLst>
        </pc:picChg>
        <pc:picChg chg="add mod">
          <ac:chgData name="Richard Ball" userId="c2c6c2dd-6ddc-437e-8cdd-d7a74390accc" providerId="ADAL" clId="{A268BEA6-55F4-49E7-9813-4A7D05E5C4AC}" dt="2022-01-07T09:25:21.428" v="2858" actId="167"/>
          <ac:picMkLst>
            <pc:docMk/>
            <pc:sldMk cId="1775888863" sldId="2241"/>
            <ac:picMk id="3074" creationId="{233B7C43-0AC4-45FC-B019-8F51282E6054}"/>
          </ac:picMkLst>
        </pc:picChg>
      </pc:sldChg>
      <pc:sldChg chg="addSp delSp modSp add del mod">
        <pc:chgData name="Richard Ball" userId="c2c6c2dd-6ddc-437e-8cdd-d7a74390accc" providerId="ADAL" clId="{A268BEA6-55F4-49E7-9813-4A7D05E5C4AC}" dt="2022-01-07T11:25:56.366" v="2930" actId="47"/>
        <pc:sldMkLst>
          <pc:docMk/>
          <pc:sldMk cId="1682356912" sldId="2242"/>
        </pc:sldMkLst>
        <pc:spChg chg="mod">
          <ac:chgData name="Richard Ball" userId="c2c6c2dd-6ddc-437e-8cdd-d7a74390accc" providerId="ADAL" clId="{A268BEA6-55F4-49E7-9813-4A7D05E5C4AC}" dt="2022-01-07T09:27:50.241" v="2883" actId="1076"/>
          <ac:spMkLst>
            <pc:docMk/>
            <pc:sldMk cId="1682356912" sldId="2242"/>
            <ac:spMk id="21" creationId="{14E6A0CB-6DF3-4127-92B7-25C464F080AE}"/>
          </ac:spMkLst>
        </pc:spChg>
        <pc:spChg chg="mod">
          <ac:chgData name="Richard Ball" userId="c2c6c2dd-6ddc-437e-8cdd-d7a74390accc" providerId="ADAL" clId="{A268BEA6-55F4-49E7-9813-4A7D05E5C4AC}" dt="2022-01-07T09:27:42.448" v="2871" actId="1076"/>
          <ac:spMkLst>
            <pc:docMk/>
            <pc:sldMk cId="1682356912" sldId="2242"/>
            <ac:spMk id="34" creationId="{76770954-DF63-403E-85E3-67D4D556CA60}"/>
          </ac:spMkLst>
        </pc:spChg>
        <pc:picChg chg="del">
          <ac:chgData name="Richard Ball" userId="c2c6c2dd-6ddc-437e-8cdd-d7a74390accc" providerId="ADAL" clId="{A268BEA6-55F4-49E7-9813-4A7D05E5C4AC}" dt="2022-01-07T09:26:11.013" v="2863" actId="478"/>
          <ac:picMkLst>
            <pc:docMk/>
            <pc:sldMk cId="1682356912" sldId="2242"/>
            <ac:picMk id="3074" creationId="{233B7C43-0AC4-45FC-B019-8F51282E6054}"/>
          </ac:picMkLst>
        </pc:picChg>
        <pc:picChg chg="add mod">
          <ac:chgData name="Richard Ball" userId="c2c6c2dd-6ddc-437e-8cdd-d7a74390accc" providerId="ADAL" clId="{A268BEA6-55F4-49E7-9813-4A7D05E5C4AC}" dt="2022-01-07T09:27:38.144" v="2870" actId="167"/>
          <ac:picMkLst>
            <pc:docMk/>
            <pc:sldMk cId="1682356912" sldId="2242"/>
            <ac:picMk id="4098" creationId="{B1A23F82-01DB-4048-AF35-74FC1C7F1AC7}"/>
          </ac:picMkLst>
        </pc:picChg>
      </pc:sldChg>
      <pc:sldChg chg="add del">
        <pc:chgData name="Richard Ball" userId="c2c6c2dd-6ddc-437e-8cdd-d7a74390accc" providerId="ADAL" clId="{A268BEA6-55F4-49E7-9813-4A7D05E5C4AC}" dt="2022-01-07T11:25:56.366" v="2930" actId="47"/>
        <pc:sldMkLst>
          <pc:docMk/>
          <pc:sldMk cId="1036418646" sldId="2243"/>
        </pc:sldMkLst>
      </pc:sldChg>
      <pc:sldChg chg="addSp del delDesignElem">
        <pc:chgData name="Richard Ball" userId="c2c6c2dd-6ddc-437e-8cdd-d7a74390accc" providerId="ADAL" clId="{A268BEA6-55F4-49E7-9813-4A7D05E5C4AC}" dt="2022-01-07T11:24:10.695" v="2923"/>
        <pc:sldMkLst>
          <pc:docMk/>
          <pc:sldMk cId="3227276557" sldId="2243"/>
        </pc:sldMkLst>
        <pc:spChg chg="add">
          <ac:chgData name="Richard Ball" userId="c2c6c2dd-6ddc-437e-8cdd-d7a74390accc" providerId="ADAL" clId="{A268BEA6-55F4-49E7-9813-4A7D05E5C4AC}" dt="2022-01-07T11:24:10.695" v="2923"/>
          <ac:spMkLst>
            <pc:docMk/>
            <pc:sldMk cId="3227276557" sldId="2243"/>
            <ac:spMk id="11" creationId="{A3BAF07C-C39E-42EB-BB22-8D46691D9735}"/>
          </ac:spMkLst>
        </pc:spChg>
        <pc:spChg chg="add">
          <ac:chgData name="Richard Ball" userId="c2c6c2dd-6ddc-437e-8cdd-d7a74390accc" providerId="ADAL" clId="{A268BEA6-55F4-49E7-9813-4A7D05E5C4AC}" dt="2022-01-07T11:24:10.695" v="2923"/>
          <ac:spMkLst>
            <pc:docMk/>
            <pc:sldMk cId="3227276557" sldId="2243"/>
            <ac:spMk id="34" creationId="{44C110BA-81E8-4247-853A-5F2B93E92E46}"/>
          </ac:spMkLst>
        </pc:spChg>
        <pc:grpChg chg="add">
          <ac:chgData name="Richard Ball" userId="c2c6c2dd-6ddc-437e-8cdd-d7a74390accc" providerId="ADAL" clId="{A268BEA6-55F4-49E7-9813-4A7D05E5C4AC}" dt="2022-01-07T11:24:10.695" v="2923"/>
          <ac:grpSpMkLst>
            <pc:docMk/>
            <pc:sldMk cId="3227276557" sldId="2243"/>
            <ac:grpSpMk id="13" creationId="{D8E9CF54-0466-4261-9E62-0249E60E1886}"/>
          </ac:grpSpMkLst>
        </pc:grpChg>
      </pc:sldChg>
    </pc:docChg>
  </pc:docChgLst>
  <pc:docChgLst>
    <pc:chgData name="Richard Ball" userId="c2c6c2dd-6ddc-437e-8cdd-d7a74390accc" providerId="ADAL" clId="{17D00512-49B4-4422-8261-EF24934ACBD4}"/>
    <pc:docChg chg="undo custSel addSld delSld modSld sldOrd">
      <pc:chgData name="Richard Ball" userId="c2c6c2dd-6ddc-437e-8cdd-d7a74390accc" providerId="ADAL" clId="{17D00512-49B4-4422-8261-EF24934ACBD4}" dt="2023-01-05T11:48:21.737" v="539"/>
      <pc:docMkLst>
        <pc:docMk/>
      </pc:docMkLst>
      <pc:sldChg chg="ord">
        <pc:chgData name="Richard Ball" userId="c2c6c2dd-6ddc-437e-8cdd-d7a74390accc" providerId="ADAL" clId="{17D00512-49B4-4422-8261-EF24934ACBD4}" dt="2023-01-02T15:34:38.184" v="306"/>
        <pc:sldMkLst>
          <pc:docMk/>
          <pc:sldMk cId="0" sldId="264"/>
        </pc:sldMkLst>
      </pc:sldChg>
      <pc:sldChg chg="addSp delSp modSp mod">
        <pc:chgData name="Richard Ball" userId="c2c6c2dd-6ddc-437e-8cdd-d7a74390accc" providerId="ADAL" clId="{17D00512-49B4-4422-8261-EF24934ACBD4}" dt="2023-01-05T11:48:21.737" v="539"/>
        <pc:sldMkLst>
          <pc:docMk/>
          <pc:sldMk cId="4284369675" sldId="265"/>
        </pc:sldMkLst>
        <pc:spChg chg="add mod">
          <ac:chgData name="Richard Ball" userId="c2c6c2dd-6ddc-437e-8cdd-d7a74390accc" providerId="ADAL" clId="{17D00512-49B4-4422-8261-EF24934ACBD4}" dt="2023-01-05T08:06:09.341" v="513" actId="207"/>
          <ac:spMkLst>
            <pc:docMk/>
            <pc:sldMk cId="4284369675" sldId="265"/>
            <ac:spMk id="2" creationId="{ED4727A4-FFB9-99CF-4E53-04D07ECEE59E}"/>
          </ac:spMkLst>
        </pc:spChg>
        <pc:spChg chg="del mod">
          <ac:chgData name="Richard Ball" userId="c2c6c2dd-6ddc-437e-8cdd-d7a74390accc" providerId="ADAL" clId="{17D00512-49B4-4422-8261-EF24934ACBD4}" dt="2023-01-05T08:05:47.552" v="484" actId="478"/>
          <ac:spMkLst>
            <pc:docMk/>
            <pc:sldMk cId="4284369675" sldId="265"/>
            <ac:spMk id="12" creationId="{00000000-0000-0000-0000-000000000000}"/>
          </ac:spMkLst>
        </pc:spChg>
        <pc:spChg chg="mod">
          <ac:chgData name="Richard Ball" userId="c2c6c2dd-6ddc-437e-8cdd-d7a74390accc" providerId="ADAL" clId="{17D00512-49B4-4422-8261-EF24934ACBD4}" dt="2023-01-05T08:03:55.602" v="470" actId="20577"/>
          <ac:spMkLst>
            <pc:docMk/>
            <pc:sldMk cId="4284369675" sldId="265"/>
            <ac:spMk id="13" creationId="{00000000-0000-0000-0000-000000000000}"/>
          </ac:spMkLst>
        </pc:spChg>
        <pc:spChg chg="mod">
          <ac:chgData name="Richard Ball" userId="c2c6c2dd-6ddc-437e-8cdd-d7a74390accc" providerId="ADAL" clId="{17D00512-49B4-4422-8261-EF24934ACBD4}" dt="2023-01-05T08:04:25.882" v="478" actId="20577"/>
          <ac:spMkLst>
            <pc:docMk/>
            <pc:sldMk cId="4284369675" sldId="265"/>
            <ac:spMk id="16" creationId="{00000000-0000-0000-0000-000000000000}"/>
          </ac:spMkLst>
        </pc:spChg>
        <pc:inkChg chg="del">
          <ac:chgData name="Richard Ball" userId="c2c6c2dd-6ddc-437e-8cdd-d7a74390accc" providerId="ADAL" clId="{17D00512-49B4-4422-8261-EF24934ACBD4}" dt="2022-12-12T12:41:00.737" v="166" actId="33639"/>
          <ac:inkMkLst>
            <pc:docMk/>
            <pc:sldMk cId="4284369675" sldId="265"/>
            <ac:inkMk id="2" creationId="{FB8635EE-D938-45E8-AB89-5BF347852052}"/>
          </ac:inkMkLst>
        </pc:inkChg>
        <pc:inkChg chg="add">
          <ac:chgData name="Richard Ball" userId="c2c6c2dd-6ddc-437e-8cdd-d7a74390accc" providerId="ADAL" clId="{17D00512-49B4-4422-8261-EF24934ACBD4}" dt="2023-01-05T11:48:21.737" v="539"/>
          <ac:inkMkLst>
            <pc:docMk/>
            <pc:sldMk cId="4284369675" sldId="265"/>
            <ac:inkMk id="3" creationId="{39AB47B8-A3AB-22A8-50C1-325CEACE8E31}"/>
          </ac:inkMkLst>
        </pc:inkChg>
      </pc:sldChg>
      <pc:sldChg chg="modSp mod">
        <pc:chgData name="Richard Ball" userId="c2c6c2dd-6ddc-437e-8cdd-d7a74390accc" providerId="ADAL" clId="{17D00512-49B4-4422-8261-EF24934ACBD4}" dt="2023-01-05T07:58:11.206" v="388" actId="20577"/>
        <pc:sldMkLst>
          <pc:docMk/>
          <pc:sldMk cId="0" sldId="268"/>
        </pc:sldMkLst>
        <pc:spChg chg="mod">
          <ac:chgData name="Richard Ball" userId="c2c6c2dd-6ddc-437e-8cdd-d7a74390accc" providerId="ADAL" clId="{17D00512-49B4-4422-8261-EF24934ACBD4}" dt="2022-12-12T12:36:47.784" v="1" actId="20577"/>
          <ac:spMkLst>
            <pc:docMk/>
            <pc:sldMk cId="0" sldId="268"/>
            <ac:spMk id="4" creationId="{4AB06818-BBCC-4256-AD53-07058BDD4925}"/>
          </ac:spMkLst>
        </pc:spChg>
        <pc:spChg chg="mod">
          <ac:chgData name="Richard Ball" userId="c2c6c2dd-6ddc-437e-8cdd-d7a74390accc" providerId="ADAL" clId="{17D00512-49B4-4422-8261-EF24934ACBD4}" dt="2023-01-05T07:58:11.206" v="388" actId="20577"/>
          <ac:spMkLst>
            <pc:docMk/>
            <pc:sldMk cId="0" sldId="268"/>
            <ac:spMk id="5" creationId="{4FCD1A5E-E45C-45CD-ABC2-F89ABE0AAE68}"/>
          </ac:spMkLst>
        </pc:spChg>
      </pc:sldChg>
      <pc:sldChg chg="modSp mod modAnim">
        <pc:chgData name="Richard Ball" userId="c2c6c2dd-6ddc-437e-8cdd-d7a74390accc" providerId="ADAL" clId="{17D00512-49B4-4422-8261-EF24934ACBD4}" dt="2023-01-05T07:59:25.858" v="394"/>
        <pc:sldMkLst>
          <pc:docMk/>
          <pc:sldMk cId="3992634990" sldId="274"/>
        </pc:sldMkLst>
        <pc:spChg chg="mod">
          <ac:chgData name="Richard Ball" userId="c2c6c2dd-6ddc-437e-8cdd-d7a74390accc" providerId="ADAL" clId="{17D00512-49B4-4422-8261-EF24934ACBD4}" dt="2022-12-12T12:38:00.092" v="9" actId="14100"/>
          <ac:spMkLst>
            <pc:docMk/>
            <pc:sldMk cId="3992634990" sldId="274"/>
            <ac:spMk id="2" creationId="{00000000-0000-0000-0000-000000000000}"/>
          </ac:spMkLst>
        </pc:spChg>
        <pc:picChg chg="mod">
          <ac:chgData name="Richard Ball" userId="c2c6c2dd-6ddc-437e-8cdd-d7a74390accc" providerId="ADAL" clId="{17D00512-49B4-4422-8261-EF24934ACBD4}" dt="2022-12-12T12:37:57.948" v="8" actId="1076"/>
          <ac:picMkLst>
            <pc:docMk/>
            <pc:sldMk cId="3992634990" sldId="274"/>
            <ac:picMk id="19463" creationId="{00000000-0000-0000-0000-000000000000}"/>
          </ac:picMkLst>
        </pc:picChg>
      </pc:sldChg>
      <pc:sldChg chg="addSp modSp mod">
        <pc:chgData name="Richard Ball" userId="c2c6c2dd-6ddc-437e-8cdd-d7a74390accc" providerId="ADAL" clId="{17D00512-49B4-4422-8261-EF24934ACBD4}" dt="2023-01-05T11:27:53.097" v="538"/>
        <pc:sldMkLst>
          <pc:docMk/>
          <pc:sldMk cId="2516563508" sldId="275"/>
        </pc:sldMkLst>
        <pc:spChg chg="mod">
          <ac:chgData name="Richard Ball" userId="c2c6c2dd-6ddc-437e-8cdd-d7a74390accc" providerId="ADAL" clId="{17D00512-49B4-4422-8261-EF24934ACBD4}" dt="2023-01-02T15:26:40.067" v="213" actId="403"/>
          <ac:spMkLst>
            <pc:docMk/>
            <pc:sldMk cId="2516563508" sldId="275"/>
            <ac:spMk id="2" creationId="{00000000-0000-0000-0000-000000000000}"/>
          </ac:spMkLst>
        </pc:spChg>
        <pc:spChg chg="mod">
          <ac:chgData name="Richard Ball" userId="c2c6c2dd-6ddc-437e-8cdd-d7a74390accc" providerId="ADAL" clId="{17D00512-49B4-4422-8261-EF24934ACBD4}" dt="2023-01-02T15:26:42.790" v="218" actId="27636"/>
          <ac:spMkLst>
            <pc:docMk/>
            <pc:sldMk cId="2516563508" sldId="275"/>
            <ac:spMk id="19459" creationId="{00000000-0000-0000-0000-000000000000}"/>
          </ac:spMkLst>
        </pc:spChg>
        <pc:picChg chg="mod">
          <ac:chgData name="Richard Ball" userId="c2c6c2dd-6ddc-437e-8cdd-d7a74390accc" providerId="ADAL" clId="{17D00512-49B4-4422-8261-EF24934ACBD4}" dt="2023-01-02T15:25:58.960" v="208" actId="14100"/>
          <ac:picMkLst>
            <pc:docMk/>
            <pc:sldMk cId="2516563508" sldId="275"/>
            <ac:picMk id="18434" creationId="{00000000-0000-0000-0000-000000000000}"/>
          </ac:picMkLst>
        </pc:picChg>
        <pc:inkChg chg="add">
          <ac:chgData name="Richard Ball" userId="c2c6c2dd-6ddc-437e-8cdd-d7a74390accc" providerId="ADAL" clId="{17D00512-49B4-4422-8261-EF24934ACBD4}" dt="2023-01-05T11:27:53.097" v="538"/>
          <ac:inkMkLst>
            <pc:docMk/>
            <pc:sldMk cId="2516563508" sldId="275"/>
            <ac:inkMk id="3" creationId="{46B0E5D9-1466-8C6D-32E5-CB0B186CF13F}"/>
          </ac:inkMkLst>
        </pc:inkChg>
      </pc:sldChg>
      <pc:sldChg chg="addSp delSp modSp mod delAnim">
        <pc:chgData name="Richard Ball" userId="c2c6c2dd-6ddc-437e-8cdd-d7a74390accc" providerId="ADAL" clId="{17D00512-49B4-4422-8261-EF24934ACBD4}" dt="2023-01-05T11:48:21.737" v="539"/>
        <pc:sldMkLst>
          <pc:docMk/>
          <pc:sldMk cId="3249000759" sldId="276"/>
        </pc:sldMkLst>
        <pc:spChg chg="mod">
          <ac:chgData name="Richard Ball" userId="c2c6c2dd-6ddc-437e-8cdd-d7a74390accc" providerId="ADAL" clId="{17D00512-49B4-4422-8261-EF24934ACBD4}" dt="2023-01-02T15:27:52.895" v="228" actId="403"/>
          <ac:spMkLst>
            <pc:docMk/>
            <pc:sldMk cId="3249000759" sldId="276"/>
            <ac:spMk id="2" creationId="{00000000-0000-0000-0000-000000000000}"/>
          </ac:spMkLst>
        </pc:spChg>
        <pc:spChg chg="del">
          <ac:chgData name="Richard Ball" userId="c2c6c2dd-6ddc-437e-8cdd-d7a74390accc" providerId="ADAL" clId="{17D00512-49B4-4422-8261-EF24934ACBD4}" dt="2022-12-12T12:38:25.428" v="11" actId="478"/>
          <ac:spMkLst>
            <pc:docMk/>
            <pc:sldMk cId="3249000759" sldId="276"/>
            <ac:spMk id="5" creationId="{00000000-0000-0000-0000-000000000000}"/>
          </ac:spMkLst>
        </pc:spChg>
        <pc:spChg chg="del">
          <ac:chgData name="Richard Ball" userId="c2c6c2dd-6ddc-437e-8cdd-d7a74390accc" providerId="ADAL" clId="{17D00512-49B4-4422-8261-EF24934ACBD4}" dt="2022-12-12T12:38:26.329" v="12" actId="478"/>
          <ac:spMkLst>
            <pc:docMk/>
            <pc:sldMk cId="3249000759" sldId="276"/>
            <ac:spMk id="7" creationId="{00000000-0000-0000-0000-000000000000}"/>
          </ac:spMkLst>
        </pc:spChg>
        <pc:spChg chg="del">
          <ac:chgData name="Richard Ball" userId="c2c6c2dd-6ddc-437e-8cdd-d7a74390accc" providerId="ADAL" clId="{17D00512-49B4-4422-8261-EF24934ACBD4}" dt="2022-12-12T12:38:32.751" v="14" actId="478"/>
          <ac:spMkLst>
            <pc:docMk/>
            <pc:sldMk cId="3249000759" sldId="276"/>
            <ac:spMk id="8" creationId="{00000000-0000-0000-0000-000000000000}"/>
          </ac:spMkLst>
        </pc:spChg>
        <pc:spChg chg="del">
          <ac:chgData name="Richard Ball" userId="c2c6c2dd-6ddc-437e-8cdd-d7a74390accc" providerId="ADAL" clId="{17D00512-49B4-4422-8261-EF24934ACBD4}" dt="2022-12-12T12:38:32.751" v="14" actId="478"/>
          <ac:spMkLst>
            <pc:docMk/>
            <pc:sldMk cId="3249000759" sldId="276"/>
            <ac:spMk id="9" creationId="{00000000-0000-0000-0000-000000000000}"/>
          </ac:spMkLst>
        </pc:spChg>
        <pc:spChg chg="del">
          <ac:chgData name="Richard Ball" userId="c2c6c2dd-6ddc-437e-8cdd-d7a74390accc" providerId="ADAL" clId="{17D00512-49B4-4422-8261-EF24934ACBD4}" dt="2022-12-12T12:38:32.751" v="14" actId="478"/>
          <ac:spMkLst>
            <pc:docMk/>
            <pc:sldMk cId="3249000759" sldId="276"/>
            <ac:spMk id="10" creationId="{00000000-0000-0000-0000-000000000000}"/>
          </ac:spMkLst>
        </pc:spChg>
        <pc:spChg chg="del">
          <ac:chgData name="Richard Ball" userId="c2c6c2dd-6ddc-437e-8cdd-d7a74390accc" providerId="ADAL" clId="{17D00512-49B4-4422-8261-EF24934ACBD4}" dt="2022-12-12T12:38:32.751" v="14" actId="478"/>
          <ac:spMkLst>
            <pc:docMk/>
            <pc:sldMk cId="3249000759" sldId="276"/>
            <ac:spMk id="11" creationId="{00000000-0000-0000-0000-000000000000}"/>
          </ac:spMkLst>
        </pc:spChg>
        <pc:spChg chg="del">
          <ac:chgData name="Richard Ball" userId="c2c6c2dd-6ddc-437e-8cdd-d7a74390accc" providerId="ADAL" clId="{17D00512-49B4-4422-8261-EF24934ACBD4}" dt="2022-12-12T12:38:32.751" v="14" actId="478"/>
          <ac:spMkLst>
            <pc:docMk/>
            <pc:sldMk cId="3249000759" sldId="276"/>
            <ac:spMk id="12" creationId="{00000000-0000-0000-0000-000000000000}"/>
          </ac:spMkLst>
        </pc:spChg>
        <pc:spChg chg="del">
          <ac:chgData name="Richard Ball" userId="c2c6c2dd-6ddc-437e-8cdd-d7a74390accc" providerId="ADAL" clId="{17D00512-49B4-4422-8261-EF24934ACBD4}" dt="2022-12-12T12:38:32.751" v="14" actId="478"/>
          <ac:spMkLst>
            <pc:docMk/>
            <pc:sldMk cId="3249000759" sldId="276"/>
            <ac:spMk id="13" creationId="{00000000-0000-0000-0000-000000000000}"/>
          </ac:spMkLst>
        </pc:spChg>
        <pc:spChg chg="del mod">
          <ac:chgData name="Richard Ball" userId="c2c6c2dd-6ddc-437e-8cdd-d7a74390accc" providerId="ADAL" clId="{17D00512-49B4-4422-8261-EF24934ACBD4}" dt="2022-12-12T12:40:48.957" v="162" actId="478"/>
          <ac:spMkLst>
            <pc:docMk/>
            <pc:sldMk cId="3249000759" sldId="276"/>
            <ac:spMk id="14" creationId="{00000000-0000-0000-0000-000000000000}"/>
          </ac:spMkLst>
        </pc:spChg>
        <pc:picChg chg="mod">
          <ac:chgData name="Richard Ball" userId="c2c6c2dd-6ddc-437e-8cdd-d7a74390accc" providerId="ADAL" clId="{17D00512-49B4-4422-8261-EF24934ACBD4}" dt="2022-12-12T12:40:51.975" v="163" actId="14100"/>
          <ac:picMkLst>
            <pc:docMk/>
            <pc:sldMk cId="3249000759" sldId="276"/>
            <ac:picMk id="3" creationId="{00000000-0000-0000-0000-000000000000}"/>
          </ac:picMkLst>
        </pc:picChg>
        <pc:inkChg chg="add">
          <ac:chgData name="Richard Ball" userId="c2c6c2dd-6ddc-437e-8cdd-d7a74390accc" providerId="ADAL" clId="{17D00512-49B4-4422-8261-EF24934ACBD4}" dt="2023-01-05T11:48:21.737" v="539"/>
          <ac:inkMkLst>
            <pc:docMk/>
            <pc:sldMk cId="3249000759" sldId="276"/>
            <ac:inkMk id="4" creationId="{416835F4-4344-4947-1DD6-45DD2F9DE0B2}"/>
          </ac:inkMkLst>
        </pc:inkChg>
      </pc:sldChg>
      <pc:sldChg chg="modSp ord">
        <pc:chgData name="Richard Ball" userId="c2c6c2dd-6ddc-437e-8cdd-d7a74390accc" providerId="ADAL" clId="{17D00512-49B4-4422-8261-EF24934ACBD4}" dt="2023-01-05T08:34:50.530" v="532"/>
        <pc:sldMkLst>
          <pc:docMk/>
          <pc:sldMk cId="952093857" sldId="281"/>
        </pc:sldMkLst>
        <pc:spChg chg="mod">
          <ac:chgData name="Richard Ball" userId="c2c6c2dd-6ddc-437e-8cdd-d7a74390accc" providerId="ADAL" clId="{17D00512-49B4-4422-8261-EF24934ACBD4}" dt="2022-12-12T12:45:29.290" v="176" actId="13926"/>
          <ac:spMkLst>
            <pc:docMk/>
            <pc:sldMk cId="952093857" sldId="281"/>
            <ac:spMk id="2" creationId="{00000000-0000-0000-0000-000000000000}"/>
          </ac:spMkLst>
        </pc:spChg>
      </pc:sldChg>
      <pc:sldChg chg="addSp delSp modSp mod">
        <pc:chgData name="Richard Ball" userId="c2c6c2dd-6ddc-437e-8cdd-d7a74390accc" providerId="ADAL" clId="{17D00512-49B4-4422-8261-EF24934ACBD4}" dt="2022-12-12T12:45:03.574" v="174" actId="1076"/>
        <pc:sldMkLst>
          <pc:docMk/>
          <pc:sldMk cId="1889977783" sldId="314"/>
        </pc:sldMkLst>
        <pc:graphicFrameChg chg="mod">
          <ac:chgData name="Richard Ball" userId="c2c6c2dd-6ddc-437e-8cdd-d7a74390accc" providerId="ADAL" clId="{17D00512-49B4-4422-8261-EF24934ACBD4}" dt="2022-12-12T12:45:03.574" v="174" actId="1076"/>
          <ac:graphicFrameMkLst>
            <pc:docMk/>
            <pc:sldMk cId="1889977783" sldId="314"/>
            <ac:graphicFrameMk id="2" creationId="{00000000-0000-0000-0000-000000000000}"/>
          </ac:graphicFrameMkLst>
        </pc:graphicFrameChg>
        <pc:picChg chg="add del">
          <ac:chgData name="Richard Ball" userId="c2c6c2dd-6ddc-437e-8cdd-d7a74390accc" providerId="ADAL" clId="{17D00512-49B4-4422-8261-EF24934ACBD4}" dt="2022-12-12T12:44:28.923" v="171" actId="21"/>
          <ac:picMkLst>
            <pc:docMk/>
            <pc:sldMk cId="1889977783" sldId="314"/>
            <ac:picMk id="4103" creationId="{00000000-0000-0000-0000-000000000000}"/>
          </ac:picMkLst>
        </pc:picChg>
        <pc:inkChg chg="del">
          <ac:chgData name="Richard Ball" userId="c2c6c2dd-6ddc-437e-8cdd-d7a74390accc" providerId="ADAL" clId="{17D00512-49B4-4422-8261-EF24934ACBD4}" dt="2022-12-12T12:41:00.737" v="166" actId="33639"/>
          <ac:inkMkLst>
            <pc:docMk/>
            <pc:sldMk cId="1889977783" sldId="314"/>
            <ac:inkMk id="3" creationId="{8F885143-7331-4263-9E80-D47E0CFD6EA3}"/>
          </ac:inkMkLst>
        </pc:inkChg>
      </pc:sldChg>
      <pc:sldChg chg="delSp modSp mod">
        <pc:chgData name="Richard Ball" userId="c2c6c2dd-6ddc-437e-8cdd-d7a74390accc" providerId="ADAL" clId="{17D00512-49B4-4422-8261-EF24934ACBD4}" dt="2023-01-02T15:32:39.046" v="301" actId="20577"/>
        <pc:sldMkLst>
          <pc:docMk/>
          <pc:sldMk cId="1435905734" sldId="315"/>
        </pc:sldMkLst>
        <pc:graphicFrameChg chg="modGraphic">
          <ac:chgData name="Richard Ball" userId="c2c6c2dd-6ddc-437e-8cdd-d7a74390accc" providerId="ADAL" clId="{17D00512-49B4-4422-8261-EF24934ACBD4}" dt="2023-01-02T15:32:39.046" v="301" actId="20577"/>
          <ac:graphicFrameMkLst>
            <pc:docMk/>
            <pc:sldMk cId="1435905734" sldId="315"/>
            <ac:graphicFrameMk id="2" creationId="{00000000-0000-0000-0000-000000000000}"/>
          </ac:graphicFrameMkLst>
        </pc:graphicFrameChg>
        <pc:inkChg chg="del">
          <ac:chgData name="Richard Ball" userId="c2c6c2dd-6ddc-437e-8cdd-d7a74390accc" providerId="ADAL" clId="{17D00512-49B4-4422-8261-EF24934ACBD4}" dt="2022-12-12T12:41:00.737" v="166" actId="33639"/>
          <ac:inkMkLst>
            <pc:docMk/>
            <pc:sldMk cId="1435905734" sldId="315"/>
            <ac:inkMk id="3" creationId="{5DBEF3FD-A43F-4976-BC0D-DD3FAAF30230}"/>
          </ac:inkMkLst>
        </pc:inkChg>
      </pc:sldChg>
      <pc:sldChg chg="modSp mod ord">
        <pc:chgData name="Richard Ball" userId="c2c6c2dd-6ddc-437e-8cdd-d7a74390accc" providerId="ADAL" clId="{17D00512-49B4-4422-8261-EF24934ACBD4}" dt="2023-01-05T08:33:14.650" v="528" actId="20577"/>
        <pc:sldMkLst>
          <pc:docMk/>
          <pc:sldMk cId="2049462230" sldId="316"/>
        </pc:sldMkLst>
        <pc:spChg chg="mod">
          <ac:chgData name="Richard Ball" userId="c2c6c2dd-6ddc-437e-8cdd-d7a74390accc" providerId="ADAL" clId="{17D00512-49B4-4422-8261-EF24934ACBD4}" dt="2023-01-05T08:33:14.650" v="528" actId="20577"/>
          <ac:spMkLst>
            <pc:docMk/>
            <pc:sldMk cId="2049462230" sldId="316"/>
            <ac:spMk id="2" creationId="{00000000-0000-0000-0000-000000000000}"/>
          </ac:spMkLst>
        </pc:spChg>
      </pc:sldChg>
      <pc:sldChg chg="del">
        <pc:chgData name="Richard Ball" userId="c2c6c2dd-6ddc-437e-8cdd-d7a74390accc" providerId="ADAL" clId="{17D00512-49B4-4422-8261-EF24934ACBD4}" dt="2022-12-12T12:46:06.541" v="177" actId="47"/>
        <pc:sldMkLst>
          <pc:docMk/>
          <pc:sldMk cId="427557808" sldId="362"/>
        </pc:sldMkLst>
      </pc:sldChg>
      <pc:sldChg chg="addSp delSp modSp mod">
        <pc:chgData name="Richard Ball" userId="c2c6c2dd-6ddc-437e-8cdd-d7a74390accc" providerId="ADAL" clId="{17D00512-49B4-4422-8261-EF24934ACBD4}" dt="2023-01-05T11:27:53.097" v="538"/>
        <pc:sldMkLst>
          <pc:docMk/>
          <pc:sldMk cId="1101586619" sldId="2212"/>
        </pc:sldMkLst>
        <pc:spChg chg="mod">
          <ac:chgData name="Richard Ball" userId="c2c6c2dd-6ddc-437e-8cdd-d7a74390accc" providerId="ADAL" clId="{17D00512-49B4-4422-8261-EF24934ACBD4}" dt="2023-01-05T07:57:10.206" v="372" actId="20577"/>
          <ac:spMkLst>
            <pc:docMk/>
            <pc:sldMk cId="1101586619" sldId="2212"/>
            <ac:spMk id="2" creationId="{1933363C-85CE-7B41-8A44-49CD9A2E4253}"/>
          </ac:spMkLst>
        </pc:spChg>
        <pc:spChg chg="mod">
          <ac:chgData name="Richard Ball" userId="c2c6c2dd-6ddc-437e-8cdd-d7a74390accc" providerId="ADAL" clId="{17D00512-49B4-4422-8261-EF24934ACBD4}" dt="2023-01-05T07:55:45.941" v="354" actId="14100"/>
          <ac:spMkLst>
            <pc:docMk/>
            <pc:sldMk cId="1101586619" sldId="2212"/>
            <ac:spMk id="3" creationId="{FB6B0371-9D96-6C4A-A1E2-B0BECDB44BB6}"/>
          </ac:spMkLst>
        </pc:spChg>
        <pc:spChg chg="add mod">
          <ac:chgData name="Richard Ball" userId="c2c6c2dd-6ddc-437e-8cdd-d7a74390accc" providerId="ADAL" clId="{17D00512-49B4-4422-8261-EF24934ACBD4}" dt="2023-01-05T07:56:40.990" v="363" actId="14100"/>
          <ac:spMkLst>
            <pc:docMk/>
            <pc:sldMk cId="1101586619" sldId="2212"/>
            <ac:spMk id="6" creationId="{B5EF3AAE-5984-E1F8-2BCA-910D838540B1}"/>
          </ac:spMkLst>
        </pc:spChg>
        <pc:spChg chg="mod">
          <ac:chgData name="Richard Ball" userId="c2c6c2dd-6ddc-437e-8cdd-d7a74390accc" providerId="ADAL" clId="{17D00512-49B4-4422-8261-EF24934ACBD4}" dt="2023-01-05T07:56:43.154" v="364" actId="1076"/>
          <ac:spMkLst>
            <pc:docMk/>
            <pc:sldMk cId="1101586619" sldId="2212"/>
            <ac:spMk id="8" creationId="{1F7943C1-B33E-4412-A1B1-AD0CD00C343A}"/>
          </ac:spMkLst>
        </pc:spChg>
        <pc:spChg chg="mod">
          <ac:chgData name="Richard Ball" userId="c2c6c2dd-6ddc-437e-8cdd-d7a74390accc" providerId="ADAL" clId="{17D00512-49B4-4422-8261-EF24934ACBD4}" dt="2023-01-05T07:55:32.896" v="351" actId="1076"/>
          <ac:spMkLst>
            <pc:docMk/>
            <pc:sldMk cId="1101586619" sldId="2212"/>
            <ac:spMk id="9" creationId="{D6918B08-6CA3-4624-8119-14DCA4097DA8}"/>
          </ac:spMkLst>
        </pc:spChg>
        <pc:spChg chg="mod">
          <ac:chgData name="Richard Ball" userId="c2c6c2dd-6ddc-437e-8cdd-d7a74390accc" providerId="ADAL" clId="{17D00512-49B4-4422-8261-EF24934ACBD4}" dt="2023-01-05T07:54:58.480" v="349" actId="20577"/>
          <ac:spMkLst>
            <pc:docMk/>
            <pc:sldMk cId="1101586619" sldId="2212"/>
            <ac:spMk id="12" creationId="{17DBC3E6-96DA-FE47-B52F-27EE8918E3AF}"/>
          </ac:spMkLst>
        </pc:spChg>
        <pc:picChg chg="add mod">
          <ac:chgData name="Richard Ball" userId="c2c6c2dd-6ddc-437e-8cdd-d7a74390accc" providerId="ADAL" clId="{17D00512-49B4-4422-8261-EF24934ACBD4}" dt="2023-01-05T07:54:03.268" v="342" actId="14100"/>
          <ac:picMkLst>
            <pc:docMk/>
            <pc:sldMk cId="1101586619" sldId="2212"/>
            <ac:picMk id="4" creationId="{F45468BF-14FD-294D-FA31-8348938D6A20}"/>
          </ac:picMkLst>
        </pc:picChg>
        <pc:picChg chg="add del mod">
          <ac:chgData name="Richard Ball" userId="c2c6c2dd-6ddc-437e-8cdd-d7a74390accc" providerId="ADAL" clId="{17D00512-49B4-4422-8261-EF24934ACBD4}" dt="2023-01-05T07:52:52.799" v="325"/>
          <ac:picMkLst>
            <pc:docMk/>
            <pc:sldMk cId="1101586619" sldId="2212"/>
            <ac:picMk id="1026" creationId="{26FA0A8F-B3FC-45B1-0E41-7F536F1BC4B6}"/>
          </ac:picMkLst>
        </pc:picChg>
        <pc:inkChg chg="add">
          <ac:chgData name="Richard Ball" userId="c2c6c2dd-6ddc-437e-8cdd-d7a74390accc" providerId="ADAL" clId="{17D00512-49B4-4422-8261-EF24934ACBD4}" dt="2023-01-05T11:27:53.097" v="538"/>
          <ac:inkMkLst>
            <pc:docMk/>
            <pc:sldMk cId="1101586619" sldId="2212"/>
            <ac:inkMk id="5" creationId="{3DEA049F-9588-E096-3FA7-EDE65B1C9EB8}"/>
          </ac:inkMkLst>
        </pc:inkChg>
      </pc:sldChg>
      <pc:sldChg chg="modSp mod">
        <pc:chgData name="Richard Ball" userId="c2c6c2dd-6ddc-437e-8cdd-d7a74390accc" providerId="ADAL" clId="{17D00512-49B4-4422-8261-EF24934ACBD4}" dt="2023-01-05T07:59:36.970" v="399" actId="403"/>
        <pc:sldMkLst>
          <pc:docMk/>
          <pc:sldMk cId="1250037020" sldId="2228"/>
        </pc:sldMkLst>
        <pc:spChg chg="mod">
          <ac:chgData name="Richard Ball" userId="c2c6c2dd-6ddc-437e-8cdd-d7a74390accc" providerId="ADAL" clId="{17D00512-49B4-4422-8261-EF24934ACBD4}" dt="2023-01-05T07:59:36.970" v="399" actId="403"/>
          <ac:spMkLst>
            <pc:docMk/>
            <pc:sldMk cId="1250037020" sldId="2228"/>
            <ac:spMk id="2" creationId="{173A10ED-4799-4398-B609-47CE679DD92A}"/>
          </ac:spMkLst>
        </pc:spChg>
        <pc:spChg chg="mod">
          <ac:chgData name="Richard Ball" userId="c2c6c2dd-6ddc-437e-8cdd-d7a74390accc" providerId="ADAL" clId="{17D00512-49B4-4422-8261-EF24934ACBD4}" dt="2023-01-05T07:59:33.250" v="396" actId="403"/>
          <ac:spMkLst>
            <pc:docMk/>
            <pc:sldMk cId="1250037020" sldId="2228"/>
            <ac:spMk id="3" creationId="{FFE4A0EF-815D-4FFD-841C-D3433AC57797}"/>
          </ac:spMkLst>
        </pc:spChg>
      </pc:sldChg>
      <pc:sldChg chg="addSp modSp mod">
        <pc:chgData name="Richard Ball" userId="c2c6c2dd-6ddc-437e-8cdd-d7a74390accc" providerId="ADAL" clId="{17D00512-49B4-4422-8261-EF24934ACBD4}" dt="2023-01-05T08:01:18.516" v="446" actId="13926"/>
        <pc:sldMkLst>
          <pc:docMk/>
          <pc:sldMk cId="868783495" sldId="2229"/>
        </pc:sldMkLst>
        <pc:spChg chg="add mod">
          <ac:chgData name="Richard Ball" userId="c2c6c2dd-6ddc-437e-8cdd-d7a74390accc" providerId="ADAL" clId="{17D00512-49B4-4422-8261-EF24934ACBD4}" dt="2023-01-05T08:01:18.516" v="446" actId="13926"/>
          <ac:spMkLst>
            <pc:docMk/>
            <pc:sldMk cId="868783495" sldId="2229"/>
            <ac:spMk id="2" creationId="{D329F83A-9A09-9C7D-88CE-194EEC4163EA}"/>
          </ac:spMkLst>
        </pc:spChg>
        <pc:spChg chg="mod">
          <ac:chgData name="Richard Ball" userId="c2c6c2dd-6ddc-437e-8cdd-d7a74390accc" providerId="ADAL" clId="{17D00512-49B4-4422-8261-EF24934ACBD4}" dt="2023-01-02T15:27:38.575" v="225" actId="20577"/>
          <ac:spMkLst>
            <pc:docMk/>
            <pc:sldMk cId="868783495" sldId="2229"/>
            <ac:spMk id="4" creationId="{B7FCEBA8-4148-435C-848C-724F2926C09B}"/>
          </ac:spMkLst>
        </pc:spChg>
        <pc:spChg chg="mod">
          <ac:chgData name="Richard Ball" userId="c2c6c2dd-6ddc-437e-8cdd-d7a74390accc" providerId="ADAL" clId="{17D00512-49B4-4422-8261-EF24934ACBD4}" dt="2023-01-02T15:27:34.321" v="224" actId="1076"/>
          <ac:spMkLst>
            <pc:docMk/>
            <pc:sldMk cId="868783495" sldId="2229"/>
            <ac:spMk id="5" creationId="{39B37BF8-8D98-4300-B81E-6BFF6635F860}"/>
          </ac:spMkLst>
        </pc:spChg>
      </pc:sldChg>
      <pc:sldChg chg="addSp delSp modSp mod">
        <pc:chgData name="Richard Ball" userId="c2c6c2dd-6ddc-437e-8cdd-d7a74390accc" providerId="ADAL" clId="{17D00512-49B4-4422-8261-EF24934ACBD4}" dt="2023-01-05T11:48:21.737" v="539"/>
        <pc:sldMkLst>
          <pc:docMk/>
          <pc:sldMk cId="1581668664" sldId="2230"/>
        </pc:sldMkLst>
        <pc:spChg chg="add mod">
          <ac:chgData name="Richard Ball" userId="c2c6c2dd-6ddc-437e-8cdd-d7a74390accc" providerId="ADAL" clId="{17D00512-49B4-4422-8261-EF24934ACBD4}" dt="2023-01-05T08:05:56.724" v="488" actId="1076"/>
          <ac:spMkLst>
            <pc:docMk/>
            <pc:sldMk cId="1581668664" sldId="2230"/>
            <ac:spMk id="3" creationId="{FB6ACC38-6A34-EA32-3E83-BD16A8F2E5FD}"/>
          </ac:spMkLst>
        </pc:spChg>
        <pc:spChg chg="mod">
          <ac:chgData name="Richard Ball" userId="c2c6c2dd-6ddc-437e-8cdd-d7a74390accc" providerId="ADAL" clId="{17D00512-49B4-4422-8261-EF24934ACBD4}" dt="2023-01-05T08:03:32.513" v="464" actId="313"/>
          <ac:spMkLst>
            <pc:docMk/>
            <pc:sldMk cId="1581668664" sldId="2230"/>
            <ac:spMk id="4" creationId="{C9CF88B1-C3F0-4856-941E-A9FDCA2E32A7}"/>
          </ac:spMkLst>
        </pc:spChg>
        <pc:picChg chg="mod">
          <ac:chgData name="Richard Ball" userId="c2c6c2dd-6ddc-437e-8cdd-d7a74390accc" providerId="ADAL" clId="{17D00512-49B4-4422-8261-EF24934ACBD4}" dt="2023-01-02T15:32:53.626" v="302" actId="14100"/>
          <ac:picMkLst>
            <pc:docMk/>
            <pc:sldMk cId="1581668664" sldId="2230"/>
            <ac:picMk id="2050" creationId="{BDAACB75-9E2B-4989-8711-D02C9D29F637}"/>
          </ac:picMkLst>
        </pc:picChg>
        <pc:inkChg chg="del">
          <ac:chgData name="Richard Ball" userId="c2c6c2dd-6ddc-437e-8cdd-d7a74390accc" providerId="ADAL" clId="{17D00512-49B4-4422-8261-EF24934ACBD4}" dt="2022-12-12T12:41:00.737" v="166" actId="33639"/>
          <ac:inkMkLst>
            <pc:docMk/>
            <pc:sldMk cId="1581668664" sldId="2230"/>
            <ac:inkMk id="3" creationId="{D6A262BB-7890-4067-88C1-3A401AEEAB90}"/>
          </ac:inkMkLst>
        </pc:inkChg>
        <pc:inkChg chg="add">
          <ac:chgData name="Richard Ball" userId="c2c6c2dd-6ddc-437e-8cdd-d7a74390accc" providerId="ADAL" clId="{17D00512-49B4-4422-8261-EF24934ACBD4}" dt="2023-01-05T11:48:21.737" v="539"/>
          <ac:inkMkLst>
            <pc:docMk/>
            <pc:sldMk cId="1581668664" sldId="2230"/>
            <ac:inkMk id="5" creationId="{AB9DA3DE-001E-AB9C-9696-010AF38D492C}"/>
          </ac:inkMkLst>
        </pc:inkChg>
      </pc:sldChg>
      <pc:sldChg chg="ord">
        <pc:chgData name="Richard Ball" userId="c2c6c2dd-6ddc-437e-8cdd-d7a74390accc" providerId="ADAL" clId="{17D00512-49B4-4422-8261-EF24934ACBD4}" dt="2023-01-05T08:06:38.661" v="517"/>
        <pc:sldMkLst>
          <pc:docMk/>
          <pc:sldMk cId="1842318852" sldId="2231"/>
        </pc:sldMkLst>
      </pc:sldChg>
      <pc:sldChg chg="ord">
        <pc:chgData name="Richard Ball" userId="c2c6c2dd-6ddc-437e-8cdd-d7a74390accc" providerId="ADAL" clId="{17D00512-49B4-4422-8261-EF24934ACBD4}" dt="2023-01-05T08:06:35.390" v="515"/>
        <pc:sldMkLst>
          <pc:docMk/>
          <pc:sldMk cId="1944264117" sldId="2232"/>
        </pc:sldMkLst>
      </pc:sldChg>
      <pc:sldChg chg="ord">
        <pc:chgData name="Richard Ball" userId="c2c6c2dd-6ddc-437e-8cdd-d7a74390accc" providerId="ADAL" clId="{17D00512-49B4-4422-8261-EF24934ACBD4}" dt="2023-01-02T15:34:52.911" v="312"/>
        <pc:sldMkLst>
          <pc:docMk/>
          <pc:sldMk cId="1777856049" sldId="2233"/>
        </pc:sldMkLst>
      </pc:sldChg>
      <pc:sldChg chg="ord">
        <pc:chgData name="Richard Ball" userId="c2c6c2dd-6ddc-437e-8cdd-d7a74390accc" providerId="ADAL" clId="{17D00512-49B4-4422-8261-EF24934ACBD4}" dt="2023-01-02T15:34:48.178" v="310"/>
        <pc:sldMkLst>
          <pc:docMk/>
          <pc:sldMk cId="1624055254" sldId="2234"/>
        </pc:sldMkLst>
      </pc:sldChg>
      <pc:sldChg chg="add">
        <pc:chgData name="Richard Ball" userId="c2c6c2dd-6ddc-437e-8cdd-d7a74390accc" providerId="ADAL" clId="{17D00512-49B4-4422-8261-EF24934ACBD4}" dt="2023-01-02T15:33:24.809" v="304"/>
        <pc:sldMkLst>
          <pc:docMk/>
          <pc:sldMk cId="1660584109" sldId="2235"/>
        </pc:sldMkLst>
      </pc:sldChg>
      <pc:sldChg chg="delSp modSp del mod">
        <pc:chgData name="Richard Ball" userId="c2c6c2dd-6ddc-437e-8cdd-d7a74390accc" providerId="ADAL" clId="{17D00512-49B4-4422-8261-EF24934ACBD4}" dt="2023-01-02T15:33:18.831" v="303" actId="47"/>
        <pc:sldMkLst>
          <pc:docMk/>
          <pc:sldMk cId="4220116472" sldId="2235"/>
        </pc:sldMkLst>
        <pc:spChg chg="mod">
          <ac:chgData name="Richard Ball" userId="c2c6c2dd-6ddc-437e-8cdd-d7a74390accc" providerId="ADAL" clId="{17D00512-49B4-4422-8261-EF24934ACBD4}" dt="2023-01-02T15:28:16.106" v="233" actId="1076"/>
          <ac:spMkLst>
            <pc:docMk/>
            <pc:sldMk cId="4220116472" sldId="2235"/>
            <ac:spMk id="2" creationId="{91F94955-14DE-4C0F-B22E-B943BFFE949F}"/>
          </ac:spMkLst>
        </pc:spChg>
        <pc:spChg chg="mod">
          <ac:chgData name="Richard Ball" userId="c2c6c2dd-6ddc-437e-8cdd-d7a74390accc" providerId="ADAL" clId="{17D00512-49B4-4422-8261-EF24934ACBD4}" dt="2023-01-02T15:30:19.708" v="300" actId="255"/>
          <ac:spMkLst>
            <pc:docMk/>
            <pc:sldMk cId="4220116472" sldId="2235"/>
            <ac:spMk id="3" creationId="{68347451-D2CC-4732-B0E6-5C9D745E3F8C}"/>
          </ac:spMkLst>
        </pc:spChg>
        <pc:inkChg chg="del">
          <ac:chgData name="Richard Ball" userId="c2c6c2dd-6ddc-437e-8cdd-d7a74390accc" providerId="ADAL" clId="{17D00512-49B4-4422-8261-EF24934ACBD4}" dt="2022-12-12T12:41:00.737" v="166" actId="33639"/>
          <ac:inkMkLst>
            <pc:docMk/>
            <pc:sldMk cId="4220116472" sldId="2235"/>
            <ac:inkMk id="5" creationId="{9C7A6839-B349-4D3C-BCED-43F79E67A965}"/>
          </ac:inkMkLst>
        </pc:inkChg>
      </pc:sldChg>
      <pc:sldChg chg="delSp modSp del mod">
        <pc:chgData name="Richard Ball" userId="c2c6c2dd-6ddc-437e-8cdd-d7a74390accc" providerId="ADAL" clId="{17D00512-49B4-4422-8261-EF24934ACBD4}" dt="2023-01-02T15:33:18.831" v="303" actId="47"/>
        <pc:sldMkLst>
          <pc:docMk/>
          <pc:sldMk cId="1089456578" sldId="2237"/>
        </pc:sldMkLst>
        <pc:picChg chg="mod">
          <ac:chgData name="Richard Ball" userId="c2c6c2dd-6ddc-437e-8cdd-d7a74390accc" providerId="ADAL" clId="{17D00512-49B4-4422-8261-EF24934ACBD4}" dt="2022-12-12T12:41:00.978" v="167" actId="1076"/>
          <ac:picMkLst>
            <pc:docMk/>
            <pc:sldMk cId="1089456578" sldId="2237"/>
            <ac:picMk id="4" creationId="{70851CB4-1935-49E8-92B8-860DB310ADB6}"/>
          </ac:picMkLst>
        </pc:picChg>
        <pc:inkChg chg="del">
          <ac:chgData name="Richard Ball" userId="c2c6c2dd-6ddc-437e-8cdd-d7a74390accc" providerId="ADAL" clId="{17D00512-49B4-4422-8261-EF24934ACBD4}" dt="2022-12-12T12:41:00.737" v="166" actId="33639"/>
          <ac:inkMkLst>
            <pc:docMk/>
            <pc:sldMk cId="1089456578" sldId="2237"/>
            <ac:inkMk id="5" creationId="{A418AE4F-7919-4B61-9C72-8DC6377F01BA}"/>
          </ac:inkMkLst>
        </pc:inkChg>
      </pc:sldChg>
      <pc:sldChg chg="add">
        <pc:chgData name="Richard Ball" userId="c2c6c2dd-6ddc-437e-8cdd-d7a74390accc" providerId="ADAL" clId="{17D00512-49B4-4422-8261-EF24934ACBD4}" dt="2023-01-02T15:33:24.809" v="304"/>
        <pc:sldMkLst>
          <pc:docMk/>
          <pc:sldMk cId="1434980208" sldId="2237"/>
        </pc:sldMkLst>
      </pc:sldChg>
      <pc:sldChg chg="add del">
        <pc:chgData name="Richard Ball" userId="c2c6c2dd-6ddc-437e-8cdd-d7a74390accc" providerId="ADAL" clId="{17D00512-49B4-4422-8261-EF24934ACBD4}" dt="2022-12-12T12:38:29.658" v="13" actId="47"/>
        <pc:sldMkLst>
          <pc:docMk/>
          <pc:sldMk cId="71828783" sldId="2238"/>
        </pc:sldMkLst>
      </pc:sldChg>
      <pc:sldChg chg="addSp delSp modSp add mod">
        <pc:chgData name="Richard Ball" userId="c2c6c2dd-6ddc-437e-8cdd-d7a74390accc" providerId="ADAL" clId="{17D00512-49B4-4422-8261-EF24934ACBD4}" dt="2023-01-05T11:48:21.737" v="539"/>
        <pc:sldMkLst>
          <pc:docMk/>
          <pc:sldMk cId="475852146" sldId="2238"/>
        </pc:sldMkLst>
        <pc:spChg chg="del mod">
          <ac:chgData name="Richard Ball" userId="c2c6c2dd-6ddc-437e-8cdd-d7a74390accc" providerId="ADAL" clId="{17D00512-49B4-4422-8261-EF24934ACBD4}" dt="2022-12-12T12:40:42.788" v="160" actId="478"/>
          <ac:spMkLst>
            <pc:docMk/>
            <pc:sldMk cId="475852146" sldId="2238"/>
            <ac:spMk id="14" creationId="{00000000-0000-0000-0000-000000000000}"/>
          </ac:spMkLst>
        </pc:spChg>
        <pc:picChg chg="del">
          <ac:chgData name="Richard Ball" userId="c2c6c2dd-6ddc-437e-8cdd-d7a74390accc" providerId="ADAL" clId="{17D00512-49B4-4422-8261-EF24934ACBD4}" dt="2022-12-12T12:40:54.129" v="164" actId="478"/>
          <ac:picMkLst>
            <pc:docMk/>
            <pc:sldMk cId="475852146" sldId="2238"/>
            <ac:picMk id="3" creationId="{00000000-0000-0000-0000-000000000000}"/>
          </ac:picMkLst>
        </pc:picChg>
        <pc:picChg chg="add mod">
          <ac:chgData name="Richard Ball" userId="c2c6c2dd-6ddc-437e-8cdd-d7a74390accc" providerId="ADAL" clId="{17D00512-49B4-4422-8261-EF24934ACBD4}" dt="2022-12-12T12:40:54.496" v="165"/>
          <ac:picMkLst>
            <pc:docMk/>
            <pc:sldMk cId="475852146" sldId="2238"/>
            <ac:picMk id="4" creationId="{9F809977-939C-168C-C7E6-A3E5B8C47A4D}"/>
          </ac:picMkLst>
        </pc:picChg>
        <pc:inkChg chg="add">
          <ac:chgData name="Richard Ball" userId="c2c6c2dd-6ddc-437e-8cdd-d7a74390accc" providerId="ADAL" clId="{17D00512-49B4-4422-8261-EF24934ACBD4}" dt="2023-01-05T11:48:21.737" v="539"/>
          <ac:inkMkLst>
            <pc:docMk/>
            <pc:sldMk cId="475852146" sldId="2238"/>
            <ac:inkMk id="3" creationId="{AFC7F9AD-574A-2020-E067-2D386305B67F}"/>
          </ac:inkMkLst>
        </pc:inkChg>
      </pc:sldChg>
      <pc:sldChg chg="modSp new mod">
        <pc:chgData name="Richard Ball" userId="c2c6c2dd-6ddc-437e-8cdd-d7a74390accc" providerId="ADAL" clId="{17D00512-49B4-4422-8261-EF24934ACBD4}" dt="2022-12-12T13:51:54.289" v="204" actId="20577"/>
        <pc:sldMkLst>
          <pc:docMk/>
          <pc:sldMk cId="2796337324" sldId="2239"/>
        </pc:sldMkLst>
        <pc:spChg chg="mod">
          <ac:chgData name="Richard Ball" userId="c2c6c2dd-6ddc-437e-8cdd-d7a74390accc" providerId="ADAL" clId="{17D00512-49B4-4422-8261-EF24934ACBD4}" dt="2022-12-12T13:51:34.379" v="200" actId="115"/>
          <ac:spMkLst>
            <pc:docMk/>
            <pc:sldMk cId="2796337324" sldId="2239"/>
            <ac:spMk id="2" creationId="{613AB39D-23A4-ACA1-92CC-1981B83A2C0C}"/>
          </ac:spMkLst>
        </pc:spChg>
        <pc:spChg chg="mod">
          <ac:chgData name="Richard Ball" userId="c2c6c2dd-6ddc-437e-8cdd-d7a74390accc" providerId="ADAL" clId="{17D00512-49B4-4422-8261-EF24934ACBD4}" dt="2022-12-12T13:51:54.289" v="204" actId="20577"/>
          <ac:spMkLst>
            <pc:docMk/>
            <pc:sldMk cId="2796337324" sldId="2239"/>
            <ac:spMk id="3" creationId="{0369D4C4-E3B2-9A51-A4FD-AC14B5FE2D1E}"/>
          </ac:spMkLst>
        </pc:spChg>
      </pc:sldChg>
      <pc:sldChg chg="delSp add setBg delDesignElem">
        <pc:chgData name="Richard Ball" userId="c2c6c2dd-6ddc-437e-8cdd-d7a74390accc" providerId="ADAL" clId="{17D00512-49B4-4422-8261-EF24934ACBD4}" dt="2023-01-02T15:24:10.829" v="206"/>
        <pc:sldMkLst>
          <pc:docMk/>
          <pc:sldMk cId="3249284121" sldId="2240"/>
        </pc:sldMkLst>
        <pc:spChg chg="del">
          <ac:chgData name="Richard Ball" userId="c2c6c2dd-6ddc-437e-8cdd-d7a74390accc" providerId="ADAL" clId="{17D00512-49B4-4422-8261-EF24934ACBD4}" dt="2023-01-02T15:24:10.829" v="206"/>
          <ac:spMkLst>
            <pc:docMk/>
            <pc:sldMk cId="3249284121" sldId="2240"/>
            <ac:spMk id="11" creationId="{A3BAF07C-C39E-42EB-BB22-8D46691D9735}"/>
          </ac:spMkLst>
        </pc:spChg>
        <pc:spChg chg="del">
          <ac:chgData name="Richard Ball" userId="c2c6c2dd-6ddc-437e-8cdd-d7a74390accc" providerId="ADAL" clId="{17D00512-49B4-4422-8261-EF24934ACBD4}" dt="2023-01-02T15:24:10.829" v="206"/>
          <ac:spMkLst>
            <pc:docMk/>
            <pc:sldMk cId="3249284121" sldId="2240"/>
            <ac:spMk id="34" creationId="{44C110BA-81E8-4247-853A-5F2B93E92E46}"/>
          </ac:spMkLst>
        </pc:spChg>
        <pc:grpChg chg="del">
          <ac:chgData name="Richard Ball" userId="c2c6c2dd-6ddc-437e-8cdd-d7a74390accc" providerId="ADAL" clId="{17D00512-49B4-4422-8261-EF24934ACBD4}" dt="2023-01-02T15:24:10.829" v="206"/>
          <ac:grpSpMkLst>
            <pc:docMk/>
            <pc:sldMk cId="3249284121" sldId="2240"/>
            <ac:grpSpMk id="13" creationId="{D8E9CF54-0466-4261-9E62-0249E60E1886}"/>
          </ac:grpSpMkLst>
        </pc:grpChg>
      </pc:sldChg>
      <pc:sldChg chg="add">
        <pc:chgData name="Richard Ball" userId="c2c6c2dd-6ddc-437e-8cdd-d7a74390accc" providerId="ADAL" clId="{17D00512-49B4-4422-8261-EF24934ACBD4}" dt="2023-01-02T15:24:10.829" v="206"/>
        <pc:sldMkLst>
          <pc:docMk/>
          <pc:sldMk cId="2427607875" sldId="2241"/>
        </pc:sldMkLst>
      </pc:sldChg>
      <pc:sldChg chg="add">
        <pc:chgData name="Richard Ball" userId="c2c6c2dd-6ddc-437e-8cdd-d7a74390accc" providerId="ADAL" clId="{17D00512-49B4-4422-8261-EF24934ACBD4}" dt="2023-01-02T15:24:10.829" v="206"/>
        <pc:sldMkLst>
          <pc:docMk/>
          <pc:sldMk cId="3661359558" sldId="2242"/>
        </pc:sldMkLst>
      </pc:sldChg>
      <pc:sldChg chg="add">
        <pc:chgData name="Richard Ball" userId="c2c6c2dd-6ddc-437e-8cdd-d7a74390accc" providerId="ADAL" clId="{17D00512-49B4-4422-8261-EF24934ACBD4}" dt="2023-01-02T15:24:10.829" v="206"/>
        <pc:sldMkLst>
          <pc:docMk/>
          <pc:sldMk cId="2116445323" sldId="2243"/>
        </pc:sldMkLst>
      </pc:sldChg>
      <pc:sldChg chg="add">
        <pc:chgData name="Richard Ball" userId="c2c6c2dd-6ddc-437e-8cdd-d7a74390accc" providerId="ADAL" clId="{17D00512-49B4-4422-8261-EF24934ACBD4}" dt="2023-01-02T15:24:10.829" v="206"/>
        <pc:sldMkLst>
          <pc:docMk/>
          <pc:sldMk cId="3840175200" sldId="2244"/>
        </pc:sldMkLst>
      </pc:sldChg>
      <pc:sldChg chg="add">
        <pc:chgData name="Richard Ball" userId="c2c6c2dd-6ddc-437e-8cdd-d7a74390accc" providerId="ADAL" clId="{17D00512-49B4-4422-8261-EF24934ACBD4}" dt="2023-01-02T15:24:10.829" v="206"/>
        <pc:sldMkLst>
          <pc:docMk/>
          <pc:sldMk cId="857185998" sldId="2245"/>
        </pc:sldMkLst>
      </pc:sldChg>
      <pc:sldChg chg="add">
        <pc:chgData name="Richard Ball" userId="c2c6c2dd-6ddc-437e-8cdd-d7a74390accc" providerId="ADAL" clId="{17D00512-49B4-4422-8261-EF24934ACBD4}" dt="2023-01-02T15:24:10.829" v="206"/>
        <pc:sldMkLst>
          <pc:docMk/>
          <pc:sldMk cId="3519041960" sldId="2246"/>
        </pc:sldMkLst>
      </pc:sldChg>
      <pc:sldChg chg="add">
        <pc:chgData name="Richard Ball" userId="c2c6c2dd-6ddc-437e-8cdd-d7a74390accc" providerId="ADAL" clId="{17D00512-49B4-4422-8261-EF24934ACBD4}" dt="2023-01-02T15:24:10.829" v="206"/>
        <pc:sldMkLst>
          <pc:docMk/>
          <pc:sldMk cId="2121966057" sldId="2247"/>
        </pc:sldMkLst>
      </pc:sldChg>
      <pc:sldChg chg="add">
        <pc:chgData name="Richard Ball" userId="c2c6c2dd-6ddc-437e-8cdd-d7a74390accc" providerId="ADAL" clId="{17D00512-49B4-4422-8261-EF24934ACBD4}" dt="2023-01-02T15:24:10.829" v="206"/>
        <pc:sldMkLst>
          <pc:docMk/>
          <pc:sldMk cId="1881310461" sldId="2248"/>
        </pc:sldMkLst>
      </pc:sldChg>
      <pc:sldChg chg="add">
        <pc:chgData name="Richard Ball" userId="c2c6c2dd-6ddc-437e-8cdd-d7a74390accc" providerId="ADAL" clId="{17D00512-49B4-4422-8261-EF24934ACBD4}" dt="2023-01-02T15:24:10.829" v="206"/>
        <pc:sldMkLst>
          <pc:docMk/>
          <pc:sldMk cId="181269434" sldId="2249"/>
        </pc:sldMkLst>
      </pc:sldChg>
      <pc:sldChg chg="addSp delSp modSp new mod">
        <pc:chgData name="Richard Ball" userId="c2c6c2dd-6ddc-437e-8cdd-d7a74390accc" providerId="ADAL" clId="{17D00512-49B4-4422-8261-EF24934ACBD4}" dt="2023-01-05T08:02:23.680" v="451" actId="14100"/>
        <pc:sldMkLst>
          <pc:docMk/>
          <pc:sldMk cId="2424678852" sldId="2250"/>
        </pc:sldMkLst>
        <pc:spChg chg="del">
          <ac:chgData name="Richard Ball" userId="c2c6c2dd-6ddc-437e-8cdd-d7a74390accc" providerId="ADAL" clId="{17D00512-49B4-4422-8261-EF24934ACBD4}" dt="2023-01-05T08:02:15.491" v="448" actId="478"/>
          <ac:spMkLst>
            <pc:docMk/>
            <pc:sldMk cId="2424678852" sldId="2250"/>
            <ac:spMk id="2" creationId="{5700029B-7CD5-0C9C-09F5-9364679D113C}"/>
          </ac:spMkLst>
        </pc:spChg>
        <pc:spChg chg="del">
          <ac:chgData name="Richard Ball" userId="c2c6c2dd-6ddc-437e-8cdd-d7a74390accc" providerId="ADAL" clId="{17D00512-49B4-4422-8261-EF24934ACBD4}" dt="2023-01-05T08:02:15.491" v="448" actId="478"/>
          <ac:spMkLst>
            <pc:docMk/>
            <pc:sldMk cId="2424678852" sldId="2250"/>
            <ac:spMk id="3" creationId="{E1A070EB-CF1D-F599-7D81-55794B2B082A}"/>
          </ac:spMkLst>
        </pc:spChg>
        <pc:picChg chg="add mod">
          <ac:chgData name="Richard Ball" userId="c2c6c2dd-6ddc-437e-8cdd-d7a74390accc" providerId="ADAL" clId="{17D00512-49B4-4422-8261-EF24934ACBD4}" dt="2023-01-05T08:02:23.680" v="451" actId="14100"/>
          <ac:picMkLst>
            <pc:docMk/>
            <pc:sldMk cId="2424678852" sldId="2250"/>
            <ac:picMk id="2050" creationId="{6ECB150E-ACA9-D41F-8F84-6B3D9F76B198}"/>
          </ac:picMkLst>
        </pc:picChg>
      </pc:sldChg>
      <pc:sldChg chg="addSp delSp modSp new mod">
        <pc:chgData name="Richard Ball" userId="c2c6c2dd-6ddc-437e-8cdd-d7a74390accc" providerId="ADAL" clId="{17D00512-49B4-4422-8261-EF24934ACBD4}" dt="2023-01-05T11:48:21.737" v="539"/>
        <pc:sldMkLst>
          <pc:docMk/>
          <pc:sldMk cId="3614948075" sldId="2251"/>
        </pc:sldMkLst>
        <pc:spChg chg="del">
          <ac:chgData name="Richard Ball" userId="c2c6c2dd-6ddc-437e-8cdd-d7a74390accc" providerId="ADAL" clId="{17D00512-49B4-4422-8261-EF24934ACBD4}" dt="2023-01-05T08:02:41.019" v="453" actId="478"/>
          <ac:spMkLst>
            <pc:docMk/>
            <pc:sldMk cId="3614948075" sldId="2251"/>
            <ac:spMk id="2" creationId="{9845E1CA-DD1F-4967-551F-34B3A07B377B}"/>
          </ac:spMkLst>
        </pc:spChg>
        <pc:spChg chg="del">
          <ac:chgData name="Richard Ball" userId="c2c6c2dd-6ddc-437e-8cdd-d7a74390accc" providerId="ADAL" clId="{17D00512-49B4-4422-8261-EF24934ACBD4}" dt="2023-01-05T08:02:41.019" v="453" actId="478"/>
          <ac:spMkLst>
            <pc:docMk/>
            <pc:sldMk cId="3614948075" sldId="2251"/>
            <ac:spMk id="3" creationId="{B9B1507D-84A9-A267-02DF-AF72A40FBFCD}"/>
          </ac:spMkLst>
        </pc:spChg>
        <pc:picChg chg="add mod">
          <ac:chgData name="Richard Ball" userId="c2c6c2dd-6ddc-437e-8cdd-d7a74390accc" providerId="ADAL" clId="{17D00512-49B4-4422-8261-EF24934ACBD4}" dt="2023-01-05T08:02:54.040" v="458" actId="1076"/>
          <ac:picMkLst>
            <pc:docMk/>
            <pc:sldMk cId="3614948075" sldId="2251"/>
            <ac:picMk id="4" creationId="{DDF34C50-7FE4-5682-4D3D-F5C45AB226A3}"/>
          </ac:picMkLst>
        </pc:picChg>
        <pc:inkChg chg="add">
          <ac:chgData name="Richard Ball" userId="c2c6c2dd-6ddc-437e-8cdd-d7a74390accc" providerId="ADAL" clId="{17D00512-49B4-4422-8261-EF24934ACBD4}" dt="2023-01-05T11:48:21.737" v="539"/>
          <ac:inkMkLst>
            <pc:docMk/>
            <pc:sldMk cId="3614948075" sldId="2251"/>
            <ac:inkMk id="2" creationId="{03C46733-77F1-003D-5344-FB1A7DE8D87A}"/>
          </ac:inkMkLst>
        </pc:inkChg>
      </pc:sldChg>
      <pc:sldChg chg="addSp delSp modSp new mod">
        <pc:chgData name="Richard Ball" userId="c2c6c2dd-6ddc-437e-8cdd-d7a74390accc" providerId="ADAL" clId="{17D00512-49B4-4422-8261-EF24934ACBD4}" dt="2023-01-05T09:12:50.264" v="537" actId="14100"/>
        <pc:sldMkLst>
          <pc:docMk/>
          <pc:sldMk cId="1893322063" sldId="2252"/>
        </pc:sldMkLst>
        <pc:spChg chg="del">
          <ac:chgData name="Richard Ball" userId="c2c6c2dd-6ddc-437e-8cdd-d7a74390accc" providerId="ADAL" clId="{17D00512-49B4-4422-8261-EF24934ACBD4}" dt="2023-01-05T09:12:21.592" v="534" actId="478"/>
          <ac:spMkLst>
            <pc:docMk/>
            <pc:sldMk cId="1893322063" sldId="2252"/>
            <ac:spMk id="2" creationId="{FFA9F3CE-EE52-5230-6447-55263D40FBEF}"/>
          </ac:spMkLst>
        </pc:spChg>
        <pc:spChg chg="del">
          <ac:chgData name="Richard Ball" userId="c2c6c2dd-6ddc-437e-8cdd-d7a74390accc" providerId="ADAL" clId="{17D00512-49B4-4422-8261-EF24934ACBD4}" dt="2023-01-05T09:12:21.592" v="534" actId="478"/>
          <ac:spMkLst>
            <pc:docMk/>
            <pc:sldMk cId="1893322063" sldId="2252"/>
            <ac:spMk id="3" creationId="{DB3A85A1-253A-54E9-83F2-5492435A7939}"/>
          </ac:spMkLst>
        </pc:spChg>
        <pc:picChg chg="add mod">
          <ac:chgData name="Richard Ball" userId="c2c6c2dd-6ddc-437e-8cdd-d7a74390accc" providerId="ADAL" clId="{17D00512-49B4-4422-8261-EF24934ACBD4}" dt="2023-01-05T09:12:50.264" v="537" actId="14100"/>
          <ac:picMkLst>
            <pc:docMk/>
            <pc:sldMk cId="1893322063" sldId="2252"/>
            <ac:picMk id="5" creationId="{2123AF7C-EB0E-B2E1-6A50-6F3D4F2672C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6149E005-0A04-4615-8BD9-4AF68172C8F9}" type="datetimeFigureOut">
              <a:rPr lang="en-GB" smtClean="0"/>
              <a:t>23/07/2025</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094C0175-F9B6-4DC7-9752-8979B2DFF9E6}" type="slidenum">
              <a:rPr lang="en-GB" smtClean="0"/>
              <a:t>‹#›</a:t>
            </a:fld>
            <a:endParaRPr lang="en-GB"/>
          </a:p>
        </p:txBody>
      </p:sp>
    </p:spTree>
    <p:extLst>
      <p:ext uri="{BB962C8B-B14F-4D97-AF65-F5344CB8AC3E}">
        <p14:creationId xmlns:p14="http://schemas.microsoft.com/office/powerpoint/2010/main" val="3903489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12B8A3C5-7FB3-4184-BA49-EC3C603A11C3}" type="datetimeFigureOut">
              <a:rPr lang="en-GB" smtClean="0"/>
              <a:t>23/07/2025</a:t>
            </a:fld>
            <a:endParaRPr lang="en-GB"/>
          </a:p>
        </p:txBody>
      </p:sp>
      <p:sp>
        <p:nvSpPr>
          <p:cNvPr id="4" name="Slide Image Placeholder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9B855444-340A-4F7D-8253-859E0009CB05}" type="slidenum">
              <a:rPr lang="en-GB" smtClean="0"/>
              <a:t>‹#›</a:t>
            </a:fld>
            <a:endParaRPr lang="en-GB"/>
          </a:p>
        </p:txBody>
      </p:sp>
    </p:spTree>
    <p:extLst>
      <p:ext uri="{BB962C8B-B14F-4D97-AF65-F5344CB8AC3E}">
        <p14:creationId xmlns:p14="http://schemas.microsoft.com/office/powerpoint/2010/main" val="267204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55444-340A-4F7D-8253-859E0009CB05}" type="slidenum">
              <a:rPr lang="en-GB" smtClean="0"/>
              <a:t>3</a:t>
            </a:fld>
            <a:endParaRPr lang="en-GB"/>
          </a:p>
        </p:txBody>
      </p:sp>
    </p:spTree>
    <p:extLst>
      <p:ext uri="{BB962C8B-B14F-4D97-AF65-F5344CB8AC3E}">
        <p14:creationId xmlns:p14="http://schemas.microsoft.com/office/powerpoint/2010/main" val="3327531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D3FB9C8-9121-4FCE-A147-41A614476A56}" type="slidenum">
              <a:rPr lang="en-GB" altLang="en-US"/>
              <a:pPr/>
              <a:t>15</a:t>
            </a:fld>
            <a:endParaRPr lang="en-GB" altLang="en-US"/>
          </a:p>
        </p:txBody>
      </p:sp>
      <p:sp>
        <p:nvSpPr>
          <p:cNvPr id="20482" name="Text Box 2"/>
          <p:cNvSpPr txBox="1">
            <a:spLocks noChangeArrowheads="1"/>
          </p:cNvSpPr>
          <p:nvPr/>
        </p:nvSpPr>
        <p:spPr bwMode="auto">
          <a:xfrm>
            <a:off x="1111515" y="740450"/>
            <a:ext cx="4446059" cy="370224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483" name="Rectangle 3"/>
          <p:cNvSpPr txBox="1">
            <a:spLocks noGrp="1" noChangeArrowheads="1"/>
          </p:cNvSpPr>
          <p:nvPr>
            <p:ph type="body"/>
          </p:nvPr>
        </p:nvSpPr>
        <p:spPr>
          <a:xfrm>
            <a:off x="666909" y="4689515"/>
            <a:ext cx="5335270" cy="4442698"/>
          </a:xfrm>
          <a:noFill/>
          <a:ln/>
        </p:spPr>
        <p:txBody>
          <a:bodyPr wrap="none" anchor="ctr"/>
          <a:lstStyle/>
          <a:p>
            <a:endParaRPr lang="en-US" altLang="en-US"/>
          </a:p>
        </p:txBody>
      </p:sp>
    </p:spTree>
    <p:extLst>
      <p:ext uri="{BB962C8B-B14F-4D97-AF65-F5344CB8AC3E}">
        <p14:creationId xmlns:p14="http://schemas.microsoft.com/office/powerpoint/2010/main" val="3607589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D3FB9C8-9121-4FCE-A147-41A614476A56}" type="slidenum">
              <a:rPr lang="en-GB" altLang="en-US"/>
              <a:pPr/>
              <a:t>16</a:t>
            </a:fld>
            <a:endParaRPr lang="en-GB" altLang="en-US"/>
          </a:p>
        </p:txBody>
      </p:sp>
      <p:sp>
        <p:nvSpPr>
          <p:cNvPr id="20482" name="Text Box 2"/>
          <p:cNvSpPr txBox="1">
            <a:spLocks noChangeArrowheads="1"/>
          </p:cNvSpPr>
          <p:nvPr/>
        </p:nvSpPr>
        <p:spPr bwMode="auto">
          <a:xfrm>
            <a:off x="1111515" y="740450"/>
            <a:ext cx="4446059" cy="370224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483" name="Rectangle 3"/>
          <p:cNvSpPr txBox="1">
            <a:spLocks noGrp="1" noChangeArrowheads="1"/>
          </p:cNvSpPr>
          <p:nvPr>
            <p:ph type="body"/>
          </p:nvPr>
        </p:nvSpPr>
        <p:spPr>
          <a:xfrm>
            <a:off x="666909" y="4689515"/>
            <a:ext cx="5335270" cy="4442698"/>
          </a:xfrm>
          <a:noFill/>
          <a:ln/>
        </p:spPr>
        <p:txBody>
          <a:bodyPr wrap="none" anchor="ctr"/>
          <a:lstStyle/>
          <a:p>
            <a:endParaRPr lang="en-US" altLang="en-US"/>
          </a:p>
        </p:txBody>
      </p:sp>
    </p:spTree>
    <p:extLst>
      <p:ext uri="{BB962C8B-B14F-4D97-AF65-F5344CB8AC3E}">
        <p14:creationId xmlns:p14="http://schemas.microsoft.com/office/powerpoint/2010/main" val="3814358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481AAA0-1470-472D-8E28-4CB176A789E5}" type="slidenum">
              <a:rPr lang="en-GB" altLang="en-US"/>
              <a:pPr/>
              <a:t>18</a:t>
            </a:fld>
            <a:endParaRPr lang="en-GB" altLang="en-US"/>
          </a:p>
        </p:txBody>
      </p:sp>
      <p:sp>
        <p:nvSpPr>
          <p:cNvPr id="12289" name="Text Box 1"/>
          <p:cNvSpPr txBox="1">
            <a:spLocks noChangeArrowheads="1"/>
          </p:cNvSpPr>
          <p:nvPr/>
        </p:nvSpPr>
        <p:spPr bwMode="auto">
          <a:xfrm>
            <a:off x="1111515" y="740450"/>
            <a:ext cx="4446059" cy="370224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290" name="Rectangle 2"/>
          <p:cNvSpPr txBox="1">
            <a:spLocks noGrp="1" noChangeArrowheads="1"/>
          </p:cNvSpPr>
          <p:nvPr>
            <p:ph type="body"/>
          </p:nvPr>
        </p:nvSpPr>
        <p:spPr bwMode="auto">
          <a:xfrm>
            <a:off x="666909" y="4689515"/>
            <a:ext cx="5335270" cy="44426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79297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481AAA0-1470-472D-8E28-4CB176A789E5}" type="slidenum">
              <a:rPr lang="en-GB" altLang="en-US"/>
              <a:pPr/>
              <a:t>21</a:t>
            </a:fld>
            <a:endParaRPr lang="en-GB" altLang="en-US"/>
          </a:p>
        </p:txBody>
      </p:sp>
      <p:sp>
        <p:nvSpPr>
          <p:cNvPr id="12289" name="Text Box 1"/>
          <p:cNvSpPr txBox="1">
            <a:spLocks noChangeArrowheads="1"/>
          </p:cNvSpPr>
          <p:nvPr/>
        </p:nvSpPr>
        <p:spPr bwMode="auto">
          <a:xfrm>
            <a:off x="1111515" y="740450"/>
            <a:ext cx="4446059" cy="370224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290" name="Rectangle 2"/>
          <p:cNvSpPr txBox="1">
            <a:spLocks noGrp="1" noChangeArrowheads="1"/>
          </p:cNvSpPr>
          <p:nvPr>
            <p:ph type="body"/>
          </p:nvPr>
        </p:nvSpPr>
        <p:spPr bwMode="auto">
          <a:xfrm>
            <a:off x="666909" y="4689515"/>
            <a:ext cx="5335270" cy="44426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69146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55444-340A-4F7D-8253-859E0009CB05}" type="slidenum">
              <a:rPr lang="en-GB" smtClean="0"/>
              <a:t>23</a:t>
            </a:fld>
            <a:endParaRPr lang="en-GB"/>
          </a:p>
        </p:txBody>
      </p:sp>
    </p:spTree>
    <p:extLst>
      <p:ext uri="{BB962C8B-B14F-4D97-AF65-F5344CB8AC3E}">
        <p14:creationId xmlns:p14="http://schemas.microsoft.com/office/powerpoint/2010/main" val="2186644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481AAA0-1470-472D-8E28-4CB176A789E5}" type="slidenum">
              <a:rPr lang="en-GB" altLang="en-US"/>
              <a:pPr/>
              <a:t>27</a:t>
            </a:fld>
            <a:endParaRPr lang="en-GB" altLang="en-US"/>
          </a:p>
        </p:txBody>
      </p:sp>
      <p:sp>
        <p:nvSpPr>
          <p:cNvPr id="12289" name="Text Box 1"/>
          <p:cNvSpPr txBox="1">
            <a:spLocks noChangeArrowheads="1"/>
          </p:cNvSpPr>
          <p:nvPr/>
        </p:nvSpPr>
        <p:spPr bwMode="auto">
          <a:xfrm>
            <a:off x="1111515" y="740450"/>
            <a:ext cx="4446059" cy="370224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290" name="Rectangle 2"/>
          <p:cNvSpPr txBox="1">
            <a:spLocks noGrp="1" noChangeArrowheads="1"/>
          </p:cNvSpPr>
          <p:nvPr>
            <p:ph type="body"/>
          </p:nvPr>
        </p:nvSpPr>
        <p:spPr bwMode="auto">
          <a:xfrm>
            <a:off x="666909" y="4689515"/>
            <a:ext cx="5335270" cy="44426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41203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481AAA0-1470-472D-8E28-4CB176A789E5}" type="slidenum">
              <a:rPr lang="en-GB" altLang="en-US"/>
              <a:pPr/>
              <a:t>28</a:t>
            </a:fld>
            <a:endParaRPr lang="en-GB" altLang="en-US"/>
          </a:p>
        </p:txBody>
      </p:sp>
      <p:sp>
        <p:nvSpPr>
          <p:cNvPr id="12289" name="Text Box 1"/>
          <p:cNvSpPr txBox="1">
            <a:spLocks noChangeArrowheads="1"/>
          </p:cNvSpPr>
          <p:nvPr/>
        </p:nvSpPr>
        <p:spPr bwMode="auto">
          <a:xfrm>
            <a:off x="1111515" y="740450"/>
            <a:ext cx="4446059" cy="370224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290" name="Rectangle 2"/>
          <p:cNvSpPr txBox="1">
            <a:spLocks noGrp="1" noChangeArrowheads="1"/>
          </p:cNvSpPr>
          <p:nvPr>
            <p:ph type="body"/>
          </p:nvPr>
        </p:nvSpPr>
        <p:spPr bwMode="auto">
          <a:xfrm>
            <a:off x="666909" y="4689515"/>
            <a:ext cx="5335270" cy="44426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47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D3FB9C8-9121-4FCE-A147-41A614476A56}" type="slidenum">
              <a:rPr lang="en-GB" altLang="en-US"/>
              <a:pPr/>
              <a:t>29</a:t>
            </a:fld>
            <a:endParaRPr lang="en-GB" altLang="en-US"/>
          </a:p>
        </p:txBody>
      </p:sp>
      <p:sp>
        <p:nvSpPr>
          <p:cNvPr id="20482" name="Text Box 2"/>
          <p:cNvSpPr txBox="1">
            <a:spLocks noChangeArrowheads="1"/>
          </p:cNvSpPr>
          <p:nvPr/>
        </p:nvSpPr>
        <p:spPr bwMode="auto">
          <a:xfrm>
            <a:off x="1111515" y="740450"/>
            <a:ext cx="4446059" cy="370224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483" name="Rectangle 3"/>
          <p:cNvSpPr txBox="1">
            <a:spLocks noGrp="1" noChangeArrowheads="1"/>
          </p:cNvSpPr>
          <p:nvPr>
            <p:ph type="body"/>
          </p:nvPr>
        </p:nvSpPr>
        <p:spPr>
          <a:xfrm>
            <a:off x="666909" y="4689515"/>
            <a:ext cx="5335270" cy="4442698"/>
          </a:xfrm>
          <a:noFill/>
          <a:ln/>
        </p:spPr>
        <p:txBody>
          <a:bodyPr wrap="none" anchor="ctr"/>
          <a:lstStyle/>
          <a:p>
            <a:endParaRPr lang="en-US" altLang="en-US"/>
          </a:p>
        </p:txBody>
      </p:sp>
    </p:spTree>
    <p:extLst>
      <p:ext uri="{BB962C8B-B14F-4D97-AF65-F5344CB8AC3E}">
        <p14:creationId xmlns:p14="http://schemas.microsoft.com/office/powerpoint/2010/main" val="2101240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D3FB9C8-9121-4FCE-A147-41A614476A56}" type="slidenum">
              <a:rPr lang="en-GB" altLang="en-US"/>
              <a:pPr/>
              <a:t>32</a:t>
            </a:fld>
            <a:endParaRPr lang="en-GB" altLang="en-US"/>
          </a:p>
        </p:txBody>
      </p:sp>
      <p:sp>
        <p:nvSpPr>
          <p:cNvPr id="20482" name="Text Box 2"/>
          <p:cNvSpPr txBox="1">
            <a:spLocks noChangeArrowheads="1"/>
          </p:cNvSpPr>
          <p:nvPr/>
        </p:nvSpPr>
        <p:spPr bwMode="auto">
          <a:xfrm>
            <a:off x="1111515" y="740450"/>
            <a:ext cx="4446059" cy="370224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483" name="Rectangle 3"/>
          <p:cNvSpPr txBox="1">
            <a:spLocks noGrp="1" noChangeArrowheads="1"/>
          </p:cNvSpPr>
          <p:nvPr>
            <p:ph type="body"/>
          </p:nvPr>
        </p:nvSpPr>
        <p:spPr>
          <a:xfrm>
            <a:off x="666909" y="4689515"/>
            <a:ext cx="5335270" cy="4442698"/>
          </a:xfrm>
          <a:noFill/>
          <a:ln/>
        </p:spPr>
        <p:txBody>
          <a:bodyPr wrap="none" anchor="ctr"/>
          <a:lstStyle/>
          <a:p>
            <a:endParaRPr lang="en-US" altLang="en-US"/>
          </a:p>
        </p:txBody>
      </p:sp>
    </p:spTree>
    <p:extLst>
      <p:ext uri="{BB962C8B-B14F-4D97-AF65-F5344CB8AC3E}">
        <p14:creationId xmlns:p14="http://schemas.microsoft.com/office/powerpoint/2010/main" val="2599698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D3FB9C8-9121-4FCE-A147-41A614476A56}" type="slidenum">
              <a:rPr lang="en-GB" altLang="en-US"/>
              <a:pPr/>
              <a:t>33</a:t>
            </a:fld>
            <a:endParaRPr lang="en-GB" altLang="en-US"/>
          </a:p>
        </p:txBody>
      </p:sp>
      <p:sp>
        <p:nvSpPr>
          <p:cNvPr id="20482" name="Text Box 2"/>
          <p:cNvSpPr txBox="1">
            <a:spLocks noChangeArrowheads="1"/>
          </p:cNvSpPr>
          <p:nvPr/>
        </p:nvSpPr>
        <p:spPr bwMode="auto">
          <a:xfrm>
            <a:off x="1111515" y="740450"/>
            <a:ext cx="4446059" cy="370224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483" name="Rectangle 3"/>
          <p:cNvSpPr txBox="1">
            <a:spLocks noGrp="1" noChangeArrowheads="1"/>
          </p:cNvSpPr>
          <p:nvPr>
            <p:ph type="body"/>
          </p:nvPr>
        </p:nvSpPr>
        <p:spPr>
          <a:xfrm>
            <a:off x="666909" y="4689515"/>
            <a:ext cx="5335270" cy="4442698"/>
          </a:xfrm>
          <a:noFill/>
          <a:ln/>
        </p:spPr>
        <p:txBody>
          <a:bodyPr wrap="none" anchor="ctr"/>
          <a:lstStyle/>
          <a:p>
            <a:endParaRPr lang="en-US" altLang="en-US"/>
          </a:p>
        </p:txBody>
      </p:sp>
    </p:spTree>
    <p:extLst>
      <p:ext uri="{BB962C8B-B14F-4D97-AF65-F5344CB8AC3E}">
        <p14:creationId xmlns:p14="http://schemas.microsoft.com/office/powerpoint/2010/main" val="70703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AB1005-4DFA-49A6-AC21-B0C30FD7FE0F}" type="slidenum">
              <a:rPr lang="en-GB" smtClean="0"/>
              <a:t>5</a:t>
            </a:fld>
            <a:endParaRPr lang="en-GB"/>
          </a:p>
        </p:txBody>
      </p:sp>
    </p:spTree>
    <p:extLst>
      <p:ext uri="{BB962C8B-B14F-4D97-AF65-F5344CB8AC3E}">
        <p14:creationId xmlns:p14="http://schemas.microsoft.com/office/powerpoint/2010/main" val="2099066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D3FB9C8-9121-4FCE-A147-41A614476A56}" type="slidenum">
              <a:rPr lang="en-GB" altLang="en-US"/>
              <a:pPr/>
              <a:t>34</a:t>
            </a:fld>
            <a:endParaRPr lang="en-GB" altLang="en-US"/>
          </a:p>
        </p:txBody>
      </p:sp>
      <p:sp>
        <p:nvSpPr>
          <p:cNvPr id="20482" name="Text Box 2"/>
          <p:cNvSpPr txBox="1">
            <a:spLocks noChangeArrowheads="1"/>
          </p:cNvSpPr>
          <p:nvPr/>
        </p:nvSpPr>
        <p:spPr bwMode="auto">
          <a:xfrm>
            <a:off x="1111515" y="740450"/>
            <a:ext cx="4446059" cy="370224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483" name="Rectangle 3"/>
          <p:cNvSpPr txBox="1">
            <a:spLocks noGrp="1" noChangeArrowheads="1"/>
          </p:cNvSpPr>
          <p:nvPr>
            <p:ph type="body"/>
          </p:nvPr>
        </p:nvSpPr>
        <p:spPr>
          <a:xfrm>
            <a:off x="666909" y="4689515"/>
            <a:ext cx="5335270" cy="4442698"/>
          </a:xfrm>
          <a:noFill/>
          <a:ln/>
        </p:spPr>
        <p:txBody>
          <a:bodyPr wrap="none" anchor="ctr"/>
          <a:lstStyle/>
          <a:p>
            <a:endParaRPr lang="en-US" altLang="en-US"/>
          </a:p>
        </p:txBody>
      </p:sp>
    </p:spTree>
    <p:extLst>
      <p:ext uri="{BB962C8B-B14F-4D97-AF65-F5344CB8AC3E}">
        <p14:creationId xmlns:p14="http://schemas.microsoft.com/office/powerpoint/2010/main" val="921932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55444-340A-4F7D-8253-859E0009CB05}" type="slidenum">
              <a:rPr lang="en-GB" smtClean="0"/>
              <a:t>37</a:t>
            </a:fld>
            <a:endParaRPr lang="en-GB"/>
          </a:p>
        </p:txBody>
      </p:sp>
    </p:spTree>
    <p:extLst>
      <p:ext uri="{BB962C8B-B14F-4D97-AF65-F5344CB8AC3E}">
        <p14:creationId xmlns:p14="http://schemas.microsoft.com/office/powerpoint/2010/main" val="3724732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55444-340A-4F7D-8253-859E0009CB05}" type="slidenum">
              <a:rPr lang="en-GB" smtClean="0"/>
              <a:t>38</a:t>
            </a:fld>
            <a:endParaRPr lang="en-GB"/>
          </a:p>
        </p:txBody>
      </p:sp>
    </p:spTree>
    <p:extLst>
      <p:ext uri="{BB962C8B-B14F-4D97-AF65-F5344CB8AC3E}">
        <p14:creationId xmlns:p14="http://schemas.microsoft.com/office/powerpoint/2010/main" val="1672008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55444-340A-4F7D-8253-859E0009CB05}" type="slidenum">
              <a:rPr lang="en-GB" smtClean="0"/>
              <a:t>39</a:t>
            </a:fld>
            <a:endParaRPr lang="en-GB"/>
          </a:p>
        </p:txBody>
      </p:sp>
    </p:spTree>
    <p:extLst>
      <p:ext uri="{BB962C8B-B14F-4D97-AF65-F5344CB8AC3E}">
        <p14:creationId xmlns:p14="http://schemas.microsoft.com/office/powerpoint/2010/main" val="1999338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55444-340A-4F7D-8253-859E0009CB05}" type="slidenum">
              <a:rPr lang="en-GB" smtClean="0"/>
              <a:t>40</a:t>
            </a:fld>
            <a:endParaRPr lang="en-GB"/>
          </a:p>
        </p:txBody>
      </p:sp>
    </p:spTree>
    <p:extLst>
      <p:ext uri="{BB962C8B-B14F-4D97-AF65-F5344CB8AC3E}">
        <p14:creationId xmlns:p14="http://schemas.microsoft.com/office/powerpoint/2010/main" val="2796279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55444-340A-4F7D-8253-859E0009CB05}" type="slidenum">
              <a:rPr lang="en-GB" smtClean="0"/>
              <a:t>41</a:t>
            </a:fld>
            <a:endParaRPr lang="en-GB"/>
          </a:p>
        </p:txBody>
      </p:sp>
    </p:spTree>
    <p:extLst>
      <p:ext uri="{BB962C8B-B14F-4D97-AF65-F5344CB8AC3E}">
        <p14:creationId xmlns:p14="http://schemas.microsoft.com/office/powerpoint/2010/main" val="3885872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55444-340A-4F7D-8253-859E0009CB05}" type="slidenum">
              <a:rPr lang="en-GB" smtClean="0"/>
              <a:t>42</a:t>
            </a:fld>
            <a:endParaRPr lang="en-GB"/>
          </a:p>
        </p:txBody>
      </p:sp>
    </p:spTree>
    <p:extLst>
      <p:ext uri="{BB962C8B-B14F-4D97-AF65-F5344CB8AC3E}">
        <p14:creationId xmlns:p14="http://schemas.microsoft.com/office/powerpoint/2010/main" val="2079270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55444-340A-4F7D-8253-859E0009CB05}" type="slidenum">
              <a:rPr lang="en-GB" smtClean="0"/>
              <a:t>43</a:t>
            </a:fld>
            <a:endParaRPr lang="en-GB"/>
          </a:p>
        </p:txBody>
      </p:sp>
    </p:spTree>
    <p:extLst>
      <p:ext uri="{BB962C8B-B14F-4D97-AF65-F5344CB8AC3E}">
        <p14:creationId xmlns:p14="http://schemas.microsoft.com/office/powerpoint/2010/main" val="3520481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55444-340A-4F7D-8253-859E0009CB05}" type="slidenum">
              <a:rPr lang="en-GB" smtClean="0"/>
              <a:t>44</a:t>
            </a:fld>
            <a:endParaRPr lang="en-GB"/>
          </a:p>
        </p:txBody>
      </p:sp>
    </p:spTree>
    <p:extLst>
      <p:ext uri="{BB962C8B-B14F-4D97-AF65-F5344CB8AC3E}">
        <p14:creationId xmlns:p14="http://schemas.microsoft.com/office/powerpoint/2010/main" val="385638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Systemic – Left – High</a:t>
            </a:r>
          </a:p>
          <a:p>
            <a:r>
              <a:rPr lang="en-GB" dirty="0"/>
              <a:t>Pulmonary – Right – Low</a:t>
            </a:r>
          </a:p>
          <a:p>
            <a:r>
              <a:rPr lang="en-GB" dirty="0"/>
              <a:t>HINT COLOURS</a:t>
            </a:r>
          </a:p>
          <a:p>
            <a:endParaRPr lang="en-GB" dirty="0"/>
          </a:p>
        </p:txBody>
      </p:sp>
      <p:sp>
        <p:nvSpPr>
          <p:cNvPr id="4" name="Slide Number Placeholder 3"/>
          <p:cNvSpPr>
            <a:spLocks noGrp="1"/>
          </p:cNvSpPr>
          <p:nvPr>
            <p:ph type="sldNum" sz="quarter" idx="5"/>
          </p:nvPr>
        </p:nvSpPr>
        <p:spPr/>
        <p:txBody>
          <a:bodyPr/>
          <a:lstStyle/>
          <a:p>
            <a:fld id="{9B855444-340A-4F7D-8253-859E0009CB05}" type="slidenum">
              <a:rPr lang="en-GB" smtClean="0"/>
              <a:t>7</a:t>
            </a:fld>
            <a:endParaRPr lang="en-GB"/>
          </a:p>
        </p:txBody>
      </p:sp>
    </p:spTree>
    <p:extLst>
      <p:ext uri="{BB962C8B-B14F-4D97-AF65-F5344CB8AC3E}">
        <p14:creationId xmlns:p14="http://schemas.microsoft.com/office/powerpoint/2010/main" val="3632373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Systemic – Left – High</a:t>
            </a:r>
          </a:p>
          <a:p>
            <a:r>
              <a:rPr lang="en-GB" dirty="0"/>
              <a:t>Pulmonary – Right – Low</a:t>
            </a:r>
          </a:p>
          <a:p>
            <a:r>
              <a:rPr lang="en-GB" dirty="0"/>
              <a:t>HINT COLOURS</a:t>
            </a:r>
          </a:p>
          <a:p>
            <a:endParaRPr lang="en-GB" dirty="0"/>
          </a:p>
        </p:txBody>
      </p:sp>
      <p:sp>
        <p:nvSpPr>
          <p:cNvPr id="4" name="Slide Number Placeholder 3"/>
          <p:cNvSpPr>
            <a:spLocks noGrp="1"/>
          </p:cNvSpPr>
          <p:nvPr>
            <p:ph type="sldNum" sz="quarter" idx="5"/>
          </p:nvPr>
        </p:nvSpPr>
        <p:spPr/>
        <p:txBody>
          <a:bodyPr/>
          <a:lstStyle/>
          <a:p>
            <a:fld id="{9B855444-340A-4F7D-8253-859E0009CB05}" type="slidenum">
              <a:rPr lang="en-GB" smtClean="0"/>
              <a:t>8</a:t>
            </a:fld>
            <a:endParaRPr lang="en-GB"/>
          </a:p>
        </p:txBody>
      </p:sp>
    </p:spTree>
    <p:extLst>
      <p:ext uri="{BB962C8B-B14F-4D97-AF65-F5344CB8AC3E}">
        <p14:creationId xmlns:p14="http://schemas.microsoft.com/office/powerpoint/2010/main" val="291555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Systemic – Left – High</a:t>
            </a:r>
          </a:p>
          <a:p>
            <a:r>
              <a:rPr lang="en-GB" dirty="0"/>
              <a:t>Pulmonary – Right – Low</a:t>
            </a:r>
          </a:p>
          <a:p>
            <a:r>
              <a:rPr lang="en-GB" dirty="0"/>
              <a:t>HINT COLOURS</a:t>
            </a:r>
          </a:p>
          <a:p>
            <a:endParaRPr lang="en-GB" dirty="0"/>
          </a:p>
        </p:txBody>
      </p:sp>
      <p:sp>
        <p:nvSpPr>
          <p:cNvPr id="4" name="Slide Number Placeholder 3"/>
          <p:cNvSpPr>
            <a:spLocks noGrp="1"/>
          </p:cNvSpPr>
          <p:nvPr>
            <p:ph type="sldNum" sz="quarter" idx="5"/>
          </p:nvPr>
        </p:nvSpPr>
        <p:spPr/>
        <p:txBody>
          <a:bodyPr/>
          <a:lstStyle/>
          <a:p>
            <a:fld id="{9B855444-340A-4F7D-8253-859E0009CB05}" type="slidenum">
              <a:rPr lang="en-GB" smtClean="0"/>
              <a:t>9</a:t>
            </a:fld>
            <a:endParaRPr lang="en-GB"/>
          </a:p>
        </p:txBody>
      </p:sp>
    </p:spTree>
    <p:extLst>
      <p:ext uri="{BB962C8B-B14F-4D97-AF65-F5344CB8AC3E}">
        <p14:creationId xmlns:p14="http://schemas.microsoft.com/office/powerpoint/2010/main" val="224821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Systemic – Left – High</a:t>
            </a:r>
          </a:p>
          <a:p>
            <a:r>
              <a:rPr lang="en-GB" dirty="0"/>
              <a:t>Pulmonary – Right – Low</a:t>
            </a:r>
          </a:p>
          <a:p>
            <a:r>
              <a:rPr lang="en-GB" dirty="0"/>
              <a:t>HINT COLOURS</a:t>
            </a:r>
          </a:p>
          <a:p>
            <a:endParaRPr lang="en-GB" dirty="0"/>
          </a:p>
        </p:txBody>
      </p:sp>
      <p:sp>
        <p:nvSpPr>
          <p:cNvPr id="4" name="Slide Number Placeholder 3"/>
          <p:cNvSpPr>
            <a:spLocks noGrp="1"/>
          </p:cNvSpPr>
          <p:nvPr>
            <p:ph type="sldNum" sz="quarter" idx="5"/>
          </p:nvPr>
        </p:nvSpPr>
        <p:spPr/>
        <p:txBody>
          <a:bodyPr/>
          <a:lstStyle/>
          <a:p>
            <a:fld id="{9B855444-340A-4F7D-8253-859E0009CB05}" type="slidenum">
              <a:rPr lang="en-GB" smtClean="0"/>
              <a:t>10</a:t>
            </a:fld>
            <a:endParaRPr lang="en-GB"/>
          </a:p>
        </p:txBody>
      </p:sp>
    </p:spTree>
    <p:extLst>
      <p:ext uri="{BB962C8B-B14F-4D97-AF65-F5344CB8AC3E}">
        <p14:creationId xmlns:p14="http://schemas.microsoft.com/office/powerpoint/2010/main" val="3634642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D3FB9C8-9121-4FCE-A147-41A614476A56}" type="slidenum">
              <a:rPr lang="en-GB" altLang="en-US"/>
              <a:pPr/>
              <a:t>11</a:t>
            </a:fld>
            <a:endParaRPr lang="en-GB" altLang="en-US"/>
          </a:p>
        </p:txBody>
      </p:sp>
      <p:sp>
        <p:nvSpPr>
          <p:cNvPr id="20482" name="Text Box 2"/>
          <p:cNvSpPr txBox="1">
            <a:spLocks noChangeArrowheads="1"/>
          </p:cNvSpPr>
          <p:nvPr/>
        </p:nvSpPr>
        <p:spPr bwMode="auto">
          <a:xfrm>
            <a:off x="1111515" y="740450"/>
            <a:ext cx="4446059" cy="370224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483" name="Rectangle 3"/>
          <p:cNvSpPr txBox="1">
            <a:spLocks noGrp="1" noChangeArrowheads="1"/>
          </p:cNvSpPr>
          <p:nvPr>
            <p:ph type="body"/>
          </p:nvPr>
        </p:nvSpPr>
        <p:spPr>
          <a:xfrm>
            <a:off x="666909" y="4689515"/>
            <a:ext cx="5335270" cy="4442698"/>
          </a:xfrm>
          <a:noFill/>
          <a:ln/>
        </p:spPr>
        <p:txBody>
          <a:bodyPr wrap="none" anchor="ctr"/>
          <a:lstStyle/>
          <a:p>
            <a:endParaRPr lang="en-US" altLang="en-US"/>
          </a:p>
        </p:txBody>
      </p:sp>
    </p:spTree>
    <p:extLst>
      <p:ext uri="{BB962C8B-B14F-4D97-AF65-F5344CB8AC3E}">
        <p14:creationId xmlns:p14="http://schemas.microsoft.com/office/powerpoint/2010/main" val="163505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D3FB9C8-9121-4FCE-A147-41A614476A56}" type="slidenum">
              <a:rPr lang="en-GB" altLang="en-US"/>
              <a:pPr/>
              <a:t>12</a:t>
            </a:fld>
            <a:endParaRPr lang="en-GB" altLang="en-US"/>
          </a:p>
        </p:txBody>
      </p:sp>
      <p:sp>
        <p:nvSpPr>
          <p:cNvPr id="20482" name="Text Box 2"/>
          <p:cNvSpPr txBox="1">
            <a:spLocks noChangeArrowheads="1"/>
          </p:cNvSpPr>
          <p:nvPr/>
        </p:nvSpPr>
        <p:spPr bwMode="auto">
          <a:xfrm>
            <a:off x="1111515" y="740450"/>
            <a:ext cx="4446059" cy="370224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483" name="Rectangle 3"/>
          <p:cNvSpPr txBox="1">
            <a:spLocks noGrp="1" noChangeArrowheads="1"/>
          </p:cNvSpPr>
          <p:nvPr>
            <p:ph type="body"/>
          </p:nvPr>
        </p:nvSpPr>
        <p:spPr>
          <a:xfrm>
            <a:off x="666909" y="4689515"/>
            <a:ext cx="5335270" cy="4442698"/>
          </a:xfrm>
          <a:noFill/>
          <a:ln/>
        </p:spPr>
        <p:txBody>
          <a:bodyPr wrap="none" anchor="ctr"/>
          <a:lstStyle/>
          <a:p>
            <a:endParaRPr lang="en-US" altLang="en-US"/>
          </a:p>
        </p:txBody>
      </p:sp>
    </p:spTree>
    <p:extLst>
      <p:ext uri="{BB962C8B-B14F-4D97-AF65-F5344CB8AC3E}">
        <p14:creationId xmlns:p14="http://schemas.microsoft.com/office/powerpoint/2010/main" val="1780022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Systemic – Left – High</a:t>
            </a:r>
          </a:p>
          <a:p>
            <a:r>
              <a:rPr lang="en-GB" dirty="0"/>
              <a:t>Pulmonary – Right - Low</a:t>
            </a:r>
          </a:p>
        </p:txBody>
      </p:sp>
      <p:sp>
        <p:nvSpPr>
          <p:cNvPr id="4" name="Slide Number Placeholder 3"/>
          <p:cNvSpPr>
            <a:spLocks noGrp="1"/>
          </p:cNvSpPr>
          <p:nvPr>
            <p:ph type="sldNum" sz="quarter" idx="5"/>
          </p:nvPr>
        </p:nvSpPr>
        <p:spPr/>
        <p:txBody>
          <a:bodyPr/>
          <a:lstStyle/>
          <a:p>
            <a:fld id="{9B855444-340A-4F7D-8253-859E0009CB05}" type="slidenum">
              <a:rPr lang="en-GB" smtClean="0"/>
              <a:t>13</a:t>
            </a:fld>
            <a:endParaRPr lang="en-GB"/>
          </a:p>
        </p:txBody>
      </p:sp>
    </p:spTree>
    <p:extLst>
      <p:ext uri="{BB962C8B-B14F-4D97-AF65-F5344CB8AC3E}">
        <p14:creationId xmlns:p14="http://schemas.microsoft.com/office/powerpoint/2010/main" val="365509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D8C589-2FD7-486B-BCE4-F12DFDDFECFE}"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362427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D8C589-2FD7-486B-BCE4-F12DFDDFECFE}"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264600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D8C589-2FD7-486B-BCE4-F12DFDDFECFE}"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113211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D8C589-2FD7-486B-BCE4-F12DFDDFECFE}"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180277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D8C589-2FD7-486B-BCE4-F12DFDDFECFE}"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3711117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D8C589-2FD7-486B-BCE4-F12DFDDFECFE}"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72262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D8C589-2FD7-486B-BCE4-F12DFDDFECFE}" type="datetimeFigureOut">
              <a:rPr lang="en-GB" smtClean="0"/>
              <a:t>23/07/2025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273177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D8C589-2FD7-486B-BCE4-F12DFDDFECFE}" type="datetimeFigureOut">
              <a:rPr lang="en-GB" smtClean="0"/>
              <a:t>23/07/2025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283722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8C589-2FD7-486B-BCE4-F12DFDDFECFE}" type="datetimeFigureOut">
              <a:rPr lang="en-GB" smtClean="0"/>
              <a:t>23/07/2025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247280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D8C589-2FD7-486B-BCE4-F12DFDDFECFE}"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2314182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D8C589-2FD7-486B-BCE4-F12DFDDFECFE}"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02B618-E396-4DC6-9B3E-06C719E1705B}" type="slidenum">
              <a:rPr lang="en-GB" smtClean="0"/>
              <a:t>‹#›</a:t>
            </a:fld>
            <a:endParaRPr lang="en-GB"/>
          </a:p>
        </p:txBody>
      </p:sp>
    </p:spTree>
    <p:extLst>
      <p:ext uri="{BB962C8B-B14F-4D97-AF65-F5344CB8AC3E}">
        <p14:creationId xmlns:p14="http://schemas.microsoft.com/office/powerpoint/2010/main" val="416903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8C589-2FD7-486B-BCE4-F12DFDDFECFE}" type="datetimeFigureOut">
              <a:rPr lang="en-GB" smtClean="0"/>
              <a:t>23/07/2025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2B618-E396-4DC6-9B3E-06C719E1705B}" type="slidenum">
              <a:rPr lang="en-GB" smtClean="0"/>
              <a:t>‹#›</a:t>
            </a:fld>
            <a:endParaRPr lang="en-GB"/>
          </a:p>
        </p:txBody>
      </p:sp>
      <p:sp>
        <p:nvSpPr>
          <p:cNvPr id="7" name="Footer Placeholder 2">
            <a:extLst>
              <a:ext uri="{FF2B5EF4-FFF2-40B4-BE49-F238E27FC236}">
                <a16:creationId xmlns:a16="http://schemas.microsoft.com/office/drawing/2014/main" id="{956B5B71-DB9C-1E25-D7C6-600B13271FB6}"/>
              </a:ext>
            </a:extLst>
          </p:cNvPr>
          <p:cNvSpPr txBox="1">
            <a:spLocks/>
          </p:cNvSpPr>
          <p:nvPr userDrawn="1"/>
        </p:nvSpPr>
        <p:spPr>
          <a:xfrm>
            <a:off x="575726" y="659529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F742E03-121E-EBF4-C7AE-EED79836E7C6}"/>
              </a:ext>
            </a:extLst>
          </p:cNvPr>
          <p:cNvSpPr txBox="1"/>
          <p:nvPr userDrawn="1"/>
        </p:nvSpPr>
        <p:spPr>
          <a:xfrm>
            <a:off x="8458200" y="6640510"/>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0E9B5CCF-239E-CF20-C19F-26925C19CC2F}"/>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2248131" y="1465493"/>
            <a:ext cx="7695738" cy="3098355"/>
          </a:xfrm>
          <a:prstGeom prst="rect">
            <a:avLst/>
          </a:prstGeom>
        </p:spPr>
      </p:pic>
      <p:pic>
        <p:nvPicPr>
          <p:cNvPr id="10" name="Picture 9">
            <a:extLst>
              <a:ext uri="{FF2B5EF4-FFF2-40B4-BE49-F238E27FC236}">
                <a16:creationId xmlns:a16="http://schemas.microsoft.com/office/drawing/2014/main" id="{0B7A685B-89AD-04E5-F95F-BDD5EC26C985}"/>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10934927" y="136525"/>
            <a:ext cx="933411" cy="375797"/>
          </a:xfrm>
          <a:prstGeom prst="rect">
            <a:avLst/>
          </a:prstGeom>
        </p:spPr>
      </p:pic>
    </p:spTree>
    <p:extLst>
      <p:ext uri="{BB962C8B-B14F-4D97-AF65-F5344CB8AC3E}">
        <p14:creationId xmlns:p14="http://schemas.microsoft.com/office/powerpoint/2010/main" val="369279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23AF7C-EB0E-B2E1-6A50-6F3D4F2672C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93322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4889318F-115E-835B-756B-DD1E143972A6}"/>
              </a:ext>
            </a:extLst>
          </p:cNvPr>
          <p:cNvPicPr>
            <a:picLocks noChangeAspect="1"/>
          </p:cNvPicPr>
          <p:nvPr/>
        </p:nvPicPr>
        <p:blipFill rotWithShape="1">
          <a:blip r:embed="rId3"/>
          <a:srcRect l="-98" r="49409" b="-494"/>
          <a:stretch/>
        </p:blipFill>
        <p:spPr>
          <a:xfrm>
            <a:off x="1847528" y="182498"/>
            <a:ext cx="8208912" cy="6493004"/>
          </a:xfrm>
          <a:prstGeom prst="rect">
            <a:avLst/>
          </a:prstGeom>
        </p:spPr>
      </p:pic>
    </p:spTree>
    <p:extLst>
      <p:ext uri="{BB962C8B-B14F-4D97-AF65-F5344CB8AC3E}">
        <p14:creationId xmlns:p14="http://schemas.microsoft.com/office/powerpoint/2010/main" val="580534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p:nvPr>
        </p:nvSpPr>
        <p:spPr>
          <a:xfrm>
            <a:off x="228600" y="12778"/>
            <a:ext cx="9144000" cy="533400"/>
          </a:xfrm>
          <a:ln/>
        </p:spPr>
        <p:txBody>
          <a:bodyPr anchor="t">
            <a:normAutofit/>
          </a:bodyPr>
          <a:lstStyle/>
          <a:p>
            <a:pPr marL="341313" indent="-341313" algn="just">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b="1" i="1" dirty="0"/>
              <a:t>(a) Single circulation and (b) double circulation</a:t>
            </a:r>
          </a:p>
        </p:txBody>
      </p:sp>
      <p:sp>
        <p:nvSpPr>
          <p:cNvPr id="19460" name="Text Box 4"/>
          <p:cNvSpPr txBox="1">
            <a:spLocks noChangeArrowheads="1"/>
          </p:cNvSpPr>
          <p:nvPr/>
        </p:nvSpPr>
        <p:spPr bwMode="auto">
          <a:xfrm>
            <a:off x="6477000" y="304801"/>
            <a:ext cx="2895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latin typeface="+mj-lt"/>
            </a:endParaRPr>
          </a:p>
        </p:txBody>
      </p:sp>
      <p:pic>
        <p:nvPicPr>
          <p:cNvPr id="19463" name="Picture 7" descr="S691806_aw_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2" y="688420"/>
            <a:ext cx="4415343" cy="60486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11824" y="836713"/>
            <a:ext cx="7632848" cy="6124754"/>
          </a:xfrm>
          <a:prstGeom prst="rect">
            <a:avLst/>
          </a:prstGeom>
          <a:noFill/>
        </p:spPr>
        <p:txBody>
          <a:bodyPr wrap="square" rtlCol="0">
            <a:spAutoFit/>
          </a:bodyPr>
          <a:lstStyle/>
          <a:p>
            <a:pPr algn="just"/>
            <a:r>
              <a:rPr lang="en-GB" sz="2800" dirty="0">
                <a:solidFill>
                  <a:srgbClr val="002060"/>
                </a:solidFill>
                <a:latin typeface="+mj-lt"/>
              </a:rPr>
              <a:t>Different organisms can have different circulatory systems:</a:t>
            </a:r>
          </a:p>
          <a:p>
            <a:pPr algn="just"/>
            <a:endParaRPr lang="en-GB" sz="2800" dirty="0">
              <a:solidFill>
                <a:srgbClr val="002060"/>
              </a:solidFill>
              <a:latin typeface="+mj-lt"/>
            </a:endParaRPr>
          </a:p>
          <a:p>
            <a:pPr algn="just"/>
            <a:r>
              <a:rPr lang="en-GB" sz="2800" dirty="0">
                <a:solidFill>
                  <a:srgbClr val="C00000"/>
                </a:solidFill>
                <a:latin typeface="+mj-lt"/>
              </a:rPr>
              <a:t>(a) In a single system, blood can only pass through the heart </a:t>
            </a:r>
            <a:r>
              <a:rPr lang="en-GB" sz="2800" u="sng" dirty="0">
                <a:solidFill>
                  <a:srgbClr val="C00000"/>
                </a:solidFill>
                <a:latin typeface="+mj-lt"/>
              </a:rPr>
              <a:t>once</a:t>
            </a:r>
            <a:r>
              <a:rPr lang="en-GB" sz="2800" dirty="0">
                <a:solidFill>
                  <a:srgbClr val="C00000"/>
                </a:solidFill>
                <a:latin typeface="+mj-lt"/>
              </a:rPr>
              <a:t> for </a:t>
            </a:r>
            <a:r>
              <a:rPr lang="en-GB" sz="2800" u="sng" dirty="0">
                <a:solidFill>
                  <a:srgbClr val="C00000"/>
                </a:solidFill>
                <a:latin typeface="+mj-lt"/>
              </a:rPr>
              <a:t>each complete circuit of the body</a:t>
            </a:r>
            <a:r>
              <a:rPr lang="en-GB" sz="2800" dirty="0">
                <a:solidFill>
                  <a:srgbClr val="C00000"/>
                </a:solidFill>
                <a:latin typeface="+mj-lt"/>
              </a:rPr>
              <a:t>.</a:t>
            </a:r>
          </a:p>
          <a:p>
            <a:pPr marL="342900" indent="-342900" algn="just">
              <a:buAutoNum type="alphaLcParenBoth"/>
            </a:pPr>
            <a:endParaRPr lang="en-GB" sz="2800" dirty="0">
              <a:solidFill>
                <a:srgbClr val="002060"/>
              </a:solidFill>
              <a:latin typeface="+mj-lt"/>
            </a:endParaRPr>
          </a:p>
          <a:p>
            <a:pPr algn="just"/>
            <a:r>
              <a:rPr lang="en-GB" sz="2800" dirty="0">
                <a:solidFill>
                  <a:srgbClr val="002060"/>
                </a:solidFill>
                <a:latin typeface="+mj-lt"/>
              </a:rPr>
              <a:t>e.g. fish</a:t>
            </a:r>
          </a:p>
          <a:p>
            <a:pPr algn="just"/>
            <a:endParaRPr lang="en-GB" sz="2800" dirty="0">
              <a:solidFill>
                <a:srgbClr val="002060"/>
              </a:solidFill>
              <a:latin typeface="+mj-lt"/>
            </a:endParaRPr>
          </a:p>
          <a:p>
            <a:pPr algn="just"/>
            <a:r>
              <a:rPr lang="en-GB" sz="2800" dirty="0">
                <a:solidFill>
                  <a:srgbClr val="C00000"/>
                </a:solidFill>
                <a:latin typeface="+mj-lt"/>
              </a:rPr>
              <a:t>(b) In a double system, the blood passes through the heart </a:t>
            </a:r>
            <a:r>
              <a:rPr lang="en-GB" sz="2800" u="sng" dirty="0">
                <a:solidFill>
                  <a:srgbClr val="C00000"/>
                </a:solidFill>
                <a:latin typeface="+mj-lt"/>
              </a:rPr>
              <a:t>twice</a:t>
            </a:r>
            <a:r>
              <a:rPr lang="en-GB" sz="2800" dirty="0">
                <a:solidFill>
                  <a:srgbClr val="C00000"/>
                </a:solidFill>
                <a:latin typeface="+mj-lt"/>
              </a:rPr>
              <a:t> for </a:t>
            </a:r>
            <a:r>
              <a:rPr lang="en-GB" sz="2800" u="sng" dirty="0">
                <a:solidFill>
                  <a:srgbClr val="C00000"/>
                </a:solidFill>
                <a:latin typeface="+mj-lt"/>
              </a:rPr>
              <a:t>each complete circuit of the body</a:t>
            </a:r>
            <a:r>
              <a:rPr lang="en-GB" sz="2800" dirty="0">
                <a:solidFill>
                  <a:srgbClr val="C00000"/>
                </a:solidFill>
                <a:latin typeface="+mj-lt"/>
              </a:rPr>
              <a:t>.</a:t>
            </a:r>
          </a:p>
          <a:p>
            <a:pPr algn="just"/>
            <a:endParaRPr lang="en-GB" sz="2800" dirty="0">
              <a:solidFill>
                <a:srgbClr val="002060"/>
              </a:solidFill>
              <a:latin typeface="+mj-lt"/>
            </a:endParaRPr>
          </a:p>
          <a:p>
            <a:pPr algn="just"/>
            <a:r>
              <a:rPr lang="en-GB" sz="2800" dirty="0">
                <a:solidFill>
                  <a:srgbClr val="002060"/>
                </a:solidFill>
                <a:latin typeface="+mj-lt"/>
              </a:rPr>
              <a:t>e.g. mammals</a:t>
            </a:r>
          </a:p>
        </p:txBody>
      </p:sp>
    </p:spTree>
    <p:extLst>
      <p:ext uri="{BB962C8B-B14F-4D97-AF65-F5344CB8AC3E}">
        <p14:creationId xmlns:p14="http://schemas.microsoft.com/office/powerpoint/2010/main" val="39926349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 calcmode="lin" valueType="num">
                                      <p:cBhvr additive="base">
                                        <p:cTn id="1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 calcmode="lin" valueType="num">
                                      <p:cBhvr additive="base">
                                        <p:cTn id="2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p:nvPr>
        </p:nvSpPr>
        <p:spPr>
          <a:xfrm>
            <a:off x="1524000" y="326"/>
            <a:ext cx="9144000" cy="533400"/>
          </a:xfrm>
          <a:ln/>
        </p:spPr>
        <p:txBody>
          <a:bodyPr anchor="t">
            <a:normAutofit fontScale="92500" lnSpcReduction="20000"/>
          </a:bodyPr>
          <a:lstStyle/>
          <a:p>
            <a:pPr marL="341313" indent="-341313" algn="just">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3600" b="1" i="1" dirty="0"/>
              <a:t>Double circulation</a:t>
            </a:r>
          </a:p>
        </p:txBody>
      </p:sp>
      <p:sp>
        <p:nvSpPr>
          <p:cNvPr id="19460" name="Text Box 4"/>
          <p:cNvSpPr txBox="1">
            <a:spLocks noChangeArrowheads="1"/>
          </p:cNvSpPr>
          <p:nvPr/>
        </p:nvSpPr>
        <p:spPr bwMode="auto">
          <a:xfrm>
            <a:off x="6477000" y="304801"/>
            <a:ext cx="2895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latin typeface="+mj-lt"/>
            </a:endParaRPr>
          </a:p>
        </p:txBody>
      </p:sp>
      <p:pic>
        <p:nvPicPr>
          <p:cNvPr id="19463" name="Picture 7" descr="S691806_aw_040"/>
          <p:cNvPicPr>
            <a:picLocks noChangeAspect="1" noChangeArrowheads="1"/>
          </p:cNvPicPr>
          <p:nvPr/>
        </p:nvPicPr>
        <p:blipFill rotWithShape="1">
          <a:blip r:embed="rId3">
            <a:extLst>
              <a:ext uri="{28A0092B-C50C-407E-A947-70E740481C1C}">
                <a14:useLocalDpi xmlns:a14="http://schemas.microsoft.com/office/drawing/2010/main" val="0"/>
              </a:ext>
            </a:extLst>
          </a:blip>
          <a:srcRect l="6978" t="56347"/>
          <a:stretch/>
        </p:blipFill>
        <p:spPr bwMode="auto">
          <a:xfrm>
            <a:off x="6518895" y="188641"/>
            <a:ext cx="4107211" cy="26404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9336" y="836712"/>
            <a:ext cx="5832648" cy="5262979"/>
          </a:xfrm>
          <a:prstGeom prst="rect">
            <a:avLst/>
          </a:prstGeom>
          <a:noFill/>
        </p:spPr>
        <p:txBody>
          <a:bodyPr wrap="square" lIns="91440" tIns="45720" rIns="91440" bIns="45720" rtlCol="0" anchor="t">
            <a:spAutoFit/>
          </a:bodyPr>
          <a:lstStyle/>
          <a:p>
            <a:pPr algn="just"/>
            <a:r>
              <a:rPr lang="en-GB" sz="2800" dirty="0">
                <a:solidFill>
                  <a:srgbClr val="7030A0"/>
                </a:solidFill>
                <a:latin typeface="+mj-lt"/>
              </a:rPr>
              <a:t>Why is the human heart considered a double pump?</a:t>
            </a:r>
          </a:p>
          <a:p>
            <a:pPr algn="just"/>
            <a:endParaRPr lang="en-GB" sz="2800" dirty="0">
              <a:solidFill>
                <a:srgbClr val="7030A0"/>
              </a:solidFill>
              <a:latin typeface="+mj-lt"/>
            </a:endParaRPr>
          </a:p>
          <a:p>
            <a:pPr algn="just"/>
            <a:r>
              <a:rPr lang="en-GB" sz="2800" dirty="0">
                <a:solidFill>
                  <a:srgbClr val="C00000"/>
                </a:solidFill>
                <a:latin typeface="+mj-lt"/>
              </a:rPr>
              <a:t>Mammalian heart is divided down the middle (two hearts in one).</a:t>
            </a:r>
          </a:p>
          <a:p>
            <a:pPr algn="just"/>
            <a:endParaRPr lang="en-GB" sz="2800" dirty="0">
              <a:solidFill>
                <a:srgbClr val="7030A0"/>
              </a:solidFill>
              <a:latin typeface="+mj-lt"/>
            </a:endParaRPr>
          </a:p>
          <a:p>
            <a:pPr algn="just"/>
            <a:r>
              <a:rPr lang="en-GB" sz="2800" b="1" dirty="0">
                <a:solidFill>
                  <a:srgbClr val="0070C0"/>
                </a:solidFill>
                <a:latin typeface="+mj-lt"/>
              </a:rPr>
              <a:t>Right side </a:t>
            </a:r>
            <a:r>
              <a:rPr lang="en-GB" sz="2800" dirty="0">
                <a:solidFill>
                  <a:srgbClr val="0070C0"/>
                </a:solidFill>
                <a:latin typeface="+mj-lt"/>
              </a:rPr>
              <a:t>= pumps deoxygenated blood to the lungs to receive </a:t>
            </a:r>
            <a:r>
              <a:rPr lang="en-GB" sz="2800" u="sng" dirty="0">
                <a:solidFill>
                  <a:srgbClr val="0070C0"/>
                </a:solidFill>
                <a:latin typeface="+mj-lt"/>
              </a:rPr>
              <a:t>oxygen </a:t>
            </a:r>
            <a:r>
              <a:rPr lang="en-GB" sz="2800" b="1" u="sng" dirty="0">
                <a:solidFill>
                  <a:srgbClr val="0070C0"/>
                </a:solidFill>
                <a:latin typeface="+mj-lt"/>
              </a:rPr>
              <a:t>(pulmonary system)</a:t>
            </a:r>
            <a:r>
              <a:rPr lang="en-GB" sz="2800" u="sng" dirty="0">
                <a:solidFill>
                  <a:srgbClr val="0070C0"/>
                </a:solidFill>
                <a:latin typeface="+mj-lt"/>
              </a:rPr>
              <a:t>.</a:t>
            </a:r>
          </a:p>
          <a:p>
            <a:pPr algn="just"/>
            <a:endParaRPr lang="en-GB" sz="2800" dirty="0">
              <a:solidFill>
                <a:srgbClr val="7030A0"/>
              </a:solidFill>
              <a:latin typeface="+mj-lt"/>
            </a:endParaRPr>
          </a:p>
          <a:p>
            <a:pPr algn="just"/>
            <a:r>
              <a:rPr lang="en-GB" sz="2800" b="1" dirty="0">
                <a:solidFill>
                  <a:srgbClr val="FF0000"/>
                </a:solidFill>
                <a:latin typeface="+mj-lt"/>
              </a:rPr>
              <a:t>Left side </a:t>
            </a:r>
            <a:r>
              <a:rPr lang="en-GB" sz="2800" dirty="0">
                <a:solidFill>
                  <a:srgbClr val="FF0000"/>
                </a:solidFill>
                <a:latin typeface="+mj-lt"/>
              </a:rPr>
              <a:t>= pumps oxygenated blood to the rest of the body </a:t>
            </a:r>
            <a:r>
              <a:rPr lang="en-GB" sz="2800" b="1" u="sng" dirty="0">
                <a:solidFill>
                  <a:srgbClr val="FF0000"/>
                </a:solidFill>
                <a:latin typeface="+mj-lt"/>
              </a:rPr>
              <a:t>(systemic system).</a:t>
            </a:r>
          </a:p>
        </p:txBody>
      </p:sp>
      <p:pic>
        <p:nvPicPr>
          <p:cNvPr id="18434" name="Picture 2" descr="http://www.abpischools.org.uk/res/coResourceImport/modules/heartandcirculation/en-images/4.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068959"/>
            <a:ext cx="5760640" cy="373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5635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FCEBA8-4148-435C-848C-724F2926C09B}"/>
              </a:ext>
            </a:extLst>
          </p:cNvPr>
          <p:cNvSpPr txBox="1"/>
          <p:nvPr/>
        </p:nvSpPr>
        <p:spPr>
          <a:xfrm>
            <a:off x="441526" y="1700808"/>
            <a:ext cx="11308948" cy="3539430"/>
          </a:xfrm>
          <a:prstGeom prst="rect">
            <a:avLst/>
          </a:prstGeom>
          <a:noFill/>
        </p:spPr>
        <p:txBody>
          <a:bodyPr wrap="square" rtlCol="0">
            <a:spAutoFit/>
          </a:bodyPr>
          <a:lstStyle/>
          <a:p>
            <a:pPr algn="ctr"/>
            <a:r>
              <a:rPr lang="en-GB" sz="3200" dirty="0">
                <a:solidFill>
                  <a:srgbClr val="002060"/>
                </a:solidFill>
              </a:rPr>
              <a:t>What type of blood pressure (High or low) do we have on the left side of the heart, explain why?</a:t>
            </a:r>
          </a:p>
          <a:p>
            <a:pPr algn="ctr"/>
            <a:endParaRPr lang="en-GB" sz="3200" dirty="0">
              <a:solidFill>
                <a:srgbClr val="002060"/>
              </a:solidFill>
            </a:endParaRPr>
          </a:p>
          <a:p>
            <a:pPr algn="ctr"/>
            <a:r>
              <a:rPr lang="en-GB" sz="3200" dirty="0"/>
              <a:t>Why is it important to have low blood pressure on the right side of the heart?</a:t>
            </a:r>
            <a:endParaRPr lang="en-GB" sz="3200" dirty="0">
              <a:solidFill>
                <a:srgbClr val="002060"/>
              </a:solidFill>
            </a:endParaRPr>
          </a:p>
          <a:p>
            <a:pPr algn="ctr"/>
            <a:endParaRPr lang="en-GB" sz="3200" dirty="0"/>
          </a:p>
          <a:p>
            <a:pPr algn="ctr"/>
            <a:r>
              <a:rPr lang="en-GB" sz="3200" dirty="0">
                <a:solidFill>
                  <a:srgbClr val="00B050"/>
                </a:solidFill>
              </a:rPr>
              <a:t>Why have mammals evolved to have a double circulatory system?</a:t>
            </a:r>
          </a:p>
        </p:txBody>
      </p:sp>
      <p:sp>
        <p:nvSpPr>
          <p:cNvPr id="5" name="TextBox 4">
            <a:extLst>
              <a:ext uri="{FF2B5EF4-FFF2-40B4-BE49-F238E27FC236}">
                <a16:creationId xmlns:a16="http://schemas.microsoft.com/office/drawing/2014/main" id="{39B37BF8-8D98-4300-B81E-6BFF6635F860}"/>
              </a:ext>
            </a:extLst>
          </p:cNvPr>
          <p:cNvSpPr txBox="1"/>
          <p:nvPr/>
        </p:nvSpPr>
        <p:spPr>
          <a:xfrm>
            <a:off x="4439816" y="260648"/>
            <a:ext cx="2876108" cy="1015663"/>
          </a:xfrm>
          <a:prstGeom prst="rect">
            <a:avLst/>
          </a:prstGeom>
          <a:noFill/>
        </p:spPr>
        <p:txBody>
          <a:bodyPr wrap="none" rtlCol="0">
            <a:spAutoFit/>
          </a:bodyPr>
          <a:lstStyle/>
          <a:p>
            <a:r>
              <a:rPr lang="en-GB" sz="6000" b="1" dirty="0">
                <a:solidFill>
                  <a:srgbClr val="FF0000"/>
                </a:solidFill>
              </a:rPr>
              <a:t>DISCUSS</a:t>
            </a:r>
            <a:endParaRPr lang="en-GB" b="1" dirty="0">
              <a:solidFill>
                <a:srgbClr val="FF0000"/>
              </a:solidFill>
            </a:endParaRPr>
          </a:p>
        </p:txBody>
      </p:sp>
      <p:sp>
        <p:nvSpPr>
          <p:cNvPr id="2" name="TextBox 1">
            <a:extLst>
              <a:ext uri="{FF2B5EF4-FFF2-40B4-BE49-F238E27FC236}">
                <a16:creationId xmlns:a16="http://schemas.microsoft.com/office/drawing/2014/main" id="{D329F83A-9A09-9C7D-88CE-194EEC4163EA}"/>
              </a:ext>
            </a:extLst>
          </p:cNvPr>
          <p:cNvSpPr txBox="1"/>
          <p:nvPr/>
        </p:nvSpPr>
        <p:spPr>
          <a:xfrm>
            <a:off x="2063552" y="5517232"/>
            <a:ext cx="8139344" cy="923330"/>
          </a:xfrm>
          <a:prstGeom prst="rect">
            <a:avLst/>
          </a:prstGeom>
          <a:noFill/>
        </p:spPr>
        <p:txBody>
          <a:bodyPr wrap="none" rtlCol="0">
            <a:spAutoFit/>
          </a:bodyPr>
          <a:lstStyle/>
          <a:p>
            <a:r>
              <a:rPr lang="en-GB" sz="5400" dirty="0">
                <a:highlight>
                  <a:srgbClr val="FFFF00"/>
                </a:highlight>
              </a:rPr>
              <a:t>Hint: Where is blood going? </a:t>
            </a:r>
          </a:p>
        </p:txBody>
      </p:sp>
    </p:spTree>
    <p:extLst>
      <p:ext uri="{BB962C8B-B14F-4D97-AF65-F5344CB8AC3E}">
        <p14:creationId xmlns:p14="http://schemas.microsoft.com/office/powerpoint/2010/main" val="86878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ience Class 6EP: Circulatory System">
            <a:extLst>
              <a:ext uri="{FF2B5EF4-FFF2-40B4-BE49-F238E27FC236}">
                <a16:creationId xmlns:a16="http://schemas.microsoft.com/office/drawing/2014/main" id="{6ECB150E-ACA9-D41F-8F84-6B3D9F76B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678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3060"/>
            <a:ext cx="11953328" cy="2923877"/>
          </a:xfrm>
          <a:prstGeom prst="rect">
            <a:avLst/>
          </a:prstGeom>
          <a:noFill/>
        </p:spPr>
        <p:txBody>
          <a:bodyPr wrap="square" rtlCol="0">
            <a:spAutoFit/>
          </a:bodyPr>
          <a:lstStyle/>
          <a:p>
            <a:pPr algn="just"/>
            <a:r>
              <a:rPr lang="en-GB" sz="3200" dirty="0">
                <a:solidFill>
                  <a:srgbClr val="002060"/>
                </a:solidFill>
                <a:latin typeface="+mj-lt"/>
              </a:rPr>
              <a:t>What is the advantage of having a double circulatory system?</a:t>
            </a:r>
          </a:p>
          <a:p>
            <a:pPr algn="just"/>
            <a:endParaRPr lang="en-GB" sz="3200" dirty="0">
              <a:solidFill>
                <a:srgbClr val="0070C0"/>
              </a:solidFill>
              <a:latin typeface="+mj-lt"/>
            </a:endParaRPr>
          </a:p>
          <a:p>
            <a:pPr algn="just"/>
            <a:r>
              <a:rPr lang="en-GB" sz="2400" dirty="0">
                <a:solidFill>
                  <a:srgbClr val="0070C0"/>
                </a:solidFill>
                <a:latin typeface="+mj-lt"/>
              </a:rPr>
              <a:t>Blood pressure must not be too high for the blood entering the lungs, otherwise it can </a:t>
            </a:r>
            <a:r>
              <a:rPr lang="en-GB" sz="2400" dirty="0">
                <a:solidFill>
                  <a:srgbClr val="0070C0"/>
                </a:solidFill>
                <a:highlight>
                  <a:srgbClr val="FFFF00"/>
                </a:highlight>
                <a:latin typeface="+mj-lt"/>
              </a:rPr>
              <a:t>…………...</a:t>
            </a:r>
            <a:r>
              <a:rPr lang="en-GB" sz="2400" dirty="0">
                <a:solidFill>
                  <a:srgbClr val="0070C0"/>
                </a:solidFill>
                <a:latin typeface="+mj-lt"/>
              </a:rPr>
              <a:t> capillaries. However, blood needs to be pumped at high enough </a:t>
            </a:r>
            <a:r>
              <a:rPr lang="en-GB" sz="2400" dirty="0">
                <a:solidFill>
                  <a:srgbClr val="0070C0"/>
                </a:solidFill>
                <a:highlight>
                  <a:srgbClr val="FFFF00"/>
                </a:highlight>
                <a:latin typeface="+mj-lt"/>
              </a:rPr>
              <a:t>…………..</a:t>
            </a:r>
            <a:r>
              <a:rPr lang="en-GB" sz="2400" dirty="0">
                <a:solidFill>
                  <a:srgbClr val="0070C0"/>
                </a:solidFill>
                <a:latin typeface="+mj-lt"/>
              </a:rPr>
              <a:t> to get to all parts of the body, especially for a highly </a:t>
            </a:r>
            <a:r>
              <a:rPr lang="en-GB" sz="2400" dirty="0">
                <a:solidFill>
                  <a:srgbClr val="0070C0"/>
                </a:solidFill>
                <a:highlight>
                  <a:srgbClr val="FFFF00"/>
                </a:highlight>
                <a:latin typeface="+mj-lt"/>
              </a:rPr>
              <a:t>…………………..</a:t>
            </a:r>
            <a:r>
              <a:rPr lang="en-GB" sz="2400" dirty="0">
                <a:solidFill>
                  <a:srgbClr val="0070C0"/>
                </a:solidFill>
                <a:latin typeface="+mj-lt"/>
              </a:rPr>
              <a:t> active organism such as a mammal. A </a:t>
            </a:r>
            <a:r>
              <a:rPr lang="en-GB" sz="2400" dirty="0">
                <a:solidFill>
                  <a:srgbClr val="0070C0"/>
                </a:solidFill>
                <a:highlight>
                  <a:srgbClr val="FFFF00"/>
                </a:highlight>
                <a:latin typeface="+mj-lt"/>
              </a:rPr>
              <a:t>………….</a:t>
            </a:r>
            <a:r>
              <a:rPr lang="en-GB" sz="2400" dirty="0">
                <a:solidFill>
                  <a:srgbClr val="0070C0"/>
                </a:solidFill>
                <a:latin typeface="+mj-lt"/>
              </a:rPr>
              <a:t> circulatory system means pulmonary pressure can be low, whilst separate </a:t>
            </a:r>
            <a:r>
              <a:rPr lang="en-GB" sz="2400" dirty="0">
                <a:solidFill>
                  <a:srgbClr val="0070C0"/>
                </a:solidFill>
                <a:highlight>
                  <a:srgbClr val="FFFF00"/>
                </a:highlight>
                <a:latin typeface="+mj-lt"/>
              </a:rPr>
              <a:t>……………</a:t>
            </a:r>
            <a:r>
              <a:rPr lang="en-GB" sz="2400" dirty="0">
                <a:solidFill>
                  <a:srgbClr val="0070C0"/>
                </a:solidFill>
                <a:latin typeface="+mj-lt"/>
              </a:rPr>
              <a:t> pressure can be high, in order to pump blood at higher pressure around the body to the </a:t>
            </a:r>
            <a:r>
              <a:rPr lang="en-GB" sz="2400" dirty="0">
                <a:solidFill>
                  <a:srgbClr val="0070C0"/>
                </a:solidFill>
                <a:highlight>
                  <a:srgbClr val="FFFF00"/>
                </a:highlight>
                <a:latin typeface="+mj-lt"/>
              </a:rPr>
              <a:t>…………..</a:t>
            </a:r>
            <a:r>
              <a:rPr lang="en-GB" sz="2400" dirty="0">
                <a:solidFill>
                  <a:srgbClr val="0070C0"/>
                </a:solidFill>
                <a:latin typeface="+mj-lt"/>
              </a:rPr>
              <a:t> cells.</a:t>
            </a:r>
          </a:p>
        </p:txBody>
      </p:sp>
      <p:pic>
        <p:nvPicPr>
          <p:cNvPr id="3" name="Picture 2" descr="http://ykonline.yksd.com/distanceedcourses/Courses/Biology/lessons/SecondQuarterLessons/Chapter6/6-2/Images/CircFishVsM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2" y="3244552"/>
            <a:ext cx="11157494"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00075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400" y="3060"/>
            <a:ext cx="10873208" cy="2985433"/>
          </a:xfrm>
          <a:prstGeom prst="rect">
            <a:avLst/>
          </a:prstGeom>
          <a:noFill/>
        </p:spPr>
        <p:txBody>
          <a:bodyPr wrap="square" rtlCol="0">
            <a:spAutoFit/>
          </a:bodyPr>
          <a:lstStyle/>
          <a:p>
            <a:pPr algn="just"/>
            <a:r>
              <a:rPr lang="en-GB" sz="2800" dirty="0">
                <a:solidFill>
                  <a:srgbClr val="002060"/>
                </a:solidFill>
                <a:latin typeface="+mj-lt"/>
              </a:rPr>
              <a:t>What is the advantage of having a double circulatory system?</a:t>
            </a:r>
          </a:p>
          <a:p>
            <a:pPr algn="just"/>
            <a:endParaRPr lang="en-GB" sz="2800" dirty="0">
              <a:solidFill>
                <a:srgbClr val="0070C0"/>
              </a:solidFill>
              <a:latin typeface="+mj-lt"/>
            </a:endParaRPr>
          </a:p>
          <a:p>
            <a:pPr algn="just"/>
            <a:r>
              <a:rPr lang="en-GB" sz="2200" dirty="0">
                <a:solidFill>
                  <a:srgbClr val="0070C0"/>
                </a:solidFill>
                <a:latin typeface="+mj-lt"/>
              </a:rPr>
              <a:t>Blood pressure must not be too high for the blood entering the lungs, otherwise it can </a:t>
            </a:r>
            <a:r>
              <a:rPr lang="en-GB" sz="2200" dirty="0">
                <a:solidFill>
                  <a:srgbClr val="0070C0"/>
                </a:solidFill>
                <a:highlight>
                  <a:srgbClr val="FFFF00"/>
                </a:highlight>
                <a:latin typeface="+mj-lt"/>
              </a:rPr>
              <a:t>damage</a:t>
            </a:r>
            <a:r>
              <a:rPr lang="en-GB" sz="2200" dirty="0">
                <a:solidFill>
                  <a:srgbClr val="0070C0"/>
                </a:solidFill>
                <a:latin typeface="+mj-lt"/>
              </a:rPr>
              <a:t> capillaries. However, blood needs to be pumped at high enough </a:t>
            </a:r>
            <a:r>
              <a:rPr lang="en-GB" sz="2200" dirty="0">
                <a:solidFill>
                  <a:srgbClr val="0070C0"/>
                </a:solidFill>
                <a:highlight>
                  <a:srgbClr val="FFFF00"/>
                </a:highlight>
                <a:latin typeface="+mj-lt"/>
              </a:rPr>
              <a:t>pressure</a:t>
            </a:r>
            <a:r>
              <a:rPr lang="en-GB" sz="2200" dirty="0">
                <a:solidFill>
                  <a:srgbClr val="0070C0"/>
                </a:solidFill>
                <a:latin typeface="+mj-lt"/>
              </a:rPr>
              <a:t> to get to all parts of the body, especially for a highly </a:t>
            </a:r>
            <a:r>
              <a:rPr lang="en-GB" sz="2200" dirty="0">
                <a:solidFill>
                  <a:srgbClr val="0070C0"/>
                </a:solidFill>
                <a:highlight>
                  <a:srgbClr val="FFFF00"/>
                </a:highlight>
                <a:latin typeface="+mj-lt"/>
              </a:rPr>
              <a:t>metabolically</a:t>
            </a:r>
            <a:r>
              <a:rPr lang="en-GB" sz="2200" dirty="0">
                <a:solidFill>
                  <a:srgbClr val="0070C0"/>
                </a:solidFill>
                <a:latin typeface="+mj-lt"/>
              </a:rPr>
              <a:t> active organism such as a mammal. A </a:t>
            </a:r>
            <a:r>
              <a:rPr lang="en-GB" sz="2200" dirty="0">
                <a:solidFill>
                  <a:srgbClr val="0070C0"/>
                </a:solidFill>
                <a:highlight>
                  <a:srgbClr val="FFFF00"/>
                </a:highlight>
                <a:latin typeface="+mj-lt"/>
              </a:rPr>
              <a:t>double</a:t>
            </a:r>
            <a:r>
              <a:rPr lang="en-GB" sz="2200" dirty="0">
                <a:solidFill>
                  <a:srgbClr val="0070C0"/>
                </a:solidFill>
                <a:latin typeface="+mj-lt"/>
              </a:rPr>
              <a:t> circulatory system means pulmonary pressure can be low, whilst separate </a:t>
            </a:r>
            <a:r>
              <a:rPr lang="en-GB" sz="2200" dirty="0">
                <a:solidFill>
                  <a:srgbClr val="0070C0"/>
                </a:solidFill>
                <a:highlight>
                  <a:srgbClr val="FFFF00"/>
                </a:highlight>
                <a:latin typeface="+mj-lt"/>
              </a:rPr>
              <a:t>systemic</a:t>
            </a:r>
            <a:r>
              <a:rPr lang="en-GB" sz="2200" dirty="0">
                <a:solidFill>
                  <a:srgbClr val="0070C0"/>
                </a:solidFill>
                <a:latin typeface="+mj-lt"/>
              </a:rPr>
              <a:t> pressure can be high, in order to pump blood at higher pressure around the body to the </a:t>
            </a:r>
            <a:r>
              <a:rPr lang="en-GB" sz="2200" dirty="0">
                <a:solidFill>
                  <a:srgbClr val="0070C0"/>
                </a:solidFill>
                <a:highlight>
                  <a:srgbClr val="FFFF00"/>
                </a:highlight>
                <a:latin typeface="+mj-lt"/>
              </a:rPr>
              <a:t>respiring</a:t>
            </a:r>
            <a:r>
              <a:rPr lang="en-GB" sz="2200" dirty="0">
                <a:solidFill>
                  <a:srgbClr val="0070C0"/>
                </a:solidFill>
                <a:latin typeface="+mj-lt"/>
              </a:rPr>
              <a:t> cells.</a:t>
            </a:r>
          </a:p>
        </p:txBody>
      </p:sp>
      <p:pic>
        <p:nvPicPr>
          <p:cNvPr id="4" name="Picture 3" descr="http://ykonline.yksd.com/distanceedcourses/Courses/Biology/lessons/SecondQuarterLessons/Chapter6/6-2/Images/CircFishVsMam.jpg">
            <a:extLst>
              <a:ext uri="{FF2B5EF4-FFF2-40B4-BE49-F238E27FC236}">
                <a16:creationId xmlns:a16="http://schemas.microsoft.com/office/drawing/2014/main" id="{9F809977-939C-168C-C7E6-A3E5B8C47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2" y="3244552"/>
            <a:ext cx="11157494"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85214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F3CAE1A4-EA0B-4650-A186-F1169D6610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85"/>
          <a:stretch/>
        </p:blipFill>
        <p:spPr bwMode="auto">
          <a:xfrm>
            <a:off x="2279576" y="1484784"/>
            <a:ext cx="7315324" cy="47662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6BAA2E-51BC-48E4-853C-7F34F30EC4AF}"/>
              </a:ext>
            </a:extLst>
          </p:cNvPr>
          <p:cNvSpPr txBox="1"/>
          <p:nvPr/>
        </p:nvSpPr>
        <p:spPr>
          <a:xfrm>
            <a:off x="407368" y="476672"/>
            <a:ext cx="6099811" cy="769441"/>
          </a:xfrm>
          <a:prstGeom prst="rect">
            <a:avLst/>
          </a:prstGeom>
          <a:noFill/>
        </p:spPr>
        <p:txBody>
          <a:bodyPr wrap="none" rtlCol="0">
            <a:spAutoFit/>
          </a:bodyPr>
          <a:lstStyle/>
          <a:p>
            <a:r>
              <a:rPr lang="en-GB" sz="4400" b="1" u="sng" dirty="0"/>
              <a:t>Closed circulatory system</a:t>
            </a:r>
          </a:p>
        </p:txBody>
      </p:sp>
    </p:spTree>
    <p:extLst>
      <p:ext uri="{BB962C8B-B14F-4D97-AF65-F5344CB8AC3E}">
        <p14:creationId xmlns:p14="http://schemas.microsoft.com/office/powerpoint/2010/main" val="1944264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S691806_aw_047"/>
          <p:cNvPicPr>
            <a:picLocks noChangeAspect="1" noChangeArrowheads="1"/>
          </p:cNvPicPr>
          <p:nvPr/>
        </p:nvPicPr>
        <p:blipFill rotWithShape="1">
          <a:blip r:embed="rId3">
            <a:extLst>
              <a:ext uri="{28A0092B-C50C-407E-A947-70E740481C1C}">
                <a14:useLocalDpi xmlns:a14="http://schemas.microsoft.com/office/drawing/2010/main" val="0"/>
              </a:ext>
            </a:extLst>
          </a:blip>
          <a:srcRect t="51163"/>
          <a:stretch/>
        </p:blipFill>
        <p:spPr bwMode="auto">
          <a:xfrm>
            <a:off x="3647728" y="1412776"/>
            <a:ext cx="4820308"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19536" y="4150822"/>
            <a:ext cx="2987824" cy="923330"/>
          </a:xfrm>
          <a:prstGeom prst="rect">
            <a:avLst/>
          </a:prstGeom>
          <a:solidFill>
            <a:schemeClr val="bg1"/>
          </a:solidFill>
          <a:ln>
            <a:solidFill>
              <a:schemeClr val="tx1"/>
            </a:solidFill>
          </a:ln>
        </p:spPr>
        <p:txBody>
          <a:bodyPr wrap="square" rtlCol="0">
            <a:spAutoFit/>
          </a:bodyPr>
          <a:lstStyle/>
          <a:p>
            <a:pPr algn="ctr"/>
            <a:r>
              <a:rPr lang="en-GB" dirty="0"/>
              <a:t>Heart pumps blood into arteries, veins and then to the capillaries</a:t>
            </a:r>
          </a:p>
        </p:txBody>
      </p:sp>
      <p:sp>
        <p:nvSpPr>
          <p:cNvPr id="9" name="TextBox 8"/>
          <p:cNvSpPr txBox="1"/>
          <p:nvPr/>
        </p:nvSpPr>
        <p:spPr>
          <a:xfrm>
            <a:off x="1703512" y="2206606"/>
            <a:ext cx="2304256" cy="646331"/>
          </a:xfrm>
          <a:prstGeom prst="rect">
            <a:avLst/>
          </a:prstGeom>
          <a:solidFill>
            <a:schemeClr val="bg1"/>
          </a:solidFill>
          <a:ln>
            <a:solidFill>
              <a:schemeClr val="tx1"/>
            </a:solidFill>
          </a:ln>
        </p:spPr>
        <p:txBody>
          <a:bodyPr wrap="square" rtlCol="0">
            <a:spAutoFit/>
          </a:bodyPr>
          <a:lstStyle/>
          <a:p>
            <a:pPr algn="ctr"/>
            <a:r>
              <a:rPr lang="en-GB" dirty="0"/>
              <a:t>O</a:t>
            </a:r>
            <a:r>
              <a:rPr lang="en-GB" baseline="-25000" dirty="0"/>
              <a:t>2(g)</a:t>
            </a:r>
            <a:r>
              <a:rPr lang="en-GB" dirty="0"/>
              <a:t> diffuses into blood from </a:t>
            </a:r>
            <a:r>
              <a:rPr lang="en-GB" dirty="0">
                <a:highlight>
                  <a:srgbClr val="FFFF00"/>
                </a:highlight>
              </a:rPr>
              <a:t>gills</a:t>
            </a:r>
          </a:p>
        </p:txBody>
      </p:sp>
      <p:sp>
        <p:nvSpPr>
          <p:cNvPr id="10" name="TextBox 9"/>
          <p:cNvSpPr txBox="1"/>
          <p:nvPr/>
        </p:nvSpPr>
        <p:spPr>
          <a:xfrm>
            <a:off x="8184232" y="2967335"/>
            <a:ext cx="2987824" cy="1200329"/>
          </a:xfrm>
          <a:prstGeom prst="rect">
            <a:avLst/>
          </a:prstGeom>
          <a:solidFill>
            <a:schemeClr val="bg1"/>
          </a:solidFill>
          <a:ln>
            <a:solidFill>
              <a:schemeClr val="tx1"/>
            </a:solidFill>
          </a:ln>
        </p:spPr>
        <p:txBody>
          <a:bodyPr wrap="square" rtlCol="0">
            <a:spAutoFit/>
          </a:bodyPr>
          <a:lstStyle/>
          <a:p>
            <a:pPr algn="ctr"/>
            <a:r>
              <a:rPr lang="en-GB" dirty="0"/>
              <a:t>O</a:t>
            </a:r>
            <a:r>
              <a:rPr lang="en-GB" baseline="-25000" dirty="0"/>
              <a:t>2(g)</a:t>
            </a:r>
            <a:r>
              <a:rPr lang="en-GB" dirty="0"/>
              <a:t> and glucose can diffuse from blood into cells via the tissue fluid. </a:t>
            </a:r>
            <a:r>
              <a:rPr lang="en-GB" b="1" dirty="0"/>
              <a:t>But the </a:t>
            </a:r>
            <a:r>
              <a:rPr lang="en-GB" b="1" u="sng" dirty="0"/>
              <a:t>blood</a:t>
            </a:r>
            <a:r>
              <a:rPr lang="en-GB" b="1" dirty="0"/>
              <a:t> remains in the vessels</a:t>
            </a:r>
            <a:r>
              <a:rPr lang="en-GB" dirty="0"/>
              <a:t>.</a:t>
            </a:r>
            <a:endParaRPr lang="en-GB" b="1" dirty="0"/>
          </a:p>
        </p:txBody>
      </p:sp>
      <p:sp>
        <p:nvSpPr>
          <p:cNvPr id="11" name="TextBox 10"/>
          <p:cNvSpPr txBox="1"/>
          <p:nvPr/>
        </p:nvSpPr>
        <p:spPr>
          <a:xfrm>
            <a:off x="8256240" y="1340768"/>
            <a:ext cx="2304256" cy="646331"/>
          </a:xfrm>
          <a:prstGeom prst="rect">
            <a:avLst/>
          </a:prstGeom>
          <a:solidFill>
            <a:srgbClr val="0070C0"/>
          </a:solidFill>
          <a:ln>
            <a:solidFill>
              <a:schemeClr val="tx1"/>
            </a:solidFill>
          </a:ln>
        </p:spPr>
        <p:txBody>
          <a:bodyPr wrap="square" rtlCol="0">
            <a:spAutoFit/>
          </a:bodyPr>
          <a:lstStyle/>
          <a:p>
            <a:pPr algn="ctr"/>
            <a:r>
              <a:rPr lang="en-GB" dirty="0">
                <a:solidFill>
                  <a:schemeClr val="bg1"/>
                </a:solidFill>
              </a:rPr>
              <a:t>Blood is enclosed inside blood vessels</a:t>
            </a:r>
          </a:p>
        </p:txBody>
      </p:sp>
    </p:spTree>
    <p:extLst>
      <p:ext uri="{BB962C8B-B14F-4D97-AF65-F5344CB8AC3E}">
        <p14:creationId xmlns:p14="http://schemas.microsoft.com/office/powerpoint/2010/main" val="18423188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e the source image">
            <a:extLst>
              <a:ext uri="{FF2B5EF4-FFF2-40B4-BE49-F238E27FC236}">
                <a16:creationId xmlns:a16="http://schemas.microsoft.com/office/drawing/2014/main" id="{DDF34C50-7FE4-5682-4D3D-F5C45AB226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11" t="52369" r="18478" b="9630"/>
          <a:stretch/>
        </p:blipFill>
        <p:spPr bwMode="auto">
          <a:xfrm>
            <a:off x="551384" y="836712"/>
            <a:ext cx="11867502" cy="48965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ee the source image">
            <a:extLst>
              <a:ext uri="{FF2B5EF4-FFF2-40B4-BE49-F238E27FC236}">
                <a16:creationId xmlns:a16="http://schemas.microsoft.com/office/drawing/2014/main" id="{BE4FDC10-31E6-A6E7-A839-7CCFCA9BB6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11" r="18478" b="47630"/>
          <a:stretch/>
        </p:blipFill>
        <p:spPr bwMode="auto">
          <a:xfrm>
            <a:off x="551384" y="385637"/>
            <a:ext cx="10704512" cy="608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94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7A7D9-6D91-46D9-B458-78DE1567BCD8}"/>
              </a:ext>
            </a:extLst>
          </p:cNvPr>
          <p:cNvSpPr>
            <a:spLocks noGrp="1"/>
          </p:cNvSpPr>
          <p:nvPr>
            <p:ph type="title"/>
          </p:nvPr>
        </p:nvSpPr>
        <p:spPr/>
        <p:txBody>
          <a:bodyPr/>
          <a:lstStyle/>
          <a:p>
            <a:pPr algn="l"/>
            <a:r>
              <a:rPr lang="en-GB" dirty="0"/>
              <a:t>Learning Outcomes</a:t>
            </a:r>
          </a:p>
        </p:txBody>
      </p:sp>
      <p:sp>
        <p:nvSpPr>
          <p:cNvPr id="3" name="Content Placeholder 2">
            <a:extLst>
              <a:ext uri="{FF2B5EF4-FFF2-40B4-BE49-F238E27FC236}">
                <a16:creationId xmlns:a16="http://schemas.microsoft.com/office/drawing/2014/main" id="{EE16DF84-C3F7-4032-8A20-899315A4932D}"/>
              </a:ext>
            </a:extLst>
          </p:cNvPr>
          <p:cNvSpPr>
            <a:spLocks noGrp="1"/>
          </p:cNvSpPr>
          <p:nvPr>
            <p:ph idx="1"/>
          </p:nvPr>
        </p:nvSpPr>
        <p:spPr>
          <a:xfrm>
            <a:off x="464682" y="1671491"/>
            <a:ext cx="4628313" cy="3880773"/>
          </a:xfrm>
        </p:spPr>
        <p:txBody>
          <a:bodyPr>
            <a:normAutofit fontScale="55000" lnSpcReduction="20000"/>
          </a:bodyPr>
          <a:lstStyle/>
          <a:p>
            <a:pPr algn="just"/>
            <a:r>
              <a:rPr lang="en-GB" dirty="0">
                <a:solidFill>
                  <a:schemeClr val="tx1"/>
                </a:solidFill>
              </a:rPr>
              <a:t>Explain the need for transport systems in multicellular animals in terms of size, level of activity and surface area to volume ratio.</a:t>
            </a:r>
          </a:p>
          <a:p>
            <a:pPr algn="just"/>
            <a:endParaRPr lang="en-GB" dirty="0">
              <a:solidFill>
                <a:schemeClr val="tx1"/>
              </a:solidFill>
            </a:endParaRPr>
          </a:p>
          <a:p>
            <a:pPr algn="just"/>
            <a:r>
              <a:rPr lang="en-GB" dirty="0">
                <a:solidFill>
                  <a:schemeClr val="tx1"/>
                </a:solidFill>
              </a:rPr>
              <a:t>Explain the meaning of the terms ‘single circulatory system’ and ‘double circulatory system’ with reference to the circulatory systems of fish and mammals.</a:t>
            </a:r>
          </a:p>
          <a:p>
            <a:pPr algn="just"/>
            <a:endParaRPr lang="en-GB" dirty="0">
              <a:solidFill>
                <a:schemeClr val="tx1"/>
              </a:solidFill>
            </a:endParaRPr>
          </a:p>
          <a:p>
            <a:pPr algn="just"/>
            <a:r>
              <a:rPr lang="en-GB" dirty="0">
                <a:solidFill>
                  <a:schemeClr val="tx1"/>
                </a:solidFill>
              </a:rPr>
              <a:t>Explain the meaning of the terms ‘closed circulatory system’ and ‘open circulatory system’, with reference to the circulatory systems of fish and insects.</a:t>
            </a:r>
          </a:p>
          <a:p>
            <a:endParaRPr lang="en-GB" dirty="0"/>
          </a:p>
        </p:txBody>
      </p:sp>
      <p:pic>
        <p:nvPicPr>
          <p:cNvPr id="4" name="Picture 3">
            <a:extLst>
              <a:ext uri="{FF2B5EF4-FFF2-40B4-BE49-F238E27FC236}">
                <a16:creationId xmlns:a16="http://schemas.microsoft.com/office/drawing/2014/main" id="{00528CF4-C9F9-4E9A-A0E7-26AD9F026F8C}"/>
              </a:ext>
            </a:extLst>
          </p:cNvPr>
          <p:cNvPicPr>
            <a:picLocks noChangeAspect="1"/>
          </p:cNvPicPr>
          <p:nvPr/>
        </p:nvPicPr>
        <p:blipFill>
          <a:blip r:embed="rId2"/>
          <a:stretch>
            <a:fillRect/>
          </a:stretch>
        </p:blipFill>
        <p:spPr>
          <a:xfrm>
            <a:off x="7320136" y="412741"/>
            <a:ext cx="4739059" cy="6398271"/>
          </a:xfrm>
          <a:prstGeom prst="rect">
            <a:avLst/>
          </a:prstGeom>
        </p:spPr>
      </p:pic>
      <p:sp>
        <p:nvSpPr>
          <p:cNvPr id="5" name="Rectangle 4">
            <a:extLst>
              <a:ext uri="{FF2B5EF4-FFF2-40B4-BE49-F238E27FC236}">
                <a16:creationId xmlns:a16="http://schemas.microsoft.com/office/drawing/2014/main" id="{0088C1B5-0C6C-4F74-9767-EF258EB4DED3}"/>
              </a:ext>
            </a:extLst>
          </p:cNvPr>
          <p:cNvSpPr/>
          <p:nvPr/>
        </p:nvSpPr>
        <p:spPr>
          <a:xfrm>
            <a:off x="7375508" y="908720"/>
            <a:ext cx="4628313" cy="216024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0234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0F68-FAE5-4C85-AA18-AE39F98A04C7}"/>
              </a:ext>
            </a:extLst>
          </p:cNvPr>
          <p:cNvSpPr>
            <a:spLocks noGrp="1"/>
          </p:cNvSpPr>
          <p:nvPr>
            <p:ph type="title"/>
          </p:nvPr>
        </p:nvSpPr>
        <p:spPr>
          <a:xfrm>
            <a:off x="955847" y="-281524"/>
            <a:ext cx="10972800" cy="1143000"/>
          </a:xfrm>
        </p:spPr>
        <p:txBody>
          <a:bodyPr/>
          <a:lstStyle/>
          <a:p>
            <a:r>
              <a:rPr lang="en-GB" u="sng" dirty="0"/>
              <a:t>Types of circulatory systems</a:t>
            </a:r>
          </a:p>
        </p:txBody>
      </p:sp>
      <p:pic>
        <p:nvPicPr>
          <p:cNvPr id="2050" name="Picture 2" descr="See the source image">
            <a:extLst>
              <a:ext uri="{FF2B5EF4-FFF2-40B4-BE49-F238E27FC236}">
                <a16:creationId xmlns:a16="http://schemas.microsoft.com/office/drawing/2014/main" id="{BDAACB75-9E2B-4989-8711-D02C9D29F6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11" r="18478" b="9630"/>
          <a:stretch/>
        </p:blipFill>
        <p:spPr bwMode="auto">
          <a:xfrm>
            <a:off x="0" y="836712"/>
            <a:ext cx="5951984" cy="58401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CF88B1-C3F0-4856-941E-A9FDCA2E32A7}"/>
              </a:ext>
            </a:extLst>
          </p:cNvPr>
          <p:cNvSpPr txBox="1"/>
          <p:nvPr/>
        </p:nvSpPr>
        <p:spPr>
          <a:xfrm>
            <a:off x="5735960" y="1979712"/>
            <a:ext cx="6192687" cy="2246769"/>
          </a:xfrm>
          <a:prstGeom prst="rect">
            <a:avLst/>
          </a:prstGeom>
          <a:noFill/>
        </p:spPr>
        <p:txBody>
          <a:bodyPr wrap="square" rtlCol="0">
            <a:spAutoFit/>
          </a:bodyPr>
          <a:lstStyle/>
          <a:p>
            <a:r>
              <a:rPr lang="en-GB" sz="2800" i="1" dirty="0">
                <a:highlight>
                  <a:srgbClr val="FFFF00"/>
                </a:highlight>
              </a:rPr>
              <a:t>*</a:t>
            </a:r>
            <a:r>
              <a:rPr lang="en-GB" sz="2800" b="1" i="1" dirty="0">
                <a:highlight>
                  <a:srgbClr val="FFFF00"/>
                </a:highlight>
              </a:rPr>
              <a:t>Haemolymph</a:t>
            </a:r>
            <a:r>
              <a:rPr lang="en-GB" sz="2800" i="1" dirty="0">
                <a:highlight>
                  <a:srgbClr val="FFFF00"/>
                </a:highlight>
              </a:rPr>
              <a:t> – “insect blood” (only transports food, nitrogenous waste and immune cells </a:t>
            </a:r>
          </a:p>
          <a:p>
            <a:endParaRPr lang="en-GB" sz="2800" i="1" dirty="0"/>
          </a:p>
          <a:p>
            <a:r>
              <a:rPr lang="en-GB" sz="2800" i="1" dirty="0"/>
              <a:t>*Sinus – hollow cavity</a:t>
            </a:r>
          </a:p>
        </p:txBody>
      </p:sp>
      <p:sp>
        <p:nvSpPr>
          <p:cNvPr id="3" name="TextBox 2">
            <a:extLst>
              <a:ext uri="{FF2B5EF4-FFF2-40B4-BE49-F238E27FC236}">
                <a16:creationId xmlns:a16="http://schemas.microsoft.com/office/drawing/2014/main" id="{FB6ACC38-6A34-EA32-3E83-BD16A8F2E5FD}"/>
              </a:ext>
            </a:extLst>
          </p:cNvPr>
          <p:cNvSpPr txBox="1"/>
          <p:nvPr/>
        </p:nvSpPr>
        <p:spPr>
          <a:xfrm>
            <a:off x="5663952" y="4543741"/>
            <a:ext cx="6480720" cy="1815882"/>
          </a:xfrm>
          <a:prstGeom prst="rect">
            <a:avLst/>
          </a:prstGeom>
          <a:solidFill>
            <a:srgbClr val="0070C0"/>
          </a:solidFill>
          <a:ln>
            <a:solidFill>
              <a:schemeClr val="tx1"/>
            </a:solidFill>
          </a:ln>
        </p:spPr>
        <p:txBody>
          <a:bodyPr wrap="square" rtlCol="0">
            <a:spAutoFit/>
          </a:bodyPr>
          <a:lstStyle/>
          <a:p>
            <a:pPr algn="ctr"/>
            <a:r>
              <a:rPr lang="en-GB" sz="2800" dirty="0">
                <a:solidFill>
                  <a:schemeClr val="bg1"/>
                </a:solidFill>
              </a:rPr>
              <a:t>Blood flows freely through the body cavity.</a:t>
            </a:r>
            <a:endParaRPr lang="en-GB" sz="2800" b="1" dirty="0">
              <a:solidFill>
                <a:schemeClr val="bg1"/>
              </a:solidFill>
            </a:endParaRPr>
          </a:p>
          <a:p>
            <a:pPr algn="ctr"/>
            <a:endParaRPr lang="en-GB" sz="2800" b="1" dirty="0">
              <a:solidFill>
                <a:schemeClr val="bg1"/>
              </a:solidFill>
            </a:endParaRPr>
          </a:p>
          <a:p>
            <a:pPr algn="ctr"/>
            <a:r>
              <a:rPr lang="en-GB" sz="2800" b="1" dirty="0">
                <a:solidFill>
                  <a:schemeClr val="bg1"/>
                </a:solidFill>
              </a:rPr>
              <a:t>Body movement can help move blood around</a:t>
            </a:r>
          </a:p>
        </p:txBody>
      </p:sp>
    </p:spTree>
    <p:extLst>
      <p:ext uri="{BB962C8B-B14F-4D97-AF65-F5344CB8AC3E}">
        <p14:creationId xmlns:p14="http://schemas.microsoft.com/office/powerpoint/2010/main" val="1581668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7413104" y="1168897"/>
            <a:ext cx="2895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pic>
        <p:nvPicPr>
          <p:cNvPr id="4103" name="Picture 7" descr="S691806_aw_047"/>
          <p:cNvPicPr>
            <a:picLocks noChangeAspect="1" noChangeArrowheads="1"/>
          </p:cNvPicPr>
          <p:nvPr/>
        </p:nvPicPr>
        <p:blipFill rotWithShape="1">
          <a:blip r:embed="rId3">
            <a:extLst>
              <a:ext uri="{28A0092B-C50C-407E-A947-70E740481C1C}">
                <a14:useLocalDpi xmlns:a14="http://schemas.microsoft.com/office/drawing/2010/main" val="0"/>
              </a:ext>
            </a:extLst>
          </a:blip>
          <a:srcRect b="46511"/>
          <a:stretch/>
        </p:blipFill>
        <p:spPr bwMode="auto">
          <a:xfrm>
            <a:off x="4655840" y="1052736"/>
            <a:ext cx="4820308" cy="33123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76264" y="1052736"/>
            <a:ext cx="2895600" cy="923330"/>
          </a:xfrm>
          <a:prstGeom prst="rect">
            <a:avLst/>
          </a:prstGeom>
          <a:solidFill>
            <a:schemeClr val="bg1"/>
          </a:solidFill>
          <a:ln>
            <a:solidFill>
              <a:schemeClr val="tx1"/>
            </a:solidFill>
          </a:ln>
        </p:spPr>
        <p:txBody>
          <a:bodyPr wrap="square" rtlCol="0">
            <a:spAutoFit/>
          </a:bodyPr>
          <a:lstStyle/>
          <a:p>
            <a:pPr algn="ctr"/>
            <a:r>
              <a:rPr lang="en-GB" dirty="0"/>
              <a:t>The heart is segmented, contracting in a wave, starting at the back.</a:t>
            </a:r>
          </a:p>
        </p:txBody>
      </p:sp>
      <p:sp>
        <p:nvSpPr>
          <p:cNvPr id="14" name="TextBox 13"/>
          <p:cNvSpPr txBox="1"/>
          <p:nvPr/>
        </p:nvSpPr>
        <p:spPr>
          <a:xfrm>
            <a:off x="2567608" y="2204865"/>
            <a:ext cx="2151856" cy="1200329"/>
          </a:xfrm>
          <a:prstGeom prst="rect">
            <a:avLst/>
          </a:prstGeom>
          <a:solidFill>
            <a:schemeClr val="bg1"/>
          </a:solidFill>
          <a:ln>
            <a:solidFill>
              <a:schemeClr val="tx1"/>
            </a:solidFill>
          </a:ln>
        </p:spPr>
        <p:txBody>
          <a:bodyPr wrap="square" rtlCol="0">
            <a:spAutoFit/>
          </a:bodyPr>
          <a:lstStyle/>
          <a:p>
            <a:pPr algn="ctr"/>
            <a:r>
              <a:rPr lang="en-GB" dirty="0"/>
              <a:t>Blood pumped into a </a:t>
            </a:r>
            <a:r>
              <a:rPr lang="en-GB" b="1" dirty="0"/>
              <a:t>single main artery</a:t>
            </a:r>
            <a:r>
              <a:rPr lang="en-GB" dirty="0"/>
              <a:t>, which opens up into body cavity.</a:t>
            </a:r>
          </a:p>
        </p:txBody>
      </p:sp>
      <p:sp>
        <p:nvSpPr>
          <p:cNvPr id="15" name="TextBox 14"/>
          <p:cNvSpPr txBox="1"/>
          <p:nvPr/>
        </p:nvSpPr>
        <p:spPr>
          <a:xfrm>
            <a:off x="8976320" y="1772816"/>
            <a:ext cx="2520280" cy="923330"/>
          </a:xfrm>
          <a:prstGeom prst="rect">
            <a:avLst/>
          </a:prstGeom>
          <a:solidFill>
            <a:schemeClr val="bg1"/>
          </a:solidFill>
          <a:ln>
            <a:solidFill>
              <a:schemeClr val="tx1"/>
            </a:solidFill>
          </a:ln>
        </p:spPr>
        <p:txBody>
          <a:bodyPr wrap="square" rtlCol="0">
            <a:spAutoFit/>
          </a:bodyPr>
          <a:lstStyle/>
          <a:p>
            <a:pPr algn="ctr"/>
            <a:r>
              <a:rPr lang="en-GB" dirty="0"/>
              <a:t>Blood flows around insect’s organs and back to heart </a:t>
            </a:r>
            <a:r>
              <a:rPr lang="en-GB" i="1" dirty="0"/>
              <a:t>via</a:t>
            </a:r>
            <a:r>
              <a:rPr lang="en-GB" dirty="0"/>
              <a:t> valves.</a:t>
            </a:r>
          </a:p>
        </p:txBody>
      </p:sp>
      <p:sp>
        <p:nvSpPr>
          <p:cNvPr id="16" name="TextBox 15"/>
          <p:cNvSpPr txBox="1"/>
          <p:nvPr/>
        </p:nvSpPr>
        <p:spPr>
          <a:xfrm>
            <a:off x="5015880" y="3574758"/>
            <a:ext cx="7056784" cy="646331"/>
          </a:xfrm>
          <a:prstGeom prst="rect">
            <a:avLst/>
          </a:prstGeom>
          <a:solidFill>
            <a:schemeClr val="bg1"/>
          </a:solidFill>
          <a:ln>
            <a:solidFill>
              <a:schemeClr val="tx1"/>
            </a:solidFill>
          </a:ln>
        </p:spPr>
        <p:txBody>
          <a:bodyPr wrap="square" rtlCol="0">
            <a:spAutoFit/>
          </a:bodyPr>
          <a:lstStyle/>
          <a:p>
            <a:pPr algn="ctr"/>
            <a:r>
              <a:rPr lang="en-GB" dirty="0"/>
              <a:t>The open system supplies cells with nutrients and transports substances. </a:t>
            </a:r>
            <a:r>
              <a:rPr lang="en-GB" b="1" dirty="0"/>
              <a:t>But not oxygen! </a:t>
            </a:r>
            <a:r>
              <a:rPr lang="en-GB" dirty="0"/>
              <a:t>This is by done by the tracheal system.</a:t>
            </a:r>
          </a:p>
        </p:txBody>
      </p:sp>
      <p:sp>
        <p:nvSpPr>
          <p:cNvPr id="2" name="TextBox 1">
            <a:extLst>
              <a:ext uri="{FF2B5EF4-FFF2-40B4-BE49-F238E27FC236}">
                <a16:creationId xmlns:a16="http://schemas.microsoft.com/office/drawing/2014/main" id="{ED4727A4-FFB9-99CF-4E53-04D07ECEE59E}"/>
              </a:ext>
            </a:extLst>
          </p:cNvPr>
          <p:cNvSpPr txBox="1"/>
          <p:nvPr/>
        </p:nvSpPr>
        <p:spPr>
          <a:xfrm>
            <a:off x="119336" y="92826"/>
            <a:ext cx="4052391" cy="707886"/>
          </a:xfrm>
          <a:prstGeom prst="rect">
            <a:avLst/>
          </a:prstGeom>
          <a:noFill/>
        </p:spPr>
        <p:txBody>
          <a:bodyPr wrap="none" rtlCol="0">
            <a:spAutoFit/>
          </a:bodyPr>
          <a:lstStyle/>
          <a:p>
            <a:r>
              <a:rPr lang="en-GB" sz="4000" dirty="0">
                <a:solidFill>
                  <a:srgbClr val="FF0000"/>
                </a:solidFill>
              </a:rPr>
              <a:t>How does it work?</a:t>
            </a:r>
          </a:p>
        </p:txBody>
      </p:sp>
      <p:pic>
        <p:nvPicPr>
          <p:cNvPr id="4" name="Picture 3" descr="See the source image">
            <a:extLst>
              <a:ext uri="{FF2B5EF4-FFF2-40B4-BE49-F238E27FC236}">
                <a16:creationId xmlns:a16="http://schemas.microsoft.com/office/drawing/2014/main" id="{C1C381A9-4E22-CE52-6C0E-92A555C49B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265" t="13683" r="24650" b="51512"/>
          <a:stretch/>
        </p:blipFill>
        <p:spPr bwMode="auto">
          <a:xfrm>
            <a:off x="92404" y="3897923"/>
            <a:ext cx="4605162" cy="234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3696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e the source image">
            <a:extLst>
              <a:ext uri="{FF2B5EF4-FFF2-40B4-BE49-F238E27FC236}">
                <a16:creationId xmlns:a16="http://schemas.microsoft.com/office/drawing/2014/main" id="{70851CB4-1935-49E8-92B8-860DB310A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 y="0"/>
            <a:ext cx="12185118" cy="686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980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4955-14DE-4C0F-B22E-B943BFFE949F}"/>
              </a:ext>
            </a:extLst>
          </p:cNvPr>
          <p:cNvSpPr>
            <a:spLocks noGrp="1"/>
          </p:cNvSpPr>
          <p:nvPr>
            <p:ph type="title"/>
          </p:nvPr>
        </p:nvSpPr>
        <p:spPr>
          <a:xfrm>
            <a:off x="235768" y="-171400"/>
            <a:ext cx="10972800" cy="1143000"/>
          </a:xfrm>
        </p:spPr>
        <p:txBody>
          <a:bodyPr/>
          <a:lstStyle/>
          <a:p>
            <a:pPr algn="l"/>
            <a:r>
              <a:rPr lang="en-GB" b="1" u="sng" dirty="0">
                <a:cs typeface="Calibri"/>
              </a:rPr>
              <a:t>Amphibians</a:t>
            </a:r>
          </a:p>
        </p:txBody>
      </p:sp>
      <p:sp>
        <p:nvSpPr>
          <p:cNvPr id="3" name="Content Placeholder 2">
            <a:extLst>
              <a:ext uri="{FF2B5EF4-FFF2-40B4-BE49-F238E27FC236}">
                <a16:creationId xmlns:a16="http://schemas.microsoft.com/office/drawing/2014/main" id="{68347451-D2CC-4732-B0E6-5C9D745E3F8C}"/>
              </a:ext>
            </a:extLst>
          </p:cNvPr>
          <p:cNvSpPr>
            <a:spLocks noGrp="1"/>
          </p:cNvSpPr>
          <p:nvPr>
            <p:ph idx="1"/>
          </p:nvPr>
        </p:nvSpPr>
        <p:spPr>
          <a:xfrm>
            <a:off x="47328" y="971600"/>
            <a:ext cx="7128792" cy="4525963"/>
          </a:xfrm>
        </p:spPr>
        <p:txBody>
          <a:bodyPr vert="horz" lIns="91440" tIns="45720" rIns="91440" bIns="45720" rtlCol="0" anchor="t">
            <a:noAutofit/>
          </a:bodyPr>
          <a:lstStyle/>
          <a:p>
            <a:r>
              <a:rPr lang="en-GB" sz="3400" dirty="0">
                <a:solidFill>
                  <a:srgbClr val="00B0F0"/>
                </a:solidFill>
                <a:cs typeface="Calibri"/>
              </a:rPr>
              <a:t>Have a </a:t>
            </a:r>
            <a:r>
              <a:rPr lang="en-GB" sz="3400" b="1" dirty="0">
                <a:solidFill>
                  <a:srgbClr val="00B0F0"/>
                </a:solidFill>
                <a:cs typeface="Calibri"/>
              </a:rPr>
              <a:t>three-chamber heart</a:t>
            </a:r>
          </a:p>
          <a:p>
            <a:endParaRPr lang="en-GB" sz="3400" dirty="0">
              <a:solidFill>
                <a:srgbClr val="00B0F0"/>
              </a:solidFill>
              <a:cs typeface="Calibri"/>
            </a:endParaRPr>
          </a:p>
          <a:p>
            <a:r>
              <a:rPr lang="en-GB" sz="3400" dirty="0">
                <a:solidFill>
                  <a:srgbClr val="00B0F0"/>
                </a:solidFill>
                <a:cs typeface="Calibri"/>
              </a:rPr>
              <a:t>Mixing of oxygenated and deoxygenated blood is kept to a minimum due to the timing of contractions</a:t>
            </a:r>
          </a:p>
          <a:p>
            <a:endParaRPr lang="en-GB" sz="3400" dirty="0">
              <a:solidFill>
                <a:srgbClr val="00B0F0"/>
              </a:solidFill>
              <a:cs typeface="Calibri"/>
            </a:endParaRPr>
          </a:p>
          <a:p>
            <a:r>
              <a:rPr lang="en-GB" sz="3400" dirty="0">
                <a:solidFill>
                  <a:srgbClr val="00B0F0"/>
                </a:solidFill>
                <a:cs typeface="Calibri"/>
              </a:rPr>
              <a:t>Able to compensate for lack of efficiency by diffusing oxygen through their moist skin</a:t>
            </a:r>
          </a:p>
        </p:txBody>
      </p:sp>
      <p:pic>
        <p:nvPicPr>
          <p:cNvPr id="4" name="Picture 4" descr="Diagram&#10;&#10;Description automatically generated">
            <a:extLst>
              <a:ext uri="{FF2B5EF4-FFF2-40B4-BE49-F238E27FC236}">
                <a16:creationId xmlns:a16="http://schemas.microsoft.com/office/drawing/2014/main" id="{ADC13161-D378-4CAA-914E-3E107B6D3F0C}"/>
              </a:ext>
            </a:extLst>
          </p:cNvPr>
          <p:cNvPicPr>
            <a:picLocks noChangeAspect="1"/>
          </p:cNvPicPr>
          <p:nvPr/>
        </p:nvPicPr>
        <p:blipFill rotWithShape="1">
          <a:blip r:embed="rId3"/>
          <a:srcRect l="-98" r="49409" b="-494"/>
          <a:stretch/>
        </p:blipFill>
        <p:spPr>
          <a:xfrm>
            <a:off x="7104112" y="274638"/>
            <a:ext cx="4104456" cy="3246502"/>
          </a:xfrm>
          <a:prstGeom prst="rect">
            <a:avLst/>
          </a:prstGeom>
        </p:spPr>
      </p:pic>
      <p:pic>
        <p:nvPicPr>
          <p:cNvPr id="1026" name="Picture 2" descr="See the source image">
            <a:extLst>
              <a:ext uri="{FF2B5EF4-FFF2-40B4-BE49-F238E27FC236}">
                <a16:creationId xmlns:a16="http://schemas.microsoft.com/office/drawing/2014/main" id="{C6B9E425-3077-4613-A653-5F228EA5D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120" y="3557904"/>
            <a:ext cx="4476536" cy="279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58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0" name="Picture 268">
            <a:extLst>
              <a:ext uri="{FF2B5EF4-FFF2-40B4-BE49-F238E27FC236}">
                <a16:creationId xmlns:a16="http://schemas.microsoft.com/office/drawing/2014/main" id="{8F27F3E9-FD8F-471A-93C6-28DBCC51E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186" y="470073"/>
            <a:ext cx="2421732" cy="60836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76" name="Group 304">
            <a:extLst>
              <a:ext uri="{FF2B5EF4-FFF2-40B4-BE49-F238E27FC236}">
                <a16:creationId xmlns:a16="http://schemas.microsoft.com/office/drawing/2014/main" id="{12655F18-318D-43BC-80BE-4CE0A69C4DFF}"/>
              </a:ext>
            </a:extLst>
          </p:cNvPr>
          <p:cNvGraphicFramePr>
            <a:graphicFrameLocks noGrp="1"/>
          </p:cNvGraphicFramePr>
          <p:nvPr>
            <p:extLst>
              <p:ext uri="{D42A27DB-BD31-4B8C-83A1-F6EECF244321}">
                <p14:modId xmlns:p14="http://schemas.microsoft.com/office/powerpoint/2010/main" val="2577910153"/>
              </p:ext>
            </p:extLst>
          </p:nvPr>
        </p:nvGraphicFramePr>
        <p:xfrm>
          <a:off x="6160248" y="728676"/>
          <a:ext cx="5264343" cy="4932574"/>
        </p:xfrm>
        <a:graphic>
          <a:graphicData uri="http://schemas.openxmlformats.org/drawingml/2006/table">
            <a:tbl>
              <a:tblPr/>
              <a:tblGrid>
                <a:gridCol w="1407966">
                  <a:extLst>
                    <a:ext uri="{9D8B030D-6E8A-4147-A177-3AD203B41FA5}">
                      <a16:colId xmlns:a16="http://schemas.microsoft.com/office/drawing/2014/main" val="2470519280"/>
                    </a:ext>
                  </a:extLst>
                </a:gridCol>
                <a:gridCol w="3856377">
                  <a:extLst>
                    <a:ext uri="{9D8B030D-6E8A-4147-A177-3AD203B41FA5}">
                      <a16:colId xmlns:a16="http://schemas.microsoft.com/office/drawing/2014/main" val="4166192243"/>
                    </a:ext>
                  </a:extLst>
                </a:gridCol>
              </a:tblGrid>
              <a:tr h="571140">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vessel</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name</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4816141"/>
                  </a:ext>
                </a:extLst>
              </a:tr>
              <a:tr h="623062">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A</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948456518"/>
                  </a:ext>
                </a:extLst>
              </a:tr>
              <a:tr h="623062">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B</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3025754210"/>
                  </a:ext>
                </a:extLst>
              </a:tr>
              <a:tr h="623062">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C</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855348052"/>
                  </a:ext>
                </a:extLst>
              </a:tr>
              <a:tr h="623062">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D</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719393352"/>
                  </a:ext>
                </a:extLst>
              </a:tr>
              <a:tr h="623062">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E</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448060184"/>
                  </a:ext>
                </a:extLst>
              </a:tr>
              <a:tr h="623062">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F</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398216705"/>
                  </a:ext>
                </a:extLst>
              </a:tr>
              <a:tr h="623062">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G</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505458332"/>
                  </a:ext>
                </a:extLst>
              </a:tr>
            </a:tbl>
          </a:graphicData>
        </a:graphic>
      </p:graphicFrame>
      <p:sp>
        <p:nvSpPr>
          <p:cNvPr id="3200" name="Text Box 128">
            <a:extLst>
              <a:ext uri="{FF2B5EF4-FFF2-40B4-BE49-F238E27FC236}">
                <a16:creationId xmlns:a16="http://schemas.microsoft.com/office/drawing/2014/main" id="{7EA9BB5A-1C81-499B-AF73-315E7924E12F}"/>
              </a:ext>
            </a:extLst>
          </p:cNvPr>
          <p:cNvSpPr txBox="1">
            <a:spLocks noChangeArrowheads="1"/>
          </p:cNvSpPr>
          <p:nvPr/>
        </p:nvSpPr>
        <p:spPr bwMode="auto">
          <a:xfrm>
            <a:off x="3827100" y="145746"/>
            <a:ext cx="7002238" cy="34163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a:latin typeface="Comic Sans MS" panose="030F0702030302020204" pitchFamily="66" charset="0"/>
              </a:rPr>
              <a:t>Names of some of the main blood vessels of the mammalian circulation</a:t>
            </a:r>
            <a:endParaRPr lang="en-US" altLang="en-US" sz="1620" b="1">
              <a:latin typeface="Comic Sans MS" panose="030F0702030302020204" pitchFamily="66" charset="0"/>
            </a:endParaRPr>
          </a:p>
        </p:txBody>
      </p:sp>
      <p:sp>
        <p:nvSpPr>
          <p:cNvPr id="3342" name="Rectangle 270">
            <a:extLst>
              <a:ext uri="{FF2B5EF4-FFF2-40B4-BE49-F238E27FC236}">
                <a16:creationId xmlns:a16="http://schemas.microsoft.com/office/drawing/2014/main" id="{4B0B2924-F952-4256-93C8-1EE178DA5B00}"/>
              </a:ext>
            </a:extLst>
          </p:cNvPr>
          <p:cNvSpPr>
            <a:spLocks noChangeArrowheads="1"/>
          </p:cNvSpPr>
          <p:nvPr/>
        </p:nvSpPr>
        <p:spPr bwMode="auto">
          <a:xfrm>
            <a:off x="5122977" y="534366"/>
            <a:ext cx="260033" cy="194310"/>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3" name="Rectangle 271">
            <a:extLst>
              <a:ext uri="{FF2B5EF4-FFF2-40B4-BE49-F238E27FC236}">
                <a16:creationId xmlns:a16="http://schemas.microsoft.com/office/drawing/2014/main" id="{5FEF9BB0-05D1-4604-855C-7DA012EB4F33}"/>
              </a:ext>
            </a:extLst>
          </p:cNvPr>
          <p:cNvSpPr>
            <a:spLocks noChangeArrowheads="1"/>
          </p:cNvSpPr>
          <p:nvPr/>
        </p:nvSpPr>
        <p:spPr bwMode="auto">
          <a:xfrm>
            <a:off x="3827100" y="1247313"/>
            <a:ext cx="194310" cy="194310"/>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4" name="Rectangle 272">
            <a:extLst>
              <a:ext uri="{FF2B5EF4-FFF2-40B4-BE49-F238E27FC236}">
                <a16:creationId xmlns:a16="http://schemas.microsoft.com/office/drawing/2014/main" id="{A3184193-B646-4BDD-8C5F-35777CDB5794}"/>
              </a:ext>
            </a:extLst>
          </p:cNvPr>
          <p:cNvSpPr>
            <a:spLocks noChangeArrowheads="1"/>
          </p:cNvSpPr>
          <p:nvPr/>
        </p:nvSpPr>
        <p:spPr bwMode="auto">
          <a:xfrm>
            <a:off x="5707337" y="2673205"/>
            <a:ext cx="64293" cy="194310"/>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5" name="Rectangle 273">
            <a:extLst>
              <a:ext uri="{FF2B5EF4-FFF2-40B4-BE49-F238E27FC236}">
                <a16:creationId xmlns:a16="http://schemas.microsoft.com/office/drawing/2014/main" id="{0692D687-7890-4324-8801-DD2D765E85D4}"/>
              </a:ext>
            </a:extLst>
          </p:cNvPr>
          <p:cNvSpPr>
            <a:spLocks noChangeArrowheads="1"/>
          </p:cNvSpPr>
          <p:nvPr/>
        </p:nvSpPr>
        <p:spPr bwMode="auto">
          <a:xfrm>
            <a:off x="5188700" y="534367"/>
            <a:ext cx="260033" cy="130017"/>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6" name="Rectangle 274">
            <a:extLst>
              <a:ext uri="{FF2B5EF4-FFF2-40B4-BE49-F238E27FC236}">
                <a16:creationId xmlns:a16="http://schemas.microsoft.com/office/drawing/2014/main" id="{27CD97FD-45C5-499C-9C7A-66F7EFB87BD1}"/>
              </a:ext>
            </a:extLst>
          </p:cNvPr>
          <p:cNvSpPr>
            <a:spLocks noChangeArrowheads="1"/>
          </p:cNvSpPr>
          <p:nvPr/>
        </p:nvSpPr>
        <p:spPr bwMode="auto">
          <a:xfrm>
            <a:off x="5122977" y="4617735"/>
            <a:ext cx="260033" cy="130017"/>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7" name="Rectangle 275">
            <a:extLst>
              <a:ext uri="{FF2B5EF4-FFF2-40B4-BE49-F238E27FC236}">
                <a16:creationId xmlns:a16="http://schemas.microsoft.com/office/drawing/2014/main" id="{F30EFB06-D48B-43CF-BC10-28306759F1AA}"/>
              </a:ext>
            </a:extLst>
          </p:cNvPr>
          <p:cNvSpPr>
            <a:spLocks noChangeArrowheads="1"/>
          </p:cNvSpPr>
          <p:nvPr/>
        </p:nvSpPr>
        <p:spPr bwMode="auto">
          <a:xfrm>
            <a:off x="5122977" y="6107920"/>
            <a:ext cx="260033" cy="130016"/>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8" name="Text Box 276">
            <a:extLst>
              <a:ext uri="{FF2B5EF4-FFF2-40B4-BE49-F238E27FC236}">
                <a16:creationId xmlns:a16="http://schemas.microsoft.com/office/drawing/2014/main" id="{68F0D48D-9977-4DA0-8F93-E4C362ADD6B6}"/>
              </a:ext>
            </a:extLst>
          </p:cNvPr>
          <p:cNvSpPr txBox="1">
            <a:spLocks noChangeArrowheads="1"/>
          </p:cNvSpPr>
          <p:nvPr/>
        </p:nvSpPr>
        <p:spPr bwMode="auto">
          <a:xfrm>
            <a:off x="3932465" y="2826715"/>
            <a:ext cx="336952"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dirty="0">
                <a:latin typeface="Comic Sans MS" panose="030F0702030302020204" pitchFamily="66" charset="0"/>
              </a:rPr>
              <a:t>A</a:t>
            </a:r>
            <a:endParaRPr lang="en-US" altLang="en-US" sz="1620" b="1" dirty="0">
              <a:latin typeface="Comic Sans MS" panose="030F0702030302020204" pitchFamily="66" charset="0"/>
            </a:endParaRPr>
          </a:p>
        </p:txBody>
      </p:sp>
      <p:sp>
        <p:nvSpPr>
          <p:cNvPr id="3349" name="Text Box 277">
            <a:extLst>
              <a:ext uri="{FF2B5EF4-FFF2-40B4-BE49-F238E27FC236}">
                <a16:creationId xmlns:a16="http://schemas.microsoft.com/office/drawing/2014/main" id="{6907BE07-C656-4AC7-ACC0-1F55B45087BD}"/>
              </a:ext>
            </a:extLst>
          </p:cNvPr>
          <p:cNvSpPr txBox="1">
            <a:spLocks noChangeArrowheads="1"/>
          </p:cNvSpPr>
          <p:nvPr/>
        </p:nvSpPr>
        <p:spPr bwMode="auto">
          <a:xfrm>
            <a:off x="4800078" y="2478895"/>
            <a:ext cx="316112"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B</a:t>
            </a:r>
            <a:endParaRPr lang="en-US" altLang="en-US" sz="1620" b="1">
              <a:latin typeface="Comic Sans MS" panose="030F0702030302020204" pitchFamily="66" charset="0"/>
            </a:endParaRPr>
          </a:p>
        </p:txBody>
      </p:sp>
      <p:sp>
        <p:nvSpPr>
          <p:cNvPr id="3350" name="Text Box 278">
            <a:extLst>
              <a:ext uri="{FF2B5EF4-FFF2-40B4-BE49-F238E27FC236}">
                <a16:creationId xmlns:a16="http://schemas.microsoft.com/office/drawing/2014/main" id="{C714A875-AFB6-4CC1-AAB8-4538EAD48E36}"/>
              </a:ext>
            </a:extLst>
          </p:cNvPr>
          <p:cNvSpPr txBox="1">
            <a:spLocks noChangeArrowheads="1"/>
          </p:cNvSpPr>
          <p:nvPr/>
        </p:nvSpPr>
        <p:spPr bwMode="auto">
          <a:xfrm>
            <a:off x="5188699" y="3774771"/>
            <a:ext cx="312906"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C</a:t>
            </a:r>
            <a:endParaRPr lang="en-US" altLang="en-US" sz="1620" b="1">
              <a:latin typeface="Comic Sans MS" panose="030F0702030302020204" pitchFamily="66" charset="0"/>
            </a:endParaRPr>
          </a:p>
        </p:txBody>
      </p:sp>
      <p:sp>
        <p:nvSpPr>
          <p:cNvPr id="3351" name="Text Box 279">
            <a:extLst>
              <a:ext uri="{FF2B5EF4-FFF2-40B4-BE49-F238E27FC236}">
                <a16:creationId xmlns:a16="http://schemas.microsoft.com/office/drawing/2014/main" id="{B2B681A9-42B3-4DC5-AC4D-2EC295479BA6}"/>
              </a:ext>
            </a:extLst>
          </p:cNvPr>
          <p:cNvSpPr txBox="1">
            <a:spLocks noChangeArrowheads="1"/>
          </p:cNvSpPr>
          <p:nvPr/>
        </p:nvSpPr>
        <p:spPr bwMode="auto">
          <a:xfrm>
            <a:off x="3632790" y="3774771"/>
            <a:ext cx="335348"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D</a:t>
            </a:r>
            <a:endParaRPr lang="en-US" altLang="en-US" sz="1620" b="1">
              <a:latin typeface="Comic Sans MS" panose="030F0702030302020204" pitchFamily="66" charset="0"/>
            </a:endParaRPr>
          </a:p>
        </p:txBody>
      </p:sp>
      <p:sp>
        <p:nvSpPr>
          <p:cNvPr id="3352" name="Text Box 280">
            <a:extLst>
              <a:ext uri="{FF2B5EF4-FFF2-40B4-BE49-F238E27FC236}">
                <a16:creationId xmlns:a16="http://schemas.microsoft.com/office/drawing/2014/main" id="{942103B8-054C-479A-8469-944590B20C25}"/>
              </a:ext>
            </a:extLst>
          </p:cNvPr>
          <p:cNvSpPr txBox="1">
            <a:spLocks noChangeArrowheads="1"/>
          </p:cNvSpPr>
          <p:nvPr/>
        </p:nvSpPr>
        <p:spPr bwMode="auto">
          <a:xfrm>
            <a:off x="4670063" y="4293408"/>
            <a:ext cx="31451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E</a:t>
            </a:r>
            <a:endParaRPr lang="en-US" altLang="en-US" sz="1620" b="1">
              <a:latin typeface="Comic Sans MS" panose="030F0702030302020204" pitchFamily="66" charset="0"/>
            </a:endParaRPr>
          </a:p>
        </p:txBody>
      </p:sp>
      <p:sp>
        <p:nvSpPr>
          <p:cNvPr id="3353" name="Text Box 281">
            <a:extLst>
              <a:ext uri="{FF2B5EF4-FFF2-40B4-BE49-F238E27FC236}">
                <a16:creationId xmlns:a16="http://schemas.microsoft.com/office/drawing/2014/main" id="{F81FFB0E-610F-445B-AACB-357AFC81AC80}"/>
              </a:ext>
            </a:extLst>
          </p:cNvPr>
          <p:cNvSpPr txBox="1">
            <a:spLocks noChangeArrowheads="1"/>
          </p:cNvSpPr>
          <p:nvPr/>
        </p:nvSpPr>
        <p:spPr bwMode="auto">
          <a:xfrm>
            <a:off x="5188698" y="5200663"/>
            <a:ext cx="311304"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F</a:t>
            </a:r>
            <a:endParaRPr lang="en-US" altLang="en-US" sz="1620" b="1">
              <a:latin typeface="Comic Sans MS" panose="030F0702030302020204" pitchFamily="66" charset="0"/>
            </a:endParaRPr>
          </a:p>
        </p:txBody>
      </p:sp>
      <p:sp>
        <p:nvSpPr>
          <p:cNvPr id="3354" name="Text Box 282">
            <a:extLst>
              <a:ext uri="{FF2B5EF4-FFF2-40B4-BE49-F238E27FC236}">
                <a16:creationId xmlns:a16="http://schemas.microsoft.com/office/drawing/2014/main" id="{9AD2097D-3A02-47F4-8485-467001837842}"/>
              </a:ext>
            </a:extLst>
          </p:cNvPr>
          <p:cNvSpPr txBox="1">
            <a:spLocks noChangeArrowheads="1"/>
          </p:cNvSpPr>
          <p:nvPr/>
        </p:nvSpPr>
        <p:spPr bwMode="auto">
          <a:xfrm>
            <a:off x="3632790" y="5200663"/>
            <a:ext cx="32573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G</a:t>
            </a:r>
            <a:endParaRPr lang="en-US" altLang="en-US" sz="1620" b="1">
              <a:latin typeface="Comic Sans MS" panose="030F0702030302020204" pitchFamily="66" charset="0"/>
            </a:endParaRPr>
          </a:p>
        </p:txBody>
      </p:sp>
      <p:grpSp>
        <p:nvGrpSpPr>
          <p:cNvPr id="3361" name="Group 289">
            <a:extLst>
              <a:ext uri="{FF2B5EF4-FFF2-40B4-BE49-F238E27FC236}">
                <a16:creationId xmlns:a16="http://schemas.microsoft.com/office/drawing/2014/main" id="{EE6BEA42-8559-49F4-98FE-74CD070E02DC}"/>
              </a:ext>
            </a:extLst>
          </p:cNvPr>
          <p:cNvGrpSpPr>
            <a:grpSpLocks/>
          </p:cNvGrpSpPr>
          <p:nvPr/>
        </p:nvGrpSpPr>
        <p:grpSpPr bwMode="auto">
          <a:xfrm>
            <a:off x="3698513" y="2220291"/>
            <a:ext cx="711518" cy="1165860"/>
            <a:chOff x="615" y="1584"/>
            <a:chExt cx="498" cy="816"/>
          </a:xfrm>
        </p:grpSpPr>
        <p:grpSp>
          <p:nvGrpSpPr>
            <p:cNvPr id="3358" name="Group 286">
              <a:extLst>
                <a:ext uri="{FF2B5EF4-FFF2-40B4-BE49-F238E27FC236}">
                  <a16:creationId xmlns:a16="http://schemas.microsoft.com/office/drawing/2014/main" id="{5A3A9DD4-D67D-4A33-BBBD-11E9A1F30CDF}"/>
                </a:ext>
              </a:extLst>
            </p:cNvPr>
            <p:cNvGrpSpPr>
              <a:grpSpLocks/>
            </p:cNvGrpSpPr>
            <p:nvPr/>
          </p:nvGrpSpPr>
          <p:grpSpPr bwMode="auto">
            <a:xfrm>
              <a:off x="660" y="1584"/>
              <a:ext cx="453" cy="816"/>
              <a:chOff x="660" y="1584"/>
              <a:chExt cx="453" cy="816"/>
            </a:xfrm>
          </p:grpSpPr>
          <p:sp>
            <p:nvSpPr>
              <p:cNvPr id="3355" name="Line 283">
                <a:extLst>
                  <a:ext uri="{FF2B5EF4-FFF2-40B4-BE49-F238E27FC236}">
                    <a16:creationId xmlns:a16="http://schemas.microsoft.com/office/drawing/2014/main" id="{AE11F1AC-710E-47F9-ABA3-4F912429321A}"/>
                  </a:ext>
                </a:extLst>
              </p:cNvPr>
              <p:cNvSpPr>
                <a:spLocks noChangeShapeType="1"/>
              </p:cNvSpPr>
              <p:nvPr/>
            </p:nvSpPr>
            <p:spPr bwMode="auto">
              <a:xfrm flipH="1">
                <a:off x="660" y="2400"/>
                <a:ext cx="453"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356" name="Line 284">
                <a:extLst>
                  <a:ext uri="{FF2B5EF4-FFF2-40B4-BE49-F238E27FC236}">
                    <a16:creationId xmlns:a16="http://schemas.microsoft.com/office/drawing/2014/main" id="{E0113D10-E40C-4BAC-BEFA-F693417FEA2B}"/>
                  </a:ext>
                </a:extLst>
              </p:cNvPr>
              <p:cNvSpPr>
                <a:spLocks noChangeShapeType="1"/>
              </p:cNvSpPr>
              <p:nvPr/>
            </p:nvSpPr>
            <p:spPr bwMode="auto">
              <a:xfrm flipV="1">
                <a:off x="660" y="1584"/>
                <a:ext cx="0" cy="81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357" name="Line 285">
                <a:extLst>
                  <a:ext uri="{FF2B5EF4-FFF2-40B4-BE49-F238E27FC236}">
                    <a16:creationId xmlns:a16="http://schemas.microsoft.com/office/drawing/2014/main" id="{16DD2D80-1F12-4FF8-9D80-3620B234A044}"/>
                  </a:ext>
                </a:extLst>
              </p:cNvPr>
              <p:cNvSpPr>
                <a:spLocks noChangeShapeType="1"/>
              </p:cNvSpPr>
              <p:nvPr/>
            </p:nvSpPr>
            <p:spPr bwMode="auto">
              <a:xfrm flipH="1">
                <a:off x="660" y="1584"/>
                <a:ext cx="22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grpSp>
        <p:sp>
          <p:nvSpPr>
            <p:cNvPr id="3360" name="AutoShape 288">
              <a:extLst>
                <a:ext uri="{FF2B5EF4-FFF2-40B4-BE49-F238E27FC236}">
                  <a16:creationId xmlns:a16="http://schemas.microsoft.com/office/drawing/2014/main" id="{493677D4-E478-4A92-A9E4-A88088D279E2}"/>
                </a:ext>
              </a:extLst>
            </p:cNvPr>
            <p:cNvSpPr>
              <a:spLocks noChangeArrowheads="1"/>
            </p:cNvSpPr>
            <p:nvPr/>
          </p:nvSpPr>
          <p:spPr bwMode="auto">
            <a:xfrm>
              <a:off x="615" y="1946"/>
              <a:ext cx="91" cy="136"/>
            </a:xfrm>
            <a:prstGeom prst="triangle">
              <a:avLst>
                <a:gd name="adj" fmla="val 50000"/>
              </a:avLst>
            </a:prstGeom>
            <a:solidFill>
              <a:schemeClr val="accent2"/>
            </a:soli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grpSp>
      <p:grpSp>
        <p:nvGrpSpPr>
          <p:cNvPr id="3367" name="Group 295">
            <a:extLst>
              <a:ext uri="{FF2B5EF4-FFF2-40B4-BE49-F238E27FC236}">
                <a16:creationId xmlns:a16="http://schemas.microsoft.com/office/drawing/2014/main" id="{70834DE7-B5AA-4E17-BA51-25D0ED911D28}"/>
              </a:ext>
            </a:extLst>
          </p:cNvPr>
          <p:cNvGrpSpPr>
            <a:grpSpLocks/>
          </p:cNvGrpSpPr>
          <p:nvPr/>
        </p:nvGrpSpPr>
        <p:grpSpPr bwMode="auto">
          <a:xfrm>
            <a:off x="4800080" y="2220292"/>
            <a:ext cx="712947" cy="907257"/>
            <a:chOff x="1386" y="1584"/>
            <a:chExt cx="499" cy="635"/>
          </a:xfrm>
        </p:grpSpPr>
        <p:sp>
          <p:nvSpPr>
            <p:cNvPr id="3362" name="Line 290">
              <a:extLst>
                <a:ext uri="{FF2B5EF4-FFF2-40B4-BE49-F238E27FC236}">
                  <a16:creationId xmlns:a16="http://schemas.microsoft.com/office/drawing/2014/main" id="{A4E2EDD5-024F-4E76-8BFF-6093526F6C23}"/>
                </a:ext>
              </a:extLst>
            </p:cNvPr>
            <p:cNvSpPr>
              <a:spLocks noChangeShapeType="1"/>
            </p:cNvSpPr>
            <p:nvPr/>
          </p:nvSpPr>
          <p:spPr bwMode="auto">
            <a:xfrm>
              <a:off x="1567" y="1584"/>
              <a:ext cx="27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363" name="Line 291">
              <a:extLst>
                <a:ext uri="{FF2B5EF4-FFF2-40B4-BE49-F238E27FC236}">
                  <a16:creationId xmlns:a16="http://schemas.microsoft.com/office/drawing/2014/main" id="{3A354932-AAAE-406E-8A3E-24502D484B9C}"/>
                </a:ext>
              </a:extLst>
            </p:cNvPr>
            <p:cNvSpPr>
              <a:spLocks noChangeShapeType="1"/>
            </p:cNvSpPr>
            <p:nvPr/>
          </p:nvSpPr>
          <p:spPr bwMode="auto">
            <a:xfrm>
              <a:off x="1386" y="2219"/>
              <a:ext cx="45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364" name="Line 292">
              <a:extLst>
                <a:ext uri="{FF2B5EF4-FFF2-40B4-BE49-F238E27FC236}">
                  <a16:creationId xmlns:a16="http://schemas.microsoft.com/office/drawing/2014/main" id="{BE2A9B15-80A1-46FB-9601-ADBB6A37E7EE}"/>
                </a:ext>
              </a:extLst>
            </p:cNvPr>
            <p:cNvSpPr>
              <a:spLocks noChangeShapeType="1"/>
            </p:cNvSpPr>
            <p:nvPr/>
          </p:nvSpPr>
          <p:spPr bwMode="auto">
            <a:xfrm>
              <a:off x="1839" y="1584"/>
              <a:ext cx="0" cy="63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366" name="AutoShape 294">
              <a:extLst>
                <a:ext uri="{FF2B5EF4-FFF2-40B4-BE49-F238E27FC236}">
                  <a16:creationId xmlns:a16="http://schemas.microsoft.com/office/drawing/2014/main" id="{25F380CB-C99C-4B45-B70E-5AABBB9004B1}"/>
                </a:ext>
              </a:extLst>
            </p:cNvPr>
            <p:cNvSpPr>
              <a:spLocks noChangeArrowheads="1"/>
            </p:cNvSpPr>
            <p:nvPr/>
          </p:nvSpPr>
          <p:spPr bwMode="auto">
            <a:xfrm rot="10800000">
              <a:off x="1794" y="1765"/>
              <a:ext cx="91" cy="91"/>
            </a:xfrm>
            <a:prstGeom prst="triangle">
              <a:avLst>
                <a:gd name="adj" fmla="val 50000"/>
              </a:avLst>
            </a:prstGeom>
            <a:solidFill>
              <a:srgbClr val="FF0000"/>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grpSp>
      <p:sp>
        <p:nvSpPr>
          <p:cNvPr id="2" name="TextBox 1">
            <a:extLst>
              <a:ext uri="{FF2B5EF4-FFF2-40B4-BE49-F238E27FC236}">
                <a16:creationId xmlns:a16="http://schemas.microsoft.com/office/drawing/2014/main" id="{279109A5-DB0E-41D5-9E17-5C665F03A2C6}"/>
              </a:ext>
            </a:extLst>
          </p:cNvPr>
          <p:cNvSpPr txBox="1"/>
          <p:nvPr/>
        </p:nvSpPr>
        <p:spPr>
          <a:xfrm>
            <a:off x="359523" y="1078988"/>
            <a:ext cx="2421732" cy="1569660"/>
          </a:xfrm>
          <a:prstGeom prst="rect">
            <a:avLst/>
          </a:prstGeom>
          <a:noFill/>
        </p:spPr>
        <p:txBody>
          <a:bodyPr wrap="square" rtlCol="0">
            <a:spAutoFit/>
          </a:bodyPr>
          <a:lstStyle/>
          <a:p>
            <a:r>
              <a:rPr lang="en-GB" sz="3200" dirty="0">
                <a:solidFill>
                  <a:srgbClr val="FF0000"/>
                </a:solidFill>
              </a:rPr>
              <a:t>Name the two large arrows!  </a:t>
            </a:r>
          </a:p>
        </p:txBody>
      </p:sp>
      <p:sp>
        <p:nvSpPr>
          <p:cNvPr id="3" name="TextBox 2">
            <a:extLst>
              <a:ext uri="{FF2B5EF4-FFF2-40B4-BE49-F238E27FC236}">
                <a16:creationId xmlns:a16="http://schemas.microsoft.com/office/drawing/2014/main" id="{BDA5F1E9-3A4B-DC3F-6CE3-C9FC76D4081E}"/>
              </a:ext>
            </a:extLst>
          </p:cNvPr>
          <p:cNvSpPr txBox="1"/>
          <p:nvPr/>
        </p:nvSpPr>
        <p:spPr>
          <a:xfrm>
            <a:off x="45806" y="3612356"/>
            <a:ext cx="3113353" cy="1938992"/>
          </a:xfrm>
          <a:prstGeom prst="rect">
            <a:avLst/>
          </a:prstGeom>
          <a:noFill/>
        </p:spPr>
        <p:txBody>
          <a:bodyPr wrap="none" rtlCol="0">
            <a:spAutoFit/>
          </a:bodyPr>
          <a:lstStyle/>
          <a:p>
            <a:r>
              <a:rPr lang="en-GB" sz="2400" b="1" dirty="0"/>
              <a:t>C: H........ A...........</a:t>
            </a:r>
          </a:p>
          <a:p>
            <a:r>
              <a:rPr lang="en-GB" sz="2400" b="1" dirty="0"/>
              <a:t>D: H…….. V…………</a:t>
            </a:r>
          </a:p>
          <a:p>
            <a:r>
              <a:rPr lang="en-GB" sz="2400" b="1" dirty="0"/>
              <a:t>E: H…….. P……….. V…….</a:t>
            </a:r>
          </a:p>
          <a:p>
            <a:r>
              <a:rPr lang="en-GB" sz="2400" b="1" dirty="0"/>
              <a:t>F: R……… a………….</a:t>
            </a:r>
          </a:p>
          <a:p>
            <a:r>
              <a:rPr lang="en-GB" sz="2400" b="1" dirty="0"/>
              <a:t>G: R……… v………….</a:t>
            </a:r>
          </a:p>
        </p:txBody>
      </p:sp>
    </p:spTree>
    <p:extLst>
      <p:ext uri="{BB962C8B-B14F-4D97-AF65-F5344CB8AC3E}">
        <p14:creationId xmlns:p14="http://schemas.microsoft.com/office/powerpoint/2010/main" val="3415694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0" name="Picture 268">
            <a:extLst>
              <a:ext uri="{FF2B5EF4-FFF2-40B4-BE49-F238E27FC236}">
                <a16:creationId xmlns:a16="http://schemas.microsoft.com/office/drawing/2014/main" id="{8F27F3E9-FD8F-471A-93C6-28DBCC51E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186" y="470073"/>
            <a:ext cx="2421732" cy="608361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4" descr="c:\windows\temp\asexport wizard\tempimage93.tiff">
            <a:extLst>
              <a:ext uri="{FF2B5EF4-FFF2-40B4-BE49-F238E27FC236}">
                <a16:creationId xmlns:a16="http://schemas.microsoft.com/office/drawing/2014/main" id="{C38D7292-38F5-41A8-A8DF-6BD47F793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360" y="2348880"/>
            <a:ext cx="2416016" cy="418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Text Box 7">
            <a:extLst>
              <a:ext uri="{FF2B5EF4-FFF2-40B4-BE49-F238E27FC236}">
                <a16:creationId xmlns:a16="http://schemas.microsoft.com/office/drawing/2014/main" id="{4415E88B-D849-4396-A91A-72CB7EC86FAD}"/>
              </a:ext>
            </a:extLst>
          </p:cNvPr>
          <p:cNvSpPr txBox="1">
            <a:spLocks noChangeArrowheads="1"/>
          </p:cNvSpPr>
          <p:nvPr/>
        </p:nvSpPr>
        <p:spPr bwMode="auto">
          <a:xfrm>
            <a:off x="9400654" y="1377329"/>
            <a:ext cx="2396014" cy="855822"/>
          </a:xfrm>
          <a:prstGeom prst="rect">
            <a:avLst/>
          </a:prstGeom>
          <a:solidFill>
            <a:srgbClr val="FFFF66"/>
          </a:solidFill>
          <a:ln>
            <a:noFill/>
          </a:ln>
          <a:effectLst/>
          <a:extLs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1620" b="1" dirty="0">
                <a:solidFill>
                  <a:srgbClr val="000000"/>
                </a:solidFill>
                <a:latin typeface="Calibri" panose="020F0502020204030204" pitchFamily="34" charset="0"/>
                <a:cs typeface="Calibri" panose="020F0502020204030204" pitchFamily="34" charset="0"/>
              </a:rPr>
              <a:t>hepatic artery </a:t>
            </a:r>
            <a:endParaRPr lang="en-GB" altLang="en-US" sz="1620" dirty="0">
              <a:latin typeface="Calibri" panose="020F0502020204030204" pitchFamily="34" charset="0"/>
              <a:cs typeface="Calibri" panose="020F0502020204030204" pitchFamily="34" charset="0"/>
            </a:endParaRPr>
          </a:p>
          <a:p>
            <a:pPr algn="ctr" eaLnBrk="1" hangingPunct="1"/>
            <a:r>
              <a:rPr lang="en-GB" altLang="en-US" sz="1620" dirty="0">
                <a:solidFill>
                  <a:srgbClr val="000000"/>
                </a:solidFill>
                <a:latin typeface="Calibri" panose="020F0502020204030204" pitchFamily="34" charset="0"/>
                <a:cs typeface="Calibri" panose="020F0502020204030204" pitchFamily="34" charset="0"/>
              </a:rPr>
              <a:t>carries blood from </a:t>
            </a:r>
            <a:endParaRPr lang="en-GB" altLang="en-US" sz="1620" dirty="0">
              <a:latin typeface="Calibri" panose="020F0502020204030204" pitchFamily="34" charset="0"/>
              <a:cs typeface="Calibri" panose="020F0502020204030204" pitchFamily="34" charset="0"/>
            </a:endParaRPr>
          </a:p>
          <a:p>
            <a:pPr algn="ctr" eaLnBrk="1" hangingPunct="1"/>
            <a:r>
              <a:rPr lang="en-GB" altLang="en-US" sz="1620" dirty="0">
                <a:solidFill>
                  <a:srgbClr val="000000"/>
                </a:solidFill>
                <a:latin typeface="Calibri" panose="020F0502020204030204" pitchFamily="34" charset="0"/>
                <a:cs typeface="Calibri" panose="020F0502020204030204" pitchFamily="34" charset="0"/>
              </a:rPr>
              <a:t>the </a:t>
            </a:r>
            <a:r>
              <a:rPr lang="en-GB" altLang="en-US" sz="1620" u="sng" dirty="0">
                <a:solidFill>
                  <a:srgbClr val="000000"/>
                </a:solidFill>
                <a:latin typeface="Calibri" panose="020F0502020204030204" pitchFamily="34" charset="0"/>
                <a:cs typeface="Calibri" panose="020F0502020204030204" pitchFamily="34" charset="0"/>
              </a:rPr>
              <a:t>aorta</a:t>
            </a:r>
            <a:r>
              <a:rPr lang="en-GB" altLang="en-US" sz="1620" dirty="0">
                <a:solidFill>
                  <a:srgbClr val="000000"/>
                </a:solidFill>
                <a:latin typeface="Calibri" panose="020F0502020204030204" pitchFamily="34" charset="0"/>
                <a:cs typeface="Calibri" panose="020F0502020204030204" pitchFamily="34" charset="0"/>
              </a:rPr>
              <a:t> to the </a:t>
            </a:r>
            <a:r>
              <a:rPr lang="en-GB" altLang="en-US" sz="1620" u="sng" dirty="0">
                <a:solidFill>
                  <a:srgbClr val="000000"/>
                </a:solidFill>
                <a:latin typeface="Calibri" panose="020F0502020204030204" pitchFamily="34" charset="0"/>
                <a:cs typeface="Calibri" panose="020F0502020204030204" pitchFamily="34" charset="0"/>
              </a:rPr>
              <a:t>liver</a:t>
            </a:r>
          </a:p>
        </p:txBody>
      </p:sp>
      <p:sp>
        <p:nvSpPr>
          <p:cNvPr id="3078" name="Text Box 8">
            <a:extLst>
              <a:ext uri="{FF2B5EF4-FFF2-40B4-BE49-F238E27FC236}">
                <a16:creationId xmlns:a16="http://schemas.microsoft.com/office/drawing/2014/main" id="{7C7361D5-55E3-4543-A1FC-23F10CFB1BA3}"/>
              </a:ext>
            </a:extLst>
          </p:cNvPr>
          <p:cNvSpPr txBox="1">
            <a:spLocks noChangeArrowheads="1"/>
          </p:cNvSpPr>
          <p:nvPr/>
        </p:nvSpPr>
        <p:spPr bwMode="auto">
          <a:xfrm>
            <a:off x="6808902" y="3710479"/>
            <a:ext cx="2333149" cy="818673"/>
          </a:xfrm>
          <a:prstGeom prst="rect">
            <a:avLst/>
          </a:prstGeom>
          <a:solidFill>
            <a:srgbClr val="FFFF66"/>
          </a:solidFill>
          <a:ln>
            <a:noFill/>
          </a:ln>
          <a:effectLst/>
          <a:extLs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1620" b="1" dirty="0">
                <a:solidFill>
                  <a:srgbClr val="000000"/>
                </a:solidFill>
                <a:latin typeface="Calibri" panose="020F0502020204030204" pitchFamily="34" charset="0"/>
                <a:cs typeface="Calibri" panose="020F0502020204030204" pitchFamily="34" charset="0"/>
              </a:rPr>
              <a:t>hepatic vein </a:t>
            </a:r>
            <a:r>
              <a:rPr lang="en-GB" altLang="en-US" sz="1620" dirty="0">
                <a:solidFill>
                  <a:srgbClr val="000000"/>
                </a:solidFill>
                <a:latin typeface="Calibri" panose="020F0502020204030204" pitchFamily="34" charset="0"/>
                <a:cs typeface="Calibri" panose="020F0502020204030204" pitchFamily="34" charset="0"/>
              </a:rPr>
              <a:t>carries </a:t>
            </a:r>
            <a:endParaRPr lang="en-GB" altLang="en-US" sz="1620" dirty="0">
              <a:latin typeface="Calibri" panose="020F0502020204030204" pitchFamily="34" charset="0"/>
              <a:cs typeface="Calibri" panose="020F0502020204030204" pitchFamily="34" charset="0"/>
            </a:endParaRPr>
          </a:p>
          <a:p>
            <a:pPr algn="ctr" eaLnBrk="1" hangingPunct="1"/>
            <a:r>
              <a:rPr lang="en-GB" altLang="en-US" sz="1620" dirty="0">
                <a:solidFill>
                  <a:srgbClr val="000000"/>
                </a:solidFill>
                <a:latin typeface="Calibri" panose="020F0502020204030204" pitchFamily="34" charset="0"/>
                <a:cs typeface="Calibri" panose="020F0502020204030204" pitchFamily="34" charset="0"/>
              </a:rPr>
              <a:t>blood from the </a:t>
            </a:r>
            <a:r>
              <a:rPr lang="en-GB" altLang="en-US" sz="1620" u="sng" dirty="0">
                <a:solidFill>
                  <a:srgbClr val="000000"/>
                </a:solidFill>
                <a:latin typeface="Calibri" panose="020F0502020204030204" pitchFamily="34" charset="0"/>
                <a:cs typeface="Calibri" panose="020F0502020204030204" pitchFamily="34" charset="0"/>
              </a:rPr>
              <a:t>liver</a:t>
            </a:r>
            <a:r>
              <a:rPr lang="en-GB" altLang="en-US" sz="1620" dirty="0">
                <a:solidFill>
                  <a:srgbClr val="000000"/>
                </a:solidFill>
                <a:latin typeface="Calibri" panose="020F0502020204030204" pitchFamily="34" charset="0"/>
                <a:cs typeface="Calibri" panose="020F0502020204030204" pitchFamily="34" charset="0"/>
              </a:rPr>
              <a:t> </a:t>
            </a:r>
            <a:endParaRPr lang="en-GB" altLang="en-US" sz="1620" dirty="0">
              <a:latin typeface="Calibri" panose="020F0502020204030204" pitchFamily="34" charset="0"/>
              <a:cs typeface="Calibri" panose="020F0502020204030204" pitchFamily="34" charset="0"/>
            </a:endParaRPr>
          </a:p>
          <a:p>
            <a:pPr algn="ctr" eaLnBrk="1" hangingPunct="1"/>
            <a:r>
              <a:rPr lang="en-GB" altLang="en-US" sz="1620" dirty="0">
                <a:solidFill>
                  <a:srgbClr val="000000"/>
                </a:solidFill>
                <a:latin typeface="Calibri" panose="020F0502020204030204" pitchFamily="34" charset="0"/>
                <a:cs typeface="Calibri" panose="020F0502020204030204" pitchFamily="34" charset="0"/>
              </a:rPr>
              <a:t>to the </a:t>
            </a:r>
            <a:r>
              <a:rPr lang="en-GB" altLang="en-US" sz="1620" u="sng" dirty="0">
                <a:solidFill>
                  <a:srgbClr val="000000"/>
                </a:solidFill>
                <a:latin typeface="Calibri" panose="020F0502020204030204" pitchFamily="34" charset="0"/>
                <a:cs typeface="Calibri" panose="020F0502020204030204" pitchFamily="34" charset="0"/>
              </a:rPr>
              <a:t>vena cava</a:t>
            </a:r>
          </a:p>
        </p:txBody>
      </p:sp>
      <p:sp>
        <p:nvSpPr>
          <p:cNvPr id="3079" name="Text Box 9">
            <a:extLst>
              <a:ext uri="{FF2B5EF4-FFF2-40B4-BE49-F238E27FC236}">
                <a16:creationId xmlns:a16="http://schemas.microsoft.com/office/drawing/2014/main" id="{14CE6073-A1A0-4BDC-8813-27AFD9AD741C}"/>
              </a:ext>
            </a:extLst>
          </p:cNvPr>
          <p:cNvSpPr txBox="1">
            <a:spLocks noChangeArrowheads="1"/>
          </p:cNvSpPr>
          <p:nvPr/>
        </p:nvSpPr>
        <p:spPr bwMode="auto">
          <a:xfrm>
            <a:off x="6614592" y="4942061"/>
            <a:ext cx="2527459" cy="1087278"/>
          </a:xfrm>
          <a:prstGeom prst="rect">
            <a:avLst/>
          </a:prstGeom>
          <a:solidFill>
            <a:srgbClr val="FFFFC0"/>
          </a:solidFill>
          <a:ln>
            <a:noFill/>
          </a:ln>
          <a:effectLst/>
          <a:extLs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1620" b="1" dirty="0">
                <a:solidFill>
                  <a:srgbClr val="000000"/>
                </a:solidFill>
                <a:latin typeface="Calibri" panose="020F0502020204030204" pitchFamily="34" charset="0"/>
                <a:cs typeface="Calibri" panose="020F0502020204030204" pitchFamily="34" charset="0"/>
              </a:rPr>
              <a:t>hepatic portal vein </a:t>
            </a:r>
            <a:endParaRPr lang="en-GB" altLang="en-US" sz="1620" dirty="0">
              <a:latin typeface="Calibri" panose="020F0502020204030204" pitchFamily="34" charset="0"/>
              <a:cs typeface="Calibri" panose="020F0502020204030204" pitchFamily="34" charset="0"/>
            </a:endParaRPr>
          </a:p>
          <a:p>
            <a:pPr algn="ctr" eaLnBrk="1" hangingPunct="1"/>
            <a:r>
              <a:rPr lang="en-GB" altLang="en-US" sz="1620" dirty="0">
                <a:solidFill>
                  <a:srgbClr val="000000"/>
                </a:solidFill>
                <a:latin typeface="Calibri" panose="020F0502020204030204" pitchFamily="34" charset="0"/>
                <a:cs typeface="Calibri" panose="020F0502020204030204" pitchFamily="34" charset="0"/>
              </a:rPr>
              <a:t>carries blood containing </a:t>
            </a:r>
            <a:endParaRPr lang="en-GB" altLang="en-US" sz="1620" dirty="0">
              <a:latin typeface="Calibri" panose="020F0502020204030204" pitchFamily="34" charset="0"/>
              <a:cs typeface="Calibri" panose="020F0502020204030204" pitchFamily="34" charset="0"/>
            </a:endParaRPr>
          </a:p>
          <a:p>
            <a:pPr algn="ctr" eaLnBrk="1" hangingPunct="1"/>
            <a:r>
              <a:rPr lang="en-GB" altLang="en-US" sz="1620" dirty="0">
                <a:solidFill>
                  <a:srgbClr val="000000"/>
                </a:solidFill>
                <a:latin typeface="Calibri" panose="020F0502020204030204" pitchFamily="34" charset="0"/>
                <a:cs typeface="Calibri" panose="020F0502020204030204" pitchFamily="34" charset="0"/>
              </a:rPr>
              <a:t>digested food from the </a:t>
            </a:r>
            <a:endParaRPr lang="en-GB" altLang="en-US" sz="1620" dirty="0">
              <a:latin typeface="Calibri" panose="020F0502020204030204" pitchFamily="34" charset="0"/>
              <a:cs typeface="Calibri" panose="020F0502020204030204" pitchFamily="34" charset="0"/>
            </a:endParaRPr>
          </a:p>
          <a:p>
            <a:pPr algn="ctr" eaLnBrk="1" hangingPunct="1"/>
            <a:r>
              <a:rPr lang="en-GB" altLang="en-US" sz="1620" u="sng" dirty="0">
                <a:solidFill>
                  <a:srgbClr val="000000"/>
                </a:solidFill>
                <a:latin typeface="Calibri" panose="020F0502020204030204" pitchFamily="34" charset="0"/>
                <a:cs typeface="Calibri" panose="020F0502020204030204" pitchFamily="34" charset="0"/>
              </a:rPr>
              <a:t>intestines</a:t>
            </a:r>
            <a:r>
              <a:rPr lang="en-GB" altLang="en-US" sz="1620" dirty="0">
                <a:solidFill>
                  <a:srgbClr val="000000"/>
                </a:solidFill>
                <a:latin typeface="Calibri" panose="020F0502020204030204" pitchFamily="34" charset="0"/>
                <a:cs typeface="Calibri" panose="020F0502020204030204" pitchFamily="34" charset="0"/>
              </a:rPr>
              <a:t> to the </a:t>
            </a:r>
            <a:r>
              <a:rPr lang="en-GB" altLang="en-US" sz="1620" u="sng" dirty="0">
                <a:solidFill>
                  <a:srgbClr val="000000"/>
                </a:solidFill>
                <a:latin typeface="Calibri" panose="020F0502020204030204" pitchFamily="34" charset="0"/>
                <a:cs typeface="Calibri" panose="020F0502020204030204" pitchFamily="34" charset="0"/>
              </a:rPr>
              <a:t>liver</a:t>
            </a:r>
          </a:p>
        </p:txBody>
      </p:sp>
      <p:sp>
        <p:nvSpPr>
          <p:cNvPr id="3080" name="Line 10">
            <a:extLst>
              <a:ext uri="{FF2B5EF4-FFF2-40B4-BE49-F238E27FC236}">
                <a16:creationId xmlns:a16="http://schemas.microsoft.com/office/drawing/2014/main" id="{7B18F6BC-F568-4466-926E-F419641080AF}"/>
              </a:ext>
            </a:extLst>
          </p:cNvPr>
          <p:cNvSpPr>
            <a:spLocks noChangeShapeType="1"/>
          </p:cNvSpPr>
          <p:nvPr/>
        </p:nvSpPr>
        <p:spPr bwMode="auto">
          <a:xfrm flipH="1">
            <a:off x="11085150" y="2220291"/>
            <a:ext cx="0" cy="1915954"/>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081" name="Line 11">
            <a:extLst>
              <a:ext uri="{FF2B5EF4-FFF2-40B4-BE49-F238E27FC236}">
                <a16:creationId xmlns:a16="http://schemas.microsoft.com/office/drawing/2014/main" id="{4C2035C1-B588-4043-B703-33C5547DAE96}"/>
              </a:ext>
            </a:extLst>
          </p:cNvPr>
          <p:cNvSpPr>
            <a:spLocks noChangeShapeType="1"/>
          </p:cNvSpPr>
          <p:nvPr/>
        </p:nvSpPr>
        <p:spPr bwMode="auto">
          <a:xfrm flipV="1">
            <a:off x="9142050" y="3774772"/>
            <a:ext cx="518636" cy="32432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graphicFrame>
        <p:nvGraphicFramePr>
          <p:cNvPr id="3376" name="Group 304">
            <a:extLst>
              <a:ext uri="{FF2B5EF4-FFF2-40B4-BE49-F238E27FC236}">
                <a16:creationId xmlns:a16="http://schemas.microsoft.com/office/drawing/2014/main" id="{12655F18-318D-43BC-80BE-4CE0A69C4DFF}"/>
              </a:ext>
            </a:extLst>
          </p:cNvPr>
          <p:cNvGraphicFramePr>
            <a:graphicFrameLocks noGrp="1"/>
          </p:cNvGraphicFramePr>
          <p:nvPr>
            <p:extLst>
              <p:ext uri="{D42A27DB-BD31-4B8C-83A1-F6EECF244321}">
                <p14:modId xmlns:p14="http://schemas.microsoft.com/office/powerpoint/2010/main" val="407439753"/>
              </p:ext>
            </p:extLst>
          </p:nvPr>
        </p:nvGraphicFramePr>
        <p:xfrm>
          <a:off x="6160249" y="728676"/>
          <a:ext cx="2906078" cy="2606040"/>
        </p:xfrm>
        <a:graphic>
          <a:graphicData uri="http://schemas.openxmlformats.org/drawingml/2006/table">
            <a:tbl>
              <a:tblPr/>
              <a:tblGrid>
                <a:gridCol w="777240">
                  <a:extLst>
                    <a:ext uri="{9D8B030D-6E8A-4147-A177-3AD203B41FA5}">
                      <a16:colId xmlns:a16="http://schemas.microsoft.com/office/drawing/2014/main" val="2470519280"/>
                    </a:ext>
                  </a:extLst>
                </a:gridCol>
                <a:gridCol w="2128838">
                  <a:extLst>
                    <a:ext uri="{9D8B030D-6E8A-4147-A177-3AD203B41FA5}">
                      <a16:colId xmlns:a16="http://schemas.microsoft.com/office/drawing/2014/main" val="4166192243"/>
                    </a:ext>
                  </a:extLst>
                </a:gridCol>
              </a:tblGrid>
              <a:tr h="301752">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vessel</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name</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4816141"/>
                  </a:ext>
                </a:extLst>
              </a:tr>
              <a:tr h="329184">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A</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a:ln>
                            <a:noFill/>
                          </a:ln>
                          <a:solidFill>
                            <a:schemeClr val="tx1"/>
                          </a:solidFill>
                          <a:effectLst/>
                          <a:latin typeface="Comic Sans MS" panose="030F0702030302020204" pitchFamily="66" charset="0"/>
                        </a:rPr>
                        <a:t>vena cava</a:t>
                      </a: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948456518"/>
                  </a:ext>
                </a:extLst>
              </a:tr>
              <a:tr h="329184">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B</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a:ln>
                            <a:noFill/>
                          </a:ln>
                          <a:solidFill>
                            <a:schemeClr val="tx1"/>
                          </a:solidFill>
                          <a:effectLst/>
                          <a:latin typeface="Comic Sans MS" panose="030F0702030302020204" pitchFamily="66" charset="0"/>
                        </a:rPr>
                        <a:t>aorta</a:t>
                      </a: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3025754210"/>
                  </a:ext>
                </a:extLst>
              </a:tr>
              <a:tr h="329184">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C</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a:ln>
                            <a:noFill/>
                          </a:ln>
                          <a:solidFill>
                            <a:schemeClr val="tx1"/>
                          </a:solidFill>
                          <a:effectLst/>
                          <a:latin typeface="Comic Sans MS" panose="030F0702030302020204" pitchFamily="66" charset="0"/>
                        </a:rPr>
                        <a:t>hepatic artery</a:t>
                      </a: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855348052"/>
                  </a:ext>
                </a:extLst>
              </a:tr>
              <a:tr h="329184">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D</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a:ln>
                            <a:noFill/>
                          </a:ln>
                          <a:solidFill>
                            <a:schemeClr val="tx1"/>
                          </a:solidFill>
                          <a:effectLst/>
                          <a:latin typeface="Comic Sans MS" panose="030F0702030302020204" pitchFamily="66" charset="0"/>
                        </a:rPr>
                        <a:t>Hepatic vein</a:t>
                      </a: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719393352"/>
                  </a:ext>
                </a:extLst>
              </a:tr>
              <a:tr h="329184">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E</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a:ln>
                            <a:noFill/>
                          </a:ln>
                          <a:solidFill>
                            <a:schemeClr val="tx1"/>
                          </a:solidFill>
                          <a:effectLst/>
                          <a:latin typeface="Comic Sans MS" panose="030F0702030302020204" pitchFamily="66" charset="0"/>
                        </a:rPr>
                        <a:t>hepatic portal vein</a:t>
                      </a: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448060184"/>
                  </a:ext>
                </a:extLst>
              </a:tr>
              <a:tr h="329184">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F</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a:ln>
                            <a:noFill/>
                          </a:ln>
                          <a:solidFill>
                            <a:schemeClr val="tx1"/>
                          </a:solidFill>
                          <a:effectLst/>
                          <a:latin typeface="Comic Sans MS" panose="030F0702030302020204" pitchFamily="66" charset="0"/>
                        </a:rPr>
                        <a:t>renal artery</a:t>
                      </a: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398216705"/>
                  </a:ext>
                </a:extLst>
              </a:tr>
              <a:tr h="329184">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G</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a:ln>
                            <a:noFill/>
                          </a:ln>
                          <a:solidFill>
                            <a:schemeClr val="tx1"/>
                          </a:solidFill>
                          <a:effectLst/>
                          <a:latin typeface="Comic Sans MS" panose="030F0702030302020204" pitchFamily="66" charset="0"/>
                        </a:rPr>
                        <a:t>renal vein</a:t>
                      </a: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505458332"/>
                  </a:ext>
                </a:extLst>
              </a:tr>
            </a:tbl>
          </a:graphicData>
        </a:graphic>
      </p:graphicFrame>
      <p:sp>
        <p:nvSpPr>
          <p:cNvPr id="3199" name="Line 11">
            <a:extLst>
              <a:ext uri="{FF2B5EF4-FFF2-40B4-BE49-F238E27FC236}">
                <a16:creationId xmlns:a16="http://schemas.microsoft.com/office/drawing/2014/main" id="{597B0BB4-0C42-4B41-AAF4-E8D0C137ADA3}"/>
              </a:ext>
            </a:extLst>
          </p:cNvPr>
          <p:cNvSpPr>
            <a:spLocks noChangeShapeType="1"/>
          </p:cNvSpPr>
          <p:nvPr/>
        </p:nvSpPr>
        <p:spPr bwMode="auto">
          <a:xfrm flipV="1">
            <a:off x="9076328" y="4617735"/>
            <a:ext cx="1101566" cy="71294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200" name="Text Box 128">
            <a:extLst>
              <a:ext uri="{FF2B5EF4-FFF2-40B4-BE49-F238E27FC236}">
                <a16:creationId xmlns:a16="http://schemas.microsoft.com/office/drawing/2014/main" id="{7EA9BB5A-1C81-499B-AF73-315E7924E12F}"/>
              </a:ext>
            </a:extLst>
          </p:cNvPr>
          <p:cNvSpPr txBox="1">
            <a:spLocks noChangeArrowheads="1"/>
          </p:cNvSpPr>
          <p:nvPr/>
        </p:nvSpPr>
        <p:spPr bwMode="auto">
          <a:xfrm>
            <a:off x="3827100" y="145746"/>
            <a:ext cx="7002238" cy="34163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a:latin typeface="Comic Sans MS" panose="030F0702030302020204" pitchFamily="66" charset="0"/>
              </a:rPr>
              <a:t>Names of some of the main blood vessels of the mammalian circulation</a:t>
            </a:r>
            <a:endParaRPr lang="en-US" altLang="en-US" sz="1620" b="1">
              <a:latin typeface="Comic Sans MS" panose="030F0702030302020204" pitchFamily="66" charset="0"/>
            </a:endParaRPr>
          </a:p>
        </p:txBody>
      </p:sp>
      <p:sp>
        <p:nvSpPr>
          <p:cNvPr id="3342" name="Rectangle 270">
            <a:extLst>
              <a:ext uri="{FF2B5EF4-FFF2-40B4-BE49-F238E27FC236}">
                <a16:creationId xmlns:a16="http://schemas.microsoft.com/office/drawing/2014/main" id="{4B0B2924-F952-4256-93C8-1EE178DA5B00}"/>
              </a:ext>
            </a:extLst>
          </p:cNvPr>
          <p:cNvSpPr>
            <a:spLocks noChangeArrowheads="1"/>
          </p:cNvSpPr>
          <p:nvPr/>
        </p:nvSpPr>
        <p:spPr bwMode="auto">
          <a:xfrm>
            <a:off x="5122977" y="534366"/>
            <a:ext cx="260033" cy="194310"/>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3" name="Rectangle 271">
            <a:extLst>
              <a:ext uri="{FF2B5EF4-FFF2-40B4-BE49-F238E27FC236}">
                <a16:creationId xmlns:a16="http://schemas.microsoft.com/office/drawing/2014/main" id="{5FEF9BB0-05D1-4604-855C-7DA012EB4F33}"/>
              </a:ext>
            </a:extLst>
          </p:cNvPr>
          <p:cNvSpPr>
            <a:spLocks noChangeArrowheads="1"/>
          </p:cNvSpPr>
          <p:nvPr/>
        </p:nvSpPr>
        <p:spPr bwMode="auto">
          <a:xfrm>
            <a:off x="3827100" y="1247313"/>
            <a:ext cx="194310" cy="194310"/>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4" name="Rectangle 272">
            <a:extLst>
              <a:ext uri="{FF2B5EF4-FFF2-40B4-BE49-F238E27FC236}">
                <a16:creationId xmlns:a16="http://schemas.microsoft.com/office/drawing/2014/main" id="{A3184193-B646-4BDD-8C5F-35777CDB5794}"/>
              </a:ext>
            </a:extLst>
          </p:cNvPr>
          <p:cNvSpPr>
            <a:spLocks noChangeArrowheads="1"/>
          </p:cNvSpPr>
          <p:nvPr/>
        </p:nvSpPr>
        <p:spPr bwMode="auto">
          <a:xfrm>
            <a:off x="5707337" y="2673205"/>
            <a:ext cx="64293" cy="194310"/>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5" name="Rectangle 273">
            <a:extLst>
              <a:ext uri="{FF2B5EF4-FFF2-40B4-BE49-F238E27FC236}">
                <a16:creationId xmlns:a16="http://schemas.microsoft.com/office/drawing/2014/main" id="{0692D687-7890-4324-8801-DD2D765E85D4}"/>
              </a:ext>
            </a:extLst>
          </p:cNvPr>
          <p:cNvSpPr>
            <a:spLocks noChangeArrowheads="1"/>
          </p:cNvSpPr>
          <p:nvPr/>
        </p:nvSpPr>
        <p:spPr bwMode="auto">
          <a:xfrm>
            <a:off x="5188700" y="534367"/>
            <a:ext cx="260033" cy="130017"/>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6" name="Rectangle 274">
            <a:extLst>
              <a:ext uri="{FF2B5EF4-FFF2-40B4-BE49-F238E27FC236}">
                <a16:creationId xmlns:a16="http://schemas.microsoft.com/office/drawing/2014/main" id="{27CD97FD-45C5-499C-9C7A-66F7EFB87BD1}"/>
              </a:ext>
            </a:extLst>
          </p:cNvPr>
          <p:cNvSpPr>
            <a:spLocks noChangeArrowheads="1"/>
          </p:cNvSpPr>
          <p:nvPr/>
        </p:nvSpPr>
        <p:spPr bwMode="auto">
          <a:xfrm>
            <a:off x="5122977" y="4617735"/>
            <a:ext cx="260033" cy="130017"/>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7" name="Rectangle 275">
            <a:extLst>
              <a:ext uri="{FF2B5EF4-FFF2-40B4-BE49-F238E27FC236}">
                <a16:creationId xmlns:a16="http://schemas.microsoft.com/office/drawing/2014/main" id="{F30EFB06-D48B-43CF-BC10-28306759F1AA}"/>
              </a:ext>
            </a:extLst>
          </p:cNvPr>
          <p:cNvSpPr>
            <a:spLocks noChangeArrowheads="1"/>
          </p:cNvSpPr>
          <p:nvPr/>
        </p:nvSpPr>
        <p:spPr bwMode="auto">
          <a:xfrm>
            <a:off x="5122977" y="6107920"/>
            <a:ext cx="260033" cy="130016"/>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8" name="Text Box 276">
            <a:extLst>
              <a:ext uri="{FF2B5EF4-FFF2-40B4-BE49-F238E27FC236}">
                <a16:creationId xmlns:a16="http://schemas.microsoft.com/office/drawing/2014/main" id="{68F0D48D-9977-4DA0-8F93-E4C362ADD6B6}"/>
              </a:ext>
            </a:extLst>
          </p:cNvPr>
          <p:cNvSpPr txBox="1">
            <a:spLocks noChangeArrowheads="1"/>
          </p:cNvSpPr>
          <p:nvPr/>
        </p:nvSpPr>
        <p:spPr bwMode="auto">
          <a:xfrm>
            <a:off x="3892823" y="2737498"/>
            <a:ext cx="336952"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A</a:t>
            </a:r>
            <a:endParaRPr lang="en-US" altLang="en-US" sz="1620" b="1">
              <a:latin typeface="Comic Sans MS" panose="030F0702030302020204" pitchFamily="66" charset="0"/>
            </a:endParaRPr>
          </a:p>
        </p:txBody>
      </p:sp>
      <p:sp>
        <p:nvSpPr>
          <p:cNvPr id="3349" name="Text Box 277">
            <a:extLst>
              <a:ext uri="{FF2B5EF4-FFF2-40B4-BE49-F238E27FC236}">
                <a16:creationId xmlns:a16="http://schemas.microsoft.com/office/drawing/2014/main" id="{6907BE07-C656-4AC7-ACC0-1F55B45087BD}"/>
              </a:ext>
            </a:extLst>
          </p:cNvPr>
          <p:cNvSpPr txBox="1">
            <a:spLocks noChangeArrowheads="1"/>
          </p:cNvSpPr>
          <p:nvPr/>
        </p:nvSpPr>
        <p:spPr bwMode="auto">
          <a:xfrm>
            <a:off x="4800078" y="2478895"/>
            <a:ext cx="316112"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B</a:t>
            </a:r>
            <a:endParaRPr lang="en-US" altLang="en-US" sz="1620" b="1">
              <a:latin typeface="Comic Sans MS" panose="030F0702030302020204" pitchFamily="66" charset="0"/>
            </a:endParaRPr>
          </a:p>
        </p:txBody>
      </p:sp>
      <p:sp>
        <p:nvSpPr>
          <p:cNvPr id="3350" name="Text Box 278">
            <a:extLst>
              <a:ext uri="{FF2B5EF4-FFF2-40B4-BE49-F238E27FC236}">
                <a16:creationId xmlns:a16="http://schemas.microsoft.com/office/drawing/2014/main" id="{C714A875-AFB6-4CC1-AAB8-4538EAD48E36}"/>
              </a:ext>
            </a:extLst>
          </p:cNvPr>
          <p:cNvSpPr txBox="1">
            <a:spLocks noChangeArrowheads="1"/>
          </p:cNvSpPr>
          <p:nvPr/>
        </p:nvSpPr>
        <p:spPr bwMode="auto">
          <a:xfrm>
            <a:off x="5188699" y="3774771"/>
            <a:ext cx="312906"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C</a:t>
            </a:r>
            <a:endParaRPr lang="en-US" altLang="en-US" sz="1620" b="1">
              <a:latin typeface="Comic Sans MS" panose="030F0702030302020204" pitchFamily="66" charset="0"/>
            </a:endParaRPr>
          </a:p>
        </p:txBody>
      </p:sp>
      <p:sp>
        <p:nvSpPr>
          <p:cNvPr id="3351" name="Text Box 279">
            <a:extLst>
              <a:ext uri="{FF2B5EF4-FFF2-40B4-BE49-F238E27FC236}">
                <a16:creationId xmlns:a16="http://schemas.microsoft.com/office/drawing/2014/main" id="{B2B681A9-42B3-4DC5-AC4D-2EC295479BA6}"/>
              </a:ext>
            </a:extLst>
          </p:cNvPr>
          <p:cNvSpPr txBox="1">
            <a:spLocks noChangeArrowheads="1"/>
          </p:cNvSpPr>
          <p:nvPr/>
        </p:nvSpPr>
        <p:spPr bwMode="auto">
          <a:xfrm>
            <a:off x="3632790" y="3774771"/>
            <a:ext cx="335348"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D</a:t>
            </a:r>
            <a:endParaRPr lang="en-US" altLang="en-US" sz="1620" b="1">
              <a:latin typeface="Comic Sans MS" panose="030F0702030302020204" pitchFamily="66" charset="0"/>
            </a:endParaRPr>
          </a:p>
        </p:txBody>
      </p:sp>
      <p:sp>
        <p:nvSpPr>
          <p:cNvPr id="3352" name="Text Box 280">
            <a:extLst>
              <a:ext uri="{FF2B5EF4-FFF2-40B4-BE49-F238E27FC236}">
                <a16:creationId xmlns:a16="http://schemas.microsoft.com/office/drawing/2014/main" id="{942103B8-054C-479A-8469-944590B20C25}"/>
              </a:ext>
            </a:extLst>
          </p:cNvPr>
          <p:cNvSpPr txBox="1">
            <a:spLocks noChangeArrowheads="1"/>
          </p:cNvSpPr>
          <p:nvPr/>
        </p:nvSpPr>
        <p:spPr bwMode="auto">
          <a:xfrm>
            <a:off x="4670063" y="4293408"/>
            <a:ext cx="31451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E</a:t>
            </a:r>
            <a:endParaRPr lang="en-US" altLang="en-US" sz="1620" b="1">
              <a:latin typeface="Comic Sans MS" panose="030F0702030302020204" pitchFamily="66" charset="0"/>
            </a:endParaRPr>
          </a:p>
        </p:txBody>
      </p:sp>
      <p:sp>
        <p:nvSpPr>
          <p:cNvPr id="3353" name="Text Box 281">
            <a:extLst>
              <a:ext uri="{FF2B5EF4-FFF2-40B4-BE49-F238E27FC236}">
                <a16:creationId xmlns:a16="http://schemas.microsoft.com/office/drawing/2014/main" id="{F81FFB0E-610F-445B-AACB-357AFC81AC80}"/>
              </a:ext>
            </a:extLst>
          </p:cNvPr>
          <p:cNvSpPr txBox="1">
            <a:spLocks noChangeArrowheads="1"/>
          </p:cNvSpPr>
          <p:nvPr/>
        </p:nvSpPr>
        <p:spPr bwMode="auto">
          <a:xfrm>
            <a:off x="5188698" y="5200663"/>
            <a:ext cx="311304"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F</a:t>
            </a:r>
            <a:endParaRPr lang="en-US" altLang="en-US" sz="1620" b="1">
              <a:latin typeface="Comic Sans MS" panose="030F0702030302020204" pitchFamily="66" charset="0"/>
            </a:endParaRPr>
          </a:p>
        </p:txBody>
      </p:sp>
      <p:sp>
        <p:nvSpPr>
          <p:cNvPr id="3354" name="Text Box 282">
            <a:extLst>
              <a:ext uri="{FF2B5EF4-FFF2-40B4-BE49-F238E27FC236}">
                <a16:creationId xmlns:a16="http://schemas.microsoft.com/office/drawing/2014/main" id="{9AD2097D-3A02-47F4-8485-467001837842}"/>
              </a:ext>
            </a:extLst>
          </p:cNvPr>
          <p:cNvSpPr txBox="1">
            <a:spLocks noChangeArrowheads="1"/>
          </p:cNvSpPr>
          <p:nvPr/>
        </p:nvSpPr>
        <p:spPr bwMode="auto">
          <a:xfrm>
            <a:off x="3632790" y="5200663"/>
            <a:ext cx="32573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G</a:t>
            </a:r>
            <a:endParaRPr lang="en-US" altLang="en-US" sz="1620" b="1">
              <a:latin typeface="Comic Sans MS" panose="030F0702030302020204" pitchFamily="66" charset="0"/>
            </a:endParaRPr>
          </a:p>
        </p:txBody>
      </p:sp>
      <p:sp>
        <p:nvSpPr>
          <p:cNvPr id="3359" name="Text Box 287">
            <a:extLst>
              <a:ext uri="{FF2B5EF4-FFF2-40B4-BE49-F238E27FC236}">
                <a16:creationId xmlns:a16="http://schemas.microsoft.com/office/drawing/2014/main" id="{633A3526-2E70-4F5B-B270-3B49B06AB239}"/>
              </a:ext>
            </a:extLst>
          </p:cNvPr>
          <p:cNvSpPr txBox="1">
            <a:spLocks noChangeArrowheads="1"/>
          </p:cNvSpPr>
          <p:nvPr/>
        </p:nvSpPr>
        <p:spPr bwMode="auto">
          <a:xfrm>
            <a:off x="2985567" y="1635934"/>
            <a:ext cx="1167289"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20" b="1" dirty="0">
                <a:solidFill>
                  <a:schemeClr val="accent2"/>
                </a:solidFill>
                <a:latin typeface="Comic Sans MS" panose="030F0702030302020204" pitchFamily="66" charset="0"/>
              </a:rPr>
              <a:t>Pulmonary artery</a:t>
            </a:r>
            <a:endParaRPr lang="en-US" altLang="en-US" sz="1620" b="1" dirty="0">
              <a:solidFill>
                <a:schemeClr val="accent2"/>
              </a:solidFill>
              <a:latin typeface="Comic Sans MS" panose="030F0702030302020204" pitchFamily="66" charset="0"/>
            </a:endParaRPr>
          </a:p>
        </p:txBody>
      </p:sp>
      <p:grpSp>
        <p:nvGrpSpPr>
          <p:cNvPr id="3361" name="Group 289">
            <a:extLst>
              <a:ext uri="{FF2B5EF4-FFF2-40B4-BE49-F238E27FC236}">
                <a16:creationId xmlns:a16="http://schemas.microsoft.com/office/drawing/2014/main" id="{EE6BEA42-8559-49F4-98FE-74CD070E02DC}"/>
              </a:ext>
            </a:extLst>
          </p:cNvPr>
          <p:cNvGrpSpPr>
            <a:grpSpLocks/>
          </p:cNvGrpSpPr>
          <p:nvPr/>
        </p:nvGrpSpPr>
        <p:grpSpPr bwMode="auto">
          <a:xfrm>
            <a:off x="3698513" y="2220291"/>
            <a:ext cx="711518" cy="1165860"/>
            <a:chOff x="615" y="1584"/>
            <a:chExt cx="498" cy="816"/>
          </a:xfrm>
        </p:grpSpPr>
        <p:grpSp>
          <p:nvGrpSpPr>
            <p:cNvPr id="3358" name="Group 286">
              <a:extLst>
                <a:ext uri="{FF2B5EF4-FFF2-40B4-BE49-F238E27FC236}">
                  <a16:creationId xmlns:a16="http://schemas.microsoft.com/office/drawing/2014/main" id="{5A3A9DD4-D67D-4A33-BBBD-11E9A1F30CDF}"/>
                </a:ext>
              </a:extLst>
            </p:cNvPr>
            <p:cNvGrpSpPr>
              <a:grpSpLocks/>
            </p:cNvGrpSpPr>
            <p:nvPr/>
          </p:nvGrpSpPr>
          <p:grpSpPr bwMode="auto">
            <a:xfrm>
              <a:off x="660" y="1584"/>
              <a:ext cx="453" cy="816"/>
              <a:chOff x="660" y="1584"/>
              <a:chExt cx="453" cy="816"/>
            </a:xfrm>
          </p:grpSpPr>
          <p:sp>
            <p:nvSpPr>
              <p:cNvPr id="3355" name="Line 283">
                <a:extLst>
                  <a:ext uri="{FF2B5EF4-FFF2-40B4-BE49-F238E27FC236}">
                    <a16:creationId xmlns:a16="http://schemas.microsoft.com/office/drawing/2014/main" id="{AE11F1AC-710E-47F9-ABA3-4F912429321A}"/>
                  </a:ext>
                </a:extLst>
              </p:cNvPr>
              <p:cNvSpPr>
                <a:spLocks noChangeShapeType="1"/>
              </p:cNvSpPr>
              <p:nvPr/>
            </p:nvSpPr>
            <p:spPr bwMode="auto">
              <a:xfrm flipH="1">
                <a:off x="660" y="2400"/>
                <a:ext cx="453"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356" name="Line 284">
                <a:extLst>
                  <a:ext uri="{FF2B5EF4-FFF2-40B4-BE49-F238E27FC236}">
                    <a16:creationId xmlns:a16="http://schemas.microsoft.com/office/drawing/2014/main" id="{E0113D10-E40C-4BAC-BEFA-F693417FEA2B}"/>
                  </a:ext>
                </a:extLst>
              </p:cNvPr>
              <p:cNvSpPr>
                <a:spLocks noChangeShapeType="1"/>
              </p:cNvSpPr>
              <p:nvPr/>
            </p:nvSpPr>
            <p:spPr bwMode="auto">
              <a:xfrm flipV="1">
                <a:off x="660" y="1584"/>
                <a:ext cx="0" cy="81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357" name="Line 285">
                <a:extLst>
                  <a:ext uri="{FF2B5EF4-FFF2-40B4-BE49-F238E27FC236}">
                    <a16:creationId xmlns:a16="http://schemas.microsoft.com/office/drawing/2014/main" id="{16DD2D80-1F12-4FF8-9D80-3620B234A044}"/>
                  </a:ext>
                </a:extLst>
              </p:cNvPr>
              <p:cNvSpPr>
                <a:spLocks noChangeShapeType="1"/>
              </p:cNvSpPr>
              <p:nvPr/>
            </p:nvSpPr>
            <p:spPr bwMode="auto">
              <a:xfrm flipH="1">
                <a:off x="660" y="1584"/>
                <a:ext cx="22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grpSp>
        <p:sp>
          <p:nvSpPr>
            <p:cNvPr id="3360" name="AutoShape 288">
              <a:extLst>
                <a:ext uri="{FF2B5EF4-FFF2-40B4-BE49-F238E27FC236}">
                  <a16:creationId xmlns:a16="http://schemas.microsoft.com/office/drawing/2014/main" id="{493677D4-E478-4A92-A9E4-A88088D279E2}"/>
                </a:ext>
              </a:extLst>
            </p:cNvPr>
            <p:cNvSpPr>
              <a:spLocks noChangeArrowheads="1"/>
            </p:cNvSpPr>
            <p:nvPr/>
          </p:nvSpPr>
          <p:spPr bwMode="auto">
            <a:xfrm>
              <a:off x="615" y="1946"/>
              <a:ext cx="91" cy="136"/>
            </a:xfrm>
            <a:prstGeom prst="triangle">
              <a:avLst>
                <a:gd name="adj" fmla="val 50000"/>
              </a:avLst>
            </a:prstGeom>
            <a:solidFill>
              <a:schemeClr val="accent2"/>
            </a:soli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grpSp>
      <p:grpSp>
        <p:nvGrpSpPr>
          <p:cNvPr id="3367" name="Group 295">
            <a:extLst>
              <a:ext uri="{FF2B5EF4-FFF2-40B4-BE49-F238E27FC236}">
                <a16:creationId xmlns:a16="http://schemas.microsoft.com/office/drawing/2014/main" id="{70834DE7-B5AA-4E17-BA51-25D0ED911D28}"/>
              </a:ext>
            </a:extLst>
          </p:cNvPr>
          <p:cNvGrpSpPr>
            <a:grpSpLocks/>
          </p:cNvGrpSpPr>
          <p:nvPr/>
        </p:nvGrpSpPr>
        <p:grpSpPr bwMode="auto">
          <a:xfrm>
            <a:off x="4800080" y="2220292"/>
            <a:ext cx="712947" cy="907257"/>
            <a:chOff x="1386" y="1584"/>
            <a:chExt cx="499" cy="635"/>
          </a:xfrm>
        </p:grpSpPr>
        <p:sp>
          <p:nvSpPr>
            <p:cNvPr id="3362" name="Line 290">
              <a:extLst>
                <a:ext uri="{FF2B5EF4-FFF2-40B4-BE49-F238E27FC236}">
                  <a16:creationId xmlns:a16="http://schemas.microsoft.com/office/drawing/2014/main" id="{A4E2EDD5-024F-4E76-8BFF-6093526F6C23}"/>
                </a:ext>
              </a:extLst>
            </p:cNvPr>
            <p:cNvSpPr>
              <a:spLocks noChangeShapeType="1"/>
            </p:cNvSpPr>
            <p:nvPr/>
          </p:nvSpPr>
          <p:spPr bwMode="auto">
            <a:xfrm>
              <a:off x="1567" y="1584"/>
              <a:ext cx="27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363" name="Line 291">
              <a:extLst>
                <a:ext uri="{FF2B5EF4-FFF2-40B4-BE49-F238E27FC236}">
                  <a16:creationId xmlns:a16="http://schemas.microsoft.com/office/drawing/2014/main" id="{3A354932-AAAE-406E-8A3E-24502D484B9C}"/>
                </a:ext>
              </a:extLst>
            </p:cNvPr>
            <p:cNvSpPr>
              <a:spLocks noChangeShapeType="1"/>
            </p:cNvSpPr>
            <p:nvPr/>
          </p:nvSpPr>
          <p:spPr bwMode="auto">
            <a:xfrm>
              <a:off x="1386" y="2219"/>
              <a:ext cx="45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364" name="Line 292">
              <a:extLst>
                <a:ext uri="{FF2B5EF4-FFF2-40B4-BE49-F238E27FC236}">
                  <a16:creationId xmlns:a16="http://schemas.microsoft.com/office/drawing/2014/main" id="{BE2A9B15-80A1-46FB-9601-ADBB6A37E7EE}"/>
                </a:ext>
              </a:extLst>
            </p:cNvPr>
            <p:cNvSpPr>
              <a:spLocks noChangeShapeType="1"/>
            </p:cNvSpPr>
            <p:nvPr/>
          </p:nvSpPr>
          <p:spPr bwMode="auto">
            <a:xfrm>
              <a:off x="1839" y="1584"/>
              <a:ext cx="0" cy="63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366" name="AutoShape 294">
              <a:extLst>
                <a:ext uri="{FF2B5EF4-FFF2-40B4-BE49-F238E27FC236}">
                  <a16:creationId xmlns:a16="http://schemas.microsoft.com/office/drawing/2014/main" id="{25F380CB-C99C-4B45-B70E-5AABBB9004B1}"/>
                </a:ext>
              </a:extLst>
            </p:cNvPr>
            <p:cNvSpPr>
              <a:spLocks noChangeArrowheads="1"/>
            </p:cNvSpPr>
            <p:nvPr/>
          </p:nvSpPr>
          <p:spPr bwMode="auto">
            <a:xfrm rot="10800000">
              <a:off x="1794" y="1765"/>
              <a:ext cx="91" cy="91"/>
            </a:xfrm>
            <a:prstGeom prst="triangle">
              <a:avLst>
                <a:gd name="adj" fmla="val 50000"/>
              </a:avLst>
            </a:prstGeom>
            <a:solidFill>
              <a:srgbClr val="FF0000"/>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grpSp>
      <p:sp>
        <p:nvSpPr>
          <p:cNvPr id="3368" name="Text Box 296">
            <a:extLst>
              <a:ext uri="{FF2B5EF4-FFF2-40B4-BE49-F238E27FC236}">
                <a16:creationId xmlns:a16="http://schemas.microsoft.com/office/drawing/2014/main" id="{84BA71D6-3454-4B4C-A160-691EC3FDD647}"/>
              </a:ext>
            </a:extLst>
          </p:cNvPr>
          <p:cNvSpPr txBox="1">
            <a:spLocks noChangeArrowheads="1"/>
          </p:cNvSpPr>
          <p:nvPr/>
        </p:nvSpPr>
        <p:spPr bwMode="auto">
          <a:xfrm>
            <a:off x="5058683" y="1571640"/>
            <a:ext cx="1167288"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20" b="1">
                <a:solidFill>
                  <a:srgbClr val="FF0000"/>
                </a:solidFill>
                <a:latin typeface="Comic Sans MS" panose="030F0702030302020204" pitchFamily="66" charset="0"/>
              </a:rPr>
              <a:t>Pulmonary vein</a:t>
            </a:r>
            <a:endParaRPr lang="en-US" altLang="en-US" sz="1620" b="1">
              <a:solidFill>
                <a:srgbClr val="FF0000"/>
              </a:solidFill>
              <a:latin typeface="Comic Sans MS" panose="030F0702030302020204" pitchFamily="66" charset="0"/>
            </a:endParaRPr>
          </a:p>
        </p:txBody>
      </p:sp>
      <p:sp>
        <p:nvSpPr>
          <p:cNvPr id="3369" name="Rectangle 297">
            <a:extLst>
              <a:ext uri="{FF2B5EF4-FFF2-40B4-BE49-F238E27FC236}">
                <a16:creationId xmlns:a16="http://schemas.microsoft.com/office/drawing/2014/main" id="{79BA4C62-BC9A-4521-925D-45CE11E22AB0}"/>
              </a:ext>
            </a:extLst>
          </p:cNvPr>
          <p:cNvSpPr>
            <a:spLocks noChangeArrowheads="1"/>
          </p:cNvSpPr>
          <p:nvPr/>
        </p:nvSpPr>
        <p:spPr bwMode="auto">
          <a:xfrm>
            <a:off x="6937490" y="1053003"/>
            <a:ext cx="2138839" cy="324326"/>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77" name="Rectangle 305">
            <a:extLst>
              <a:ext uri="{FF2B5EF4-FFF2-40B4-BE49-F238E27FC236}">
                <a16:creationId xmlns:a16="http://schemas.microsoft.com/office/drawing/2014/main" id="{F6FE69B0-1BF1-400D-AC7F-3C497324BA05}"/>
              </a:ext>
            </a:extLst>
          </p:cNvPr>
          <p:cNvSpPr>
            <a:spLocks noChangeArrowheads="1"/>
          </p:cNvSpPr>
          <p:nvPr/>
        </p:nvSpPr>
        <p:spPr bwMode="auto">
          <a:xfrm>
            <a:off x="6937490" y="1377330"/>
            <a:ext cx="2138839" cy="324327"/>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78" name="Rectangle 306">
            <a:extLst>
              <a:ext uri="{FF2B5EF4-FFF2-40B4-BE49-F238E27FC236}">
                <a16:creationId xmlns:a16="http://schemas.microsoft.com/office/drawing/2014/main" id="{84E5E012-F70A-4B81-9222-82E168EC8D86}"/>
              </a:ext>
            </a:extLst>
          </p:cNvPr>
          <p:cNvSpPr>
            <a:spLocks noChangeArrowheads="1"/>
          </p:cNvSpPr>
          <p:nvPr/>
        </p:nvSpPr>
        <p:spPr bwMode="auto">
          <a:xfrm>
            <a:off x="6937490" y="1701655"/>
            <a:ext cx="2138839" cy="324326"/>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79" name="Rectangle 307">
            <a:extLst>
              <a:ext uri="{FF2B5EF4-FFF2-40B4-BE49-F238E27FC236}">
                <a16:creationId xmlns:a16="http://schemas.microsoft.com/office/drawing/2014/main" id="{6A9D82D8-C4AA-445D-9388-CA0641461071}"/>
              </a:ext>
            </a:extLst>
          </p:cNvPr>
          <p:cNvSpPr>
            <a:spLocks noChangeArrowheads="1"/>
          </p:cNvSpPr>
          <p:nvPr/>
        </p:nvSpPr>
        <p:spPr bwMode="auto">
          <a:xfrm>
            <a:off x="6937490" y="2024553"/>
            <a:ext cx="2138839" cy="324326"/>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80" name="Rectangle 308">
            <a:extLst>
              <a:ext uri="{FF2B5EF4-FFF2-40B4-BE49-F238E27FC236}">
                <a16:creationId xmlns:a16="http://schemas.microsoft.com/office/drawing/2014/main" id="{1E3195E4-A1D7-4D57-8A01-C50A1CE8FC54}"/>
              </a:ext>
            </a:extLst>
          </p:cNvPr>
          <p:cNvSpPr>
            <a:spLocks noChangeArrowheads="1"/>
          </p:cNvSpPr>
          <p:nvPr/>
        </p:nvSpPr>
        <p:spPr bwMode="auto">
          <a:xfrm>
            <a:off x="6937490" y="2348880"/>
            <a:ext cx="2138839" cy="324327"/>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81" name="Rectangle 309">
            <a:extLst>
              <a:ext uri="{FF2B5EF4-FFF2-40B4-BE49-F238E27FC236}">
                <a16:creationId xmlns:a16="http://schemas.microsoft.com/office/drawing/2014/main" id="{F7806587-563F-43C2-A2E0-0C246287A997}"/>
              </a:ext>
            </a:extLst>
          </p:cNvPr>
          <p:cNvSpPr>
            <a:spLocks noChangeArrowheads="1"/>
          </p:cNvSpPr>
          <p:nvPr/>
        </p:nvSpPr>
        <p:spPr bwMode="auto">
          <a:xfrm>
            <a:off x="6937490" y="2673205"/>
            <a:ext cx="2138839" cy="324326"/>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82" name="Rectangle 310">
            <a:extLst>
              <a:ext uri="{FF2B5EF4-FFF2-40B4-BE49-F238E27FC236}">
                <a16:creationId xmlns:a16="http://schemas.microsoft.com/office/drawing/2014/main" id="{DD7A0910-3649-45F6-B77C-A9D1300DBEA5}"/>
              </a:ext>
            </a:extLst>
          </p:cNvPr>
          <p:cNvSpPr>
            <a:spLocks noChangeArrowheads="1"/>
          </p:cNvSpPr>
          <p:nvPr/>
        </p:nvSpPr>
        <p:spPr bwMode="auto">
          <a:xfrm>
            <a:off x="6937490" y="2997532"/>
            <a:ext cx="2138839" cy="324327"/>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2" name="TextBox 1">
            <a:extLst>
              <a:ext uri="{FF2B5EF4-FFF2-40B4-BE49-F238E27FC236}">
                <a16:creationId xmlns:a16="http://schemas.microsoft.com/office/drawing/2014/main" id="{279109A5-DB0E-41D5-9E17-5C665F03A2C6}"/>
              </a:ext>
            </a:extLst>
          </p:cNvPr>
          <p:cNvSpPr txBox="1"/>
          <p:nvPr/>
        </p:nvSpPr>
        <p:spPr>
          <a:xfrm>
            <a:off x="359523" y="1078988"/>
            <a:ext cx="2421732" cy="1569660"/>
          </a:xfrm>
          <a:prstGeom prst="rect">
            <a:avLst/>
          </a:prstGeom>
          <a:noFill/>
        </p:spPr>
        <p:txBody>
          <a:bodyPr wrap="square" rtlCol="0">
            <a:spAutoFit/>
          </a:bodyPr>
          <a:lstStyle/>
          <a:p>
            <a:r>
              <a:rPr lang="en-GB" sz="3200" dirty="0">
                <a:solidFill>
                  <a:srgbClr val="FF0000"/>
                </a:solidFill>
              </a:rPr>
              <a:t>Name the two large arrows!  </a:t>
            </a:r>
          </a:p>
        </p:txBody>
      </p:sp>
      <p:sp>
        <p:nvSpPr>
          <p:cNvPr id="3" name="TextBox 2">
            <a:extLst>
              <a:ext uri="{FF2B5EF4-FFF2-40B4-BE49-F238E27FC236}">
                <a16:creationId xmlns:a16="http://schemas.microsoft.com/office/drawing/2014/main" id="{BDA5F1E9-3A4B-DC3F-6CE3-C9FC76D4081E}"/>
              </a:ext>
            </a:extLst>
          </p:cNvPr>
          <p:cNvSpPr txBox="1"/>
          <p:nvPr/>
        </p:nvSpPr>
        <p:spPr>
          <a:xfrm>
            <a:off x="45806" y="3612356"/>
            <a:ext cx="3113353" cy="1938992"/>
          </a:xfrm>
          <a:prstGeom prst="rect">
            <a:avLst/>
          </a:prstGeom>
          <a:noFill/>
        </p:spPr>
        <p:txBody>
          <a:bodyPr wrap="none" rtlCol="0">
            <a:spAutoFit/>
          </a:bodyPr>
          <a:lstStyle/>
          <a:p>
            <a:r>
              <a:rPr lang="en-GB" sz="2400" b="1" dirty="0"/>
              <a:t>C: H........ A...........</a:t>
            </a:r>
          </a:p>
          <a:p>
            <a:r>
              <a:rPr lang="en-GB" sz="2400" b="1" dirty="0"/>
              <a:t>D: H…….. V…………</a:t>
            </a:r>
          </a:p>
          <a:p>
            <a:r>
              <a:rPr lang="en-GB" sz="2400" b="1" dirty="0"/>
              <a:t>E: H…….. P……….. V…….</a:t>
            </a:r>
          </a:p>
          <a:p>
            <a:r>
              <a:rPr lang="en-GB" sz="2400" b="1" dirty="0"/>
              <a:t>F: R……… a………….</a:t>
            </a:r>
          </a:p>
          <a:p>
            <a:r>
              <a:rPr lang="en-GB" sz="2400" b="1" dirty="0"/>
              <a:t>G: R……… v………….</a:t>
            </a:r>
          </a:p>
        </p:txBody>
      </p:sp>
    </p:spTree>
    <p:extLst>
      <p:ext uri="{BB962C8B-B14F-4D97-AF65-F5344CB8AC3E}">
        <p14:creationId xmlns:p14="http://schemas.microsoft.com/office/powerpoint/2010/main" val="2934407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68"/>
                                        </p:tgtEl>
                                        <p:attrNameLst>
                                          <p:attrName>style.visibility</p:attrName>
                                        </p:attrNameLst>
                                      </p:cBhvr>
                                      <p:to>
                                        <p:strVal val="visible"/>
                                      </p:to>
                                    </p:set>
                                    <p:animEffect transition="in" filter="blinds(horizontal)">
                                      <p:cBhvr>
                                        <p:cTn id="7" dur="500"/>
                                        <p:tgtEl>
                                          <p:spTgt spid="33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59"/>
                                        </p:tgtEl>
                                        <p:attrNameLst>
                                          <p:attrName>style.visibility</p:attrName>
                                        </p:attrNameLst>
                                      </p:cBhvr>
                                      <p:to>
                                        <p:strVal val="visible"/>
                                      </p:to>
                                    </p:set>
                                    <p:anim calcmode="lin" valueType="num">
                                      <p:cBhvr additive="base">
                                        <p:cTn id="12" dur="500" fill="hold"/>
                                        <p:tgtEl>
                                          <p:spTgt spid="3359"/>
                                        </p:tgtEl>
                                        <p:attrNameLst>
                                          <p:attrName>ppt_x</p:attrName>
                                        </p:attrNameLst>
                                      </p:cBhvr>
                                      <p:tavLst>
                                        <p:tav tm="0">
                                          <p:val>
                                            <p:strVal val="#ppt_x"/>
                                          </p:val>
                                        </p:tav>
                                        <p:tav tm="100000">
                                          <p:val>
                                            <p:strVal val="#ppt_x"/>
                                          </p:val>
                                        </p:tav>
                                      </p:tavLst>
                                    </p:anim>
                                    <p:anim calcmode="lin" valueType="num">
                                      <p:cBhvr additive="base">
                                        <p:cTn id="13" dur="500" fill="hold"/>
                                        <p:tgtEl>
                                          <p:spTgt spid="335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3369"/>
                                        </p:tgtEl>
                                      </p:cBhvr>
                                    </p:animEffect>
                                    <p:set>
                                      <p:cBhvr>
                                        <p:cTn id="18" dur="1" fill="hold">
                                          <p:stCondLst>
                                            <p:cond delay="499"/>
                                          </p:stCondLst>
                                        </p:cTn>
                                        <p:tgtEl>
                                          <p:spTgt spid="336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nodeType="clickEffect">
                                  <p:stCondLst>
                                    <p:cond delay="0"/>
                                  </p:stCondLst>
                                  <p:childTnLst>
                                    <p:animEffect transition="out" filter="blinds(horizontal)">
                                      <p:cBhvr>
                                        <p:cTn id="22" dur="500"/>
                                        <p:tgtEl>
                                          <p:spTgt spid="3377"/>
                                        </p:tgtEl>
                                      </p:cBhvr>
                                    </p:animEffect>
                                    <p:set>
                                      <p:cBhvr>
                                        <p:cTn id="23" dur="1" fill="hold">
                                          <p:stCondLst>
                                            <p:cond delay="499"/>
                                          </p:stCondLst>
                                        </p:cTn>
                                        <p:tgtEl>
                                          <p:spTgt spid="3377"/>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nodeType="clickEffect">
                                  <p:stCondLst>
                                    <p:cond delay="0"/>
                                  </p:stCondLst>
                                  <p:childTnLst>
                                    <p:animEffect transition="out" filter="blinds(horizontal)">
                                      <p:cBhvr>
                                        <p:cTn id="27" dur="500"/>
                                        <p:tgtEl>
                                          <p:spTgt spid="3378"/>
                                        </p:tgtEl>
                                      </p:cBhvr>
                                    </p:animEffect>
                                    <p:set>
                                      <p:cBhvr>
                                        <p:cTn id="28" dur="1" fill="hold">
                                          <p:stCondLst>
                                            <p:cond delay="499"/>
                                          </p:stCondLst>
                                        </p:cTn>
                                        <p:tgtEl>
                                          <p:spTgt spid="337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077"/>
                                        </p:tgtEl>
                                        <p:attrNameLst>
                                          <p:attrName>style.visibility</p:attrName>
                                        </p:attrNameLst>
                                      </p:cBhvr>
                                      <p:to>
                                        <p:strVal val="visible"/>
                                      </p:to>
                                    </p:set>
                                    <p:animEffect transition="in" filter="blinds(horizontal)">
                                      <p:cBhvr>
                                        <p:cTn id="33" dur="500"/>
                                        <p:tgtEl>
                                          <p:spTgt spid="307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xit" presetSubtype="10" fill="hold" nodeType="clickEffect">
                                  <p:stCondLst>
                                    <p:cond delay="0"/>
                                  </p:stCondLst>
                                  <p:childTnLst>
                                    <p:animEffect transition="out" filter="blinds(horizontal)">
                                      <p:cBhvr>
                                        <p:cTn id="37" dur="500"/>
                                        <p:tgtEl>
                                          <p:spTgt spid="3379"/>
                                        </p:tgtEl>
                                      </p:cBhvr>
                                    </p:animEffect>
                                    <p:set>
                                      <p:cBhvr>
                                        <p:cTn id="38" dur="1" fill="hold">
                                          <p:stCondLst>
                                            <p:cond delay="499"/>
                                          </p:stCondLst>
                                        </p:cTn>
                                        <p:tgtEl>
                                          <p:spTgt spid="3379"/>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078"/>
                                        </p:tgtEl>
                                        <p:attrNameLst>
                                          <p:attrName>style.visibility</p:attrName>
                                        </p:attrNameLst>
                                      </p:cBhvr>
                                      <p:to>
                                        <p:strVal val="visible"/>
                                      </p:to>
                                    </p:set>
                                    <p:animEffect transition="in" filter="blinds(horizontal)">
                                      <p:cBhvr>
                                        <p:cTn id="43" dur="500"/>
                                        <p:tgtEl>
                                          <p:spTgt spid="30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xit" presetSubtype="10" fill="hold" nodeType="clickEffect">
                                  <p:stCondLst>
                                    <p:cond delay="0"/>
                                  </p:stCondLst>
                                  <p:childTnLst>
                                    <p:animEffect transition="out" filter="blinds(horizontal)">
                                      <p:cBhvr>
                                        <p:cTn id="47" dur="500"/>
                                        <p:tgtEl>
                                          <p:spTgt spid="3380"/>
                                        </p:tgtEl>
                                      </p:cBhvr>
                                    </p:animEffect>
                                    <p:set>
                                      <p:cBhvr>
                                        <p:cTn id="48" dur="1" fill="hold">
                                          <p:stCondLst>
                                            <p:cond delay="499"/>
                                          </p:stCondLst>
                                        </p:cTn>
                                        <p:tgtEl>
                                          <p:spTgt spid="3380"/>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079"/>
                                        </p:tgtEl>
                                        <p:attrNameLst>
                                          <p:attrName>style.visibility</p:attrName>
                                        </p:attrNameLst>
                                      </p:cBhvr>
                                      <p:to>
                                        <p:strVal val="visible"/>
                                      </p:to>
                                    </p:set>
                                    <p:animEffect transition="in" filter="blinds(horizontal)">
                                      <p:cBhvr>
                                        <p:cTn id="53" dur="500"/>
                                        <p:tgtEl>
                                          <p:spTgt spid="307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xit" presetSubtype="10" fill="hold" nodeType="clickEffect">
                                  <p:stCondLst>
                                    <p:cond delay="0"/>
                                  </p:stCondLst>
                                  <p:childTnLst>
                                    <p:animEffect transition="out" filter="blinds(horizontal)">
                                      <p:cBhvr>
                                        <p:cTn id="57" dur="500"/>
                                        <p:tgtEl>
                                          <p:spTgt spid="3381"/>
                                        </p:tgtEl>
                                      </p:cBhvr>
                                    </p:animEffect>
                                    <p:set>
                                      <p:cBhvr>
                                        <p:cTn id="58" dur="1" fill="hold">
                                          <p:stCondLst>
                                            <p:cond delay="499"/>
                                          </p:stCondLst>
                                        </p:cTn>
                                        <p:tgtEl>
                                          <p:spTgt spid="3381"/>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xit" presetSubtype="10" fill="hold" nodeType="clickEffect">
                                  <p:stCondLst>
                                    <p:cond delay="0"/>
                                  </p:stCondLst>
                                  <p:childTnLst>
                                    <p:animEffect transition="out" filter="blinds(horizontal)">
                                      <p:cBhvr>
                                        <p:cTn id="62" dur="500"/>
                                        <p:tgtEl>
                                          <p:spTgt spid="3382"/>
                                        </p:tgtEl>
                                      </p:cBhvr>
                                    </p:animEffect>
                                    <p:set>
                                      <p:cBhvr>
                                        <p:cTn id="63" dur="1" fill="hold">
                                          <p:stCondLst>
                                            <p:cond delay="499"/>
                                          </p:stCondLst>
                                        </p:cTn>
                                        <p:tgtEl>
                                          <p:spTgt spid="33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359" grpId="0"/>
      <p:bldP spid="336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0" name="Picture 268">
            <a:extLst>
              <a:ext uri="{FF2B5EF4-FFF2-40B4-BE49-F238E27FC236}">
                <a16:creationId xmlns:a16="http://schemas.microsoft.com/office/drawing/2014/main" id="{8F27F3E9-FD8F-471A-93C6-28DBCC51E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476672"/>
            <a:ext cx="2421732" cy="608361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4" descr="c:\windows\temp\asexport wizard\tempimage93.tiff">
            <a:extLst>
              <a:ext uri="{FF2B5EF4-FFF2-40B4-BE49-F238E27FC236}">
                <a16:creationId xmlns:a16="http://schemas.microsoft.com/office/drawing/2014/main" id="{C38D7292-38F5-41A8-A8DF-6BD47F793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854" y="2355479"/>
            <a:ext cx="2416016" cy="418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Text Box 7">
            <a:extLst>
              <a:ext uri="{FF2B5EF4-FFF2-40B4-BE49-F238E27FC236}">
                <a16:creationId xmlns:a16="http://schemas.microsoft.com/office/drawing/2014/main" id="{4415E88B-D849-4396-A91A-72CB7EC86FAD}"/>
              </a:ext>
            </a:extLst>
          </p:cNvPr>
          <p:cNvSpPr txBox="1">
            <a:spLocks noChangeArrowheads="1"/>
          </p:cNvSpPr>
          <p:nvPr/>
        </p:nvSpPr>
        <p:spPr bwMode="auto">
          <a:xfrm>
            <a:off x="9242148" y="1383928"/>
            <a:ext cx="2396014" cy="855822"/>
          </a:xfrm>
          <a:prstGeom prst="rect">
            <a:avLst/>
          </a:prstGeom>
          <a:solidFill>
            <a:srgbClr val="FFFF66"/>
          </a:solidFill>
          <a:ln>
            <a:noFill/>
          </a:ln>
          <a:effectLst/>
          <a:extLs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1620" b="1" dirty="0">
                <a:solidFill>
                  <a:srgbClr val="000000"/>
                </a:solidFill>
                <a:latin typeface="Calibri" panose="020F0502020204030204" pitchFamily="34" charset="0"/>
                <a:cs typeface="Calibri" panose="020F0502020204030204" pitchFamily="34" charset="0"/>
              </a:rPr>
              <a:t>hepatic artery </a:t>
            </a:r>
            <a:endParaRPr lang="en-GB" altLang="en-US" sz="1620" dirty="0">
              <a:latin typeface="Calibri" panose="020F0502020204030204" pitchFamily="34" charset="0"/>
              <a:cs typeface="Calibri" panose="020F0502020204030204" pitchFamily="34" charset="0"/>
            </a:endParaRPr>
          </a:p>
          <a:p>
            <a:pPr algn="ctr" eaLnBrk="1" hangingPunct="1"/>
            <a:r>
              <a:rPr lang="en-GB" altLang="en-US" sz="1620" dirty="0">
                <a:solidFill>
                  <a:srgbClr val="000000"/>
                </a:solidFill>
                <a:latin typeface="Calibri" panose="020F0502020204030204" pitchFamily="34" charset="0"/>
                <a:cs typeface="Calibri" panose="020F0502020204030204" pitchFamily="34" charset="0"/>
              </a:rPr>
              <a:t>carries blood from </a:t>
            </a:r>
            <a:endParaRPr lang="en-GB" altLang="en-US" sz="1620" dirty="0">
              <a:latin typeface="Calibri" panose="020F0502020204030204" pitchFamily="34" charset="0"/>
              <a:cs typeface="Calibri" panose="020F0502020204030204" pitchFamily="34" charset="0"/>
            </a:endParaRPr>
          </a:p>
          <a:p>
            <a:pPr algn="ctr" eaLnBrk="1" hangingPunct="1"/>
            <a:r>
              <a:rPr lang="en-GB" altLang="en-US" sz="1620" dirty="0">
                <a:solidFill>
                  <a:srgbClr val="000000"/>
                </a:solidFill>
                <a:latin typeface="Calibri" panose="020F0502020204030204" pitchFamily="34" charset="0"/>
                <a:cs typeface="Calibri" panose="020F0502020204030204" pitchFamily="34" charset="0"/>
              </a:rPr>
              <a:t>the </a:t>
            </a:r>
            <a:r>
              <a:rPr lang="en-GB" altLang="en-US" sz="1620" u="sng" dirty="0">
                <a:solidFill>
                  <a:srgbClr val="000000"/>
                </a:solidFill>
                <a:latin typeface="Calibri" panose="020F0502020204030204" pitchFamily="34" charset="0"/>
                <a:cs typeface="Calibri" panose="020F0502020204030204" pitchFamily="34" charset="0"/>
              </a:rPr>
              <a:t>aorta</a:t>
            </a:r>
            <a:r>
              <a:rPr lang="en-GB" altLang="en-US" sz="1620" dirty="0">
                <a:solidFill>
                  <a:srgbClr val="000000"/>
                </a:solidFill>
                <a:latin typeface="Calibri" panose="020F0502020204030204" pitchFamily="34" charset="0"/>
                <a:cs typeface="Calibri" panose="020F0502020204030204" pitchFamily="34" charset="0"/>
              </a:rPr>
              <a:t> to the </a:t>
            </a:r>
            <a:r>
              <a:rPr lang="en-GB" altLang="en-US" sz="1620" u="sng" dirty="0">
                <a:solidFill>
                  <a:srgbClr val="000000"/>
                </a:solidFill>
                <a:latin typeface="Calibri" panose="020F0502020204030204" pitchFamily="34" charset="0"/>
                <a:cs typeface="Calibri" panose="020F0502020204030204" pitchFamily="34" charset="0"/>
              </a:rPr>
              <a:t>liver</a:t>
            </a:r>
          </a:p>
        </p:txBody>
      </p:sp>
      <p:sp>
        <p:nvSpPr>
          <p:cNvPr id="3078" name="Text Box 8">
            <a:extLst>
              <a:ext uri="{FF2B5EF4-FFF2-40B4-BE49-F238E27FC236}">
                <a16:creationId xmlns:a16="http://schemas.microsoft.com/office/drawing/2014/main" id="{7C7361D5-55E3-4543-A1FC-23F10CFB1BA3}"/>
              </a:ext>
            </a:extLst>
          </p:cNvPr>
          <p:cNvSpPr txBox="1">
            <a:spLocks noChangeArrowheads="1"/>
          </p:cNvSpPr>
          <p:nvPr/>
        </p:nvSpPr>
        <p:spPr bwMode="auto">
          <a:xfrm>
            <a:off x="6650396" y="3717078"/>
            <a:ext cx="2333149" cy="818673"/>
          </a:xfrm>
          <a:prstGeom prst="rect">
            <a:avLst/>
          </a:prstGeom>
          <a:solidFill>
            <a:srgbClr val="FFFF66"/>
          </a:solidFill>
          <a:ln>
            <a:noFill/>
          </a:ln>
          <a:effectLst/>
          <a:extLs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1620" b="1" dirty="0">
                <a:solidFill>
                  <a:srgbClr val="000000"/>
                </a:solidFill>
                <a:latin typeface="Calibri" panose="020F0502020204030204" pitchFamily="34" charset="0"/>
                <a:cs typeface="Calibri" panose="020F0502020204030204" pitchFamily="34" charset="0"/>
              </a:rPr>
              <a:t>hepatic vein </a:t>
            </a:r>
            <a:r>
              <a:rPr lang="en-GB" altLang="en-US" sz="1620" dirty="0">
                <a:solidFill>
                  <a:srgbClr val="000000"/>
                </a:solidFill>
                <a:latin typeface="Calibri" panose="020F0502020204030204" pitchFamily="34" charset="0"/>
                <a:cs typeface="Calibri" panose="020F0502020204030204" pitchFamily="34" charset="0"/>
              </a:rPr>
              <a:t>carries </a:t>
            </a:r>
            <a:endParaRPr lang="en-GB" altLang="en-US" sz="1620" dirty="0">
              <a:latin typeface="Calibri" panose="020F0502020204030204" pitchFamily="34" charset="0"/>
              <a:cs typeface="Calibri" panose="020F0502020204030204" pitchFamily="34" charset="0"/>
            </a:endParaRPr>
          </a:p>
          <a:p>
            <a:pPr algn="ctr" eaLnBrk="1" hangingPunct="1"/>
            <a:r>
              <a:rPr lang="en-GB" altLang="en-US" sz="1620" dirty="0">
                <a:solidFill>
                  <a:srgbClr val="000000"/>
                </a:solidFill>
                <a:latin typeface="Calibri" panose="020F0502020204030204" pitchFamily="34" charset="0"/>
                <a:cs typeface="Calibri" panose="020F0502020204030204" pitchFamily="34" charset="0"/>
              </a:rPr>
              <a:t>blood from the </a:t>
            </a:r>
            <a:r>
              <a:rPr lang="en-GB" altLang="en-US" sz="1620" u="sng" dirty="0">
                <a:solidFill>
                  <a:srgbClr val="000000"/>
                </a:solidFill>
                <a:latin typeface="Calibri" panose="020F0502020204030204" pitchFamily="34" charset="0"/>
                <a:cs typeface="Calibri" panose="020F0502020204030204" pitchFamily="34" charset="0"/>
              </a:rPr>
              <a:t>liver</a:t>
            </a:r>
            <a:r>
              <a:rPr lang="en-GB" altLang="en-US" sz="1620" dirty="0">
                <a:solidFill>
                  <a:srgbClr val="000000"/>
                </a:solidFill>
                <a:latin typeface="Calibri" panose="020F0502020204030204" pitchFamily="34" charset="0"/>
                <a:cs typeface="Calibri" panose="020F0502020204030204" pitchFamily="34" charset="0"/>
              </a:rPr>
              <a:t> </a:t>
            </a:r>
            <a:endParaRPr lang="en-GB" altLang="en-US" sz="1620" dirty="0">
              <a:latin typeface="Calibri" panose="020F0502020204030204" pitchFamily="34" charset="0"/>
              <a:cs typeface="Calibri" panose="020F0502020204030204" pitchFamily="34" charset="0"/>
            </a:endParaRPr>
          </a:p>
          <a:p>
            <a:pPr algn="ctr" eaLnBrk="1" hangingPunct="1"/>
            <a:r>
              <a:rPr lang="en-GB" altLang="en-US" sz="1620" dirty="0">
                <a:solidFill>
                  <a:srgbClr val="000000"/>
                </a:solidFill>
                <a:latin typeface="Calibri" panose="020F0502020204030204" pitchFamily="34" charset="0"/>
                <a:cs typeface="Calibri" panose="020F0502020204030204" pitchFamily="34" charset="0"/>
              </a:rPr>
              <a:t>to the </a:t>
            </a:r>
            <a:r>
              <a:rPr lang="en-GB" altLang="en-US" sz="1620" u="sng" dirty="0">
                <a:solidFill>
                  <a:srgbClr val="000000"/>
                </a:solidFill>
                <a:latin typeface="Calibri" panose="020F0502020204030204" pitchFamily="34" charset="0"/>
                <a:cs typeface="Calibri" panose="020F0502020204030204" pitchFamily="34" charset="0"/>
              </a:rPr>
              <a:t>vena cava</a:t>
            </a:r>
          </a:p>
        </p:txBody>
      </p:sp>
      <p:sp>
        <p:nvSpPr>
          <p:cNvPr id="3079" name="Text Box 9">
            <a:extLst>
              <a:ext uri="{FF2B5EF4-FFF2-40B4-BE49-F238E27FC236}">
                <a16:creationId xmlns:a16="http://schemas.microsoft.com/office/drawing/2014/main" id="{14CE6073-A1A0-4BDC-8813-27AFD9AD741C}"/>
              </a:ext>
            </a:extLst>
          </p:cNvPr>
          <p:cNvSpPr txBox="1">
            <a:spLocks noChangeArrowheads="1"/>
          </p:cNvSpPr>
          <p:nvPr/>
        </p:nvSpPr>
        <p:spPr bwMode="auto">
          <a:xfrm>
            <a:off x="6456086" y="4948660"/>
            <a:ext cx="2527459" cy="1087278"/>
          </a:xfrm>
          <a:prstGeom prst="rect">
            <a:avLst/>
          </a:prstGeom>
          <a:solidFill>
            <a:srgbClr val="FFFFC0"/>
          </a:solidFill>
          <a:ln>
            <a:noFill/>
          </a:ln>
          <a:effectLst/>
          <a:extLs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1620" b="1" dirty="0">
                <a:solidFill>
                  <a:srgbClr val="000000"/>
                </a:solidFill>
                <a:latin typeface="Calibri" panose="020F0502020204030204" pitchFamily="34" charset="0"/>
                <a:cs typeface="Calibri" panose="020F0502020204030204" pitchFamily="34" charset="0"/>
              </a:rPr>
              <a:t>hepatic portal vein </a:t>
            </a:r>
            <a:endParaRPr lang="en-GB" altLang="en-US" sz="1620" dirty="0">
              <a:latin typeface="Calibri" panose="020F0502020204030204" pitchFamily="34" charset="0"/>
              <a:cs typeface="Calibri" panose="020F0502020204030204" pitchFamily="34" charset="0"/>
            </a:endParaRPr>
          </a:p>
          <a:p>
            <a:pPr algn="ctr" eaLnBrk="1" hangingPunct="1"/>
            <a:r>
              <a:rPr lang="en-GB" altLang="en-US" sz="1620" dirty="0">
                <a:solidFill>
                  <a:srgbClr val="000000"/>
                </a:solidFill>
                <a:latin typeface="Calibri" panose="020F0502020204030204" pitchFamily="34" charset="0"/>
                <a:cs typeface="Calibri" panose="020F0502020204030204" pitchFamily="34" charset="0"/>
              </a:rPr>
              <a:t>carries blood containing </a:t>
            </a:r>
            <a:endParaRPr lang="en-GB" altLang="en-US" sz="1620" dirty="0">
              <a:latin typeface="Calibri" panose="020F0502020204030204" pitchFamily="34" charset="0"/>
              <a:cs typeface="Calibri" panose="020F0502020204030204" pitchFamily="34" charset="0"/>
            </a:endParaRPr>
          </a:p>
          <a:p>
            <a:pPr algn="ctr" eaLnBrk="1" hangingPunct="1"/>
            <a:r>
              <a:rPr lang="en-GB" altLang="en-US" sz="1620" dirty="0">
                <a:solidFill>
                  <a:srgbClr val="000000"/>
                </a:solidFill>
                <a:latin typeface="Calibri" panose="020F0502020204030204" pitchFamily="34" charset="0"/>
                <a:cs typeface="Calibri" panose="020F0502020204030204" pitchFamily="34" charset="0"/>
              </a:rPr>
              <a:t>digested food from the </a:t>
            </a:r>
            <a:endParaRPr lang="en-GB" altLang="en-US" sz="1620" dirty="0">
              <a:latin typeface="Calibri" panose="020F0502020204030204" pitchFamily="34" charset="0"/>
              <a:cs typeface="Calibri" panose="020F0502020204030204" pitchFamily="34" charset="0"/>
            </a:endParaRPr>
          </a:p>
          <a:p>
            <a:pPr algn="ctr" eaLnBrk="1" hangingPunct="1"/>
            <a:r>
              <a:rPr lang="en-GB" altLang="en-US" sz="1620" u="sng" dirty="0">
                <a:solidFill>
                  <a:srgbClr val="000000"/>
                </a:solidFill>
                <a:latin typeface="Calibri" panose="020F0502020204030204" pitchFamily="34" charset="0"/>
                <a:cs typeface="Calibri" panose="020F0502020204030204" pitchFamily="34" charset="0"/>
              </a:rPr>
              <a:t>intestines</a:t>
            </a:r>
            <a:r>
              <a:rPr lang="en-GB" altLang="en-US" sz="1620" dirty="0">
                <a:solidFill>
                  <a:srgbClr val="000000"/>
                </a:solidFill>
                <a:latin typeface="Calibri" panose="020F0502020204030204" pitchFamily="34" charset="0"/>
                <a:cs typeface="Calibri" panose="020F0502020204030204" pitchFamily="34" charset="0"/>
              </a:rPr>
              <a:t> to the </a:t>
            </a:r>
            <a:r>
              <a:rPr lang="en-GB" altLang="en-US" sz="1620" u="sng" dirty="0">
                <a:solidFill>
                  <a:srgbClr val="000000"/>
                </a:solidFill>
                <a:latin typeface="Calibri" panose="020F0502020204030204" pitchFamily="34" charset="0"/>
                <a:cs typeface="Calibri" panose="020F0502020204030204" pitchFamily="34" charset="0"/>
              </a:rPr>
              <a:t>liver</a:t>
            </a:r>
          </a:p>
        </p:txBody>
      </p:sp>
      <p:sp>
        <p:nvSpPr>
          <p:cNvPr id="3080" name="Line 10">
            <a:extLst>
              <a:ext uri="{FF2B5EF4-FFF2-40B4-BE49-F238E27FC236}">
                <a16:creationId xmlns:a16="http://schemas.microsoft.com/office/drawing/2014/main" id="{7B18F6BC-F568-4466-926E-F419641080AF}"/>
              </a:ext>
            </a:extLst>
          </p:cNvPr>
          <p:cNvSpPr>
            <a:spLocks noChangeShapeType="1"/>
          </p:cNvSpPr>
          <p:nvPr/>
        </p:nvSpPr>
        <p:spPr bwMode="auto">
          <a:xfrm flipH="1">
            <a:off x="10926644" y="2226890"/>
            <a:ext cx="0" cy="1915954"/>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081" name="Line 11">
            <a:extLst>
              <a:ext uri="{FF2B5EF4-FFF2-40B4-BE49-F238E27FC236}">
                <a16:creationId xmlns:a16="http://schemas.microsoft.com/office/drawing/2014/main" id="{4C2035C1-B588-4043-B703-33C5547DAE96}"/>
              </a:ext>
            </a:extLst>
          </p:cNvPr>
          <p:cNvSpPr>
            <a:spLocks noChangeShapeType="1"/>
          </p:cNvSpPr>
          <p:nvPr/>
        </p:nvSpPr>
        <p:spPr bwMode="auto">
          <a:xfrm flipV="1">
            <a:off x="8983544" y="3781371"/>
            <a:ext cx="518636" cy="32432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graphicFrame>
        <p:nvGraphicFramePr>
          <p:cNvPr id="3376" name="Group 304">
            <a:extLst>
              <a:ext uri="{FF2B5EF4-FFF2-40B4-BE49-F238E27FC236}">
                <a16:creationId xmlns:a16="http://schemas.microsoft.com/office/drawing/2014/main" id="{12655F18-318D-43BC-80BE-4CE0A69C4DFF}"/>
              </a:ext>
            </a:extLst>
          </p:cNvPr>
          <p:cNvGraphicFramePr>
            <a:graphicFrameLocks noGrp="1"/>
          </p:cNvGraphicFramePr>
          <p:nvPr>
            <p:extLst>
              <p:ext uri="{D42A27DB-BD31-4B8C-83A1-F6EECF244321}">
                <p14:modId xmlns:p14="http://schemas.microsoft.com/office/powerpoint/2010/main" val="2922517429"/>
              </p:ext>
            </p:extLst>
          </p:nvPr>
        </p:nvGraphicFramePr>
        <p:xfrm>
          <a:off x="6001743" y="735275"/>
          <a:ext cx="2906078" cy="2606040"/>
        </p:xfrm>
        <a:graphic>
          <a:graphicData uri="http://schemas.openxmlformats.org/drawingml/2006/table">
            <a:tbl>
              <a:tblPr/>
              <a:tblGrid>
                <a:gridCol w="777240">
                  <a:extLst>
                    <a:ext uri="{9D8B030D-6E8A-4147-A177-3AD203B41FA5}">
                      <a16:colId xmlns:a16="http://schemas.microsoft.com/office/drawing/2014/main" val="2470519280"/>
                    </a:ext>
                  </a:extLst>
                </a:gridCol>
                <a:gridCol w="2128838">
                  <a:extLst>
                    <a:ext uri="{9D8B030D-6E8A-4147-A177-3AD203B41FA5}">
                      <a16:colId xmlns:a16="http://schemas.microsoft.com/office/drawing/2014/main" val="4166192243"/>
                    </a:ext>
                  </a:extLst>
                </a:gridCol>
              </a:tblGrid>
              <a:tr h="301752">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vessel</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name</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4816141"/>
                  </a:ext>
                </a:extLst>
              </a:tr>
              <a:tr h="329184">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A</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a:ln>
                            <a:noFill/>
                          </a:ln>
                          <a:solidFill>
                            <a:schemeClr val="tx1"/>
                          </a:solidFill>
                          <a:effectLst/>
                          <a:latin typeface="Comic Sans MS" panose="030F0702030302020204" pitchFamily="66" charset="0"/>
                        </a:rPr>
                        <a:t>vena cava</a:t>
                      </a: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948456518"/>
                  </a:ext>
                </a:extLst>
              </a:tr>
              <a:tr h="329184">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B</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a:ln>
                            <a:noFill/>
                          </a:ln>
                          <a:solidFill>
                            <a:schemeClr val="tx1"/>
                          </a:solidFill>
                          <a:effectLst/>
                          <a:latin typeface="Comic Sans MS" panose="030F0702030302020204" pitchFamily="66" charset="0"/>
                        </a:rPr>
                        <a:t>aorta</a:t>
                      </a: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3025754210"/>
                  </a:ext>
                </a:extLst>
              </a:tr>
              <a:tr h="329184">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C</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a:ln>
                            <a:noFill/>
                          </a:ln>
                          <a:solidFill>
                            <a:schemeClr val="tx1"/>
                          </a:solidFill>
                          <a:effectLst/>
                          <a:latin typeface="Comic Sans MS" panose="030F0702030302020204" pitchFamily="66" charset="0"/>
                        </a:rPr>
                        <a:t>hepatic artery</a:t>
                      </a: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855348052"/>
                  </a:ext>
                </a:extLst>
              </a:tr>
              <a:tr h="329184">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D</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a:ln>
                            <a:noFill/>
                          </a:ln>
                          <a:solidFill>
                            <a:schemeClr val="tx1"/>
                          </a:solidFill>
                          <a:effectLst/>
                          <a:latin typeface="Comic Sans MS" panose="030F0702030302020204" pitchFamily="66" charset="0"/>
                        </a:rPr>
                        <a:t>Hepatic vein</a:t>
                      </a: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719393352"/>
                  </a:ext>
                </a:extLst>
              </a:tr>
              <a:tr h="329184">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E</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a:ln>
                            <a:noFill/>
                          </a:ln>
                          <a:solidFill>
                            <a:schemeClr val="tx1"/>
                          </a:solidFill>
                          <a:effectLst/>
                          <a:latin typeface="Comic Sans MS" panose="030F0702030302020204" pitchFamily="66" charset="0"/>
                        </a:rPr>
                        <a:t>hepatic portal vein</a:t>
                      </a: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448060184"/>
                  </a:ext>
                </a:extLst>
              </a:tr>
              <a:tr h="329184">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F</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a:ln>
                            <a:noFill/>
                          </a:ln>
                          <a:solidFill>
                            <a:schemeClr val="tx1"/>
                          </a:solidFill>
                          <a:effectLst/>
                          <a:latin typeface="Comic Sans MS" panose="030F0702030302020204" pitchFamily="66" charset="0"/>
                        </a:rPr>
                        <a:t>renal artery</a:t>
                      </a: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398216705"/>
                  </a:ext>
                </a:extLst>
              </a:tr>
              <a:tr h="329184">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G</a:t>
                      </a:r>
                      <a:endParaRPr kumimoji="0" lang="en-US" altLang="en-US" sz="1600" b="0" i="0" u="none" strike="noStrike" cap="none" normalizeH="0" baseline="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Times New Roman" panose="02020603050405020304" pitchFamily="18" charset="0"/>
                        </a:defRPr>
                      </a:lvl1pPr>
                      <a:lvl2pPr eaLnBrk="0" hangingPunct="0">
                        <a:spcBef>
                          <a:spcPct val="20000"/>
                        </a:spcBef>
                        <a:defRPr sz="2400">
                          <a:solidFill>
                            <a:schemeClr val="tx1"/>
                          </a:solidFill>
                          <a:latin typeface="Times New Roman" panose="02020603050405020304" pitchFamily="18" charset="0"/>
                        </a:defRPr>
                      </a:lvl2pPr>
                      <a:lvl3pPr eaLnBrk="0" hangingPunct="0">
                        <a:spcBef>
                          <a:spcPct val="20000"/>
                        </a:spcBef>
                        <a:defRPr sz="2000">
                          <a:solidFill>
                            <a:schemeClr val="tx1"/>
                          </a:solidFill>
                          <a:latin typeface="Times New Roman" panose="02020603050405020304" pitchFamily="18" charset="0"/>
                        </a:defRPr>
                      </a:lvl3pPr>
                      <a:lvl4pPr eaLnBrk="0" hangingPunct="0">
                        <a:spcBef>
                          <a:spcPct val="20000"/>
                        </a:spcBef>
                        <a:defRPr>
                          <a:solidFill>
                            <a:schemeClr val="tx1"/>
                          </a:solidFill>
                          <a:latin typeface="Times New Roman" panose="02020603050405020304" pitchFamily="18" charset="0"/>
                        </a:defRPr>
                      </a:lvl4pPr>
                      <a:lvl5pPr eaLnBrk="0" hangingPunct="0">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a:ln>
                            <a:noFill/>
                          </a:ln>
                          <a:solidFill>
                            <a:schemeClr val="tx1"/>
                          </a:solidFill>
                          <a:effectLst/>
                          <a:latin typeface="Comic Sans MS" panose="030F0702030302020204" pitchFamily="66" charset="0"/>
                        </a:rPr>
                        <a:t>renal vein</a:t>
                      </a:r>
                      <a:endParaRPr kumimoji="0" lang="en-US" altLang="en-US" sz="1600" b="1" i="0" u="none" strike="noStrike" cap="none" normalizeH="0" baseline="0">
                        <a:ln>
                          <a:noFill/>
                        </a:ln>
                        <a:solidFill>
                          <a:schemeClr val="tx1"/>
                        </a:solidFill>
                        <a:effectLst/>
                        <a:latin typeface="Comic Sans MS" panose="030F0702030302020204" pitchFamily="66" charset="0"/>
                      </a:endParaRP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505458332"/>
                  </a:ext>
                </a:extLst>
              </a:tr>
            </a:tbl>
          </a:graphicData>
        </a:graphic>
      </p:graphicFrame>
      <p:sp>
        <p:nvSpPr>
          <p:cNvPr id="3199" name="Line 11">
            <a:extLst>
              <a:ext uri="{FF2B5EF4-FFF2-40B4-BE49-F238E27FC236}">
                <a16:creationId xmlns:a16="http://schemas.microsoft.com/office/drawing/2014/main" id="{597B0BB4-0C42-4B41-AAF4-E8D0C137ADA3}"/>
              </a:ext>
            </a:extLst>
          </p:cNvPr>
          <p:cNvSpPr>
            <a:spLocks noChangeShapeType="1"/>
          </p:cNvSpPr>
          <p:nvPr/>
        </p:nvSpPr>
        <p:spPr bwMode="auto">
          <a:xfrm flipV="1">
            <a:off x="8917822" y="4624334"/>
            <a:ext cx="1101566" cy="71294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200" name="Text Box 128">
            <a:extLst>
              <a:ext uri="{FF2B5EF4-FFF2-40B4-BE49-F238E27FC236}">
                <a16:creationId xmlns:a16="http://schemas.microsoft.com/office/drawing/2014/main" id="{7EA9BB5A-1C81-499B-AF73-315E7924E12F}"/>
              </a:ext>
            </a:extLst>
          </p:cNvPr>
          <p:cNvSpPr txBox="1">
            <a:spLocks noChangeArrowheads="1"/>
          </p:cNvSpPr>
          <p:nvPr/>
        </p:nvSpPr>
        <p:spPr bwMode="auto">
          <a:xfrm>
            <a:off x="3668594" y="152345"/>
            <a:ext cx="7002238" cy="34163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a:latin typeface="Comic Sans MS" panose="030F0702030302020204" pitchFamily="66" charset="0"/>
              </a:rPr>
              <a:t>Names of some of the main blood vessels of the mammalian circulation</a:t>
            </a:r>
            <a:endParaRPr lang="en-US" altLang="en-US" sz="1620" b="1">
              <a:latin typeface="Comic Sans MS" panose="030F0702030302020204" pitchFamily="66" charset="0"/>
            </a:endParaRPr>
          </a:p>
        </p:txBody>
      </p:sp>
      <p:sp>
        <p:nvSpPr>
          <p:cNvPr id="3342" name="Rectangle 270">
            <a:extLst>
              <a:ext uri="{FF2B5EF4-FFF2-40B4-BE49-F238E27FC236}">
                <a16:creationId xmlns:a16="http://schemas.microsoft.com/office/drawing/2014/main" id="{4B0B2924-F952-4256-93C8-1EE178DA5B00}"/>
              </a:ext>
            </a:extLst>
          </p:cNvPr>
          <p:cNvSpPr>
            <a:spLocks noChangeArrowheads="1"/>
          </p:cNvSpPr>
          <p:nvPr/>
        </p:nvSpPr>
        <p:spPr bwMode="auto">
          <a:xfrm>
            <a:off x="4964471" y="540965"/>
            <a:ext cx="260033" cy="194310"/>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3" name="Rectangle 271">
            <a:extLst>
              <a:ext uri="{FF2B5EF4-FFF2-40B4-BE49-F238E27FC236}">
                <a16:creationId xmlns:a16="http://schemas.microsoft.com/office/drawing/2014/main" id="{5FEF9BB0-05D1-4604-855C-7DA012EB4F33}"/>
              </a:ext>
            </a:extLst>
          </p:cNvPr>
          <p:cNvSpPr>
            <a:spLocks noChangeArrowheads="1"/>
          </p:cNvSpPr>
          <p:nvPr/>
        </p:nvSpPr>
        <p:spPr bwMode="auto">
          <a:xfrm>
            <a:off x="3668594" y="1253912"/>
            <a:ext cx="194310" cy="194310"/>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4" name="Rectangle 272">
            <a:extLst>
              <a:ext uri="{FF2B5EF4-FFF2-40B4-BE49-F238E27FC236}">
                <a16:creationId xmlns:a16="http://schemas.microsoft.com/office/drawing/2014/main" id="{A3184193-B646-4BDD-8C5F-35777CDB5794}"/>
              </a:ext>
            </a:extLst>
          </p:cNvPr>
          <p:cNvSpPr>
            <a:spLocks noChangeArrowheads="1"/>
          </p:cNvSpPr>
          <p:nvPr/>
        </p:nvSpPr>
        <p:spPr bwMode="auto">
          <a:xfrm>
            <a:off x="5548831" y="2679804"/>
            <a:ext cx="64293" cy="194310"/>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5" name="Rectangle 273">
            <a:extLst>
              <a:ext uri="{FF2B5EF4-FFF2-40B4-BE49-F238E27FC236}">
                <a16:creationId xmlns:a16="http://schemas.microsoft.com/office/drawing/2014/main" id="{0692D687-7890-4324-8801-DD2D765E85D4}"/>
              </a:ext>
            </a:extLst>
          </p:cNvPr>
          <p:cNvSpPr>
            <a:spLocks noChangeArrowheads="1"/>
          </p:cNvSpPr>
          <p:nvPr/>
        </p:nvSpPr>
        <p:spPr bwMode="auto">
          <a:xfrm>
            <a:off x="5030194" y="540966"/>
            <a:ext cx="260033" cy="130017"/>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6" name="Rectangle 274">
            <a:extLst>
              <a:ext uri="{FF2B5EF4-FFF2-40B4-BE49-F238E27FC236}">
                <a16:creationId xmlns:a16="http://schemas.microsoft.com/office/drawing/2014/main" id="{27CD97FD-45C5-499C-9C7A-66F7EFB87BD1}"/>
              </a:ext>
            </a:extLst>
          </p:cNvPr>
          <p:cNvSpPr>
            <a:spLocks noChangeArrowheads="1"/>
          </p:cNvSpPr>
          <p:nvPr/>
        </p:nvSpPr>
        <p:spPr bwMode="auto">
          <a:xfrm>
            <a:off x="4964471" y="4624334"/>
            <a:ext cx="260033" cy="130017"/>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7" name="Rectangle 275">
            <a:extLst>
              <a:ext uri="{FF2B5EF4-FFF2-40B4-BE49-F238E27FC236}">
                <a16:creationId xmlns:a16="http://schemas.microsoft.com/office/drawing/2014/main" id="{F30EFB06-D48B-43CF-BC10-28306759F1AA}"/>
              </a:ext>
            </a:extLst>
          </p:cNvPr>
          <p:cNvSpPr>
            <a:spLocks noChangeArrowheads="1"/>
          </p:cNvSpPr>
          <p:nvPr/>
        </p:nvSpPr>
        <p:spPr bwMode="auto">
          <a:xfrm>
            <a:off x="4964471" y="6114519"/>
            <a:ext cx="260033" cy="130016"/>
          </a:xfrm>
          <a:prstGeom prst="rect">
            <a:avLst/>
          </a:prstGeom>
          <a:solidFill>
            <a:schemeClr val="bg1"/>
          </a:soli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sp>
        <p:nvSpPr>
          <p:cNvPr id="3348" name="Text Box 276">
            <a:extLst>
              <a:ext uri="{FF2B5EF4-FFF2-40B4-BE49-F238E27FC236}">
                <a16:creationId xmlns:a16="http://schemas.microsoft.com/office/drawing/2014/main" id="{68F0D48D-9977-4DA0-8F93-E4C362ADD6B6}"/>
              </a:ext>
            </a:extLst>
          </p:cNvPr>
          <p:cNvSpPr txBox="1">
            <a:spLocks noChangeArrowheads="1"/>
          </p:cNvSpPr>
          <p:nvPr/>
        </p:nvSpPr>
        <p:spPr bwMode="auto">
          <a:xfrm>
            <a:off x="3734317" y="2744097"/>
            <a:ext cx="336952"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A</a:t>
            </a:r>
            <a:endParaRPr lang="en-US" altLang="en-US" sz="1620" b="1">
              <a:latin typeface="Comic Sans MS" panose="030F0702030302020204" pitchFamily="66" charset="0"/>
            </a:endParaRPr>
          </a:p>
        </p:txBody>
      </p:sp>
      <p:sp>
        <p:nvSpPr>
          <p:cNvPr id="3349" name="Text Box 277">
            <a:extLst>
              <a:ext uri="{FF2B5EF4-FFF2-40B4-BE49-F238E27FC236}">
                <a16:creationId xmlns:a16="http://schemas.microsoft.com/office/drawing/2014/main" id="{6907BE07-C656-4AC7-ACC0-1F55B45087BD}"/>
              </a:ext>
            </a:extLst>
          </p:cNvPr>
          <p:cNvSpPr txBox="1">
            <a:spLocks noChangeArrowheads="1"/>
          </p:cNvSpPr>
          <p:nvPr/>
        </p:nvSpPr>
        <p:spPr bwMode="auto">
          <a:xfrm>
            <a:off x="4641572" y="2485494"/>
            <a:ext cx="316112"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B</a:t>
            </a:r>
            <a:endParaRPr lang="en-US" altLang="en-US" sz="1620" b="1">
              <a:latin typeface="Comic Sans MS" panose="030F0702030302020204" pitchFamily="66" charset="0"/>
            </a:endParaRPr>
          </a:p>
        </p:txBody>
      </p:sp>
      <p:sp>
        <p:nvSpPr>
          <p:cNvPr id="3350" name="Text Box 278">
            <a:extLst>
              <a:ext uri="{FF2B5EF4-FFF2-40B4-BE49-F238E27FC236}">
                <a16:creationId xmlns:a16="http://schemas.microsoft.com/office/drawing/2014/main" id="{C714A875-AFB6-4CC1-AAB8-4538EAD48E36}"/>
              </a:ext>
            </a:extLst>
          </p:cNvPr>
          <p:cNvSpPr txBox="1">
            <a:spLocks noChangeArrowheads="1"/>
          </p:cNvSpPr>
          <p:nvPr/>
        </p:nvSpPr>
        <p:spPr bwMode="auto">
          <a:xfrm>
            <a:off x="5030193" y="3781370"/>
            <a:ext cx="312906"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C</a:t>
            </a:r>
            <a:endParaRPr lang="en-US" altLang="en-US" sz="1620" b="1">
              <a:latin typeface="Comic Sans MS" panose="030F0702030302020204" pitchFamily="66" charset="0"/>
            </a:endParaRPr>
          </a:p>
        </p:txBody>
      </p:sp>
      <p:sp>
        <p:nvSpPr>
          <p:cNvPr id="3351" name="Text Box 279">
            <a:extLst>
              <a:ext uri="{FF2B5EF4-FFF2-40B4-BE49-F238E27FC236}">
                <a16:creationId xmlns:a16="http://schemas.microsoft.com/office/drawing/2014/main" id="{B2B681A9-42B3-4DC5-AC4D-2EC295479BA6}"/>
              </a:ext>
            </a:extLst>
          </p:cNvPr>
          <p:cNvSpPr txBox="1">
            <a:spLocks noChangeArrowheads="1"/>
          </p:cNvSpPr>
          <p:nvPr/>
        </p:nvSpPr>
        <p:spPr bwMode="auto">
          <a:xfrm>
            <a:off x="3474284" y="3781370"/>
            <a:ext cx="335348"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D</a:t>
            </a:r>
            <a:endParaRPr lang="en-US" altLang="en-US" sz="1620" b="1">
              <a:latin typeface="Comic Sans MS" panose="030F0702030302020204" pitchFamily="66" charset="0"/>
            </a:endParaRPr>
          </a:p>
        </p:txBody>
      </p:sp>
      <p:sp>
        <p:nvSpPr>
          <p:cNvPr id="3352" name="Text Box 280">
            <a:extLst>
              <a:ext uri="{FF2B5EF4-FFF2-40B4-BE49-F238E27FC236}">
                <a16:creationId xmlns:a16="http://schemas.microsoft.com/office/drawing/2014/main" id="{942103B8-054C-479A-8469-944590B20C25}"/>
              </a:ext>
            </a:extLst>
          </p:cNvPr>
          <p:cNvSpPr txBox="1">
            <a:spLocks noChangeArrowheads="1"/>
          </p:cNvSpPr>
          <p:nvPr/>
        </p:nvSpPr>
        <p:spPr bwMode="auto">
          <a:xfrm>
            <a:off x="4511557" y="4300007"/>
            <a:ext cx="31451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E</a:t>
            </a:r>
            <a:endParaRPr lang="en-US" altLang="en-US" sz="1620" b="1">
              <a:latin typeface="Comic Sans MS" panose="030F0702030302020204" pitchFamily="66" charset="0"/>
            </a:endParaRPr>
          </a:p>
        </p:txBody>
      </p:sp>
      <p:sp>
        <p:nvSpPr>
          <p:cNvPr id="3353" name="Text Box 281">
            <a:extLst>
              <a:ext uri="{FF2B5EF4-FFF2-40B4-BE49-F238E27FC236}">
                <a16:creationId xmlns:a16="http://schemas.microsoft.com/office/drawing/2014/main" id="{F81FFB0E-610F-445B-AACB-357AFC81AC80}"/>
              </a:ext>
            </a:extLst>
          </p:cNvPr>
          <p:cNvSpPr txBox="1">
            <a:spLocks noChangeArrowheads="1"/>
          </p:cNvSpPr>
          <p:nvPr/>
        </p:nvSpPr>
        <p:spPr bwMode="auto">
          <a:xfrm>
            <a:off x="5030192" y="5207262"/>
            <a:ext cx="311304"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F</a:t>
            </a:r>
            <a:endParaRPr lang="en-US" altLang="en-US" sz="1620" b="1">
              <a:latin typeface="Comic Sans MS" panose="030F0702030302020204" pitchFamily="66" charset="0"/>
            </a:endParaRPr>
          </a:p>
        </p:txBody>
      </p:sp>
      <p:sp>
        <p:nvSpPr>
          <p:cNvPr id="3354" name="Text Box 282">
            <a:extLst>
              <a:ext uri="{FF2B5EF4-FFF2-40B4-BE49-F238E27FC236}">
                <a16:creationId xmlns:a16="http://schemas.microsoft.com/office/drawing/2014/main" id="{9AD2097D-3A02-47F4-8485-467001837842}"/>
              </a:ext>
            </a:extLst>
          </p:cNvPr>
          <p:cNvSpPr txBox="1">
            <a:spLocks noChangeArrowheads="1"/>
          </p:cNvSpPr>
          <p:nvPr/>
        </p:nvSpPr>
        <p:spPr bwMode="auto">
          <a:xfrm>
            <a:off x="3474284" y="5207262"/>
            <a:ext cx="32573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20" b="1">
                <a:latin typeface="Comic Sans MS" panose="030F0702030302020204" pitchFamily="66" charset="0"/>
              </a:rPr>
              <a:t>G</a:t>
            </a:r>
            <a:endParaRPr lang="en-US" altLang="en-US" sz="1620" b="1">
              <a:latin typeface="Comic Sans MS" panose="030F0702030302020204" pitchFamily="66" charset="0"/>
            </a:endParaRPr>
          </a:p>
        </p:txBody>
      </p:sp>
      <p:sp>
        <p:nvSpPr>
          <p:cNvPr id="3359" name="Text Box 287">
            <a:extLst>
              <a:ext uri="{FF2B5EF4-FFF2-40B4-BE49-F238E27FC236}">
                <a16:creationId xmlns:a16="http://schemas.microsoft.com/office/drawing/2014/main" id="{633A3526-2E70-4F5B-B270-3B49B06AB239}"/>
              </a:ext>
            </a:extLst>
          </p:cNvPr>
          <p:cNvSpPr txBox="1">
            <a:spLocks noChangeArrowheads="1"/>
          </p:cNvSpPr>
          <p:nvPr/>
        </p:nvSpPr>
        <p:spPr bwMode="auto">
          <a:xfrm>
            <a:off x="2827061" y="1642533"/>
            <a:ext cx="1167289"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20" b="1" dirty="0">
                <a:solidFill>
                  <a:schemeClr val="accent2"/>
                </a:solidFill>
                <a:latin typeface="Comic Sans MS" panose="030F0702030302020204" pitchFamily="66" charset="0"/>
              </a:rPr>
              <a:t>Pulmonary artery</a:t>
            </a:r>
            <a:endParaRPr lang="en-US" altLang="en-US" sz="1620" b="1" dirty="0">
              <a:solidFill>
                <a:schemeClr val="accent2"/>
              </a:solidFill>
              <a:latin typeface="Comic Sans MS" panose="030F0702030302020204" pitchFamily="66" charset="0"/>
            </a:endParaRPr>
          </a:p>
        </p:txBody>
      </p:sp>
      <p:grpSp>
        <p:nvGrpSpPr>
          <p:cNvPr id="3361" name="Group 289">
            <a:extLst>
              <a:ext uri="{FF2B5EF4-FFF2-40B4-BE49-F238E27FC236}">
                <a16:creationId xmlns:a16="http://schemas.microsoft.com/office/drawing/2014/main" id="{EE6BEA42-8559-49F4-98FE-74CD070E02DC}"/>
              </a:ext>
            </a:extLst>
          </p:cNvPr>
          <p:cNvGrpSpPr>
            <a:grpSpLocks/>
          </p:cNvGrpSpPr>
          <p:nvPr/>
        </p:nvGrpSpPr>
        <p:grpSpPr bwMode="auto">
          <a:xfrm>
            <a:off x="3540007" y="2226890"/>
            <a:ext cx="711518" cy="1165860"/>
            <a:chOff x="615" y="1584"/>
            <a:chExt cx="498" cy="816"/>
          </a:xfrm>
        </p:grpSpPr>
        <p:grpSp>
          <p:nvGrpSpPr>
            <p:cNvPr id="3358" name="Group 286">
              <a:extLst>
                <a:ext uri="{FF2B5EF4-FFF2-40B4-BE49-F238E27FC236}">
                  <a16:creationId xmlns:a16="http://schemas.microsoft.com/office/drawing/2014/main" id="{5A3A9DD4-D67D-4A33-BBBD-11E9A1F30CDF}"/>
                </a:ext>
              </a:extLst>
            </p:cNvPr>
            <p:cNvGrpSpPr>
              <a:grpSpLocks/>
            </p:cNvGrpSpPr>
            <p:nvPr/>
          </p:nvGrpSpPr>
          <p:grpSpPr bwMode="auto">
            <a:xfrm>
              <a:off x="660" y="1584"/>
              <a:ext cx="453" cy="816"/>
              <a:chOff x="660" y="1584"/>
              <a:chExt cx="453" cy="816"/>
            </a:xfrm>
          </p:grpSpPr>
          <p:sp>
            <p:nvSpPr>
              <p:cNvPr id="3355" name="Line 283">
                <a:extLst>
                  <a:ext uri="{FF2B5EF4-FFF2-40B4-BE49-F238E27FC236}">
                    <a16:creationId xmlns:a16="http://schemas.microsoft.com/office/drawing/2014/main" id="{AE11F1AC-710E-47F9-ABA3-4F912429321A}"/>
                  </a:ext>
                </a:extLst>
              </p:cNvPr>
              <p:cNvSpPr>
                <a:spLocks noChangeShapeType="1"/>
              </p:cNvSpPr>
              <p:nvPr/>
            </p:nvSpPr>
            <p:spPr bwMode="auto">
              <a:xfrm flipH="1">
                <a:off x="660" y="2400"/>
                <a:ext cx="453"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356" name="Line 284">
                <a:extLst>
                  <a:ext uri="{FF2B5EF4-FFF2-40B4-BE49-F238E27FC236}">
                    <a16:creationId xmlns:a16="http://schemas.microsoft.com/office/drawing/2014/main" id="{E0113D10-E40C-4BAC-BEFA-F693417FEA2B}"/>
                  </a:ext>
                </a:extLst>
              </p:cNvPr>
              <p:cNvSpPr>
                <a:spLocks noChangeShapeType="1"/>
              </p:cNvSpPr>
              <p:nvPr/>
            </p:nvSpPr>
            <p:spPr bwMode="auto">
              <a:xfrm flipV="1">
                <a:off x="660" y="1584"/>
                <a:ext cx="0" cy="81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357" name="Line 285">
                <a:extLst>
                  <a:ext uri="{FF2B5EF4-FFF2-40B4-BE49-F238E27FC236}">
                    <a16:creationId xmlns:a16="http://schemas.microsoft.com/office/drawing/2014/main" id="{16DD2D80-1F12-4FF8-9D80-3620B234A044}"/>
                  </a:ext>
                </a:extLst>
              </p:cNvPr>
              <p:cNvSpPr>
                <a:spLocks noChangeShapeType="1"/>
              </p:cNvSpPr>
              <p:nvPr/>
            </p:nvSpPr>
            <p:spPr bwMode="auto">
              <a:xfrm flipH="1">
                <a:off x="660" y="1584"/>
                <a:ext cx="22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grpSp>
        <p:sp>
          <p:nvSpPr>
            <p:cNvPr id="3360" name="AutoShape 288">
              <a:extLst>
                <a:ext uri="{FF2B5EF4-FFF2-40B4-BE49-F238E27FC236}">
                  <a16:creationId xmlns:a16="http://schemas.microsoft.com/office/drawing/2014/main" id="{493677D4-E478-4A92-A9E4-A88088D279E2}"/>
                </a:ext>
              </a:extLst>
            </p:cNvPr>
            <p:cNvSpPr>
              <a:spLocks noChangeArrowheads="1"/>
            </p:cNvSpPr>
            <p:nvPr/>
          </p:nvSpPr>
          <p:spPr bwMode="auto">
            <a:xfrm>
              <a:off x="615" y="1946"/>
              <a:ext cx="91" cy="136"/>
            </a:xfrm>
            <a:prstGeom prst="triangle">
              <a:avLst>
                <a:gd name="adj" fmla="val 50000"/>
              </a:avLst>
            </a:prstGeom>
            <a:solidFill>
              <a:schemeClr val="accent2"/>
            </a:soli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grpSp>
      <p:grpSp>
        <p:nvGrpSpPr>
          <p:cNvPr id="3367" name="Group 295">
            <a:extLst>
              <a:ext uri="{FF2B5EF4-FFF2-40B4-BE49-F238E27FC236}">
                <a16:creationId xmlns:a16="http://schemas.microsoft.com/office/drawing/2014/main" id="{70834DE7-B5AA-4E17-BA51-25D0ED911D28}"/>
              </a:ext>
            </a:extLst>
          </p:cNvPr>
          <p:cNvGrpSpPr>
            <a:grpSpLocks/>
          </p:cNvGrpSpPr>
          <p:nvPr/>
        </p:nvGrpSpPr>
        <p:grpSpPr bwMode="auto">
          <a:xfrm>
            <a:off x="4641574" y="2226891"/>
            <a:ext cx="712947" cy="907257"/>
            <a:chOff x="1386" y="1584"/>
            <a:chExt cx="499" cy="635"/>
          </a:xfrm>
        </p:grpSpPr>
        <p:sp>
          <p:nvSpPr>
            <p:cNvPr id="3362" name="Line 290">
              <a:extLst>
                <a:ext uri="{FF2B5EF4-FFF2-40B4-BE49-F238E27FC236}">
                  <a16:creationId xmlns:a16="http://schemas.microsoft.com/office/drawing/2014/main" id="{A4E2EDD5-024F-4E76-8BFF-6093526F6C23}"/>
                </a:ext>
              </a:extLst>
            </p:cNvPr>
            <p:cNvSpPr>
              <a:spLocks noChangeShapeType="1"/>
            </p:cNvSpPr>
            <p:nvPr/>
          </p:nvSpPr>
          <p:spPr bwMode="auto">
            <a:xfrm>
              <a:off x="1567" y="1584"/>
              <a:ext cx="27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363" name="Line 291">
              <a:extLst>
                <a:ext uri="{FF2B5EF4-FFF2-40B4-BE49-F238E27FC236}">
                  <a16:creationId xmlns:a16="http://schemas.microsoft.com/office/drawing/2014/main" id="{3A354932-AAAE-406E-8A3E-24502D484B9C}"/>
                </a:ext>
              </a:extLst>
            </p:cNvPr>
            <p:cNvSpPr>
              <a:spLocks noChangeShapeType="1"/>
            </p:cNvSpPr>
            <p:nvPr/>
          </p:nvSpPr>
          <p:spPr bwMode="auto">
            <a:xfrm>
              <a:off x="1386" y="2219"/>
              <a:ext cx="45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364" name="Line 292">
              <a:extLst>
                <a:ext uri="{FF2B5EF4-FFF2-40B4-BE49-F238E27FC236}">
                  <a16:creationId xmlns:a16="http://schemas.microsoft.com/office/drawing/2014/main" id="{BE2A9B15-80A1-46FB-9601-ADBB6A37E7EE}"/>
                </a:ext>
              </a:extLst>
            </p:cNvPr>
            <p:cNvSpPr>
              <a:spLocks noChangeShapeType="1"/>
            </p:cNvSpPr>
            <p:nvPr/>
          </p:nvSpPr>
          <p:spPr bwMode="auto">
            <a:xfrm>
              <a:off x="1839" y="1584"/>
              <a:ext cx="0" cy="63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20"/>
            </a:p>
          </p:txBody>
        </p:sp>
        <p:sp>
          <p:nvSpPr>
            <p:cNvPr id="3366" name="AutoShape 294">
              <a:extLst>
                <a:ext uri="{FF2B5EF4-FFF2-40B4-BE49-F238E27FC236}">
                  <a16:creationId xmlns:a16="http://schemas.microsoft.com/office/drawing/2014/main" id="{25F380CB-C99C-4B45-B70E-5AABBB9004B1}"/>
                </a:ext>
              </a:extLst>
            </p:cNvPr>
            <p:cNvSpPr>
              <a:spLocks noChangeArrowheads="1"/>
            </p:cNvSpPr>
            <p:nvPr/>
          </p:nvSpPr>
          <p:spPr bwMode="auto">
            <a:xfrm rot="10800000">
              <a:off x="1794" y="1765"/>
              <a:ext cx="91" cy="91"/>
            </a:xfrm>
            <a:prstGeom prst="triangle">
              <a:avLst>
                <a:gd name="adj" fmla="val 50000"/>
              </a:avLst>
            </a:prstGeom>
            <a:solidFill>
              <a:srgbClr val="FF0000"/>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20"/>
            </a:p>
          </p:txBody>
        </p:sp>
      </p:grpSp>
      <p:sp>
        <p:nvSpPr>
          <p:cNvPr id="3368" name="Text Box 296">
            <a:extLst>
              <a:ext uri="{FF2B5EF4-FFF2-40B4-BE49-F238E27FC236}">
                <a16:creationId xmlns:a16="http://schemas.microsoft.com/office/drawing/2014/main" id="{84BA71D6-3454-4B4C-A160-691EC3FDD647}"/>
              </a:ext>
            </a:extLst>
          </p:cNvPr>
          <p:cNvSpPr txBox="1">
            <a:spLocks noChangeArrowheads="1"/>
          </p:cNvSpPr>
          <p:nvPr/>
        </p:nvSpPr>
        <p:spPr bwMode="auto">
          <a:xfrm>
            <a:off x="4900177" y="1578239"/>
            <a:ext cx="1167288"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808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20" b="1">
                <a:solidFill>
                  <a:srgbClr val="FF0000"/>
                </a:solidFill>
                <a:latin typeface="Comic Sans MS" panose="030F0702030302020204" pitchFamily="66" charset="0"/>
              </a:rPr>
              <a:t>Pulmonary vein</a:t>
            </a:r>
            <a:endParaRPr lang="en-US" altLang="en-US" sz="1620" b="1">
              <a:solidFill>
                <a:srgbClr val="FF0000"/>
              </a:solidFill>
              <a:latin typeface="Comic Sans MS" panose="030F0702030302020204" pitchFamily="66" charset="0"/>
            </a:endParaRPr>
          </a:p>
        </p:txBody>
      </p:sp>
      <p:sp>
        <p:nvSpPr>
          <p:cNvPr id="2" name="TextBox 1">
            <a:extLst>
              <a:ext uri="{FF2B5EF4-FFF2-40B4-BE49-F238E27FC236}">
                <a16:creationId xmlns:a16="http://schemas.microsoft.com/office/drawing/2014/main" id="{279109A5-DB0E-41D5-9E17-5C665F03A2C6}"/>
              </a:ext>
            </a:extLst>
          </p:cNvPr>
          <p:cNvSpPr txBox="1"/>
          <p:nvPr/>
        </p:nvSpPr>
        <p:spPr>
          <a:xfrm>
            <a:off x="205699" y="1213037"/>
            <a:ext cx="2240970" cy="1569660"/>
          </a:xfrm>
          <a:prstGeom prst="rect">
            <a:avLst/>
          </a:prstGeom>
          <a:noFill/>
        </p:spPr>
        <p:txBody>
          <a:bodyPr wrap="square" rtlCol="0">
            <a:spAutoFit/>
          </a:bodyPr>
          <a:lstStyle/>
          <a:p>
            <a:r>
              <a:rPr lang="en-GB" sz="3200" dirty="0"/>
              <a:t>Name the two large arrows!  </a:t>
            </a:r>
          </a:p>
        </p:txBody>
      </p:sp>
      <p:sp>
        <p:nvSpPr>
          <p:cNvPr id="3" name="TextBox 2">
            <a:extLst>
              <a:ext uri="{FF2B5EF4-FFF2-40B4-BE49-F238E27FC236}">
                <a16:creationId xmlns:a16="http://schemas.microsoft.com/office/drawing/2014/main" id="{B7D6D3DD-A7CD-2E26-81E7-5086132FFFF7}"/>
              </a:ext>
            </a:extLst>
          </p:cNvPr>
          <p:cNvSpPr txBox="1"/>
          <p:nvPr/>
        </p:nvSpPr>
        <p:spPr>
          <a:xfrm>
            <a:off x="45806" y="3612356"/>
            <a:ext cx="3113353" cy="1938992"/>
          </a:xfrm>
          <a:prstGeom prst="rect">
            <a:avLst/>
          </a:prstGeom>
          <a:noFill/>
        </p:spPr>
        <p:txBody>
          <a:bodyPr wrap="none" rtlCol="0">
            <a:spAutoFit/>
          </a:bodyPr>
          <a:lstStyle/>
          <a:p>
            <a:r>
              <a:rPr lang="en-GB" sz="2400" b="1" dirty="0"/>
              <a:t>C: H........ A...........</a:t>
            </a:r>
          </a:p>
          <a:p>
            <a:r>
              <a:rPr lang="en-GB" sz="2400" b="1" dirty="0"/>
              <a:t>D: H…….. V…………</a:t>
            </a:r>
          </a:p>
          <a:p>
            <a:r>
              <a:rPr lang="en-GB" sz="2400" b="1" dirty="0"/>
              <a:t>E: H…….. P……….. V…….</a:t>
            </a:r>
          </a:p>
          <a:p>
            <a:r>
              <a:rPr lang="en-GB" sz="2400" b="1" dirty="0"/>
              <a:t>F: R……… a………….</a:t>
            </a:r>
          </a:p>
          <a:p>
            <a:r>
              <a:rPr lang="en-GB" sz="2400" b="1" dirty="0"/>
              <a:t>G: R……… 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68"/>
                                        </p:tgtEl>
                                        <p:attrNameLst>
                                          <p:attrName>style.visibility</p:attrName>
                                        </p:attrNameLst>
                                      </p:cBhvr>
                                      <p:to>
                                        <p:strVal val="visible"/>
                                      </p:to>
                                    </p:set>
                                    <p:animEffect transition="in" filter="blinds(horizontal)">
                                      <p:cBhvr>
                                        <p:cTn id="7" dur="500"/>
                                        <p:tgtEl>
                                          <p:spTgt spid="33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59"/>
                                        </p:tgtEl>
                                        <p:attrNameLst>
                                          <p:attrName>style.visibility</p:attrName>
                                        </p:attrNameLst>
                                      </p:cBhvr>
                                      <p:to>
                                        <p:strVal val="visible"/>
                                      </p:to>
                                    </p:set>
                                    <p:anim calcmode="lin" valueType="num">
                                      <p:cBhvr additive="base">
                                        <p:cTn id="12" dur="500" fill="hold"/>
                                        <p:tgtEl>
                                          <p:spTgt spid="3359"/>
                                        </p:tgtEl>
                                        <p:attrNameLst>
                                          <p:attrName>ppt_x</p:attrName>
                                        </p:attrNameLst>
                                      </p:cBhvr>
                                      <p:tavLst>
                                        <p:tav tm="0">
                                          <p:val>
                                            <p:strVal val="#ppt_x"/>
                                          </p:val>
                                        </p:tav>
                                        <p:tav tm="100000">
                                          <p:val>
                                            <p:strVal val="#ppt_x"/>
                                          </p:val>
                                        </p:tav>
                                      </p:tavLst>
                                    </p:anim>
                                    <p:anim calcmode="lin" valueType="num">
                                      <p:cBhvr additive="base">
                                        <p:cTn id="13" dur="500" fill="hold"/>
                                        <p:tgtEl>
                                          <p:spTgt spid="335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blinds(horizontal)">
                                      <p:cBhvr>
                                        <p:cTn id="18" dur="500"/>
                                        <p:tgtEl>
                                          <p:spTgt spid="307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blinds(horizontal)">
                                      <p:cBhvr>
                                        <p:cTn id="23" dur="500"/>
                                        <p:tgtEl>
                                          <p:spTgt spid="307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079"/>
                                        </p:tgtEl>
                                        <p:attrNameLst>
                                          <p:attrName>style.visibility</p:attrName>
                                        </p:attrNameLst>
                                      </p:cBhvr>
                                      <p:to>
                                        <p:strVal val="visible"/>
                                      </p:to>
                                    </p:set>
                                    <p:animEffect transition="in" filter="blinds(horizontal)">
                                      <p:cBhvr>
                                        <p:cTn id="28"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359" grpId="0"/>
      <p:bldP spid="336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E9E4BC-3DD8-E91E-C801-8CFFA66CEC8A}"/>
              </a:ext>
            </a:extLst>
          </p:cNvPr>
          <p:cNvPicPr>
            <a:picLocks noChangeAspect="1"/>
          </p:cNvPicPr>
          <p:nvPr/>
        </p:nvPicPr>
        <p:blipFill>
          <a:blip r:embed="rId3"/>
          <a:stretch>
            <a:fillRect/>
          </a:stretch>
        </p:blipFill>
        <p:spPr>
          <a:xfrm rot="21039356">
            <a:off x="374759" y="627356"/>
            <a:ext cx="6519329" cy="2792099"/>
          </a:xfrm>
          <a:prstGeom prst="rect">
            <a:avLst/>
          </a:prstGeom>
        </p:spPr>
      </p:pic>
      <p:pic>
        <p:nvPicPr>
          <p:cNvPr id="4" name="Picture 3">
            <a:extLst>
              <a:ext uri="{FF2B5EF4-FFF2-40B4-BE49-F238E27FC236}">
                <a16:creationId xmlns:a16="http://schemas.microsoft.com/office/drawing/2014/main" id="{FCD5373C-52CC-5844-0B87-9B2A1C55D787}"/>
              </a:ext>
            </a:extLst>
          </p:cNvPr>
          <p:cNvPicPr>
            <a:picLocks noChangeAspect="1"/>
          </p:cNvPicPr>
          <p:nvPr/>
        </p:nvPicPr>
        <p:blipFill>
          <a:blip r:embed="rId4"/>
          <a:stretch>
            <a:fillRect/>
          </a:stretch>
        </p:blipFill>
        <p:spPr>
          <a:xfrm rot="739894">
            <a:off x="4340100" y="2245828"/>
            <a:ext cx="7521455" cy="3652107"/>
          </a:xfrm>
          <a:prstGeom prst="rect">
            <a:avLst/>
          </a:prstGeom>
        </p:spPr>
      </p:pic>
    </p:spTree>
    <p:extLst>
      <p:ext uri="{BB962C8B-B14F-4D97-AF65-F5344CB8AC3E}">
        <p14:creationId xmlns:p14="http://schemas.microsoft.com/office/powerpoint/2010/main" val="188997778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S691806_aw_047"/>
          <p:cNvPicPr>
            <a:picLocks noChangeAspect="1" noChangeArrowheads="1"/>
          </p:cNvPicPr>
          <p:nvPr/>
        </p:nvPicPr>
        <p:blipFill rotWithShape="1">
          <a:blip r:embed="rId3">
            <a:extLst>
              <a:ext uri="{28A0092B-C50C-407E-A947-70E740481C1C}">
                <a14:useLocalDpi xmlns:a14="http://schemas.microsoft.com/office/drawing/2010/main" val="0"/>
              </a:ext>
            </a:extLst>
          </a:blip>
          <a:srcRect t="6818" b="54545"/>
          <a:stretch/>
        </p:blipFill>
        <p:spPr bwMode="auto">
          <a:xfrm>
            <a:off x="1620687" y="1988840"/>
            <a:ext cx="1306962" cy="9361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765978598"/>
              </p:ext>
            </p:extLst>
          </p:nvPr>
        </p:nvGraphicFramePr>
        <p:xfrm>
          <a:off x="1620686" y="908720"/>
          <a:ext cx="8939810" cy="4441616"/>
        </p:xfrm>
        <a:graphic>
          <a:graphicData uri="http://schemas.openxmlformats.org/drawingml/2006/table">
            <a:tbl>
              <a:tblPr firstRow="1" bandRow="1">
                <a:tableStyleId>{5940675A-B579-460E-94D1-54222C63F5DA}</a:tableStyleId>
              </a:tblPr>
              <a:tblGrid>
                <a:gridCol w="123495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1548172">
                  <a:extLst>
                    <a:ext uri="{9D8B030D-6E8A-4147-A177-3AD203B41FA5}">
                      <a16:colId xmlns:a16="http://schemas.microsoft.com/office/drawing/2014/main" val="20004"/>
                    </a:ext>
                  </a:extLst>
                </a:gridCol>
                <a:gridCol w="1548172">
                  <a:extLst>
                    <a:ext uri="{9D8B030D-6E8A-4147-A177-3AD203B41FA5}">
                      <a16:colId xmlns:a16="http://schemas.microsoft.com/office/drawing/2014/main" val="20005"/>
                    </a:ext>
                  </a:extLst>
                </a:gridCol>
              </a:tblGrid>
              <a:tr h="504056">
                <a:tc>
                  <a:txBody>
                    <a:bodyPr/>
                    <a:lstStyle/>
                    <a:p>
                      <a:r>
                        <a:rPr lang="en-GB" dirty="0">
                          <a:solidFill>
                            <a:srgbClr val="7030A0"/>
                          </a:solidFill>
                        </a:rPr>
                        <a:t>Organism</a:t>
                      </a:r>
                    </a:p>
                  </a:txBody>
                  <a:tcPr/>
                </a:tc>
                <a:tc>
                  <a:txBody>
                    <a:bodyPr/>
                    <a:lstStyle/>
                    <a:p>
                      <a:r>
                        <a:rPr lang="en-GB" dirty="0">
                          <a:solidFill>
                            <a:srgbClr val="7030A0"/>
                          </a:solidFill>
                        </a:rPr>
                        <a:t>Circulatory system</a:t>
                      </a:r>
                    </a:p>
                  </a:txBody>
                  <a:tcPr/>
                </a:tc>
                <a:tc>
                  <a:txBody>
                    <a:bodyPr/>
                    <a:lstStyle/>
                    <a:p>
                      <a:r>
                        <a:rPr lang="en-GB" dirty="0">
                          <a:solidFill>
                            <a:srgbClr val="7030A0"/>
                          </a:solidFill>
                        </a:rPr>
                        <a:t>Blood vessels present</a:t>
                      </a:r>
                    </a:p>
                  </a:txBody>
                  <a:tcPr/>
                </a:tc>
                <a:tc>
                  <a:txBody>
                    <a:bodyPr/>
                    <a:lstStyle/>
                    <a:p>
                      <a:r>
                        <a:rPr lang="en-GB" dirty="0">
                          <a:solidFill>
                            <a:srgbClr val="7030A0"/>
                          </a:solidFill>
                        </a:rPr>
                        <a:t>Pressure</a:t>
                      </a:r>
                      <a:r>
                        <a:rPr lang="en-GB" baseline="0" dirty="0">
                          <a:solidFill>
                            <a:srgbClr val="7030A0"/>
                          </a:solidFill>
                        </a:rPr>
                        <a:t> and speed of blood flow</a:t>
                      </a:r>
                      <a:endParaRPr lang="en-GB" dirty="0">
                        <a:solidFill>
                          <a:srgbClr val="7030A0"/>
                        </a:solidFill>
                      </a:endParaRPr>
                    </a:p>
                  </a:txBody>
                  <a:tcPr/>
                </a:tc>
                <a:tc>
                  <a:txBody>
                    <a:bodyPr/>
                    <a:lstStyle/>
                    <a:p>
                      <a:r>
                        <a:rPr lang="en-GB" dirty="0">
                          <a:solidFill>
                            <a:srgbClr val="7030A0"/>
                          </a:solidFill>
                        </a:rPr>
                        <a:t>Effect</a:t>
                      </a:r>
                      <a:r>
                        <a:rPr lang="en-GB" baseline="0" dirty="0">
                          <a:solidFill>
                            <a:srgbClr val="7030A0"/>
                          </a:solidFill>
                        </a:rPr>
                        <a:t> of body movements on blood flow</a:t>
                      </a:r>
                      <a:endParaRPr lang="en-GB" dirty="0">
                        <a:solidFill>
                          <a:srgbClr val="7030A0"/>
                        </a:solidFill>
                      </a:endParaRPr>
                    </a:p>
                  </a:txBody>
                  <a:tcPr/>
                </a:tc>
                <a:tc>
                  <a:txBody>
                    <a:bodyPr/>
                    <a:lstStyle/>
                    <a:p>
                      <a:r>
                        <a:rPr lang="en-GB" dirty="0">
                          <a:solidFill>
                            <a:srgbClr val="7030A0"/>
                          </a:solidFill>
                        </a:rPr>
                        <a:t>Cells bathed in tissue fluid</a:t>
                      </a:r>
                    </a:p>
                  </a:txBody>
                  <a:tcPr/>
                </a:tc>
                <a:extLst>
                  <a:ext uri="{0D108BD9-81ED-4DB2-BD59-A6C34878D82A}">
                    <a16:rowId xmlns:a16="http://schemas.microsoft.com/office/drawing/2014/main" val="10000"/>
                  </a:ext>
                </a:extLst>
              </a:tr>
              <a:tr h="1440160">
                <a:tc>
                  <a:txBody>
                    <a:bodyPr/>
                    <a:lstStyle/>
                    <a:p>
                      <a:endParaRPr lang="en-GB" dirty="0"/>
                    </a:p>
                    <a:p>
                      <a:endParaRPr lang="en-GB" dirty="0"/>
                    </a:p>
                    <a:p>
                      <a:endParaRPr lang="en-GB" dirty="0"/>
                    </a:p>
                  </a:txBody>
                  <a:tcPr/>
                </a:tc>
                <a:tc>
                  <a:txBody>
                    <a:bodyPr/>
                    <a:lstStyle/>
                    <a:p>
                      <a:r>
                        <a:rPr lang="en-GB" dirty="0">
                          <a:solidFill>
                            <a:srgbClr val="C00000"/>
                          </a:solidFill>
                        </a:rPr>
                        <a:t>Open</a:t>
                      </a:r>
                    </a:p>
                    <a:p>
                      <a:endParaRPr lang="en-GB" dirty="0">
                        <a:solidFill>
                          <a:srgbClr val="C00000"/>
                        </a:solidFill>
                      </a:endParaRPr>
                    </a:p>
                  </a:txBody>
                  <a:tcPr/>
                </a:tc>
                <a:tc>
                  <a:txBody>
                    <a:bodyPr/>
                    <a:lstStyle/>
                    <a:p>
                      <a:r>
                        <a:rPr lang="en-GB" dirty="0">
                          <a:solidFill>
                            <a:srgbClr val="C00000"/>
                          </a:solidFill>
                        </a:rPr>
                        <a:t>One main artery which opens</a:t>
                      </a:r>
                      <a:r>
                        <a:rPr lang="en-GB" baseline="0" dirty="0">
                          <a:solidFill>
                            <a:srgbClr val="C00000"/>
                          </a:solidFill>
                        </a:rPr>
                        <a:t> in body cavity</a:t>
                      </a:r>
                      <a:endParaRPr lang="en-GB" dirty="0">
                        <a:solidFill>
                          <a:srgbClr val="C00000"/>
                        </a:solidFill>
                      </a:endParaRPr>
                    </a:p>
                  </a:txBody>
                  <a:tcPr/>
                </a:tc>
                <a:tc>
                  <a:txBody>
                    <a:bodyPr/>
                    <a:lstStyle/>
                    <a:p>
                      <a:r>
                        <a:rPr lang="en-GB" dirty="0">
                          <a:solidFill>
                            <a:srgbClr val="C00000"/>
                          </a:solidFill>
                        </a:rPr>
                        <a:t>Lower</a:t>
                      </a:r>
                      <a:r>
                        <a:rPr lang="en-GB" baseline="0" dirty="0">
                          <a:solidFill>
                            <a:srgbClr val="C00000"/>
                          </a:solidFill>
                        </a:rPr>
                        <a:t> pressure</a:t>
                      </a:r>
                    </a:p>
                    <a:p>
                      <a:endParaRPr lang="en-GB" baseline="0" dirty="0">
                        <a:solidFill>
                          <a:srgbClr val="C00000"/>
                        </a:solidFill>
                      </a:endParaRPr>
                    </a:p>
                    <a:p>
                      <a:r>
                        <a:rPr lang="en-GB" baseline="0" dirty="0">
                          <a:solidFill>
                            <a:srgbClr val="C00000"/>
                          </a:solidFill>
                        </a:rPr>
                        <a:t>‘blood’ flow slow</a:t>
                      </a:r>
                      <a:endParaRPr lang="en-GB" dirty="0">
                        <a:solidFill>
                          <a:srgbClr val="C00000"/>
                        </a:solidFill>
                      </a:endParaRPr>
                    </a:p>
                  </a:txBody>
                  <a:tcPr/>
                </a:tc>
                <a:tc>
                  <a:txBody>
                    <a:bodyPr/>
                    <a:lstStyle/>
                    <a:p>
                      <a:r>
                        <a:rPr lang="en-GB" dirty="0">
                          <a:solidFill>
                            <a:srgbClr val="C00000"/>
                          </a:solidFill>
                        </a:rPr>
                        <a:t>Transport</a:t>
                      </a:r>
                      <a:r>
                        <a:rPr lang="en-GB" baseline="0" dirty="0">
                          <a:solidFill>
                            <a:srgbClr val="C00000"/>
                          </a:solidFill>
                        </a:rPr>
                        <a:t> of blood can </a:t>
                      </a:r>
                      <a:r>
                        <a:rPr lang="en-GB" baseline="0">
                          <a:solidFill>
                            <a:srgbClr val="C00000"/>
                          </a:solidFill>
                        </a:rPr>
                        <a:t>be affected </a:t>
                      </a:r>
                      <a:r>
                        <a:rPr lang="en-GB" baseline="0" dirty="0">
                          <a:solidFill>
                            <a:srgbClr val="C00000"/>
                          </a:solidFill>
                        </a:rPr>
                        <a:t>by body movements</a:t>
                      </a:r>
                      <a:endParaRPr lang="en-GB" dirty="0">
                        <a:solidFill>
                          <a:srgbClr val="C00000"/>
                        </a:solidFill>
                      </a:endParaRPr>
                    </a:p>
                  </a:txBody>
                  <a:tcPr/>
                </a:tc>
                <a:tc>
                  <a:txBody>
                    <a:bodyPr/>
                    <a:lstStyle/>
                    <a:p>
                      <a:r>
                        <a:rPr lang="en-GB" dirty="0">
                          <a:solidFill>
                            <a:srgbClr val="C00000"/>
                          </a:solidFill>
                        </a:rPr>
                        <a:t>No</a:t>
                      </a:r>
                    </a:p>
                  </a:txBody>
                  <a:tcPr/>
                </a:tc>
                <a:extLst>
                  <a:ext uri="{0D108BD9-81ED-4DB2-BD59-A6C34878D82A}">
                    <a16:rowId xmlns:a16="http://schemas.microsoft.com/office/drawing/2014/main" val="10001"/>
                  </a:ext>
                </a:extLst>
              </a:tr>
              <a:tr h="2064176">
                <a:tc>
                  <a:txBody>
                    <a:bodyPr/>
                    <a:lstStyle/>
                    <a:p>
                      <a:endParaRPr lang="en-GB" dirty="0"/>
                    </a:p>
                    <a:p>
                      <a:endParaRPr lang="en-GB" dirty="0"/>
                    </a:p>
                    <a:p>
                      <a:endParaRPr lang="en-GB" dirty="0"/>
                    </a:p>
                  </a:txBody>
                  <a:tcPr/>
                </a:tc>
                <a:tc>
                  <a:txBody>
                    <a:bodyPr/>
                    <a:lstStyle/>
                    <a:p>
                      <a:r>
                        <a:rPr lang="en-GB" dirty="0">
                          <a:solidFill>
                            <a:srgbClr val="C00000"/>
                          </a:solidFill>
                        </a:rPr>
                        <a:t>Closed</a:t>
                      </a:r>
                    </a:p>
                  </a:txBody>
                  <a:tcPr/>
                </a:tc>
                <a:tc>
                  <a:txBody>
                    <a:bodyPr/>
                    <a:lstStyle/>
                    <a:p>
                      <a:r>
                        <a:rPr lang="en-GB" dirty="0">
                          <a:solidFill>
                            <a:srgbClr val="C00000"/>
                          </a:solidFill>
                        </a:rPr>
                        <a:t>Many arteries, veins</a:t>
                      </a:r>
                      <a:r>
                        <a:rPr lang="en-GB" baseline="0" dirty="0">
                          <a:solidFill>
                            <a:srgbClr val="C00000"/>
                          </a:solidFill>
                        </a:rPr>
                        <a:t> and capillaries</a:t>
                      </a:r>
                      <a:endParaRPr lang="en-GB" dirty="0">
                        <a:solidFill>
                          <a:srgbClr val="C00000"/>
                        </a:solidFill>
                      </a:endParaRPr>
                    </a:p>
                  </a:txBody>
                  <a:tcPr/>
                </a:tc>
                <a:tc>
                  <a:txBody>
                    <a:bodyPr/>
                    <a:lstStyle/>
                    <a:p>
                      <a:r>
                        <a:rPr lang="en-GB" dirty="0">
                          <a:solidFill>
                            <a:srgbClr val="C00000"/>
                          </a:solidFill>
                        </a:rPr>
                        <a:t>Higher</a:t>
                      </a:r>
                      <a:r>
                        <a:rPr lang="en-GB" baseline="0" dirty="0">
                          <a:solidFill>
                            <a:srgbClr val="C00000"/>
                          </a:solidFill>
                        </a:rPr>
                        <a:t> pressure</a:t>
                      </a:r>
                    </a:p>
                    <a:p>
                      <a:r>
                        <a:rPr lang="en-GB" baseline="0" dirty="0">
                          <a:solidFill>
                            <a:srgbClr val="C00000"/>
                          </a:solidFill>
                        </a:rPr>
                        <a:t>Blood flow fast</a:t>
                      </a:r>
                      <a:endParaRPr lang="en-GB" dirty="0">
                        <a:solidFill>
                          <a:srgbClr val="C00000"/>
                        </a:solidFill>
                      </a:endParaRPr>
                    </a:p>
                  </a:txBody>
                  <a:tcPr/>
                </a:tc>
                <a:tc>
                  <a:txBody>
                    <a:bodyPr/>
                    <a:lstStyle/>
                    <a:p>
                      <a:r>
                        <a:rPr lang="en-GB" dirty="0">
                          <a:solidFill>
                            <a:srgbClr val="C00000"/>
                          </a:solidFill>
                        </a:rPr>
                        <a:t>Transport</a:t>
                      </a:r>
                      <a:r>
                        <a:rPr lang="en-GB" baseline="0" dirty="0">
                          <a:solidFill>
                            <a:srgbClr val="C00000"/>
                          </a:solidFill>
                        </a:rPr>
                        <a:t> of blood independent of body movements</a:t>
                      </a:r>
                      <a:endParaRPr lang="en-GB" dirty="0">
                        <a:solidFill>
                          <a:srgbClr val="C00000"/>
                        </a:solidFill>
                      </a:endParaRPr>
                    </a:p>
                  </a:txBody>
                  <a:tcPr/>
                </a:tc>
                <a:tc>
                  <a:txBody>
                    <a:bodyPr/>
                    <a:lstStyle/>
                    <a:p>
                      <a:r>
                        <a:rPr lang="en-GB" dirty="0">
                          <a:solidFill>
                            <a:srgbClr val="C00000"/>
                          </a:solidFill>
                        </a:rPr>
                        <a:t>Yes</a:t>
                      </a:r>
                    </a:p>
                  </a:txBody>
                  <a:tcPr/>
                </a:tc>
                <a:extLst>
                  <a:ext uri="{0D108BD9-81ED-4DB2-BD59-A6C34878D82A}">
                    <a16:rowId xmlns:a16="http://schemas.microsoft.com/office/drawing/2014/main" val="10002"/>
                  </a:ext>
                </a:extLst>
              </a:tr>
            </a:tbl>
          </a:graphicData>
        </a:graphic>
      </p:graphicFrame>
      <p:pic>
        <p:nvPicPr>
          <p:cNvPr id="27" name="Picture 7" descr="S691806_aw_04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1364"/>
          <a:stretch/>
        </p:blipFill>
        <p:spPr bwMode="auto">
          <a:xfrm>
            <a:off x="1692695" y="3465656"/>
            <a:ext cx="1155249" cy="82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90573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44624"/>
            <a:ext cx="6120679" cy="6124754"/>
          </a:xfrm>
          <a:prstGeom prst="rect">
            <a:avLst/>
          </a:prstGeom>
          <a:noFill/>
        </p:spPr>
        <p:txBody>
          <a:bodyPr wrap="square" lIns="91440" tIns="45720" rIns="91440" bIns="45720" rtlCol="0" anchor="t">
            <a:spAutoFit/>
          </a:bodyPr>
          <a:lstStyle/>
          <a:p>
            <a:pPr algn="ctr"/>
            <a:r>
              <a:rPr lang="en-GB" sz="2800" dirty="0">
                <a:solidFill>
                  <a:srgbClr val="002060"/>
                </a:solidFill>
                <a:latin typeface="+mj-lt"/>
              </a:rPr>
              <a:t>Use the table to compare and contrast the structure and function of the different types of blood vessels (arteries, arterioles, capillaries, venules, veins)</a:t>
            </a:r>
          </a:p>
          <a:p>
            <a:pPr algn="ctr"/>
            <a:endParaRPr lang="en-GB" sz="2800" dirty="0">
              <a:solidFill>
                <a:srgbClr val="002060"/>
              </a:solidFill>
              <a:latin typeface="+mj-lt"/>
            </a:endParaRPr>
          </a:p>
          <a:p>
            <a:pPr algn="just"/>
            <a:r>
              <a:rPr lang="en-GB" sz="2800" dirty="0">
                <a:solidFill>
                  <a:srgbClr val="002060"/>
                </a:solidFill>
                <a:latin typeface="+mj-lt"/>
              </a:rPr>
              <a:t>Information to include:</a:t>
            </a:r>
          </a:p>
          <a:p>
            <a:pPr marL="514350" indent="-514350" algn="just">
              <a:buAutoNum type="arabicPeriod"/>
            </a:pPr>
            <a:r>
              <a:rPr lang="en-GB" sz="2800" dirty="0">
                <a:solidFill>
                  <a:srgbClr val="002060"/>
                </a:solidFill>
                <a:latin typeface="+mj-lt"/>
              </a:rPr>
              <a:t>Direction of blood flow</a:t>
            </a:r>
          </a:p>
          <a:p>
            <a:pPr marL="514350" indent="-514350" algn="just">
              <a:buAutoNum type="arabicPeriod"/>
            </a:pPr>
            <a:r>
              <a:rPr lang="en-GB" sz="2800" dirty="0">
                <a:solidFill>
                  <a:srgbClr val="002060"/>
                </a:solidFill>
                <a:latin typeface="+mj-lt"/>
              </a:rPr>
              <a:t>Whether blood carried is oxygenated or deoxygenated</a:t>
            </a:r>
          </a:p>
          <a:p>
            <a:pPr marL="514350" indent="-514350" algn="just">
              <a:buAutoNum type="arabicPeriod"/>
            </a:pPr>
            <a:r>
              <a:rPr lang="en-GB" sz="2800" dirty="0">
                <a:solidFill>
                  <a:srgbClr val="002060"/>
                </a:solidFill>
                <a:latin typeface="+mj-lt"/>
              </a:rPr>
              <a:t>Pressure differences between the vessels</a:t>
            </a:r>
          </a:p>
          <a:p>
            <a:pPr marL="514350" indent="-514350" algn="just">
              <a:buAutoNum type="arabicPeriod"/>
            </a:pPr>
            <a:r>
              <a:rPr lang="en-GB" sz="2800" dirty="0">
                <a:solidFill>
                  <a:srgbClr val="002060"/>
                </a:solidFill>
                <a:latin typeface="+mj-lt"/>
              </a:rPr>
              <a:t>Structural differences</a:t>
            </a:r>
          </a:p>
          <a:p>
            <a:pPr marL="514350" indent="-514350" algn="just">
              <a:buAutoNum type="arabicPeriod"/>
            </a:pPr>
            <a:r>
              <a:rPr lang="en-GB" sz="2800" dirty="0">
                <a:solidFill>
                  <a:srgbClr val="002060"/>
                </a:solidFill>
                <a:latin typeface="+mj-lt"/>
              </a:rPr>
              <a:t>Function of each vessel</a:t>
            </a:r>
          </a:p>
          <a:p>
            <a:pPr algn="just"/>
            <a:endParaRPr lang="en-GB" sz="2800" dirty="0">
              <a:solidFill>
                <a:srgbClr val="002060"/>
              </a:solidFill>
              <a:latin typeface="+mj-lt"/>
              <a:cs typeface="Calibri"/>
            </a:endParaRPr>
          </a:p>
        </p:txBody>
      </p:sp>
      <p:pic>
        <p:nvPicPr>
          <p:cNvPr id="4098" name="Picture 2" descr="See the source image">
            <a:extLst>
              <a:ext uri="{FF2B5EF4-FFF2-40B4-BE49-F238E27FC236}">
                <a16:creationId xmlns:a16="http://schemas.microsoft.com/office/drawing/2014/main" id="{CEE48DC3-D09F-4553-86D0-F6EF53CA4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52736"/>
            <a:ext cx="5885129" cy="44184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8C39C4-1190-424A-B27E-69E1703272B9}"/>
              </a:ext>
            </a:extLst>
          </p:cNvPr>
          <p:cNvSpPr txBox="1"/>
          <p:nvPr/>
        </p:nvSpPr>
        <p:spPr>
          <a:xfrm>
            <a:off x="5248275" y="5682853"/>
            <a:ext cx="461843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solidFill>
                  <a:srgbClr val="002060"/>
                </a:solidFill>
                <a:highlight>
                  <a:srgbClr val="FFFF00"/>
                </a:highlight>
              </a:rPr>
              <a:t>NEXT LESSON WE LOOK AT THE VESSELS IN MORE DETAIL</a:t>
            </a:r>
            <a:endParaRPr lang="en-GB" sz="2800" dirty="0">
              <a:highlight>
                <a:srgbClr val="FFFF00"/>
              </a:highlight>
              <a:cs typeface="Calibri"/>
            </a:endParaRPr>
          </a:p>
        </p:txBody>
      </p:sp>
      <p:sp>
        <p:nvSpPr>
          <p:cNvPr id="4" name="TextBox 3">
            <a:extLst>
              <a:ext uri="{FF2B5EF4-FFF2-40B4-BE49-F238E27FC236}">
                <a16:creationId xmlns:a16="http://schemas.microsoft.com/office/drawing/2014/main" id="{B6EDA7C5-503D-463C-8E8E-A6FAB56D55EB}"/>
              </a:ext>
            </a:extLst>
          </p:cNvPr>
          <p:cNvSpPr txBox="1"/>
          <p:nvPr/>
        </p:nvSpPr>
        <p:spPr>
          <a:xfrm>
            <a:off x="7391400" y="177828"/>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t>RECAP TASK!</a:t>
            </a:r>
            <a:endParaRPr lang="en-US" sz="3600" b="1" dirty="0">
              <a:cs typeface="Calibri"/>
            </a:endParaRPr>
          </a:p>
        </p:txBody>
      </p:sp>
    </p:spTree>
    <p:extLst>
      <p:ext uri="{BB962C8B-B14F-4D97-AF65-F5344CB8AC3E}">
        <p14:creationId xmlns:p14="http://schemas.microsoft.com/office/powerpoint/2010/main" val="204946223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B06818-BBCC-4256-AD53-07058BDD4925}"/>
              </a:ext>
            </a:extLst>
          </p:cNvPr>
          <p:cNvSpPr>
            <a:spLocks noGrp="1"/>
          </p:cNvSpPr>
          <p:nvPr>
            <p:ph type="title"/>
          </p:nvPr>
        </p:nvSpPr>
        <p:spPr/>
        <p:txBody>
          <a:bodyPr>
            <a:normAutofit fontScale="90000"/>
          </a:bodyPr>
          <a:lstStyle/>
          <a:p>
            <a:r>
              <a:rPr lang="en-GB" dirty="0">
                <a:solidFill>
                  <a:srgbClr val="7030A0"/>
                </a:solidFill>
              </a:rPr>
              <a:t>What </a:t>
            </a:r>
            <a:r>
              <a:rPr lang="en-GB" b="1" u="sng" dirty="0">
                <a:solidFill>
                  <a:srgbClr val="7030A0"/>
                </a:solidFill>
              </a:rPr>
              <a:t>substances</a:t>
            </a:r>
            <a:r>
              <a:rPr lang="en-GB" dirty="0">
                <a:solidFill>
                  <a:srgbClr val="7030A0"/>
                </a:solidFill>
              </a:rPr>
              <a:t> need to be transported around the body?</a:t>
            </a:r>
            <a:br>
              <a:rPr lang="en-GB" dirty="0">
                <a:solidFill>
                  <a:srgbClr val="7030A0"/>
                </a:solidFill>
              </a:rPr>
            </a:br>
            <a:endParaRPr lang="en-GB" dirty="0"/>
          </a:p>
        </p:txBody>
      </p:sp>
      <p:sp>
        <p:nvSpPr>
          <p:cNvPr id="5" name="Content Placeholder 4">
            <a:extLst>
              <a:ext uri="{FF2B5EF4-FFF2-40B4-BE49-F238E27FC236}">
                <a16:creationId xmlns:a16="http://schemas.microsoft.com/office/drawing/2014/main" id="{4FCD1A5E-E45C-45CD-ABC2-F89ABE0AAE68}"/>
              </a:ext>
            </a:extLst>
          </p:cNvPr>
          <p:cNvSpPr>
            <a:spLocks noGrp="1"/>
          </p:cNvSpPr>
          <p:nvPr>
            <p:ph sz="half" idx="1"/>
          </p:nvPr>
        </p:nvSpPr>
        <p:spPr>
          <a:xfrm>
            <a:off x="335360" y="1420599"/>
            <a:ext cx="5040560" cy="2980927"/>
          </a:xfrm>
        </p:spPr>
        <p:txBody>
          <a:bodyPr>
            <a:noAutofit/>
          </a:bodyPr>
          <a:lstStyle/>
          <a:p>
            <a:pPr>
              <a:lnSpc>
                <a:spcPct val="90000"/>
              </a:lnSpc>
            </a:pPr>
            <a:r>
              <a:rPr lang="en-GB" altLang="en-US" sz="3200" dirty="0">
                <a:solidFill>
                  <a:srgbClr val="FF0000"/>
                </a:solidFill>
              </a:rPr>
              <a:t>3 or less – you need to think much harder</a:t>
            </a:r>
          </a:p>
          <a:p>
            <a:pPr>
              <a:lnSpc>
                <a:spcPct val="90000"/>
              </a:lnSpc>
            </a:pPr>
            <a:r>
              <a:rPr lang="en-GB" altLang="en-US" sz="3200" dirty="0">
                <a:solidFill>
                  <a:srgbClr val="FF0000"/>
                </a:solidFill>
              </a:rPr>
              <a:t>4 – ok</a:t>
            </a:r>
          </a:p>
          <a:p>
            <a:pPr>
              <a:lnSpc>
                <a:spcPct val="90000"/>
              </a:lnSpc>
            </a:pPr>
            <a:r>
              <a:rPr lang="en-GB" altLang="en-US" sz="3200" dirty="0">
                <a:solidFill>
                  <a:srgbClr val="FF0000"/>
                </a:solidFill>
              </a:rPr>
              <a:t>5 – good work</a:t>
            </a:r>
          </a:p>
          <a:p>
            <a:pPr>
              <a:lnSpc>
                <a:spcPct val="90000"/>
              </a:lnSpc>
            </a:pPr>
            <a:r>
              <a:rPr lang="en-GB" altLang="en-US" sz="3200" dirty="0">
                <a:solidFill>
                  <a:srgbClr val="FF0000"/>
                </a:solidFill>
              </a:rPr>
              <a:t>6 – excellent</a:t>
            </a:r>
          </a:p>
          <a:p>
            <a:pPr>
              <a:lnSpc>
                <a:spcPct val="90000"/>
              </a:lnSpc>
            </a:pPr>
            <a:r>
              <a:rPr lang="en-GB" altLang="en-US" sz="3200" dirty="0">
                <a:solidFill>
                  <a:srgbClr val="FF0000"/>
                </a:solidFill>
              </a:rPr>
              <a:t>7 or more – you are a biological super star!!</a:t>
            </a:r>
          </a:p>
          <a:p>
            <a:pPr algn="ctr">
              <a:lnSpc>
                <a:spcPct val="90000"/>
              </a:lnSpc>
              <a:buFontTx/>
              <a:buNone/>
            </a:pPr>
            <a:r>
              <a:rPr lang="en-GB" altLang="en-US" sz="3200" dirty="0">
                <a:solidFill>
                  <a:srgbClr val="FF0000"/>
                </a:solidFill>
              </a:rPr>
              <a:t>					</a:t>
            </a:r>
          </a:p>
          <a:p>
            <a:pPr algn="ctr">
              <a:lnSpc>
                <a:spcPct val="90000"/>
              </a:lnSpc>
              <a:buFontTx/>
              <a:buNone/>
            </a:pPr>
            <a:r>
              <a:rPr lang="en-GB" altLang="en-US" sz="3200" dirty="0">
                <a:solidFill>
                  <a:srgbClr val="FF0000"/>
                </a:solidFill>
              </a:rPr>
              <a:t>Write them down - 2 minutes. Go!</a:t>
            </a:r>
            <a:endParaRPr lang="en-GB" sz="3200" dirty="0">
              <a:solidFill>
                <a:srgbClr val="FF0000"/>
              </a:solidFill>
            </a:endParaRPr>
          </a:p>
        </p:txBody>
      </p:sp>
      <p:sp>
        <p:nvSpPr>
          <p:cNvPr id="7" name="Content Placeholder 6">
            <a:extLst>
              <a:ext uri="{FF2B5EF4-FFF2-40B4-BE49-F238E27FC236}">
                <a16:creationId xmlns:a16="http://schemas.microsoft.com/office/drawing/2014/main" id="{FAB3C379-1217-427B-BFE4-5728101BDC46}"/>
              </a:ext>
            </a:extLst>
          </p:cNvPr>
          <p:cNvSpPr>
            <a:spLocks noGrp="1"/>
          </p:cNvSpPr>
          <p:nvPr>
            <p:ph sz="half" idx="2"/>
          </p:nvPr>
        </p:nvSpPr>
        <p:spPr>
          <a:xfrm>
            <a:off x="6101808" y="1298179"/>
            <a:ext cx="5803056" cy="5285183"/>
          </a:xfrm>
        </p:spPr>
        <p:txBody>
          <a:bodyPr>
            <a:normAutofit fontScale="92500" lnSpcReduction="20000"/>
          </a:bodyPr>
          <a:lstStyle/>
          <a:p>
            <a:pPr marL="285750" indent="-285750" algn="just">
              <a:buFontTx/>
              <a:buChar char="-"/>
            </a:pPr>
            <a:r>
              <a:rPr lang="en-GB" sz="3200" dirty="0">
                <a:solidFill>
                  <a:srgbClr val="00B0F0"/>
                </a:solidFill>
              </a:rPr>
              <a:t>O</a:t>
            </a:r>
            <a:r>
              <a:rPr lang="en-GB" sz="3200" baseline="-25000" dirty="0">
                <a:solidFill>
                  <a:srgbClr val="00B0F0"/>
                </a:solidFill>
              </a:rPr>
              <a:t>2(g)</a:t>
            </a:r>
            <a:endParaRPr lang="en-GB" sz="3200" dirty="0">
              <a:solidFill>
                <a:srgbClr val="00B0F0"/>
              </a:solidFill>
            </a:endParaRPr>
          </a:p>
          <a:p>
            <a:pPr marL="285750" indent="-285750" algn="just">
              <a:buFontTx/>
              <a:buChar char="-"/>
            </a:pPr>
            <a:r>
              <a:rPr lang="en-GB" sz="3200" dirty="0">
                <a:solidFill>
                  <a:srgbClr val="00B0F0"/>
                </a:solidFill>
              </a:rPr>
              <a:t>C</a:t>
            </a:r>
            <a:r>
              <a:rPr lang="en-GB" sz="3200" baseline="-25000" dirty="0">
                <a:solidFill>
                  <a:srgbClr val="00B0F0"/>
                </a:solidFill>
              </a:rPr>
              <a:t>6</a:t>
            </a:r>
            <a:r>
              <a:rPr lang="en-GB" sz="3200" dirty="0">
                <a:solidFill>
                  <a:srgbClr val="00B0F0"/>
                </a:solidFill>
              </a:rPr>
              <a:t>H</a:t>
            </a:r>
            <a:r>
              <a:rPr lang="en-GB" sz="3200" baseline="-25000" dirty="0">
                <a:solidFill>
                  <a:srgbClr val="00B0F0"/>
                </a:solidFill>
              </a:rPr>
              <a:t>12</a:t>
            </a:r>
            <a:r>
              <a:rPr lang="en-GB" sz="3200" dirty="0">
                <a:solidFill>
                  <a:srgbClr val="00B0F0"/>
                </a:solidFill>
              </a:rPr>
              <a:t>O</a:t>
            </a:r>
            <a:r>
              <a:rPr lang="en-GB" sz="3200" baseline="-25000" dirty="0">
                <a:solidFill>
                  <a:srgbClr val="00B0F0"/>
                </a:solidFill>
              </a:rPr>
              <a:t>6(</a:t>
            </a:r>
            <a:r>
              <a:rPr lang="en-GB" sz="3200" baseline="-25000" dirty="0" err="1">
                <a:solidFill>
                  <a:srgbClr val="00B0F0"/>
                </a:solidFill>
              </a:rPr>
              <a:t>aq</a:t>
            </a:r>
            <a:r>
              <a:rPr lang="en-GB" sz="3200" baseline="-25000" dirty="0">
                <a:solidFill>
                  <a:srgbClr val="00B0F0"/>
                </a:solidFill>
              </a:rPr>
              <a:t>) </a:t>
            </a:r>
          </a:p>
          <a:p>
            <a:pPr marL="285750" indent="-285750" algn="just">
              <a:buFontTx/>
              <a:buChar char="-"/>
            </a:pPr>
            <a:r>
              <a:rPr lang="en-GB" sz="3200" dirty="0">
                <a:solidFill>
                  <a:srgbClr val="00B0F0"/>
                </a:solidFill>
              </a:rPr>
              <a:t>H</a:t>
            </a:r>
            <a:r>
              <a:rPr lang="en-GB" sz="3200" baseline="-25000" dirty="0">
                <a:solidFill>
                  <a:srgbClr val="00B0F0"/>
                </a:solidFill>
              </a:rPr>
              <a:t>2</a:t>
            </a:r>
            <a:r>
              <a:rPr lang="en-GB" sz="3200" dirty="0">
                <a:solidFill>
                  <a:srgbClr val="00B0F0"/>
                </a:solidFill>
              </a:rPr>
              <a:t>O</a:t>
            </a:r>
            <a:r>
              <a:rPr lang="en-GB" sz="3200" baseline="-25000" dirty="0">
                <a:solidFill>
                  <a:srgbClr val="00B0F0"/>
                </a:solidFill>
              </a:rPr>
              <a:t>(l)</a:t>
            </a:r>
            <a:endParaRPr lang="en-GB" sz="3200" dirty="0">
              <a:solidFill>
                <a:srgbClr val="00B0F0"/>
              </a:solidFill>
            </a:endParaRPr>
          </a:p>
          <a:p>
            <a:pPr marL="285750" indent="-285750" algn="just">
              <a:buFontTx/>
              <a:buChar char="-"/>
            </a:pPr>
            <a:r>
              <a:rPr lang="en-GB" sz="3200" dirty="0">
                <a:solidFill>
                  <a:srgbClr val="00B0F0"/>
                </a:solidFill>
              </a:rPr>
              <a:t>CO</a:t>
            </a:r>
            <a:r>
              <a:rPr lang="en-GB" sz="3200" baseline="-25000" dirty="0">
                <a:solidFill>
                  <a:srgbClr val="00B0F0"/>
                </a:solidFill>
              </a:rPr>
              <a:t>2(g)</a:t>
            </a:r>
            <a:endParaRPr lang="en-GB" sz="3200" dirty="0">
              <a:solidFill>
                <a:srgbClr val="00B0F0"/>
              </a:solidFill>
            </a:endParaRPr>
          </a:p>
          <a:p>
            <a:pPr marL="285750" indent="-285750" algn="just">
              <a:buFontTx/>
              <a:buChar char="-"/>
            </a:pPr>
            <a:r>
              <a:rPr lang="en-GB" sz="3200" dirty="0">
                <a:solidFill>
                  <a:srgbClr val="00B0F0"/>
                </a:solidFill>
              </a:rPr>
              <a:t>Urea</a:t>
            </a:r>
          </a:p>
          <a:p>
            <a:pPr marL="285750" indent="-285750" algn="just">
              <a:buFontTx/>
              <a:buChar char="-"/>
            </a:pPr>
            <a:r>
              <a:rPr lang="en-GB" sz="3200" dirty="0">
                <a:solidFill>
                  <a:srgbClr val="00B0F0"/>
                </a:solidFill>
              </a:rPr>
              <a:t>Waste products</a:t>
            </a:r>
            <a:endParaRPr lang="en-GB" sz="3200" baseline="-25000" dirty="0">
              <a:solidFill>
                <a:srgbClr val="00B0F0"/>
              </a:solidFill>
            </a:endParaRPr>
          </a:p>
          <a:p>
            <a:pPr marL="285750" indent="-285750" algn="just">
              <a:buFontTx/>
              <a:buChar char="-"/>
            </a:pPr>
            <a:r>
              <a:rPr lang="en-GB" sz="3200" dirty="0">
                <a:solidFill>
                  <a:srgbClr val="00B0F0"/>
                </a:solidFill>
              </a:rPr>
              <a:t>Hormones</a:t>
            </a:r>
          </a:p>
          <a:p>
            <a:pPr marL="285750" indent="-285750" algn="just">
              <a:buFontTx/>
              <a:buChar char="-"/>
            </a:pPr>
            <a:r>
              <a:rPr lang="en-GB" sz="3200" dirty="0">
                <a:solidFill>
                  <a:srgbClr val="00B0F0"/>
                </a:solidFill>
              </a:rPr>
              <a:t>ATP</a:t>
            </a:r>
          </a:p>
          <a:p>
            <a:pPr marL="285750" indent="-285750" algn="just">
              <a:buFontTx/>
              <a:buChar char="-"/>
            </a:pPr>
            <a:r>
              <a:rPr lang="en-GB" sz="3200" dirty="0">
                <a:solidFill>
                  <a:srgbClr val="00B0F0"/>
                </a:solidFill>
              </a:rPr>
              <a:t>Antibodies</a:t>
            </a:r>
          </a:p>
          <a:p>
            <a:pPr marL="285750" indent="-285750" algn="just">
              <a:buFontTx/>
              <a:buChar char="-"/>
            </a:pPr>
            <a:r>
              <a:rPr lang="en-GB" sz="3200" dirty="0">
                <a:solidFill>
                  <a:srgbClr val="00B0F0"/>
                </a:solidFill>
              </a:rPr>
              <a:t>Antitoxins</a:t>
            </a:r>
          </a:p>
          <a:p>
            <a:pPr marL="285750" indent="-285750" algn="just">
              <a:buFontTx/>
              <a:buChar char="-"/>
            </a:pPr>
            <a:r>
              <a:rPr lang="en-GB" sz="3600" dirty="0">
                <a:solidFill>
                  <a:srgbClr val="00B0F0"/>
                </a:solidFill>
              </a:rPr>
              <a:t>HCO</a:t>
            </a:r>
            <a:r>
              <a:rPr lang="en-GB" sz="3600" baseline="-25000" dirty="0">
                <a:solidFill>
                  <a:srgbClr val="00B0F0"/>
                </a:solidFill>
              </a:rPr>
              <a:t>3</a:t>
            </a:r>
            <a:r>
              <a:rPr lang="en-GB" sz="3600" baseline="30000" dirty="0">
                <a:solidFill>
                  <a:srgbClr val="00B0F0"/>
                </a:solidFill>
              </a:rPr>
              <a:t>-</a:t>
            </a:r>
            <a:r>
              <a:rPr lang="en-GB" sz="3600" baseline="-25000" dirty="0">
                <a:solidFill>
                  <a:srgbClr val="00B0F0"/>
                </a:solidFill>
              </a:rPr>
              <a:t>(</a:t>
            </a:r>
            <a:r>
              <a:rPr lang="en-GB" sz="3600" baseline="-25000" dirty="0" err="1">
                <a:solidFill>
                  <a:srgbClr val="00B0F0"/>
                </a:solidFill>
              </a:rPr>
              <a:t>aq</a:t>
            </a:r>
            <a:r>
              <a:rPr lang="en-GB" sz="3600" baseline="-25000" dirty="0">
                <a:solidFill>
                  <a:srgbClr val="00B0F0"/>
                </a:solidFill>
              </a:rPr>
              <a:t>) </a:t>
            </a:r>
            <a:r>
              <a:rPr lang="en-GB" sz="3200" i="1" dirty="0">
                <a:solidFill>
                  <a:srgbClr val="00B0F0"/>
                </a:solidFill>
              </a:rPr>
              <a:t>(carbonic acid - buffer)</a:t>
            </a:r>
          </a:p>
          <a:p>
            <a:pPr marL="285750" indent="-285750" algn="just">
              <a:buFontTx/>
              <a:buChar char="-"/>
            </a:pPr>
            <a:endParaRPr lang="en-GB" sz="32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additive="base">
                                        <p:cTn id="6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 calcmode="lin" valueType="num">
                                      <p:cBhvr additive="base">
                                        <p:cTn id="6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069CC5D-BAC1-4DF7-BC16-8B633DB792DC}"/>
              </a:ext>
            </a:extLst>
          </p:cNvPr>
          <p:cNvGraphicFramePr>
            <a:graphicFrameLocks noGrp="1"/>
          </p:cNvGraphicFramePr>
          <p:nvPr>
            <p:extLst>
              <p:ext uri="{D42A27DB-BD31-4B8C-83A1-F6EECF244321}">
                <p14:modId xmlns:p14="http://schemas.microsoft.com/office/powerpoint/2010/main" val="2707700162"/>
              </p:ext>
            </p:extLst>
          </p:nvPr>
        </p:nvGraphicFramePr>
        <p:xfrm>
          <a:off x="407368" y="764704"/>
          <a:ext cx="11161240" cy="5364480"/>
        </p:xfrm>
        <a:graphic>
          <a:graphicData uri="http://schemas.openxmlformats.org/drawingml/2006/table">
            <a:tbl>
              <a:tblPr firstRow="1" bandRow="1">
                <a:tableStyleId>{5C22544A-7EE6-4342-B048-85BDC9FD1C3A}</a:tableStyleId>
              </a:tblPr>
              <a:tblGrid>
                <a:gridCol w="2790310">
                  <a:extLst>
                    <a:ext uri="{9D8B030D-6E8A-4147-A177-3AD203B41FA5}">
                      <a16:colId xmlns:a16="http://schemas.microsoft.com/office/drawing/2014/main" val="2715370414"/>
                    </a:ext>
                  </a:extLst>
                </a:gridCol>
                <a:gridCol w="2790310">
                  <a:extLst>
                    <a:ext uri="{9D8B030D-6E8A-4147-A177-3AD203B41FA5}">
                      <a16:colId xmlns:a16="http://schemas.microsoft.com/office/drawing/2014/main" val="856660625"/>
                    </a:ext>
                  </a:extLst>
                </a:gridCol>
                <a:gridCol w="2790310">
                  <a:extLst>
                    <a:ext uri="{9D8B030D-6E8A-4147-A177-3AD203B41FA5}">
                      <a16:colId xmlns:a16="http://schemas.microsoft.com/office/drawing/2014/main" val="3544551416"/>
                    </a:ext>
                  </a:extLst>
                </a:gridCol>
                <a:gridCol w="2790310">
                  <a:extLst>
                    <a:ext uri="{9D8B030D-6E8A-4147-A177-3AD203B41FA5}">
                      <a16:colId xmlns:a16="http://schemas.microsoft.com/office/drawing/2014/main" val="2217880102"/>
                    </a:ext>
                  </a:extLst>
                </a:gridCol>
              </a:tblGrid>
              <a:tr h="724639">
                <a:tc>
                  <a:txBody>
                    <a:bodyPr/>
                    <a:lstStyle/>
                    <a:p>
                      <a:pPr algn="ctr"/>
                      <a:r>
                        <a:rPr lang="en-GB" sz="2400" dirty="0"/>
                        <a:t>Vessel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t>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t>Type of blood transported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3170060"/>
                  </a:ext>
                </a:extLst>
              </a:tr>
              <a:tr h="1167475">
                <a:tc>
                  <a:txBody>
                    <a:bodyPr/>
                    <a:lstStyle/>
                    <a:p>
                      <a:pPr algn="ctr"/>
                      <a:r>
                        <a:rPr lang="en-GB" sz="2000" dirty="0">
                          <a:latin typeface="+mn-lt"/>
                        </a:rPr>
                        <a:t>Capillaries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b="0" i="0" dirty="0">
                        <a:latin typeface="+mn-lt"/>
                      </a:endParaRPr>
                    </a:p>
                    <a:p>
                      <a:endParaRPr lang="en-GB" sz="1000" b="0" i="0" dirty="0">
                        <a:latin typeface="+mn-lt"/>
                      </a:endParaRPr>
                    </a:p>
                    <a:p>
                      <a:endParaRPr lang="en-GB" sz="1000" b="0" i="0" dirty="0">
                        <a:latin typeface="+mn-lt"/>
                      </a:endParaRPr>
                    </a:p>
                    <a:p>
                      <a:endParaRPr lang="en-GB" sz="1000" b="0" i="0" dirty="0">
                        <a:latin typeface="+mn-lt"/>
                      </a:endParaRPr>
                    </a:p>
                    <a:p>
                      <a:endParaRPr lang="en-GB" sz="1000" b="0" i="0" dirty="0">
                        <a:latin typeface="+mn-lt"/>
                      </a:endParaRPr>
                    </a:p>
                    <a:p>
                      <a:endParaRPr lang="en-GB" sz="1000" b="0" i="0" dirty="0">
                        <a:latin typeface="+mn-lt"/>
                      </a:endParaRPr>
                    </a:p>
                    <a:p>
                      <a:endParaRPr lang="en-GB" sz="1000" b="0" i="0" dirty="0">
                        <a:latin typeface="+mn-lt"/>
                      </a:endParaRPr>
                    </a:p>
                    <a:p>
                      <a:endParaRPr lang="en-GB" sz="1000" b="0" i="0" dirty="0">
                        <a:latin typeface="+mn-lt"/>
                      </a:endParaRPr>
                    </a:p>
                    <a:p>
                      <a:endParaRPr lang="en-GB" sz="1000" b="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b="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11810"/>
                  </a:ext>
                </a:extLst>
              </a:tr>
              <a:tr h="1167475">
                <a:tc>
                  <a:txBody>
                    <a:bodyPr/>
                    <a:lstStyle/>
                    <a:p>
                      <a:pPr algn="ctr"/>
                      <a:r>
                        <a:rPr lang="en-GB" sz="2000" dirty="0">
                          <a:latin typeface="+mn-lt"/>
                        </a:rPr>
                        <a:t>Vein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b="0" i="0" dirty="0">
                        <a:latin typeface="+mn-lt"/>
                      </a:endParaRPr>
                    </a:p>
                    <a:p>
                      <a:pPr algn="ctr"/>
                      <a:endParaRPr lang="en-GB" sz="1000" b="0" i="0" dirty="0">
                        <a:latin typeface="+mn-lt"/>
                      </a:endParaRPr>
                    </a:p>
                    <a:p>
                      <a:pPr algn="ctr"/>
                      <a:endParaRPr lang="en-GB" sz="1000" b="0" i="0" dirty="0">
                        <a:latin typeface="+mn-lt"/>
                      </a:endParaRPr>
                    </a:p>
                    <a:p>
                      <a:pPr algn="ctr"/>
                      <a:endParaRPr lang="en-GB" sz="1000" b="0" i="0" dirty="0">
                        <a:latin typeface="+mn-lt"/>
                      </a:endParaRPr>
                    </a:p>
                    <a:p>
                      <a:pPr algn="ctr"/>
                      <a:endParaRPr lang="en-GB" sz="1000" b="0" i="0" dirty="0">
                        <a:latin typeface="+mn-lt"/>
                      </a:endParaRPr>
                    </a:p>
                    <a:p>
                      <a:pPr algn="ctr"/>
                      <a:endParaRPr lang="en-GB" sz="1000" b="0" i="0" dirty="0">
                        <a:latin typeface="+mn-lt"/>
                      </a:endParaRPr>
                    </a:p>
                    <a:p>
                      <a:pPr algn="ctr"/>
                      <a:endParaRPr lang="en-GB" sz="1000" b="0" i="0" dirty="0">
                        <a:latin typeface="+mn-lt"/>
                      </a:endParaRPr>
                    </a:p>
                    <a:p>
                      <a:pPr algn="ctr"/>
                      <a:endParaRPr lang="en-GB" sz="1000" b="0" i="0" dirty="0">
                        <a:latin typeface="+mn-lt"/>
                      </a:endParaRPr>
                    </a:p>
                    <a:p>
                      <a:pPr algn="ctr"/>
                      <a:endParaRPr lang="en-GB" sz="1000" b="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804580"/>
                  </a:ext>
                </a:extLst>
              </a:tr>
              <a:tr h="884161">
                <a:tc>
                  <a:txBody>
                    <a:bodyPr/>
                    <a:lstStyle/>
                    <a:p>
                      <a:pPr algn="ctr"/>
                      <a:r>
                        <a:rPr lang="en-GB" sz="2000" dirty="0">
                          <a:latin typeface="+mn-lt"/>
                        </a:rPr>
                        <a:t>Arteries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b="0" i="0" dirty="0">
                        <a:latin typeface="+mn-lt"/>
                      </a:endParaRPr>
                    </a:p>
                    <a:p>
                      <a:pPr algn="ctr"/>
                      <a:endParaRPr lang="en-GB" sz="1000" b="0" i="0" dirty="0">
                        <a:latin typeface="+mn-lt"/>
                      </a:endParaRPr>
                    </a:p>
                    <a:p>
                      <a:pPr algn="ctr"/>
                      <a:endParaRPr lang="en-GB" sz="1000" b="0" i="0" dirty="0">
                        <a:latin typeface="+mn-lt"/>
                      </a:endParaRPr>
                    </a:p>
                    <a:p>
                      <a:pPr algn="ctr"/>
                      <a:endParaRPr lang="en-GB" sz="1000" b="0" i="0" dirty="0">
                        <a:latin typeface="+mn-lt"/>
                      </a:endParaRPr>
                    </a:p>
                    <a:p>
                      <a:pPr algn="ctr"/>
                      <a:endParaRPr lang="en-GB" sz="1000" b="0" i="0" dirty="0">
                        <a:latin typeface="+mn-lt"/>
                      </a:endParaRPr>
                    </a:p>
                    <a:p>
                      <a:pPr algn="ctr"/>
                      <a:endParaRPr lang="en-GB" sz="1000" b="0" i="0" dirty="0">
                        <a:latin typeface="+mn-lt"/>
                      </a:endParaRPr>
                    </a:p>
                    <a:p>
                      <a:pPr algn="ctr"/>
                      <a:endParaRPr lang="en-GB" sz="1000" b="0" i="0" dirty="0">
                        <a:latin typeface="+mn-lt"/>
                      </a:endParaRPr>
                    </a:p>
                    <a:p>
                      <a:pPr algn="ctr"/>
                      <a:endParaRPr lang="en-GB" sz="1000" b="0" i="0" dirty="0">
                        <a:latin typeface="+mn-lt"/>
                      </a:endParaRPr>
                    </a:p>
                    <a:p>
                      <a:pPr algn="ctr"/>
                      <a:endParaRPr lang="en-GB" sz="1000" b="0" i="0" dirty="0">
                        <a:latin typeface="+mn-lt"/>
                      </a:endParaRPr>
                    </a:p>
                    <a:p>
                      <a:pPr algn="ctr"/>
                      <a:endParaRPr lang="en-GB" sz="1000" b="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lang="en-GB" sz="10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i="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5209036"/>
                  </a:ext>
                </a:extLst>
              </a:tr>
            </a:tbl>
          </a:graphicData>
        </a:graphic>
      </p:graphicFrame>
    </p:spTree>
    <p:extLst>
      <p:ext uri="{BB962C8B-B14F-4D97-AF65-F5344CB8AC3E}">
        <p14:creationId xmlns:p14="http://schemas.microsoft.com/office/powerpoint/2010/main" val="1624055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069CC5D-BAC1-4DF7-BC16-8B633DB792DC}"/>
              </a:ext>
            </a:extLst>
          </p:cNvPr>
          <p:cNvGraphicFramePr>
            <a:graphicFrameLocks noGrp="1"/>
          </p:cNvGraphicFramePr>
          <p:nvPr>
            <p:extLst>
              <p:ext uri="{D42A27DB-BD31-4B8C-83A1-F6EECF244321}">
                <p14:modId xmlns:p14="http://schemas.microsoft.com/office/powerpoint/2010/main" val="2708779846"/>
              </p:ext>
            </p:extLst>
          </p:nvPr>
        </p:nvGraphicFramePr>
        <p:xfrm>
          <a:off x="0" y="0"/>
          <a:ext cx="12192000" cy="7334688"/>
        </p:xfrm>
        <a:graphic>
          <a:graphicData uri="http://schemas.openxmlformats.org/drawingml/2006/table">
            <a:tbl>
              <a:tblPr firstRow="1" bandRow="1">
                <a:tableStyleId>{5C22544A-7EE6-4342-B048-85BDC9FD1C3A}</a:tableStyleId>
              </a:tblPr>
              <a:tblGrid>
                <a:gridCol w="1775520">
                  <a:extLst>
                    <a:ext uri="{9D8B030D-6E8A-4147-A177-3AD203B41FA5}">
                      <a16:colId xmlns:a16="http://schemas.microsoft.com/office/drawing/2014/main" val="2715370414"/>
                    </a:ext>
                  </a:extLst>
                </a:gridCol>
                <a:gridCol w="4608512">
                  <a:extLst>
                    <a:ext uri="{9D8B030D-6E8A-4147-A177-3AD203B41FA5}">
                      <a16:colId xmlns:a16="http://schemas.microsoft.com/office/drawing/2014/main" val="856660625"/>
                    </a:ext>
                  </a:extLst>
                </a:gridCol>
                <a:gridCol w="3888432">
                  <a:extLst>
                    <a:ext uri="{9D8B030D-6E8A-4147-A177-3AD203B41FA5}">
                      <a16:colId xmlns:a16="http://schemas.microsoft.com/office/drawing/2014/main" val="3544551416"/>
                    </a:ext>
                  </a:extLst>
                </a:gridCol>
                <a:gridCol w="1919536">
                  <a:extLst>
                    <a:ext uri="{9D8B030D-6E8A-4147-A177-3AD203B41FA5}">
                      <a16:colId xmlns:a16="http://schemas.microsoft.com/office/drawing/2014/main" val="2217880102"/>
                    </a:ext>
                  </a:extLst>
                </a:gridCol>
              </a:tblGrid>
              <a:tr h="1208208">
                <a:tc>
                  <a:txBody>
                    <a:bodyPr/>
                    <a:lstStyle/>
                    <a:p>
                      <a:pPr algn="ctr"/>
                      <a:r>
                        <a:rPr lang="en-GB" sz="2400" dirty="0"/>
                        <a:t>Vessel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t>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t>Type of blood transported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3170060"/>
                  </a:ext>
                </a:extLst>
              </a:tr>
              <a:tr h="2161061">
                <a:tc>
                  <a:txBody>
                    <a:bodyPr/>
                    <a:lstStyle/>
                    <a:p>
                      <a:pPr algn="ctr"/>
                      <a:r>
                        <a:rPr lang="en-GB" sz="2000" dirty="0">
                          <a:latin typeface="+mn-lt"/>
                        </a:rPr>
                        <a:t>Capillaries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b="0" i="0" kern="1200" dirty="0">
                          <a:solidFill>
                            <a:schemeClr val="dk1"/>
                          </a:solidFill>
                          <a:effectLst/>
                          <a:latin typeface="+mn-lt"/>
                          <a:ea typeface="+mn-ea"/>
                          <a:cs typeface="+mn-cs"/>
                        </a:rPr>
                        <a:t>To supply tissues with components of, and carried by, the blood, and also to remove waste from the surrounding cells - as opposed to simply moving the blood around the body, in the case of other blood vessels.</a:t>
                      </a:r>
                    </a:p>
                    <a:p>
                      <a:endParaRPr lang="en-GB" sz="1800" b="0" i="0" kern="1200" dirty="0">
                        <a:solidFill>
                          <a:schemeClr val="dk1"/>
                        </a:solidFill>
                        <a:effectLst/>
                        <a:latin typeface="+mn-lt"/>
                        <a:ea typeface="+mn-ea"/>
                        <a:cs typeface="+mn-cs"/>
                      </a:endParaRPr>
                    </a:p>
                    <a:p>
                      <a:r>
                        <a:rPr lang="en-GB" sz="1800" b="0" i="0" kern="1200" dirty="0">
                          <a:solidFill>
                            <a:schemeClr val="dk1"/>
                          </a:solidFill>
                          <a:effectLst/>
                          <a:latin typeface="+mn-lt"/>
                          <a:ea typeface="+mn-ea"/>
                          <a:cs typeface="+mn-cs"/>
                        </a:rPr>
                        <a:t>The exchange of oxygen, carbon dioxide, water, salts, etc., between the blood and the surrounding body tissues.</a:t>
                      </a:r>
                      <a:endParaRPr lang="en-GB" sz="1800" b="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a:buChar char="•"/>
                      </a:pPr>
                      <a:r>
                        <a:rPr lang="en-GB" sz="1800" b="0" i="0" kern="1200" dirty="0">
                          <a:solidFill>
                            <a:schemeClr val="dk1"/>
                          </a:solidFill>
                          <a:effectLst/>
                          <a:latin typeface="+mn-lt"/>
                          <a:ea typeface="+mn-ea"/>
                          <a:cs typeface="+mn-cs"/>
                        </a:rPr>
                        <a:t>Tiny (extremely narrow) blood vessels.</a:t>
                      </a:r>
                    </a:p>
                    <a:p>
                      <a:pPr marL="171450" indent="-171450">
                        <a:buFont typeface="Arial"/>
                        <a:buChar char="•"/>
                      </a:pPr>
                      <a:r>
                        <a:rPr lang="en-GB" sz="1800" b="0" i="0" kern="1200" dirty="0">
                          <a:solidFill>
                            <a:schemeClr val="dk1"/>
                          </a:solidFill>
                          <a:effectLst/>
                          <a:latin typeface="+mn-lt"/>
                          <a:ea typeface="+mn-ea"/>
                          <a:cs typeface="+mn-cs"/>
                        </a:rPr>
                        <a:t>Capillary walls are only one </a:t>
                      </a:r>
                      <a:r>
                        <a:rPr lang="en-GB" sz="1800" b="0" i="0" u="none" strike="noStrike" kern="1200" dirty="0">
                          <a:solidFill>
                            <a:schemeClr val="dk1"/>
                          </a:solidFill>
                          <a:effectLst/>
                          <a:latin typeface="+mn-lt"/>
                          <a:ea typeface="+mn-ea"/>
                          <a:cs typeface="+mn-cs"/>
                        </a:rPr>
                        <a:t>cell</a:t>
                      </a:r>
                      <a:r>
                        <a:rPr lang="en-GB" sz="1800" b="0" i="0" kern="1200" dirty="0">
                          <a:solidFill>
                            <a:schemeClr val="dk1"/>
                          </a:solidFill>
                          <a:effectLst/>
                          <a:latin typeface="+mn-lt"/>
                          <a:ea typeface="+mn-ea"/>
                          <a:cs typeface="+mn-cs"/>
                        </a:rPr>
                        <a:t> thick, which permits exchanges of material between the contents of the capillary and the surrounding </a:t>
                      </a:r>
                      <a:r>
                        <a:rPr lang="en-GB" sz="1800" b="0" i="0" u="none" strike="noStrike" kern="1200" dirty="0">
                          <a:solidFill>
                            <a:schemeClr val="dk1"/>
                          </a:solidFill>
                          <a:effectLst/>
                          <a:latin typeface="+mn-lt"/>
                          <a:ea typeface="+mn-ea"/>
                          <a:cs typeface="+mn-cs"/>
                        </a:rPr>
                        <a:t>tissue.</a:t>
                      </a:r>
                      <a:endParaRPr lang="en-GB" sz="1800" b="0" i="0" kern="1200" dirty="0">
                        <a:solidFill>
                          <a:schemeClr val="dk1"/>
                        </a:solidFill>
                        <a:effectLst/>
                        <a:latin typeface="+mn-lt"/>
                        <a:ea typeface="+mn-ea"/>
                        <a:cs typeface="+mn-cs"/>
                      </a:endParaRPr>
                    </a:p>
                    <a:p>
                      <a:pPr algn="ctr"/>
                      <a:endParaRPr lang="en-GB" sz="1800" b="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latin typeface="+mn-lt"/>
                        </a:rPr>
                        <a:t>Both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11810"/>
                  </a:ext>
                </a:extLst>
              </a:tr>
              <a:tr h="1713999">
                <a:tc>
                  <a:txBody>
                    <a:bodyPr/>
                    <a:lstStyle/>
                    <a:p>
                      <a:pPr algn="ctr"/>
                      <a:r>
                        <a:rPr lang="en-GB" sz="2000" dirty="0">
                          <a:latin typeface="+mn-lt"/>
                        </a:rPr>
                        <a:t>Vein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b="0" i="0" kern="1200" dirty="0">
                          <a:solidFill>
                            <a:schemeClr val="dk1"/>
                          </a:solidFill>
                          <a:effectLst/>
                          <a:latin typeface="+mn-lt"/>
                          <a:ea typeface="+mn-ea"/>
                          <a:cs typeface="+mn-cs"/>
                        </a:rPr>
                        <a:t>Transport blood </a:t>
                      </a:r>
                      <a:r>
                        <a:rPr lang="en-GB" sz="1800" b="0" i="0" u="sng" kern="1200" dirty="0">
                          <a:solidFill>
                            <a:schemeClr val="dk1"/>
                          </a:solidFill>
                          <a:effectLst/>
                          <a:latin typeface="+mn-lt"/>
                          <a:ea typeface="+mn-ea"/>
                          <a:cs typeface="+mn-cs"/>
                        </a:rPr>
                        <a:t>towards</a:t>
                      </a:r>
                      <a:r>
                        <a:rPr lang="en-GB" sz="1800" b="0" i="0" kern="1200" dirty="0">
                          <a:solidFill>
                            <a:schemeClr val="dk1"/>
                          </a:solidFill>
                          <a:effectLst/>
                          <a:latin typeface="+mn-lt"/>
                          <a:ea typeface="+mn-ea"/>
                          <a:cs typeface="+mn-cs"/>
                        </a:rPr>
                        <a:t> the </a:t>
                      </a:r>
                      <a:r>
                        <a:rPr lang="en-GB" sz="1800" b="0" i="0" u="none" strike="noStrike" kern="1200" dirty="0">
                          <a:solidFill>
                            <a:schemeClr val="dk1"/>
                          </a:solidFill>
                          <a:effectLst/>
                          <a:latin typeface="+mn-lt"/>
                          <a:ea typeface="+mn-ea"/>
                          <a:cs typeface="+mn-cs"/>
                        </a:rPr>
                        <a:t>heart</a:t>
                      </a:r>
                      <a:endParaRPr lang="en-GB" sz="1800" b="0" i="0" kern="1200" dirty="0">
                        <a:solidFill>
                          <a:schemeClr val="dk1"/>
                        </a:solidFill>
                        <a:effectLst/>
                        <a:latin typeface="+mn-lt"/>
                        <a:ea typeface="+mn-ea"/>
                        <a:cs typeface="+mn-cs"/>
                      </a:endParaRPr>
                    </a:p>
                    <a:p>
                      <a:pPr algn="ctr"/>
                      <a:endParaRPr lang="en-GB" sz="1800" b="0" i="0" dirty="0">
                        <a:latin typeface="+mn-lt"/>
                      </a:endParaRPr>
                    </a:p>
                    <a:p>
                      <a:pPr algn="ctr"/>
                      <a:endParaRPr lang="en-GB" sz="1800" b="0" i="0" dirty="0">
                        <a:latin typeface="+mn-lt"/>
                      </a:endParaRPr>
                    </a:p>
                    <a:p>
                      <a:pPr algn="ctr"/>
                      <a:endParaRPr lang="en-GB" sz="1800" b="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800" b="0" i="0" kern="1200">
                          <a:solidFill>
                            <a:schemeClr val="dk1"/>
                          </a:solidFill>
                          <a:effectLst/>
                          <a:latin typeface="+mn-lt"/>
                          <a:ea typeface="+mn-ea"/>
                          <a:cs typeface="+mn-cs"/>
                        </a:rPr>
                        <a:t>Have relatively wide lumens</a:t>
                      </a:r>
                    </a:p>
                    <a:p>
                      <a:pPr marL="285750" indent="-285750">
                        <a:buFont typeface="Arial" panose="020B0604020202020204" pitchFamily="34" charset="0"/>
                        <a:buChar char="•"/>
                      </a:pPr>
                      <a:r>
                        <a:rPr lang="en-GB" sz="1800" b="0" i="0" kern="1200">
                          <a:solidFill>
                            <a:schemeClr val="dk1"/>
                          </a:solidFill>
                          <a:effectLst/>
                          <a:latin typeface="+mn-lt"/>
                          <a:ea typeface="+mn-ea"/>
                          <a:cs typeface="+mn-cs"/>
                        </a:rPr>
                        <a:t>Have valves throughout the main veins of the body. These are to prevent blood flowing in the wrong direction, as this could (in theory) return waste materials to the </a:t>
                      </a:r>
                      <a:r>
                        <a:rPr lang="en-GB" sz="1800" b="0" i="0" u="none" strike="noStrike" kern="1200">
                          <a:solidFill>
                            <a:schemeClr val="dk1"/>
                          </a:solidFill>
                          <a:effectLst/>
                          <a:latin typeface="+mn-lt"/>
                          <a:ea typeface="+mn-ea"/>
                          <a:cs typeface="+mn-cs"/>
                        </a:rPr>
                        <a:t>tissues.</a:t>
                      </a:r>
                      <a:endParaRPr lang="en-GB" sz="1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kern="1200" dirty="0">
                          <a:solidFill>
                            <a:schemeClr val="dk1"/>
                          </a:solidFill>
                          <a:effectLst/>
                          <a:latin typeface="+mn-lt"/>
                          <a:ea typeface="+mn-ea"/>
                          <a:cs typeface="+mn-cs"/>
                        </a:rPr>
                        <a:t>Carry </a:t>
                      </a:r>
                      <a:r>
                        <a:rPr lang="en-GB" sz="1400" b="0" i="0" u="none" kern="1200" dirty="0">
                          <a:solidFill>
                            <a:schemeClr val="dk1"/>
                          </a:solidFill>
                          <a:effectLst/>
                          <a:latin typeface="+mn-lt"/>
                          <a:ea typeface="+mn-ea"/>
                          <a:cs typeface="+mn-cs"/>
                        </a:rPr>
                        <a:t>de-oxygenated</a:t>
                      </a:r>
                      <a:r>
                        <a:rPr lang="en-GB" sz="1400" b="0" i="0" kern="1200" dirty="0">
                          <a:solidFill>
                            <a:schemeClr val="dk1"/>
                          </a:solidFill>
                          <a:effectLst/>
                          <a:latin typeface="+mn-lt"/>
                          <a:ea typeface="+mn-ea"/>
                          <a:cs typeface="+mn-cs"/>
                        </a:rPr>
                        <a:t> </a:t>
                      </a:r>
                      <a:r>
                        <a:rPr lang="en-GB" sz="1400" b="0" i="0" u="none" strike="noStrike" kern="1200" dirty="0">
                          <a:solidFill>
                            <a:schemeClr val="dk1"/>
                          </a:solidFill>
                          <a:effectLst/>
                          <a:latin typeface="+mn-lt"/>
                          <a:ea typeface="+mn-ea"/>
                          <a:cs typeface="+mn-cs"/>
                        </a:rPr>
                        <a:t>blood</a:t>
                      </a:r>
                      <a:br>
                        <a:rPr lang="en-GB" sz="1400" b="0" i="0" kern="1200" dirty="0">
                          <a:solidFill>
                            <a:schemeClr val="dk1"/>
                          </a:solidFill>
                          <a:effectLst/>
                          <a:latin typeface="+mn-lt"/>
                          <a:ea typeface="+mn-ea"/>
                          <a:cs typeface="+mn-cs"/>
                        </a:rPr>
                      </a:br>
                      <a:r>
                        <a:rPr lang="en-GB" sz="1400" b="0" i="1" kern="1200" dirty="0">
                          <a:solidFill>
                            <a:schemeClr val="dk1"/>
                          </a:solidFill>
                          <a:effectLst/>
                          <a:latin typeface="+mn-lt"/>
                          <a:ea typeface="+mn-ea"/>
                          <a:cs typeface="+mn-cs"/>
                        </a:rPr>
                        <a:t>*except - </a:t>
                      </a:r>
                      <a:r>
                        <a:rPr lang="en-GB" sz="1400" b="0" i="1" u="none" strike="noStrike" kern="1200" dirty="0">
                          <a:solidFill>
                            <a:schemeClr val="dk1"/>
                          </a:solidFill>
                          <a:effectLst/>
                          <a:latin typeface="+mn-lt"/>
                          <a:ea typeface="+mn-ea"/>
                          <a:cs typeface="+mn-cs"/>
                        </a:rPr>
                        <a:t>pulmonary vein</a:t>
                      </a:r>
                      <a:endParaRPr lang="en-GB" sz="1400" b="0" i="1" kern="1200" dirty="0">
                        <a:solidFill>
                          <a:schemeClr val="dk1"/>
                        </a:solidFill>
                        <a:effectLst/>
                        <a:latin typeface="+mn-lt"/>
                        <a:ea typeface="+mn-ea"/>
                        <a:cs typeface="+mn-cs"/>
                      </a:endParaRPr>
                    </a:p>
                    <a:p>
                      <a:pPr algn="ctr"/>
                      <a:endParaRPr lang="en-GB"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804580"/>
                  </a:ext>
                </a:extLst>
              </a:tr>
              <a:tr h="1298060">
                <a:tc>
                  <a:txBody>
                    <a:bodyPr/>
                    <a:lstStyle/>
                    <a:p>
                      <a:pPr algn="ctr"/>
                      <a:r>
                        <a:rPr lang="en-GB" sz="2000" dirty="0">
                          <a:latin typeface="+mn-lt"/>
                        </a:rPr>
                        <a:t>Arteries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0" i="0" kern="1200" dirty="0">
                          <a:solidFill>
                            <a:schemeClr val="dk1"/>
                          </a:solidFill>
                          <a:effectLst/>
                          <a:latin typeface="+mn-lt"/>
                          <a:ea typeface="+mn-ea"/>
                          <a:cs typeface="+mn-cs"/>
                        </a:rPr>
                        <a:t>Arteries carry the blood away from the heart to respiring tissues at high pressure</a:t>
                      </a:r>
                      <a:endParaRPr lang="en-GB" sz="1800" b="0" i="0" dirty="0">
                        <a:latin typeface="+mn-lt"/>
                      </a:endParaRPr>
                    </a:p>
                    <a:p>
                      <a:pPr algn="ctr"/>
                      <a:endParaRPr lang="en-GB" sz="1800" b="0" i="0" dirty="0">
                        <a:latin typeface="+mn-lt"/>
                      </a:endParaRPr>
                    </a:p>
                    <a:p>
                      <a:pPr algn="ctr"/>
                      <a:endParaRPr lang="en-GB" sz="1800" b="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600" b="0" i="0" kern="1200" dirty="0">
                          <a:solidFill>
                            <a:schemeClr val="dk1"/>
                          </a:solidFill>
                          <a:effectLst/>
                          <a:latin typeface="+mn-lt"/>
                          <a:ea typeface="+mn-ea"/>
                          <a:cs typeface="+mn-cs"/>
                        </a:rPr>
                        <a:t>Have relatively narrow lumens</a:t>
                      </a:r>
                    </a:p>
                    <a:p>
                      <a:pPr marL="171450" indent="-171450">
                        <a:buFont typeface="Arial" panose="020B0604020202020204" pitchFamily="34" charset="0"/>
                        <a:buChar char="•"/>
                      </a:pPr>
                      <a:r>
                        <a:rPr lang="en-GB" sz="1600" b="0" i="0" kern="1200" dirty="0">
                          <a:solidFill>
                            <a:schemeClr val="dk1"/>
                          </a:solidFill>
                          <a:effectLst/>
                          <a:latin typeface="+mn-lt"/>
                          <a:ea typeface="+mn-ea"/>
                          <a:cs typeface="+mn-cs"/>
                        </a:rPr>
                        <a:t>Transports blood under higher pressure than veins</a:t>
                      </a:r>
                    </a:p>
                    <a:p>
                      <a:pPr marL="171450" indent="-171450">
                        <a:buFont typeface="Arial" panose="020B0604020202020204" pitchFamily="34" charset="0"/>
                        <a:buChar char="•"/>
                      </a:pPr>
                      <a:r>
                        <a:rPr lang="en-GB" sz="1600" b="0" i="0" kern="1200" dirty="0">
                          <a:solidFill>
                            <a:schemeClr val="dk1"/>
                          </a:solidFill>
                          <a:effectLst/>
                          <a:latin typeface="+mn-lt"/>
                          <a:ea typeface="+mn-ea"/>
                          <a:cs typeface="+mn-cs"/>
                        </a:rPr>
                        <a:t>Do </a:t>
                      </a:r>
                      <a:r>
                        <a:rPr lang="en-GB" sz="1600" b="0" i="0" u="sng" kern="1200" dirty="0">
                          <a:solidFill>
                            <a:schemeClr val="dk1"/>
                          </a:solidFill>
                          <a:effectLst/>
                          <a:latin typeface="+mn-lt"/>
                          <a:ea typeface="+mn-ea"/>
                          <a:cs typeface="+mn-cs"/>
                        </a:rPr>
                        <a:t>not</a:t>
                      </a:r>
                      <a:r>
                        <a:rPr lang="en-GB" sz="1600" b="0" i="0" kern="1200" dirty="0">
                          <a:solidFill>
                            <a:schemeClr val="dk1"/>
                          </a:solidFill>
                          <a:effectLst/>
                          <a:latin typeface="+mn-lt"/>
                          <a:ea typeface="+mn-ea"/>
                          <a:cs typeface="+mn-cs"/>
                        </a:rPr>
                        <a:t> have valves - except for the semi-lunar valves of the pulmonary artery and the </a:t>
                      </a:r>
                      <a:r>
                        <a:rPr lang="en-GB" sz="1600" b="0" i="0" u="none" strike="noStrike" kern="1200" dirty="0">
                          <a:solidFill>
                            <a:schemeClr val="dk1"/>
                          </a:solidFill>
                          <a:effectLst/>
                          <a:latin typeface="+mn-lt"/>
                          <a:ea typeface="+mn-ea"/>
                          <a:cs typeface="+mn-cs"/>
                        </a:rPr>
                        <a:t>aorta</a:t>
                      </a:r>
                      <a:endParaRPr lang="en-GB" sz="16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latin typeface="+mn-lt"/>
                        </a:rPr>
                        <a:t>Oxygenated</a:t>
                      </a:r>
                    </a:p>
                    <a:p>
                      <a:pPr algn="ctr"/>
                      <a:endParaRPr lang="en-GB" sz="1400" dirty="0">
                        <a:latin typeface="+mn-lt"/>
                      </a:endParaRPr>
                    </a:p>
                    <a:p>
                      <a:pPr algn="ctr"/>
                      <a:r>
                        <a:rPr lang="en-GB" sz="1400" i="1" dirty="0">
                          <a:latin typeface="+mn-lt"/>
                        </a:rPr>
                        <a:t>*exception – pulmonary artery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5209036"/>
                  </a:ext>
                </a:extLst>
              </a:tr>
            </a:tbl>
          </a:graphicData>
        </a:graphic>
      </p:graphicFrame>
    </p:spTree>
    <p:extLst>
      <p:ext uri="{BB962C8B-B14F-4D97-AF65-F5344CB8AC3E}">
        <p14:creationId xmlns:p14="http://schemas.microsoft.com/office/powerpoint/2010/main" val="1777856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9456" y="3060"/>
            <a:ext cx="9793087" cy="2246769"/>
          </a:xfrm>
          <a:prstGeom prst="rect">
            <a:avLst/>
          </a:prstGeom>
          <a:noFill/>
        </p:spPr>
        <p:txBody>
          <a:bodyPr wrap="square" rtlCol="0">
            <a:spAutoFit/>
          </a:bodyPr>
          <a:lstStyle/>
          <a:p>
            <a:pPr algn="ctr"/>
            <a:r>
              <a:rPr lang="en-GB" sz="2800" b="1" dirty="0">
                <a:solidFill>
                  <a:srgbClr val="002060"/>
                </a:solidFill>
                <a:highlight>
                  <a:srgbClr val="FFFF00"/>
                </a:highlight>
                <a:latin typeface="+mj-lt"/>
              </a:rPr>
              <a:t>This is the answer, what is the question?</a:t>
            </a:r>
          </a:p>
          <a:p>
            <a:pPr algn="just"/>
            <a:endParaRPr lang="en-GB" sz="2800" dirty="0">
              <a:solidFill>
                <a:srgbClr val="002060"/>
              </a:solidFill>
              <a:latin typeface="+mj-lt"/>
            </a:endParaRPr>
          </a:p>
          <a:p>
            <a:pPr algn="ctr"/>
            <a:r>
              <a:rPr lang="en-GB" sz="2800" dirty="0">
                <a:solidFill>
                  <a:srgbClr val="0070C0"/>
                </a:solidFill>
                <a:latin typeface="+mj-lt"/>
              </a:rPr>
              <a:t>Because blood is enclosed inside blood vessels</a:t>
            </a:r>
          </a:p>
          <a:p>
            <a:pPr algn="just"/>
            <a:endParaRPr lang="en-GB" sz="2800" dirty="0">
              <a:solidFill>
                <a:srgbClr val="002060"/>
              </a:solidFill>
              <a:latin typeface="+mj-lt"/>
            </a:endParaRPr>
          </a:p>
          <a:p>
            <a:pPr algn="just"/>
            <a:r>
              <a:rPr lang="en-GB" sz="2800" dirty="0">
                <a:solidFill>
                  <a:srgbClr val="FF0000"/>
                </a:solidFill>
                <a:latin typeface="+mj-lt"/>
              </a:rPr>
              <a:t>Why is a mammals circulatory system described as being closed?</a:t>
            </a:r>
          </a:p>
        </p:txBody>
      </p:sp>
      <p:sp>
        <p:nvSpPr>
          <p:cNvPr id="3" name="TextBox 2">
            <a:extLst>
              <a:ext uri="{FF2B5EF4-FFF2-40B4-BE49-F238E27FC236}">
                <a16:creationId xmlns:a16="http://schemas.microsoft.com/office/drawing/2014/main" id="{6D36B421-0656-4E2E-A225-0800C43D5B53}"/>
              </a:ext>
            </a:extLst>
          </p:cNvPr>
          <p:cNvSpPr txBox="1"/>
          <p:nvPr/>
        </p:nvSpPr>
        <p:spPr>
          <a:xfrm>
            <a:off x="1233926" y="2708920"/>
            <a:ext cx="9583258" cy="2246769"/>
          </a:xfrm>
          <a:prstGeom prst="rect">
            <a:avLst/>
          </a:prstGeom>
          <a:noFill/>
        </p:spPr>
        <p:txBody>
          <a:bodyPr wrap="square" rtlCol="0">
            <a:spAutoFit/>
          </a:bodyPr>
          <a:lstStyle/>
          <a:p>
            <a:pPr algn="ctr"/>
            <a:r>
              <a:rPr lang="en-GB" sz="2800" dirty="0">
                <a:solidFill>
                  <a:srgbClr val="002060"/>
                </a:solidFill>
                <a:latin typeface="+mj-lt"/>
              </a:rPr>
              <a:t>This is the answer, what is the question?</a:t>
            </a:r>
          </a:p>
          <a:p>
            <a:pPr algn="just"/>
            <a:endParaRPr lang="en-GB" sz="2800" dirty="0">
              <a:solidFill>
                <a:srgbClr val="002060"/>
              </a:solidFill>
              <a:latin typeface="+mj-lt"/>
            </a:endParaRPr>
          </a:p>
          <a:p>
            <a:pPr algn="ctr"/>
            <a:r>
              <a:rPr lang="en-GB" sz="2800" dirty="0">
                <a:solidFill>
                  <a:srgbClr val="0070C0"/>
                </a:solidFill>
                <a:latin typeface="+mj-lt"/>
              </a:rPr>
              <a:t>Mammals</a:t>
            </a:r>
          </a:p>
          <a:p>
            <a:pPr algn="just"/>
            <a:endParaRPr lang="en-GB" sz="2800" dirty="0">
              <a:solidFill>
                <a:srgbClr val="002060"/>
              </a:solidFill>
              <a:latin typeface="+mj-lt"/>
            </a:endParaRPr>
          </a:p>
          <a:p>
            <a:pPr algn="just"/>
            <a:r>
              <a:rPr lang="en-GB" sz="2800" dirty="0">
                <a:solidFill>
                  <a:srgbClr val="FF0000"/>
                </a:solidFill>
                <a:latin typeface="+mj-lt"/>
              </a:rPr>
              <a:t>Name a group of animals that has a double circulatory system.</a:t>
            </a:r>
          </a:p>
        </p:txBody>
      </p:sp>
    </p:spTree>
    <p:extLst>
      <p:ext uri="{BB962C8B-B14F-4D97-AF65-F5344CB8AC3E}">
        <p14:creationId xmlns:p14="http://schemas.microsoft.com/office/powerpoint/2010/main" val="9520938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3059"/>
            <a:ext cx="9144001" cy="3539430"/>
          </a:xfrm>
          <a:prstGeom prst="rect">
            <a:avLst/>
          </a:prstGeom>
          <a:noFill/>
        </p:spPr>
        <p:txBody>
          <a:bodyPr wrap="square" rtlCol="0">
            <a:spAutoFit/>
          </a:bodyPr>
          <a:lstStyle/>
          <a:p>
            <a:pPr algn="ctr"/>
            <a:r>
              <a:rPr lang="en-GB" sz="2800" dirty="0">
                <a:solidFill>
                  <a:srgbClr val="002060"/>
                </a:solidFill>
                <a:latin typeface="+mj-lt"/>
              </a:rPr>
              <a:t>This is the answer, what is the question?</a:t>
            </a:r>
          </a:p>
          <a:p>
            <a:pPr algn="just"/>
            <a:endParaRPr lang="en-GB" sz="2800" dirty="0">
              <a:solidFill>
                <a:srgbClr val="002060"/>
              </a:solidFill>
              <a:latin typeface="+mj-lt"/>
            </a:endParaRPr>
          </a:p>
          <a:p>
            <a:pPr algn="just"/>
            <a:r>
              <a:rPr lang="en-GB" sz="2800" dirty="0">
                <a:solidFill>
                  <a:srgbClr val="0070C0"/>
                </a:solidFill>
                <a:latin typeface="+mj-lt"/>
              </a:rPr>
              <a:t>Multicellular organisms are relatively big, with a low surface area/volume ratio. They are also very active and so need a constant, rapid supply of glucose and oxygen.</a:t>
            </a:r>
          </a:p>
          <a:p>
            <a:pPr algn="just"/>
            <a:endParaRPr lang="en-GB" sz="2800" dirty="0">
              <a:solidFill>
                <a:srgbClr val="002060"/>
              </a:solidFill>
              <a:latin typeface="+mj-lt"/>
            </a:endParaRPr>
          </a:p>
          <a:p>
            <a:pPr algn="just"/>
            <a:r>
              <a:rPr lang="en-GB" sz="2800" dirty="0">
                <a:solidFill>
                  <a:srgbClr val="FF0000"/>
                </a:solidFill>
                <a:latin typeface="+mj-lt"/>
              </a:rPr>
              <a:t>Give two reasons why multicellular organisms need transport systems.</a:t>
            </a:r>
          </a:p>
        </p:txBody>
      </p:sp>
      <p:sp>
        <p:nvSpPr>
          <p:cNvPr id="3" name="TextBox 2">
            <a:extLst>
              <a:ext uri="{FF2B5EF4-FFF2-40B4-BE49-F238E27FC236}">
                <a16:creationId xmlns:a16="http://schemas.microsoft.com/office/drawing/2014/main" id="{7D81691C-8C5F-45D5-935E-34EA7E01E4BB}"/>
              </a:ext>
            </a:extLst>
          </p:cNvPr>
          <p:cNvSpPr txBox="1"/>
          <p:nvPr/>
        </p:nvSpPr>
        <p:spPr>
          <a:xfrm>
            <a:off x="1415480" y="3789040"/>
            <a:ext cx="9144001" cy="2677656"/>
          </a:xfrm>
          <a:prstGeom prst="rect">
            <a:avLst/>
          </a:prstGeom>
          <a:noFill/>
        </p:spPr>
        <p:txBody>
          <a:bodyPr wrap="square" rtlCol="0">
            <a:spAutoFit/>
          </a:bodyPr>
          <a:lstStyle/>
          <a:p>
            <a:pPr algn="ctr"/>
            <a:r>
              <a:rPr lang="en-GB" sz="2800" dirty="0">
                <a:solidFill>
                  <a:srgbClr val="002060"/>
                </a:solidFill>
                <a:latin typeface="+mj-lt"/>
              </a:rPr>
              <a:t>This is the answer, what is the question?</a:t>
            </a:r>
          </a:p>
          <a:p>
            <a:pPr algn="just"/>
            <a:endParaRPr lang="en-GB" sz="2800" dirty="0">
              <a:solidFill>
                <a:srgbClr val="002060"/>
              </a:solidFill>
              <a:latin typeface="+mj-lt"/>
            </a:endParaRPr>
          </a:p>
          <a:p>
            <a:pPr algn="ctr"/>
            <a:r>
              <a:rPr lang="en-GB" sz="2800" dirty="0">
                <a:solidFill>
                  <a:srgbClr val="0070C0"/>
                </a:solidFill>
                <a:latin typeface="+mj-lt"/>
              </a:rPr>
              <a:t>Because blood only passes through the heart once for a complete circuit of the body</a:t>
            </a:r>
          </a:p>
          <a:p>
            <a:pPr algn="just"/>
            <a:endParaRPr lang="en-GB" sz="2800" dirty="0">
              <a:solidFill>
                <a:srgbClr val="002060"/>
              </a:solidFill>
              <a:latin typeface="+mj-lt"/>
            </a:endParaRPr>
          </a:p>
          <a:p>
            <a:pPr algn="just"/>
            <a:r>
              <a:rPr lang="en-GB" sz="2800" dirty="0">
                <a:solidFill>
                  <a:srgbClr val="FF0000"/>
                </a:solidFill>
                <a:latin typeface="+mj-lt"/>
              </a:rPr>
              <a:t>Why is a fish’s circulatory system described as being single?</a:t>
            </a:r>
          </a:p>
        </p:txBody>
      </p:sp>
    </p:spTree>
    <p:extLst>
      <p:ext uri="{BB962C8B-B14F-4D97-AF65-F5344CB8AC3E}">
        <p14:creationId xmlns:p14="http://schemas.microsoft.com/office/powerpoint/2010/main" val="37646188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3060"/>
            <a:ext cx="9144001" cy="3108543"/>
          </a:xfrm>
          <a:prstGeom prst="rect">
            <a:avLst/>
          </a:prstGeom>
          <a:noFill/>
        </p:spPr>
        <p:txBody>
          <a:bodyPr wrap="square" rtlCol="0">
            <a:spAutoFit/>
          </a:bodyPr>
          <a:lstStyle/>
          <a:p>
            <a:pPr algn="ctr"/>
            <a:r>
              <a:rPr lang="en-GB" sz="2800" dirty="0">
                <a:solidFill>
                  <a:srgbClr val="002060"/>
                </a:solidFill>
                <a:latin typeface="+mj-lt"/>
              </a:rPr>
              <a:t>This is the answer, what is the question?</a:t>
            </a:r>
          </a:p>
          <a:p>
            <a:pPr algn="just"/>
            <a:endParaRPr lang="en-GB" sz="2800" dirty="0">
              <a:solidFill>
                <a:srgbClr val="002060"/>
              </a:solidFill>
              <a:latin typeface="+mj-lt"/>
            </a:endParaRPr>
          </a:p>
          <a:p>
            <a:pPr algn="ctr"/>
            <a:r>
              <a:rPr lang="en-GB" sz="2800" dirty="0">
                <a:solidFill>
                  <a:srgbClr val="0070C0"/>
                </a:solidFill>
                <a:latin typeface="+mj-lt"/>
              </a:rPr>
              <a:t>Because the blood is not enclosed inside blood vessels all of the time. Instead it flows freely through the body cavity.</a:t>
            </a:r>
          </a:p>
          <a:p>
            <a:pPr algn="just"/>
            <a:endParaRPr lang="en-GB" sz="2800" dirty="0">
              <a:solidFill>
                <a:srgbClr val="002060"/>
              </a:solidFill>
              <a:latin typeface="+mj-lt"/>
            </a:endParaRPr>
          </a:p>
          <a:p>
            <a:pPr algn="just"/>
            <a:r>
              <a:rPr lang="en-GB" sz="2800" dirty="0">
                <a:solidFill>
                  <a:srgbClr val="FF0000"/>
                </a:solidFill>
                <a:latin typeface="+mj-lt"/>
              </a:rPr>
              <a:t>Explain why the insect circulatory system is described as an open circulatory system.</a:t>
            </a:r>
          </a:p>
        </p:txBody>
      </p:sp>
      <p:sp>
        <p:nvSpPr>
          <p:cNvPr id="3" name="TextBox 2">
            <a:extLst>
              <a:ext uri="{FF2B5EF4-FFF2-40B4-BE49-F238E27FC236}">
                <a16:creationId xmlns:a16="http://schemas.microsoft.com/office/drawing/2014/main" id="{189A4ACB-D02A-480F-8145-09456C8F7DF7}"/>
              </a:ext>
            </a:extLst>
          </p:cNvPr>
          <p:cNvSpPr txBox="1"/>
          <p:nvPr/>
        </p:nvSpPr>
        <p:spPr>
          <a:xfrm>
            <a:off x="1271464" y="3315510"/>
            <a:ext cx="9144001" cy="3539430"/>
          </a:xfrm>
          <a:prstGeom prst="rect">
            <a:avLst/>
          </a:prstGeom>
          <a:noFill/>
        </p:spPr>
        <p:txBody>
          <a:bodyPr wrap="square" rtlCol="0">
            <a:spAutoFit/>
          </a:bodyPr>
          <a:lstStyle/>
          <a:p>
            <a:pPr algn="ctr"/>
            <a:r>
              <a:rPr lang="en-GB" sz="2800" dirty="0">
                <a:solidFill>
                  <a:srgbClr val="002060"/>
                </a:solidFill>
                <a:latin typeface="+mj-lt"/>
              </a:rPr>
              <a:t>This is the answer, what is the question?</a:t>
            </a:r>
          </a:p>
          <a:p>
            <a:pPr algn="just"/>
            <a:endParaRPr lang="en-GB" sz="2800" dirty="0">
              <a:solidFill>
                <a:srgbClr val="002060"/>
              </a:solidFill>
              <a:latin typeface="+mj-lt"/>
            </a:endParaRPr>
          </a:p>
          <a:p>
            <a:pPr algn="ctr"/>
            <a:r>
              <a:rPr lang="en-GB" sz="2800" dirty="0">
                <a:solidFill>
                  <a:srgbClr val="0070C0"/>
                </a:solidFill>
                <a:latin typeface="+mj-lt"/>
              </a:rPr>
              <a:t>The heart is divided down the middle, with the right side of the heart pumping blood to the lungs to pick up oxygen and the left side of the heart pumping blood to the rest of the body.</a:t>
            </a:r>
          </a:p>
          <a:p>
            <a:pPr algn="just"/>
            <a:endParaRPr lang="en-GB" sz="2800" dirty="0">
              <a:solidFill>
                <a:srgbClr val="002060"/>
              </a:solidFill>
              <a:latin typeface="+mj-lt"/>
            </a:endParaRPr>
          </a:p>
          <a:p>
            <a:pPr algn="just"/>
            <a:r>
              <a:rPr lang="en-GB" sz="2800" dirty="0">
                <a:solidFill>
                  <a:srgbClr val="FF0000"/>
                </a:solidFill>
                <a:latin typeface="+mj-lt"/>
              </a:rPr>
              <a:t>Briefly describe how the double circulatory system works.</a:t>
            </a:r>
          </a:p>
        </p:txBody>
      </p:sp>
    </p:spTree>
    <p:extLst>
      <p:ext uri="{BB962C8B-B14F-4D97-AF65-F5344CB8AC3E}">
        <p14:creationId xmlns:p14="http://schemas.microsoft.com/office/powerpoint/2010/main" val="38219295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logo&#10;&#10;Description automatically generated">
            <a:extLst>
              <a:ext uri="{FF2B5EF4-FFF2-40B4-BE49-F238E27FC236}">
                <a16:creationId xmlns:a16="http://schemas.microsoft.com/office/drawing/2014/main" id="{5F057B6E-D62C-49B4-9024-6EC33376BF1C}"/>
              </a:ext>
            </a:extLst>
          </p:cNvPr>
          <p:cNvPicPr>
            <a:picLocks noChangeAspect="1"/>
          </p:cNvPicPr>
          <p:nvPr/>
        </p:nvPicPr>
        <p:blipFill>
          <a:blip r:embed="rId2"/>
          <a:stretch>
            <a:fillRect/>
          </a:stretch>
        </p:blipFill>
        <p:spPr>
          <a:xfrm>
            <a:off x="2077613" y="671951"/>
            <a:ext cx="8045768" cy="3359108"/>
          </a:xfrm>
          <a:prstGeom prst="rect">
            <a:avLst/>
          </a:prstGeom>
        </p:spPr>
      </p:pic>
      <p:sp>
        <p:nvSpPr>
          <p:cNvPr id="3" name="Content Placeholder 2">
            <a:extLst>
              <a:ext uri="{FF2B5EF4-FFF2-40B4-BE49-F238E27FC236}">
                <a16:creationId xmlns:a16="http://schemas.microsoft.com/office/drawing/2014/main" id="{90E0DA22-B883-4A51-8B7F-4688E266D1C3}"/>
              </a:ext>
            </a:extLst>
          </p:cNvPr>
          <p:cNvSpPr>
            <a:spLocks noGrp="1"/>
          </p:cNvSpPr>
          <p:nvPr>
            <p:ph idx="1"/>
          </p:nvPr>
        </p:nvSpPr>
        <p:spPr>
          <a:xfrm>
            <a:off x="3069888" y="4824122"/>
            <a:ext cx="6281873" cy="1770300"/>
          </a:xfrm>
        </p:spPr>
        <p:txBody>
          <a:bodyPr anchor="ctr">
            <a:normAutofit/>
          </a:bodyPr>
          <a:lstStyle/>
          <a:p>
            <a:pPr marL="0" indent="0" algn="ctr">
              <a:buNone/>
            </a:pPr>
            <a:r>
              <a:rPr lang="en-GB" sz="1800" dirty="0"/>
              <a:t>EVERYONE HAS A BUZZER!</a:t>
            </a:r>
            <a:endParaRPr lang="en-US" dirty="0"/>
          </a:p>
        </p:txBody>
      </p:sp>
    </p:spTree>
    <p:extLst>
      <p:ext uri="{BB962C8B-B14F-4D97-AF65-F5344CB8AC3E}">
        <p14:creationId xmlns:p14="http://schemas.microsoft.com/office/powerpoint/2010/main" val="3249284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E9411E6B-E665-4877-97E5-3966D9C78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577" y="375227"/>
            <a:ext cx="9130911" cy="6096677"/>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a:extLst>
              <a:ext uri="{FF2B5EF4-FFF2-40B4-BE49-F238E27FC236}">
                <a16:creationId xmlns:a16="http://schemas.microsoft.com/office/drawing/2014/main" id="{6942B82E-C354-437A-BB00-81603B864328}"/>
              </a:ext>
            </a:extLst>
          </p:cNvPr>
          <p:cNvCxnSpPr/>
          <p:nvPr/>
        </p:nvCxnSpPr>
        <p:spPr>
          <a:xfrm>
            <a:off x="695400" y="620688"/>
            <a:ext cx="3384376" cy="216024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2181A6B-0204-4F55-A18A-5EE3165A7349}"/>
              </a:ext>
            </a:extLst>
          </p:cNvPr>
          <p:cNvSpPr/>
          <p:nvPr/>
        </p:nvSpPr>
        <p:spPr>
          <a:xfrm>
            <a:off x="0" y="557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BAF52B0-7702-48FD-A4BD-0A71CD66E56B}"/>
              </a:ext>
            </a:extLst>
          </p:cNvPr>
          <p:cNvSpPr/>
          <p:nvPr/>
        </p:nvSpPr>
        <p:spPr>
          <a:xfrm>
            <a:off x="2999656" y="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1CD92CC-5DD5-4076-8DE3-CCE03E4F0052}"/>
              </a:ext>
            </a:extLst>
          </p:cNvPr>
          <p:cNvSpPr/>
          <p:nvPr/>
        </p:nvSpPr>
        <p:spPr>
          <a:xfrm>
            <a:off x="6240016" y="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896214F-F52D-4F76-8C2D-6B4E748420C4}"/>
              </a:ext>
            </a:extLst>
          </p:cNvPr>
          <p:cNvSpPr/>
          <p:nvPr/>
        </p:nvSpPr>
        <p:spPr>
          <a:xfrm>
            <a:off x="9336360" y="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3F916C5C-EF9F-4C3B-A199-1878EAF71E9F}"/>
              </a:ext>
            </a:extLst>
          </p:cNvPr>
          <p:cNvSpPr/>
          <p:nvPr/>
        </p:nvSpPr>
        <p:spPr>
          <a:xfrm>
            <a:off x="10950" y="1717545"/>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6770954-DF63-403E-85E3-67D4D556CA60}"/>
              </a:ext>
            </a:extLst>
          </p:cNvPr>
          <p:cNvSpPr/>
          <p:nvPr/>
        </p:nvSpPr>
        <p:spPr>
          <a:xfrm>
            <a:off x="3010606" y="1711966"/>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C7513304-039B-4386-9E3A-AE3B634DB423}"/>
              </a:ext>
            </a:extLst>
          </p:cNvPr>
          <p:cNvSpPr/>
          <p:nvPr/>
        </p:nvSpPr>
        <p:spPr>
          <a:xfrm>
            <a:off x="6250966" y="1711966"/>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1EC813A-285C-4BA2-A62C-94AF044621AB}"/>
              </a:ext>
            </a:extLst>
          </p:cNvPr>
          <p:cNvSpPr/>
          <p:nvPr/>
        </p:nvSpPr>
        <p:spPr>
          <a:xfrm>
            <a:off x="9347310" y="1711966"/>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E4438AB-D81A-4EAE-86D0-323161ECCF9D}"/>
              </a:ext>
            </a:extLst>
          </p:cNvPr>
          <p:cNvSpPr/>
          <p:nvPr/>
        </p:nvSpPr>
        <p:spPr>
          <a:xfrm>
            <a:off x="10950" y="342374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8B67C29-C938-4645-B6A8-F7CBC3E1E4F0}"/>
              </a:ext>
            </a:extLst>
          </p:cNvPr>
          <p:cNvSpPr/>
          <p:nvPr/>
        </p:nvSpPr>
        <p:spPr>
          <a:xfrm>
            <a:off x="3010606" y="341817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7822E94A-C1DD-4435-9711-A84E1FCAF387}"/>
              </a:ext>
            </a:extLst>
          </p:cNvPr>
          <p:cNvSpPr/>
          <p:nvPr/>
        </p:nvSpPr>
        <p:spPr>
          <a:xfrm>
            <a:off x="6250966" y="341817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E6DA744F-5DD4-4296-B049-B8B6143D354F}"/>
              </a:ext>
            </a:extLst>
          </p:cNvPr>
          <p:cNvSpPr/>
          <p:nvPr/>
        </p:nvSpPr>
        <p:spPr>
          <a:xfrm>
            <a:off x="9347310" y="341817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A77C3C3D-0206-4116-B4DB-970AA8951388}"/>
              </a:ext>
            </a:extLst>
          </p:cNvPr>
          <p:cNvSpPr/>
          <p:nvPr/>
        </p:nvSpPr>
        <p:spPr>
          <a:xfrm>
            <a:off x="0" y="5135532"/>
            <a:ext cx="30325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04C45A8-DA5C-4188-ACE4-AA53000AF5A5}"/>
              </a:ext>
            </a:extLst>
          </p:cNvPr>
          <p:cNvSpPr/>
          <p:nvPr/>
        </p:nvSpPr>
        <p:spPr>
          <a:xfrm>
            <a:off x="3021556" y="5129953"/>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EB4BF287-2CDB-4E0E-9F3D-F5CE00215153}"/>
              </a:ext>
            </a:extLst>
          </p:cNvPr>
          <p:cNvSpPr/>
          <p:nvPr/>
        </p:nvSpPr>
        <p:spPr>
          <a:xfrm>
            <a:off x="6261916" y="5129953"/>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A9A25AE-564F-4BF3-AF9D-72F422C6D184}"/>
              </a:ext>
            </a:extLst>
          </p:cNvPr>
          <p:cNvSpPr/>
          <p:nvPr/>
        </p:nvSpPr>
        <p:spPr>
          <a:xfrm>
            <a:off x="9358260" y="5129953"/>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D0EF4125-E98D-4972-94C8-54A7B7360710}"/>
              </a:ext>
            </a:extLst>
          </p:cNvPr>
          <p:cNvSpPr txBox="1"/>
          <p:nvPr/>
        </p:nvSpPr>
        <p:spPr>
          <a:xfrm>
            <a:off x="4905482" y="2886369"/>
            <a:ext cx="2381036" cy="923330"/>
          </a:xfrm>
          <a:prstGeom prst="rect">
            <a:avLst/>
          </a:prstGeom>
          <a:noFill/>
        </p:spPr>
        <p:txBody>
          <a:bodyPr wrap="none" rtlCol="0">
            <a:spAutoFit/>
          </a:bodyPr>
          <a:lstStyle/>
          <a:p>
            <a:r>
              <a:rPr lang="en-GB" sz="5400" dirty="0">
                <a:highlight>
                  <a:srgbClr val="FFFF00"/>
                </a:highlight>
              </a:rPr>
              <a:t>Spiracle</a:t>
            </a:r>
          </a:p>
        </p:txBody>
      </p:sp>
    </p:spTree>
    <p:extLst>
      <p:ext uri="{BB962C8B-B14F-4D97-AF65-F5344CB8AC3E}">
        <p14:creationId xmlns:p14="http://schemas.microsoft.com/office/powerpoint/2010/main" val="242760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5"/>
                                        </p:tgtEl>
                                        <p:attrNameLst>
                                          <p:attrName>ppt_x</p:attrName>
                                        </p:attrNameLst>
                                      </p:cBhvr>
                                      <p:tavLst>
                                        <p:tav tm="0">
                                          <p:val>
                                            <p:strVal val="ppt_x"/>
                                          </p:val>
                                        </p:tav>
                                        <p:tav tm="100000">
                                          <p:val>
                                            <p:strVal val="ppt_x"/>
                                          </p:val>
                                        </p:tav>
                                      </p:tavLst>
                                    </p:anim>
                                    <p:anim calcmode="lin" valueType="num">
                                      <p:cBhvr additive="base">
                                        <p:cTn id="13" dur="500"/>
                                        <p:tgtEl>
                                          <p:spTgt spid="35"/>
                                        </p:tgtEl>
                                        <p:attrNameLst>
                                          <p:attrName>ppt_y</p:attrName>
                                        </p:attrNameLst>
                                      </p:cBhvr>
                                      <p:tavLst>
                                        <p:tav tm="0">
                                          <p:val>
                                            <p:strVal val="ppt_y"/>
                                          </p:val>
                                        </p:tav>
                                        <p:tav tm="100000">
                                          <p:val>
                                            <p:strVal val="1+ppt_h/2"/>
                                          </p:val>
                                        </p:tav>
                                      </p:tavLst>
                                    </p:anim>
                                    <p:set>
                                      <p:cBhvr>
                                        <p:cTn id="14" dur="1" fill="hold">
                                          <p:stCondLst>
                                            <p:cond delay="499"/>
                                          </p:stCondLst>
                                        </p:cTn>
                                        <p:tgtEl>
                                          <p:spTgt spid="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42"/>
                                        </p:tgtEl>
                                        <p:attrNameLst>
                                          <p:attrName>ppt_x</p:attrName>
                                        </p:attrNameLst>
                                      </p:cBhvr>
                                      <p:tavLst>
                                        <p:tav tm="0">
                                          <p:val>
                                            <p:strVal val="ppt_x"/>
                                          </p:val>
                                        </p:tav>
                                        <p:tav tm="100000">
                                          <p:val>
                                            <p:strVal val="ppt_x"/>
                                          </p:val>
                                        </p:tav>
                                      </p:tavLst>
                                    </p:anim>
                                    <p:anim calcmode="lin" valueType="num">
                                      <p:cBhvr additive="base">
                                        <p:cTn id="19" dur="500"/>
                                        <p:tgtEl>
                                          <p:spTgt spid="42"/>
                                        </p:tgtEl>
                                        <p:attrNameLst>
                                          <p:attrName>ppt_y</p:attrName>
                                        </p:attrNameLst>
                                      </p:cBhvr>
                                      <p:tavLst>
                                        <p:tav tm="0">
                                          <p:val>
                                            <p:strVal val="ppt_y"/>
                                          </p:val>
                                        </p:tav>
                                        <p:tav tm="100000">
                                          <p:val>
                                            <p:strVal val="1+ppt_h/2"/>
                                          </p:val>
                                        </p:tav>
                                      </p:tavLst>
                                    </p:anim>
                                    <p:set>
                                      <p:cBhvr>
                                        <p:cTn id="20" dur="1" fill="hold">
                                          <p:stCondLst>
                                            <p:cond delay="499"/>
                                          </p:stCondLst>
                                        </p:cTn>
                                        <p:tgtEl>
                                          <p:spTgt spid="4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4"/>
                                        </p:tgtEl>
                                        <p:attrNameLst>
                                          <p:attrName>ppt_x</p:attrName>
                                        </p:attrNameLst>
                                      </p:cBhvr>
                                      <p:tavLst>
                                        <p:tav tm="0">
                                          <p:val>
                                            <p:strVal val="ppt_x"/>
                                          </p:val>
                                        </p:tav>
                                        <p:tav tm="100000">
                                          <p:val>
                                            <p:strVal val="ppt_x"/>
                                          </p:val>
                                        </p:tav>
                                      </p:tavLst>
                                    </p:anim>
                                    <p:anim calcmode="lin" valueType="num">
                                      <p:cBhvr additive="base">
                                        <p:cTn id="31" dur="500"/>
                                        <p:tgtEl>
                                          <p:spTgt spid="44"/>
                                        </p:tgtEl>
                                        <p:attrNameLst>
                                          <p:attrName>ppt_y</p:attrName>
                                        </p:attrNameLst>
                                      </p:cBhvr>
                                      <p:tavLst>
                                        <p:tav tm="0">
                                          <p:val>
                                            <p:strVal val="ppt_y"/>
                                          </p:val>
                                        </p:tav>
                                        <p:tav tm="100000">
                                          <p:val>
                                            <p:strVal val="1+ppt_h/2"/>
                                          </p:val>
                                        </p:tav>
                                      </p:tavLst>
                                    </p:anim>
                                    <p:set>
                                      <p:cBhvr>
                                        <p:cTn id="32" dur="1" fill="hold">
                                          <p:stCondLst>
                                            <p:cond delay="499"/>
                                          </p:stCondLst>
                                        </p:cTn>
                                        <p:tgtEl>
                                          <p:spTgt spid="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37"/>
                                        </p:tgtEl>
                                        <p:attrNameLst>
                                          <p:attrName>ppt_x</p:attrName>
                                        </p:attrNameLst>
                                      </p:cBhvr>
                                      <p:tavLst>
                                        <p:tav tm="0">
                                          <p:val>
                                            <p:strVal val="ppt_x"/>
                                          </p:val>
                                        </p:tav>
                                        <p:tav tm="100000">
                                          <p:val>
                                            <p:strVal val="ppt_x"/>
                                          </p:val>
                                        </p:tav>
                                      </p:tavLst>
                                    </p:anim>
                                    <p:anim calcmode="lin" valueType="num">
                                      <p:cBhvr additive="base">
                                        <p:cTn id="37" dur="500"/>
                                        <p:tgtEl>
                                          <p:spTgt spid="37"/>
                                        </p:tgtEl>
                                        <p:attrNameLst>
                                          <p:attrName>ppt_y</p:attrName>
                                        </p:attrNameLst>
                                      </p:cBhvr>
                                      <p:tavLst>
                                        <p:tav tm="0">
                                          <p:val>
                                            <p:strVal val="ppt_y"/>
                                          </p:val>
                                        </p:tav>
                                        <p:tav tm="100000">
                                          <p:val>
                                            <p:strVal val="1+ppt_h/2"/>
                                          </p:val>
                                        </p:tav>
                                      </p:tavLst>
                                    </p:anim>
                                    <p:set>
                                      <p:cBhvr>
                                        <p:cTn id="38" dur="1" fill="hold">
                                          <p:stCondLst>
                                            <p:cond delay="499"/>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41"/>
                                        </p:tgtEl>
                                        <p:attrNameLst>
                                          <p:attrName>ppt_x</p:attrName>
                                        </p:attrNameLst>
                                      </p:cBhvr>
                                      <p:tavLst>
                                        <p:tav tm="0">
                                          <p:val>
                                            <p:strVal val="ppt_x"/>
                                          </p:val>
                                        </p:tav>
                                        <p:tav tm="100000">
                                          <p:val>
                                            <p:strVal val="ppt_x"/>
                                          </p:val>
                                        </p:tav>
                                      </p:tavLst>
                                    </p:anim>
                                    <p:anim calcmode="lin" valueType="num">
                                      <p:cBhvr additive="base">
                                        <p:cTn id="43" dur="500"/>
                                        <p:tgtEl>
                                          <p:spTgt spid="41"/>
                                        </p:tgtEl>
                                        <p:attrNameLst>
                                          <p:attrName>ppt_y</p:attrName>
                                        </p:attrNameLst>
                                      </p:cBhvr>
                                      <p:tavLst>
                                        <p:tav tm="0">
                                          <p:val>
                                            <p:strVal val="ppt_y"/>
                                          </p:val>
                                        </p:tav>
                                        <p:tav tm="100000">
                                          <p:val>
                                            <p:strVal val="1+ppt_h/2"/>
                                          </p:val>
                                        </p:tav>
                                      </p:tavLst>
                                    </p:anim>
                                    <p:set>
                                      <p:cBhvr>
                                        <p:cTn id="44" dur="1" fill="hold">
                                          <p:stCondLst>
                                            <p:cond delay="499"/>
                                          </p:stCondLst>
                                        </p:cTn>
                                        <p:tgtEl>
                                          <p:spTgt spid="4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33"/>
                                        </p:tgtEl>
                                        <p:attrNameLst>
                                          <p:attrName>ppt_x</p:attrName>
                                        </p:attrNameLst>
                                      </p:cBhvr>
                                      <p:tavLst>
                                        <p:tav tm="0">
                                          <p:val>
                                            <p:strVal val="ppt_x"/>
                                          </p:val>
                                        </p:tav>
                                        <p:tav tm="100000">
                                          <p:val>
                                            <p:strVal val="ppt_x"/>
                                          </p:val>
                                        </p:tav>
                                      </p:tavLst>
                                    </p:anim>
                                    <p:anim calcmode="lin" valueType="num">
                                      <p:cBhvr additive="base">
                                        <p:cTn id="55" dur="500"/>
                                        <p:tgtEl>
                                          <p:spTgt spid="33"/>
                                        </p:tgtEl>
                                        <p:attrNameLst>
                                          <p:attrName>ppt_y</p:attrName>
                                        </p:attrNameLst>
                                      </p:cBhvr>
                                      <p:tavLst>
                                        <p:tav tm="0">
                                          <p:val>
                                            <p:strVal val="ppt_y"/>
                                          </p:val>
                                        </p:tav>
                                        <p:tav tm="100000">
                                          <p:val>
                                            <p:strVal val="1+ppt_h/2"/>
                                          </p:val>
                                        </p:tav>
                                      </p:tavLst>
                                    </p:anim>
                                    <p:set>
                                      <p:cBhvr>
                                        <p:cTn id="56" dur="1" fill="hold">
                                          <p:stCondLst>
                                            <p:cond delay="499"/>
                                          </p:stCondLst>
                                        </p:cTn>
                                        <p:tgtEl>
                                          <p:spTgt spid="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34"/>
                                        </p:tgtEl>
                                        <p:attrNameLst>
                                          <p:attrName>ppt_x</p:attrName>
                                        </p:attrNameLst>
                                      </p:cBhvr>
                                      <p:tavLst>
                                        <p:tav tm="0">
                                          <p:val>
                                            <p:strVal val="ppt_x"/>
                                          </p:val>
                                        </p:tav>
                                        <p:tav tm="100000">
                                          <p:val>
                                            <p:strVal val="ppt_x"/>
                                          </p:val>
                                        </p:tav>
                                      </p:tavLst>
                                    </p:anim>
                                    <p:anim calcmode="lin" valueType="num">
                                      <p:cBhvr additive="base">
                                        <p:cTn id="61" dur="500"/>
                                        <p:tgtEl>
                                          <p:spTgt spid="34"/>
                                        </p:tgtEl>
                                        <p:attrNameLst>
                                          <p:attrName>ppt_y</p:attrName>
                                        </p:attrNameLst>
                                      </p:cBhvr>
                                      <p:tavLst>
                                        <p:tav tm="0">
                                          <p:val>
                                            <p:strVal val="ppt_y"/>
                                          </p:val>
                                        </p:tav>
                                        <p:tav tm="100000">
                                          <p:val>
                                            <p:strVal val="1+ppt_h/2"/>
                                          </p:val>
                                        </p:tav>
                                      </p:tavLst>
                                    </p:anim>
                                    <p:set>
                                      <p:cBhvr>
                                        <p:cTn id="62" dur="1" fill="hold">
                                          <p:stCondLst>
                                            <p:cond delay="499"/>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40"/>
                                        </p:tgtEl>
                                        <p:attrNameLst>
                                          <p:attrName>ppt_x</p:attrName>
                                        </p:attrNameLst>
                                      </p:cBhvr>
                                      <p:tavLst>
                                        <p:tav tm="0">
                                          <p:val>
                                            <p:strVal val="ppt_x"/>
                                          </p:val>
                                        </p:tav>
                                        <p:tav tm="100000">
                                          <p:val>
                                            <p:strVal val="ppt_x"/>
                                          </p:val>
                                        </p:tav>
                                      </p:tavLst>
                                    </p:anim>
                                    <p:anim calcmode="lin" valueType="num">
                                      <p:cBhvr additive="base">
                                        <p:cTn id="67" dur="500"/>
                                        <p:tgtEl>
                                          <p:spTgt spid="40"/>
                                        </p:tgtEl>
                                        <p:attrNameLst>
                                          <p:attrName>ppt_y</p:attrName>
                                        </p:attrNameLst>
                                      </p:cBhvr>
                                      <p:tavLst>
                                        <p:tav tm="0">
                                          <p:val>
                                            <p:strVal val="ppt_y"/>
                                          </p:val>
                                        </p:tav>
                                        <p:tav tm="100000">
                                          <p:val>
                                            <p:strVal val="1+ppt_h/2"/>
                                          </p:val>
                                        </p:tav>
                                      </p:tavLst>
                                    </p:anim>
                                    <p:set>
                                      <p:cBhvr>
                                        <p:cTn id="68" dur="1" fill="hold">
                                          <p:stCondLst>
                                            <p:cond delay="499"/>
                                          </p:stCondLst>
                                        </p:cTn>
                                        <p:tgtEl>
                                          <p:spTgt spid="4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38"/>
                                        </p:tgtEl>
                                        <p:attrNameLst>
                                          <p:attrName>ppt_x</p:attrName>
                                        </p:attrNameLst>
                                      </p:cBhvr>
                                      <p:tavLst>
                                        <p:tav tm="0">
                                          <p:val>
                                            <p:strVal val="ppt_x"/>
                                          </p:val>
                                        </p:tav>
                                        <p:tav tm="100000">
                                          <p:val>
                                            <p:strVal val="ppt_x"/>
                                          </p:val>
                                        </p:tav>
                                      </p:tavLst>
                                    </p:anim>
                                    <p:anim calcmode="lin" valueType="num">
                                      <p:cBhvr additive="base">
                                        <p:cTn id="73" dur="500"/>
                                        <p:tgtEl>
                                          <p:spTgt spid="38"/>
                                        </p:tgtEl>
                                        <p:attrNameLst>
                                          <p:attrName>ppt_y</p:attrName>
                                        </p:attrNameLst>
                                      </p:cBhvr>
                                      <p:tavLst>
                                        <p:tav tm="0">
                                          <p:val>
                                            <p:strVal val="ppt_y"/>
                                          </p:val>
                                        </p:tav>
                                        <p:tav tm="100000">
                                          <p:val>
                                            <p:strVal val="1+ppt_h/2"/>
                                          </p:val>
                                        </p:tav>
                                      </p:tavLst>
                                    </p:anim>
                                    <p:set>
                                      <p:cBhvr>
                                        <p:cTn id="74" dur="1" fill="hold">
                                          <p:stCondLst>
                                            <p:cond delay="499"/>
                                          </p:stCondLst>
                                        </p:cTn>
                                        <p:tgtEl>
                                          <p:spTgt spid="3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39"/>
                                        </p:tgtEl>
                                        <p:attrNameLst>
                                          <p:attrName>ppt_x</p:attrName>
                                        </p:attrNameLst>
                                      </p:cBhvr>
                                      <p:tavLst>
                                        <p:tav tm="0">
                                          <p:val>
                                            <p:strVal val="ppt_x"/>
                                          </p:val>
                                        </p:tav>
                                        <p:tav tm="100000">
                                          <p:val>
                                            <p:strVal val="ppt_x"/>
                                          </p:val>
                                        </p:tav>
                                      </p:tavLst>
                                    </p:anim>
                                    <p:anim calcmode="lin" valueType="num">
                                      <p:cBhvr additive="base">
                                        <p:cTn id="85" dur="500"/>
                                        <p:tgtEl>
                                          <p:spTgt spid="39"/>
                                        </p:tgtEl>
                                        <p:attrNameLst>
                                          <p:attrName>ppt_y</p:attrName>
                                        </p:attrNameLst>
                                      </p:cBhvr>
                                      <p:tavLst>
                                        <p:tav tm="0">
                                          <p:val>
                                            <p:strVal val="ppt_y"/>
                                          </p:val>
                                        </p:tav>
                                        <p:tav tm="100000">
                                          <p:val>
                                            <p:strVal val="1+ppt_h/2"/>
                                          </p:val>
                                        </p:tav>
                                      </p:tavLst>
                                    </p:anim>
                                    <p:set>
                                      <p:cBhvr>
                                        <p:cTn id="86" dur="1" fill="hold">
                                          <p:stCondLst>
                                            <p:cond delay="499"/>
                                          </p:stCondLst>
                                        </p:cTn>
                                        <p:tgtEl>
                                          <p:spTgt spid="3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0" nodeType="clickEffect">
                                  <p:stCondLst>
                                    <p:cond delay="0"/>
                                  </p:stCondLst>
                                  <p:childTnLst>
                                    <p:anim calcmode="lin" valueType="num">
                                      <p:cBhvr additive="base">
                                        <p:cTn id="90" dur="500"/>
                                        <p:tgtEl>
                                          <p:spTgt spid="36"/>
                                        </p:tgtEl>
                                        <p:attrNameLst>
                                          <p:attrName>ppt_x</p:attrName>
                                        </p:attrNameLst>
                                      </p:cBhvr>
                                      <p:tavLst>
                                        <p:tav tm="0">
                                          <p:val>
                                            <p:strVal val="ppt_x"/>
                                          </p:val>
                                        </p:tav>
                                        <p:tav tm="100000">
                                          <p:val>
                                            <p:strVal val="ppt_x"/>
                                          </p:val>
                                        </p:tav>
                                      </p:tavLst>
                                    </p:anim>
                                    <p:anim calcmode="lin" valueType="num">
                                      <p:cBhvr additive="base">
                                        <p:cTn id="91" dur="500"/>
                                        <p:tgtEl>
                                          <p:spTgt spid="36"/>
                                        </p:tgtEl>
                                        <p:attrNameLst>
                                          <p:attrName>ppt_y</p:attrName>
                                        </p:attrNameLst>
                                      </p:cBhvr>
                                      <p:tavLst>
                                        <p:tav tm="0">
                                          <p:val>
                                            <p:strVal val="ppt_y"/>
                                          </p:val>
                                        </p:tav>
                                        <p:tav tm="100000">
                                          <p:val>
                                            <p:strVal val="1+ppt_h/2"/>
                                          </p:val>
                                        </p:tav>
                                      </p:tavLst>
                                    </p:anim>
                                    <p:set>
                                      <p:cBhvr>
                                        <p:cTn id="92" dur="1" fill="hold">
                                          <p:stCondLst>
                                            <p:cond delay="499"/>
                                          </p:stCondLst>
                                        </p:cTn>
                                        <p:tgtEl>
                                          <p:spTgt spid="3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0" nodeType="clickEffect">
                                  <p:stCondLst>
                                    <p:cond delay="0"/>
                                  </p:stCondLst>
                                  <p:childTnLst>
                                    <p:anim calcmode="lin" valueType="num">
                                      <p:cBhvr additive="base">
                                        <p:cTn id="96" dur="500"/>
                                        <p:tgtEl>
                                          <p:spTgt spid="43"/>
                                        </p:tgtEl>
                                        <p:attrNameLst>
                                          <p:attrName>ppt_x</p:attrName>
                                        </p:attrNameLst>
                                      </p:cBhvr>
                                      <p:tavLst>
                                        <p:tav tm="0">
                                          <p:val>
                                            <p:strVal val="ppt_x"/>
                                          </p:val>
                                        </p:tav>
                                        <p:tav tm="100000">
                                          <p:val>
                                            <p:strVal val="ppt_x"/>
                                          </p:val>
                                        </p:tav>
                                      </p:tavLst>
                                    </p:anim>
                                    <p:anim calcmode="lin" valueType="num">
                                      <p:cBhvr additive="base">
                                        <p:cTn id="97" dur="500"/>
                                        <p:tgtEl>
                                          <p:spTgt spid="43"/>
                                        </p:tgtEl>
                                        <p:attrNameLst>
                                          <p:attrName>ppt_y</p:attrName>
                                        </p:attrNameLst>
                                      </p:cBhvr>
                                      <p:tavLst>
                                        <p:tav tm="0">
                                          <p:val>
                                            <p:strVal val="ppt_y"/>
                                          </p:val>
                                        </p:tav>
                                        <p:tav tm="100000">
                                          <p:val>
                                            <p:strVal val="1+ppt_h/2"/>
                                          </p:val>
                                        </p:tav>
                                      </p:tavLst>
                                    </p:anim>
                                    <p:set>
                                      <p:cBhvr>
                                        <p:cTn id="98" dur="1" fill="hold">
                                          <p:stCondLst>
                                            <p:cond delay="499"/>
                                          </p:stCondLst>
                                        </p:cTn>
                                        <p:tgtEl>
                                          <p:spTgt spid="4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500" fill="hold"/>
                                        <p:tgtEl>
                                          <p:spTgt spid="47"/>
                                        </p:tgtEl>
                                        <p:attrNameLst>
                                          <p:attrName>ppt_x</p:attrName>
                                        </p:attrNameLst>
                                      </p:cBhvr>
                                      <p:tavLst>
                                        <p:tav tm="0">
                                          <p:val>
                                            <p:strVal val="#ppt_x"/>
                                          </p:val>
                                        </p:tav>
                                        <p:tav tm="100000">
                                          <p:val>
                                            <p:strVal val="#ppt_x"/>
                                          </p:val>
                                        </p:tav>
                                      </p:tavLst>
                                    </p:anim>
                                    <p:anim calcmode="lin" valueType="num">
                                      <p:cBhvr additive="base">
                                        <p:cTn id="10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7CB11C5-6518-4AB7-A7DA-1241AD784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416447"/>
            <a:ext cx="8496943" cy="60251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2181A6B-0204-4F55-A18A-5EE3165A7349}"/>
              </a:ext>
            </a:extLst>
          </p:cNvPr>
          <p:cNvSpPr/>
          <p:nvPr/>
        </p:nvSpPr>
        <p:spPr>
          <a:xfrm>
            <a:off x="0" y="557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BAF52B0-7702-48FD-A4BD-0A71CD66E56B}"/>
              </a:ext>
            </a:extLst>
          </p:cNvPr>
          <p:cNvSpPr/>
          <p:nvPr/>
        </p:nvSpPr>
        <p:spPr>
          <a:xfrm>
            <a:off x="2999656" y="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1CD92CC-5DD5-4076-8DE3-CCE03E4F0052}"/>
              </a:ext>
            </a:extLst>
          </p:cNvPr>
          <p:cNvSpPr/>
          <p:nvPr/>
        </p:nvSpPr>
        <p:spPr>
          <a:xfrm>
            <a:off x="6240016" y="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896214F-F52D-4F76-8C2D-6B4E748420C4}"/>
              </a:ext>
            </a:extLst>
          </p:cNvPr>
          <p:cNvSpPr/>
          <p:nvPr/>
        </p:nvSpPr>
        <p:spPr>
          <a:xfrm>
            <a:off x="9336360" y="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3F916C5C-EF9F-4C3B-A199-1878EAF71E9F}"/>
              </a:ext>
            </a:extLst>
          </p:cNvPr>
          <p:cNvSpPr/>
          <p:nvPr/>
        </p:nvSpPr>
        <p:spPr>
          <a:xfrm>
            <a:off x="10950" y="1717545"/>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6770954-DF63-403E-85E3-67D4D556CA60}"/>
              </a:ext>
            </a:extLst>
          </p:cNvPr>
          <p:cNvSpPr/>
          <p:nvPr/>
        </p:nvSpPr>
        <p:spPr>
          <a:xfrm>
            <a:off x="3008876" y="1717362"/>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7513304-039B-4386-9E3A-AE3B634DB423}"/>
              </a:ext>
            </a:extLst>
          </p:cNvPr>
          <p:cNvSpPr/>
          <p:nvPr/>
        </p:nvSpPr>
        <p:spPr>
          <a:xfrm>
            <a:off x="6250966" y="1711966"/>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1EC813A-285C-4BA2-A62C-94AF044621AB}"/>
              </a:ext>
            </a:extLst>
          </p:cNvPr>
          <p:cNvSpPr/>
          <p:nvPr/>
        </p:nvSpPr>
        <p:spPr>
          <a:xfrm>
            <a:off x="9347310" y="1711966"/>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E4438AB-D81A-4EAE-86D0-323161ECCF9D}"/>
              </a:ext>
            </a:extLst>
          </p:cNvPr>
          <p:cNvSpPr/>
          <p:nvPr/>
        </p:nvSpPr>
        <p:spPr>
          <a:xfrm>
            <a:off x="10950" y="342374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8B67C29-C938-4645-B6A8-F7CBC3E1E4F0}"/>
              </a:ext>
            </a:extLst>
          </p:cNvPr>
          <p:cNvSpPr/>
          <p:nvPr/>
        </p:nvSpPr>
        <p:spPr>
          <a:xfrm>
            <a:off x="3010606" y="341817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7822E94A-C1DD-4435-9711-A84E1FCAF387}"/>
              </a:ext>
            </a:extLst>
          </p:cNvPr>
          <p:cNvSpPr/>
          <p:nvPr/>
        </p:nvSpPr>
        <p:spPr>
          <a:xfrm>
            <a:off x="6250966" y="341817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E6DA744F-5DD4-4296-B049-B8B6143D354F}"/>
              </a:ext>
            </a:extLst>
          </p:cNvPr>
          <p:cNvSpPr/>
          <p:nvPr/>
        </p:nvSpPr>
        <p:spPr>
          <a:xfrm>
            <a:off x="9347310" y="341817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A77C3C3D-0206-4116-B4DB-970AA8951388}"/>
              </a:ext>
            </a:extLst>
          </p:cNvPr>
          <p:cNvSpPr/>
          <p:nvPr/>
        </p:nvSpPr>
        <p:spPr>
          <a:xfrm>
            <a:off x="21900" y="5135532"/>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04C45A8-DA5C-4188-ACE4-AA53000AF5A5}"/>
              </a:ext>
            </a:extLst>
          </p:cNvPr>
          <p:cNvSpPr/>
          <p:nvPr/>
        </p:nvSpPr>
        <p:spPr>
          <a:xfrm>
            <a:off x="3021556" y="5129953"/>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EB4BF287-2CDB-4E0E-9F3D-F5CE00215153}"/>
              </a:ext>
            </a:extLst>
          </p:cNvPr>
          <p:cNvSpPr/>
          <p:nvPr/>
        </p:nvSpPr>
        <p:spPr>
          <a:xfrm>
            <a:off x="6261916" y="5129953"/>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A9A25AE-564F-4BF3-AF9D-72F422C6D184}"/>
              </a:ext>
            </a:extLst>
          </p:cNvPr>
          <p:cNvSpPr/>
          <p:nvPr/>
        </p:nvSpPr>
        <p:spPr>
          <a:xfrm>
            <a:off x="9358260" y="5129953"/>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4E6A0CB-6DF3-4127-92B7-25C464F080AE}"/>
              </a:ext>
            </a:extLst>
          </p:cNvPr>
          <p:cNvSpPr txBox="1"/>
          <p:nvPr/>
        </p:nvSpPr>
        <p:spPr>
          <a:xfrm>
            <a:off x="3960974" y="2679629"/>
            <a:ext cx="4599592" cy="923330"/>
          </a:xfrm>
          <a:prstGeom prst="rect">
            <a:avLst/>
          </a:prstGeom>
          <a:noFill/>
        </p:spPr>
        <p:txBody>
          <a:bodyPr wrap="none" rtlCol="0">
            <a:spAutoFit/>
          </a:bodyPr>
          <a:lstStyle/>
          <a:p>
            <a:r>
              <a:rPr lang="en-GB" sz="5400" dirty="0">
                <a:highlight>
                  <a:srgbClr val="FFFF00"/>
                </a:highlight>
              </a:rPr>
              <a:t>Golgi apparatus</a:t>
            </a:r>
          </a:p>
        </p:txBody>
      </p:sp>
    </p:spTree>
    <p:extLst>
      <p:ext uri="{BB962C8B-B14F-4D97-AF65-F5344CB8AC3E}">
        <p14:creationId xmlns:p14="http://schemas.microsoft.com/office/powerpoint/2010/main" val="366135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5"/>
                                        </p:tgtEl>
                                        <p:attrNameLst>
                                          <p:attrName>ppt_x</p:attrName>
                                        </p:attrNameLst>
                                      </p:cBhvr>
                                      <p:tavLst>
                                        <p:tav tm="0">
                                          <p:val>
                                            <p:strVal val="ppt_x"/>
                                          </p:val>
                                        </p:tav>
                                        <p:tav tm="100000">
                                          <p:val>
                                            <p:strVal val="ppt_x"/>
                                          </p:val>
                                        </p:tav>
                                      </p:tavLst>
                                    </p:anim>
                                    <p:anim calcmode="lin" valueType="num">
                                      <p:cBhvr additive="base">
                                        <p:cTn id="13" dur="500"/>
                                        <p:tgtEl>
                                          <p:spTgt spid="35"/>
                                        </p:tgtEl>
                                        <p:attrNameLst>
                                          <p:attrName>ppt_y</p:attrName>
                                        </p:attrNameLst>
                                      </p:cBhvr>
                                      <p:tavLst>
                                        <p:tav tm="0">
                                          <p:val>
                                            <p:strVal val="ppt_y"/>
                                          </p:val>
                                        </p:tav>
                                        <p:tav tm="100000">
                                          <p:val>
                                            <p:strVal val="1+ppt_h/2"/>
                                          </p:val>
                                        </p:tav>
                                      </p:tavLst>
                                    </p:anim>
                                    <p:set>
                                      <p:cBhvr>
                                        <p:cTn id="14" dur="1" fill="hold">
                                          <p:stCondLst>
                                            <p:cond delay="499"/>
                                          </p:stCondLst>
                                        </p:cTn>
                                        <p:tgtEl>
                                          <p:spTgt spid="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42"/>
                                        </p:tgtEl>
                                        <p:attrNameLst>
                                          <p:attrName>ppt_x</p:attrName>
                                        </p:attrNameLst>
                                      </p:cBhvr>
                                      <p:tavLst>
                                        <p:tav tm="0">
                                          <p:val>
                                            <p:strVal val="ppt_x"/>
                                          </p:val>
                                        </p:tav>
                                        <p:tav tm="100000">
                                          <p:val>
                                            <p:strVal val="ppt_x"/>
                                          </p:val>
                                        </p:tav>
                                      </p:tavLst>
                                    </p:anim>
                                    <p:anim calcmode="lin" valueType="num">
                                      <p:cBhvr additive="base">
                                        <p:cTn id="19" dur="500"/>
                                        <p:tgtEl>
                                          <p:spTgt spid="42"/>
                                        </p:tgtEl>
                                        <p:attrNameLst>
                                          <p:attrName>ppt_y</p:attrName>
                                        </p:attrNameLst>
                                      </p:cBhvr>
                                      <p:tavLst>
                                        <p:tav tm="0">
                                          <p:val>
                                            <p:strVal val="ppt_y"/>
                                          </p:val>
                                        </p:tav>
                                        <p:tav tm="100000">
                                          <p:val>
                                            <p:strVal val="1+ppt_h/2"/>
                                          </p:val>
                                        </p:tav>
                                      </p:tavLst>
                                    </p:anim>
                                    <p:set>
                                      <p:cBhvr>
                                        <p:cTn id="20" dur="1" fill="hold">
                                          <p:stCondLst>
                                            <p:cond delay="499"/>
                                          </p:stCondLst>
                                        </p:cTn>
                                        <p:tgtEl>
                                          <p:spTgt spid="4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4"/>
                                        </p:tgtEl>
                                        <p:attrNameLst>
                                          <p:attrName>ppt_x</p:attrName>
                                        </p:attrNameLst>
                                      </p:cBhvr>
                                      <p:tavLst>
                                        <p:tav tm="0">
                                          <p:val>
                                            <p:strVal val="ppt_x"/>
                                          </p:val>
                                        </p:tav>
                                        <p:tav tm="100000">
                                          <p:val>
                                            <p:strVal val="ppt_x"/>
                                          </p:val>
                                        </p:tav>
                                      </p:tavLst>
                                    </p:anim>
                                    <p:anim calcmode="lin" valueType="num">
                                      <p:cBhvr additive="base">
                                        <p:cTn id="31" dur="500"/>
                                        <p:tgtEl>
                                          <p:spTgt spid="44"/>
                                        </p:tgtEl>
                                        <p:attrNameLst>
                                          <p:attrName>ppt_y</p:attrName>
                                        </p:attrNameLst>
                                      </p:cBhvr>
                                      <p:tavLst>
                                        <p:tav tm="0">
                                          <p:val>
                                            <p:strVal val="ppt_y"/>
                                          </p:val>
                                        </p:tav>
                                        <p:tav tm="100000">
                                          <p:val>
                                            <p:strVal val="1+ppt_h/2"/>
                                          </p:val>
                                        </p:tav>
                                      </p:tavLst>
                                    </p:anim>
                                    <p:set>
                                      <p:cBhvr>
                                        <p:cTn id="32" dur="1" fill="hold">
                                          <p:stCondLst>
                                            <p:cond delay="499"/>
                                          </p:stCondLst>
                                        </p:cTn>
                                        <p:tgtEl>
                                          <p:spTgt spid="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37"/>
                                        </p:tgtEl>
                                        <p:attrNameLst>
                                          <p:attrName>ppt_x</p:attrName>
                                        </p:attrNameLst>
                                      </p:cBhvr>
                                      <p:tavLst>
                                        <p:tav tm="0">
                                          <p:val>
                                            <p:strVal val="ppt_x"/>
                                          </p:val>
                                        </p:tav>
                                        <p:tav tm="100000">
                                          <p:val>
                                            <p:strVal val="ppt_x"/>
                                          </p:val>
                                        </p:tav>
                                      </p:tavLst>
                                    </p:anim>
                                    <p:anim calcmode="lin" valueType="num">
                                      <p:cBhvr additive="base">
                                        <p:cTn id="37" dur="500"/>
                                        <p:tgtEl>
                                          <p:spTgt spid="37"/>
                                        </p:tgtEl>
                                        <p:attrNameLst>
                                          <p:attrName>ppt_y</p:attrName>
                                        </p:attrNameLst>
                                      </p:cBhvr>
                                      <p:tavLst>
                                        <p:tav tm="0">
                                          <p:val>
                                            <p:strVal val="ppt_y"/>
                                          </p:val>
                                        </p:tav>
                                        <p:tav tm="100000">
                                          <p:val>
                                            <p:strVal val="1+ppt_h/2"/>
                                          </p:val>
                                        </p:tav>
                                      </p:tavLst>
                                    </p:anim>
                                    <p:set>
                                      <p:cBhvr>
                                        <p:cTn id="38" dur="1" fill="hold">
                                          <p:stCondLst>
                                            <p:cond delay="499"/>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41"/>
                                        </p:tgtEl>
                                        <p:attrNameLst>
                                          <p:attrName>ppt_x</p:attrName>
                                        </p:attrNameLst>
                                      </p:cBhvr>
                                      <p:tavLst>
                                        <p:tav tm="0">
                                          <p:val>
                                            <p:strVal val="ppt_x"/>
                                          </p:val>
                                        </p:tav>
                                        <p:tav tm="100000">
                                          <p:val>
                                            <p:strVal val="ppt_x"/>
                                          </p:val>
                                        </p:tav>
                                      </p:tavLst>
                                    </p:anim>
                                    <p:anim calcmode="lin" valueType="num">
                                      <p:cBhvr additive="base">
                                        <p:cTn id="43" dur="500"/>
                                        <p:tgtEl>
                                          <p:spTgt spid="41"/>
                                        </p:tgtEl>
                                        <p:attrNameLst>
                                          <p:attrName>ppt_y</p:attrName>
                                        </p:attrNameLst>
                                      </p:cBhvr>
                                      <p:tavLst>
                                        <p:tav tm="0">
                                          <p:val>
                                            <p:strVal val="ppt_y"/>
                                          </p:val>
                                        </p:tav>
                                        <p:tav tm="100000">
                                          <p:val>
                                            <p:strVal val="1+ppt_h/2"/>
                                          </p:val>
                                        </p:tav>
                                      </p:tavLst>
                                    </p:anim>
                                    <p:set>
                                      <p:cBhvr>
                                        <p:cTn id="44" dur="1" fill="hold">
                                          <p:stCondLst>
                                            <p:cond delay="499"/>
                                          </p:stCondLst>
                                        </p:cTn>
                                        <p:tgtEl>
                                          <p:spTgt spid="4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33"/>
                                        </p:tgtEl>
                                        <p:attrNameLst>
                                          <p:attrName>ppt_x</p:attrName>
                                        </p:attrNameLst>
                                      </p:cBhvr>
                                      <p:tavLst>
                                        <p:tav tm="0">
                                          <p:val>
                                            <p:strVal val="ppt_x"/>
                                          </p:val>
                                        </p:tav>
                                        <p:tav tm="100000">
                                          <p:val>
                                            <p:strVal val="ppt_x"/>
                                          </p:val>
                                        </p:tav>
                                      </p:tavLst>
                                    </p:anim>
                                    <p:anim calcmode="lin" valueType="num">
                                      <p:cBhvr additive="base">
                                        <p:cTn id="55" dur="500"/>
                                        <p:tgtEl>
                                          <p:spTgt spid="33"/>
                                        </p:tgtEl>
                                        <p:attrNameLst>
                                          <p:attrName>ppt_y</p:attrName>
                                        </p:attrNameLst>
                                      </p:cBhvr>
                                      <p:tavLst>
                                        <p:tav tm="0">
                                          <p:val>
                                            <p:strVal val="ppt_y"/>
                                          </p:val>
                                        </p:tav>
                                        <p:tav tm="100000">
                                          <p:val>
                                            <p:strVal val="1+ppt_h/2"/>
                                          </p:val>
                                        </p:tav>
                                      </p:tavLst>
                                    </p:anim>
                                    <p:set>
                                      <p:cBhvr>
                                        <p:cTn id="56" dur="1" fill="hold">
                                          <p:stCondLst>
                                            <p:cond delay="499"/>
                                          </p:stCondLst>
                                        </p:cTn>
                                        <p:tgtEl>
                                          <p:spTgt spid="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34"/>
                                        </p:tgtEl>
                                        <p:attrNameLst>
                                          <p:attrName>ppt_x</p:attrName>
                                        </p:attrNameLst>
                                      </p:cBhvr>
                                      <p:tavLst>
                                        <p:tav tm="0">
                                          <p:val>
                                            <p:strVal val="ppt_x"/>
                                          </p:val>
                                        </p:tav>
                                        <p:tav tm="100000">
                                          <p:val>
                                            <p:strVal val="ppt_x"/>
                                          </p:val>
                                        </p:tav>
                                      </p:tavLst>
                                    </p:anim>
                                    <p:anim calcmode="lin" valueType="num">
                                      <p:cBhvr additive="base">
                                        <p:cTn id="61" dur="500"/>
                                        <p:tgtEl>
                                          <p:spTgt spid="34"/>
                                        </p:tgtEl>
                                        <p:attrNameLst>
                                          <p:attrName>ppt_y</p:attrName>
                                        </p:attrNameLst>
                                      </p:cBhvr>
                                      <p:tavLst>
                                        <p:tav tm="0">
                                          <p:val>
                                            <p:strVal val="ppt_y"/>
                                          </p:val>
                                        </p:tav>
                                        <p:tav tm="100000">
                                          <p:val>
                                            <p:strVal val="1+ppt_h/2"/>
                                          </p:val>
                                        </p:tav>
                                      </p:tavLst>
                                    </p:anim>
                                    <p:set>
                                      <p:cBhvr>
                                        <p:cTn id="62" dur="1" fill="hold">
                                          <p:stCondLst>
                                            <p:cond delay="499"/>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40"/>
                                        </p:tgtEl>
                                        <p:attrNameLst>
                                          <p:attrName>ppt_x</p:attrName>
                                        </p:attrNameLst>
                                      </p:cBhvr>
                                      <p:tavLst>
                                        <p:tav tm="0">
                                          <p:val>
                                            <p:strVal val="ppt_x"/>
                                          </p:val>
                                        </p:tav>
                                        <p:tav tm="100000">
                                          <p:val>
                                            <p:strVal val="ppt_x"/>
                                          </p:val>
                                        </p:tav>
                                      </p:tavLst>
                                    </p:anim>
                                    <p:anim calcmode="lin" valueType="num">
                                      <p:cBhvr additive="base">
                                        <p:cTn id="67" dur="500"/>
                                        <p:tgtEl>
                                          <p:spTgt spid="40"/>
                                        </p:tgtEl>
                                        <p:attrNameLst>
                                          <p:attrName>ppt_y</p:attrName>
                                        </p:attrNameLst>
                                      </p:cBhvr>
                                      <p:tavLst>
                                        <p:tav tm="0">
                                          <p:val>
                                            <p:strVal val="ppt_y"/>
                                          </p:val>
                                        </p:tav>
                                        <p:tav tm="100000">
                                          <p:val>
                                            <p:strVal val="1+ppt_h/2"/>
                                          </p:val>
                                        </p:tav>
                                      </p:tavLst>
                                    </p:anim>
                                    <p:set>
                                      <p:cBhvr>
                                        <p:cTn id="68" dur="1" fill="hold">
                                          <p:stCondLst>
                                            <p:cond delay="499"/>
                                          </p:stCondLst>
                                        </p:cTn>
                                        <p:tgtEl>
                                          <p:spTgt spid="4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38"/>
                                        </p:tgtEl>
                                        <p:attrNameLst>
                                          <p:attrName>ppt_x</p:attrName>
                                        </p:attrNameLst>
                                      </p:cBhvr>
                                      <p:tavLst>
                                        <p:tav tm="0">
                                          <p:val>
                                            <p:strVal val="ppt_x"/>
                                          </p:val>
                                        </p:tav>
                                        <p:tav tm="100000">
                                          <p:val>
                                            <p:strVal val="ppt_x"/>
                                          </p:val>
                                        </p:tav>
                                      </p:tavLst>
                                    </p:anim>
                                    <p:anim calcmode="lin" valueType="num">
                                      <p:cBhvr additive="base">
                                        <p:cTn id="73" dur="500"/>
                                        <p:tgtEl>
                                          <p:spTgt spid="38"/>
                                        </p:tgtEl>
                                        <p:attrNameLst>
                                          <p:attrName>ppt_y</p:attrName>
                                        </p:attrNameLst>
                                      </p:cBhvr>
                                      <p:tavLst>
                                        <p:tav tm="0">
                                          <p:val>
                                            <p:strVal val="ppt_y"/>
                                          </p:val>
                                        </p:tav>
                                        <p:tav tm="100000">
                                          <p:val>
                                            <p:strVal val="1+ppt_h/2"/>
                                          </p:val>
                                        </p:tav>
                                      </p:tavLst>
                                    </p:anim>
                                    <p:set>
                                      <p:cBhvr>
                                        <p:cTn id="74" dur="1" fill="hold">
                                          <p:stCondLst>
                                            <p:cond delay="499"/>
                                          </p:stCondLst>
                                        </p:cTn>
                                        <p:tgtEl>
                                          <p:spTgt spid="3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39"/>
                                        </p:tgtEl>
                                        <p:attrNameLst>
                                          <p:attrName>ppt_x</p:attrName>
                                        </p:attrNameLst>
                                      </p:cBhvr>
                                      <p:tavLst>
                                        <p:tav tm="0">
                                          <p:val>
                                            <p:strVal val="ppt_x"/>
                                          </p:val>
                                        </p:tav>
                                        <p:tav tm="100000">
                                          <p:val>
                                            <p:strVal val="ppt_x"/>
                                          </p:val>
                                        </p:tav>
                                      </p:tavLst>
                                    </p:anim>
                                    <p:anim calcmode="lin" valueType="num">
                                      <p:cBhvr additive="base">
                                        <p:cTn id="85" dur="500"/>
                                        <p:tgtEl>
                                          <p:spTgt spid="39"/>
                                        </p:tgtEl>
                                        <p:attrNameLst>
                                          <p:attrName>ppt_y</p:attrName>
                                        </p:attrNameLst>
                                      </p:cBhvr>
                                      <p:tavLst>
                                        <p:tav tm="0">
                                          <p:val>
                                            <p:strVal val="ppt_y"/>
                                          </p:val>
                                        </p:tav>
                                        <p:tav tm="100000">
                                          <p:val>
                                            <p:strVal val="1+ppt_h/2"/>
                                          </p:val>
                                        </p:tav>
                                      </p:tavLst>
                                    </p:anim>
                                    <p:set>
                                      <p:cBhvr>
                                        <p:cTn id="86" dur="1" fill="hold">
                                          <p:stCondLst>
                                            <p:cond delay="499"/>
                                          </p:stCondLst>
                                        </p:cTn>
                                        <p:tgtEl>
                                          <p:spTgt spid="3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0" nodeType="clickEffect">
                                  <p:stCondLst>
                                    <p:cond delay="0"/>
                                  </p:stCondLst>
                                  <p:childTnLst>
                                    <p:anim calcmode="lin" valueType="num">
                                      <p:cBhvr additive="base">
                                        <p:cTn id="90" dur="500"/>
                                        <p:tgtEl>
                                          <p:spTgt spid="36"/>
                                        </p:tgtEl>
                                        <p:attrNameLst>
                                          <p:attrName>ppt_x</p:attrName>
                                        </p:attrNameLst>
                                      </p:cBhvr>
                                      <p:tavLst>
                                        <p:tav tm="0">
                                          <p:val>
                                            <p:strVal val="ppt_x"/>
                                          </p:val>
                                        </p:tav>
                                        <p:tav tm="100000">
                                          <p:val>
                                            <p:strVal val="ppt_x"/>
                                          </p:val>
                                        </p:tav>
                                      </p:tavLst>
                                    </p:anim>
                                    <p:anim calcmode="lin" valueType="num">
                                      <p:cBhvr additive="base">
                                        <p:cTn id="91" dur="500"/>
                                        <p:tgtEl>
                                          <p:spTgt spid="36"/>
                                        </p:tgtEl>
                                        <p:attrNameLst>
                                          <p:attrName>ppt_y</p:attrName>
                                        </p:attrNameLst>
                                      </p:cBhvr>
                                      <p:tavLst>
                                        <p:tav tm="0">
                                          <p:val>
                                            <p:strVal val="ppt_y"/>
                                          </p:val>
                                        </p:tav>
                                        <p:tav tm="100000">
                                          <p:val>
                                            <p:strVal val="1+ppt_h/2"/>
                                          </p:val>
                                        </p:tav>
                                      </p:tavLst>
                                    </p:anim>
                                    <p:set>
                                      <p:cBhvr>
                                        <p:cTn id="92" dur="1" fill="hold">
                                          <p:stCondLst>
                                            <p:cond delay="499"/>
                                          </p:stCondLst>
                                        </p:cTn>
                                        <p:tgtEl>
                                          <p:spTgt spid="3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0" nodeType="clickEffect">
                                  <p:stCondLst>
                                    <p:cond delay="0"/>
                                  </p:stCondLst>
                                  <p:childTnLst>
                                    <p:anim calcmode="lin" valueType="num">
                                      <p:cBhvr additive="base">
                                        <p:cTn id="96" dur="500"/>
                                        <p:tgtEl>
                                          <p:spTgt spid="43"/>
                                        </p:tgtEl>
                                        <p:attrNameLst>
                                          <p:attrName>ppt_x</p:attrName>
                                        </p:attrNameLst>
                                      </p:cBhvr>
                                      <p:tavLst>
                                        <p:tav tm="0">
                                          <p:val>
                                            <p:strVal val="ppt_x"/>
                                          </p:val>
                                        </p:tav>
                                        <p:tav tm="100000">
                                          <p:val>
                                            <p:strVal val="ppt_x"/>
                                          </p:val>
                                        </p:tav>
                                      </p:tavLst>
                                    </p:anim>
                                    <p:anim calcmode="lin" valueType="num">
                                      <p:cBhvr additive="base">
                                        <p:cTn id="97" dur="500"/>
                                        <p:tgtEl>
                                          <p:spTgt spid="43"/>
                                        </p:tgtEl>
                                        <p:attrNameLst>
                                          <p:attrName>ppt_y</p:attrName>
                                        </p:attrNameLst>
                                      </p:cBhvr>
                                      <p:tavLst>
                                        <p:tav tm="0">
                                          <p:val>
                                            <p:strVal val="ppt_y"/>
                                          </p:val>
                                        </p:tav>
                                        <p:tav tm="100000">
                                          <p:val>
                                            <p:strVal val="1+ppt_h/2"/>
                                          </p:val>
                                        </p:tav>
                                      </p:tavLst>
                                    </p:anim>
                                    <p:set>
                                      <p:cBhvr>
                                        <p:cTn id="98" dur="1" fill="hold">
                                          <p:stCondLst>
                                            <p:cond delay="499"/>
                                          </p:stCondLst>
                                        </p:cTn>
                                        <p:tgtEl>
                                          <p:spTgt spid="4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AF029581-EBAB-4A7F-925F-FB6E3DA70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838200"/>
            <a:ext cx="8058150"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2181A6B-0204-4F55-A18A-5EE3165A7349}"/>
              </a:ext>
            </a:extLst>
          </p:cNvPr>
          <p:cNvSpPr/>
          <p:nvPr/>
        </p:nvSpPr>
        <p:spPr>
          <a:xfrm>
            <a:off x="0" y="557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BAF52B0-7702-48FD-A4BD-0A71CD66E56B}"/>
              </a:ext>
            </a:extLst>
          </p:cNvPr>
          <p:cNvSpPr/>
          <p:nvPr/>
        </p:nvSpPr>
        <p:spPr>
          <a:xfrm>
            <a:off x="2999656" y="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1CD92CC-5DD5-4076-8DE3-CCE03E4F0052}"/>
              </a:ext>
            </a:extLst>
          </p:cNvPr>
          <p:cNvSpPr/>
          <p:nvPr/>
        </p:nvSpPr>
        <p:spPr>
          <a:xfrm>
            <a:off x="6240016" y="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896214F-F52D-4F76-8C2D-6B4E748420C4}"/>
              </a:ext>
            </a:extLst>
          </p:cNvPr>
          <p:cNvSpPr/>
          <p:nvPr/>
        </p:nvSpPr>
        <p:spPr>
          <a:xfrm>
            <a:off x="9336360" y="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3F916C5C-EF9F-4C3B-A199-1878EAF71E9F}"/>
              </a:ext>
            </a:extLst>
          </p:cNvPr>
          <p:cNvSpPr/>
          <p:nvPr/>
        </p:nvSpPr>
        <p:spPr>
          <a:xfrm>
            <a:off x="10950" y="1717545"/>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6770954-DF63-403E-85E3-67D4D556CA60}"/>
              </a:ext>
            </a:extLst>
          </p:cNvPr>
          <p:cNvSpPr/>
          <p:nvPr/>
        </p:nvSpPr>
        <p:spPr>
          <a:xfrm>
            <a:off x="3021556" y="1717866"/>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7513304-039B-4386-9E3A-AE3B634DB423}"/>
              </a:ext>
            </a:extLst>
          </p:cNvPr>
          <p:cNvSpPr/>
          <p:nvPr/>
        </p:nvSpPr>
        <p:spPr>
          <a:xfrm>
            <a:off x="6250966" y="1711966"/>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1EC813A-285C-4BA2-A62C-94AF044621AB}"/>
              </a:ext>
            </a:extLst>
          </p:cNvPr>
          <p:cNvSpPr/>
          <p:nvPr/>
        </p:nvSpPr>
        <p:spPr>
          <a:xfrm>
            <a:off x="9347310" y="1711966"/>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E4438AB-D81A-4EAE-86D0-323161ECCF9D}"/>
              </a:ext>
            </a:extLst>
          </p:cNvPr>
          <p:cNvSpPr/>
          <p:nvPr/>
        </p:nvSpPr>
        <p:spPr>
          <a:xfrm>
            <a:off x="10950" y="342374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8B67C29-C938-4645-B6A8-F7CBC3E1E4F0}"/>
              </a:ext>
            </a:extLst>
          </p:cNvPr>
          <p:cNvSpPr/>
          <p:nvPr/>
        </p:nvSpPr>
        <p:spPr>
          <a:xfrm>
            <a:off x="3010606" y="341817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7822E94A-C1DD-4435-9711-A84E1FCAF387}"/>
              </a:ext>
            </a:extLst>
          </p:cNvPr>
          <p:cNvSpPr/>
          <p:nvPr/>
        </p:nvSpPr>
        <p:spPr>
          <a:xfrm>
            <a:off x="6250966" y="341817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E6DA744F-5DD4-4296-B049-B8B6143D354F}"/>
              </a:ext>
            </a:extLst>
          </p:cNvPr>
          <p:cNvSpPr/>
          <p:nvPr/>
        </p:nvSpPr>
        <p:spPr>
          <a:xfrm>
            <a:off x="9347310" y="341817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A77C3C3D-0206-4116-B4DB-970AA8951388}"/>
              </a:ext>
            </a:extLst>
          </p:cNvPr>
          <p:cNvSpPr/>
          <p:nvPr/>
        </p:nvSpPr>
        <p:spPr>
          <a:xfrm>
            <a:off x="21900" y="5135532"/>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04C45A8-DA5C-4188-ACE4-AA53000AF5A5}"/>
              </a:ext>
            </a:extLst>
          </p:cNvPr>
          <p:cNvSpPr/>
          <p:nvPr/>
        </p:nvSpPr>
        <p:spPr>
          <a:xfrm>
            <a:off x="3021556" y="5129953"/>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EB4BF287-2CDB-4E0E-9F3D-F5CE00215153}"/>
              </a:ext>
            </a:extLst>
          </p:cNvPr>
          <p:cNvSpPr/>
          <p:nvPr/>
        </p:nvSpPr>
        <p:spPr>
          <a:xfrm>
            <a:off x="6261916" y="5129953"/>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A9A25AE-564F-4BF3-AF9D-72F422C6D184}"/>
              </a:ext>
            </a:extLst>
          </p:cNvPr>
          <p:cNvSpPr/>
          <p:nvPr/>
        </p:nvSpPr>
        <p:spPr>
          <a:xfrm>
            <a:off x="9358260" y="5129953"/>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4E6A0CB-6DF3-4127-92B7-25C464F080AE}"/>
              </a:ext>
            </a:extLst>
          </p:cNvPr>
          <p:cNvSpPr txBox="1"/>
          <p:nvPr/>
        </p:nvSpPr>
        <p:spPr>
          <a:xfrm>
            <a:off x="4426838" y="2852936"/>
            <a:ext cx="3028393" cy="923330"/>
          </a:xfrm>
          <a:prstGeom prst="rect">
            <a:avLst/>
          </a:prstGeom>
          <a:noFill/>
        </p:spPr>
        <p:txBody>
          <a:bodyPr wrap="none" rtlCol="0">
            <a:spAutoFit/>
          </a:bodyPr>
          <a:lstStyle/>
          <a:p>
            <a:r>
              <a:rPr lang="en-GB" sz="5400" dirty="0">
                <a:highlight>
                  <a:srgbClr val="FFFF00"/>
                </a:highlight>
              </a:rPr>
              <a:t>Centrioles</a:t>
            </a:r>
          </a:p>
        </p:txBody>
      </p:sp>
    </p:spTree>
    <p:extLst>
      <p:ext uri="{BB962C8B-B14F-4D97-AF65-F5344CB8AC3E}">
        <p14:creationId xmlns:p14="http://schemas.microsoft.com/office/powerpoint/2010/main" val="211644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5"/>
                                        </p:tgtEl>
                                        <p:attrNameLst>
                                          <p:attrName>ppt_x</p:attrName>
                                        </p:attrNameLst>
                                      </p:cBhvr>
                                      <p:tavLst>
                                        <p:tav tm="0">
                                          <p:val>
                                            <p:strVal val="ppt_x"/>
                                          </p:val>
                                        </p:tav>
                                        <p:tav tm="100000">
                                          <p:val>
                                            <p:strVal val="ppt_x"/>
                                          </p:val>
                                        </p:tav>
                                      </p:tavLst>
                                    </p:anim>
                                    <p:anim calcmode="lin" valueType="num">
                                      <p:cBhvr additive="base">
                                        <p:cTn id="13" dur="500"/>
                                        <p:tgtEl>
                                          <p:spTgt spid="35"/>
                                        </p:tgtEl>
                                        <p:attrNameLst>
                                          <p:attrName>ppt_y</p:attrName>
                                        </p:attrNameLst>
                                      </p:cBhvr>
                                      <p:tavLst>
                                        <p:tav tm="0">
                                          <p:val>
                                            <p:strVal val="ppt_y"/>
                                          </p:val>
                                        </p:tav>
                                        <p:tav tm="100000">
                                          <p:val>
                                            <p:strVal val="1+ppt_h/2"/>
                                          </p:val>
                                        </p:tav>
                                      </p:tavLst>
                                    </p:anim>
                                    <p:set>
                                      <p:cBhvr>
                                        <p:cTn id="14" dur="1" fill="hold">
                                          <p:stCondLst>
                                            <p:cond delay="499"/>
                                          </p:stCondLst>
                                        </p:cTn>
                                        <p:tgtEl>
                                          <p:spTgt spid="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42"/>
                                        </p:tgtEl>
                                        <p:attrNameLst>
                                          <p:attrName>ppt_x</p:attrName>
                                        </p:attrNameLst>
                                      </p:cBhvr>
                                      <p:tavLst>
                                        <p:tav tm="0">
                                          <p:val>
                                            <p:strVal val="ppt_x"/>
                                          </p:val>
                                        </p:tav>
                                        <p:tav tm="100000">
                                          <p:val>
                                            <p:strVal val="ppt_x"/>
                                          </p:val>
                                        </p:tav>
                                      </p:tavLst>
                                    </p:anim>
                                    <p:anim calcmode="lin" valueType="num">
                                      <p:cBhvr additive="base">
                                        <p:cTn id="19" dur="500"/>
                                        <p:tgtEl>
                                          <p:spTgt spid="42"/>
                                        </p:tgtEl>
                                        <p:attrNameLst>
                                          <p:attrName>ppt_y</p:attrName>
                                        </p:attrNameLst>
                                      </p:cBhvr>
                                      <p:tavLst>
                                        <p:tav tm="0">
                                          <p:val>
                                            <p:strVal val="ppt_y"/>
                                          </p:val>
                                        </p:tav>
                                        <p:tav tm="100000">
                                          <p:val>
                                            <p:strVal val="1+ppt_h/2"/>
                                          </p:val>
                                        </p:tav>
                                      </p:tavLst>
                                    </p:anim>
                                    <p:set>
                                      <p:cBhvr>
                                        <p:cTn id="20" dur="1" fill="hold">
                                          <p:stCondLst>
                                            <p:cond delay="499"/>
                                          </p:stCondLst>
                                        </p:cTn>
                                        <p:tgtEl>
                                          <p:spTgt spid="4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4"/>
                                        </p:tgtEl>
                                        <p:attrNameLst>
                                          <p:attrName>ppt_x</p:attrName>
                                        </p:attrNameLst>
                                      </p:cBhvr>
                                      <p:tavLst>
                                        <p:tav tm="0">
                                          <p:val>
                                            <p:strVal val="ppt_x"/>
                                          </p:val>
                                        </p:tav>
                                        <p:tav tm="100000">
                                          <p:val>
                                            <p:strVal val="ppt_x"/>
                                          </p:val>
                                        </p:tav>
                                      </p:tavLst>
                                    </p:anim>
                                    <p:anim calcmode="lin" valueType="num">
                                      <p:cBhvr additive="base">
                                        <p:cTn id="31" dur="500"/>
                                        <p:tgtEl>
                                          <p:spTgt spid="44"/>
                                        </p:tgtEl>
                                        <p:attrNameLst>
                                          <p:attrName>ppt_y</p:attrName>
                                        </p:attrNameLst>
                                      </p:cBhvr>
                                      <p:tavLst>
                                        <p:tav tm="0">
                                          <p:val>
                                            <p:strVal val="ppt_y"/>
                                          </p:val>
                                        </p:tav>
                                        <p:tav tm="100000">
                                          <p:val>
                                            <p:strVal val="1+ppt_h/2"/>
                                          </p:val>
                                        </p:tav>
                                      </p:tavLst>
                                    </p:anim>
                                    <p:set>
                                      <p:cBhvr>
                                        <p:cTn id="32" dur="1" fill="hold">
                                          <p:stCondLst>
                                            <p:cond delay="499"/>
                                          </p:stCondLst>
                                        </p:cTn>
                                        <p:tgtEl>
                                          <p:spTgt spid="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37"/>
                                        </p:tgtEl>
                                        <p:attrNameLst>
                                          <p:attrName>ppt_x</p:attrName>
                                        </p:attrNameLst>
                                      </p:cBhvr>
                                      <p:tavLst>
                                        <p:tav tm="0">
                                          <p:val>
                                            <p:strVal val="ppt_x"/>
                                          </p:val>
                                        </p:tav>
                                        <p:tav tm="100000">
                                          <p:val>
                                            <p:strVal val="ppt_x"/>
                                          </p:val>
                                        </p:tav>
                                      </p:tavLst>
                                    </p:anim>
                                    <p:anim calcmode="lin" valueType="num">
                                      <p:cBhvr additive="base">
                                        <p:cTn id="37" dur="500"/>
                                        <p:tgtEl>
                                          <p:spTgt spid="37"/>
                                        </p:tgtEl>
                                        <p:attrNameLst>
                                          <p:attrName>ppt_y</p:attrName>
                                        </p:attrNameLst>
                                      </p:cBhvr>
                                      <p:tavLst>
                                        <p:tav tm="0">
                                          <p:val>
                                            <p:strVal val="ppt_y"/>
                                          </p:val>
                                        </p:tav>
                                        <p:tav tm="100000">
                                          <p:val>
                                            <p:strVal val="1+ppt_h/2"/>
                                          </p:val>
                                        </p:tav>
                                      </p:tavLst>
                                    </p:anim>
                                    <p:set>
                                      <p:cBhvr>
                                        <p:cTn id="38" dur="1" fill="hold">
                                          <p:stCondLst>
                                            <p:cond delay="499"/>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41"/>
                                        </p:tgtEl>
                                        <p:attrNameLst>
                                          <p:attrName>ppt_x</p:attrName>
                                        </p:attrNameLst>
                                      </p:cBhvr>
                                      <p:tavLst>
                                        <p:tav tm="0">
                                          <p:val>
                                            <p:strVal val="ppt_x"/>
                                          </p:val>
                                        </p:tav>
                                        <p:tav tm="100000">
                                          <p:val>
                                            <p:strVal val="ppt_x"/>
                                          </p:val>
                                        </p:tav>
                                      </p:tavLst>
                                    </p:anim>
                                    <p:anim calcmode="lin" valueType="num">
                                      <p:cBhvr additive="base">
                                        <p:cTn id="43" dur="500"/>
                                        <p:tgtEl>
                                          <p:spTgt spid="41"/>
                                        </p:tgtEl>
                                        <p:attrNameLst>
                                          <p:attrName>ppt_y</p:attrName>
                                        </p:attrNameLst>
                                      </p:cBhvr>
                                      <p:tavLst>
                                        <p:tav tm="0">
                                          <p:val>
                                            <p:strVal val="ppt_y"/>
                                          </p:val>
                                        </p:tav>
                                        <p:tav tm="100000">
                                          <p:val>
                                            <p:strVal val="1+ppt_h/2"/>
                                          </p:val>
                                        </p:tav>
                                      </p:tavLst>
                                    </p:anim>
                                    <p:set>
                                      <p:cBhvr>
                                        <p:cTn id="44" dur="1" fill="hold">
                                          <p:stCondLst>
                                            <p:cond delay="499"/>
                                          </p:stCondLst>
                                        </p:cTn>
                                        <p:tgtEl>
                                          <p:spTgt spid="4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33"/>
                                        </p:tgtEl>
                                        <p:attrNameLst>
                                          <p:attrName>ppt_x</p:attrName>
                                        </p:attrNameLst>
                                      </p:cBhvr>
                                      <p:tavLst>
                                        <p:tav tm="0">
                                          <p:val>
                                            <p:strVal val="ppt_x"/>
                                          </p:val>
                                        </p:tav>
                                        <p:tav tm="100000">
                                          <p:val>
                                            <p:strVal val="ppt_x"/>
                                          </p:val>
                                        </p:tav>
                                      </p:tavLst>
                                    </p:anim>
                                    <p:anim calcmode="lin" valueType="num">
                                      <p:cBhvr additive="base">
                                        <p:cTn id="55" dur="500"/>
                                        <p:tgtEl>
                                          <p:spTgt spid="33"/>
                                        </p:tgtEl>
                                        <p:attrNameLst>
                                          <p:attrName>ppt_y</p:attrName>
                                        </p:attrNameLst>
                                      </p:cBhvr>
                                      <p:tavLst>
                                        <p:tav tm="0">
                                          <p:val>
                                            <p:strVal val="ppt_y"/>
                                          </p:val>
                                        </p:tav>
                                        <p:tav tm="100000">
                                          <p:val>
                                            <p:strVal val="1+ppt_h/2"/>
                                          </p:val>
                                        </p:tav>
                                      </p:tavLst>
                                    </p:anim>
                                    <p:set>
                                      <p:cBhvr>
                                        <p:cTn id="56" dur="1" fill="hold">
                                          <p:stCondLst>
                                            <p:cond delay="499"/>
                                          </p:stCondLst>
                                        </p:cTn>
                                        <p:tgtEl>
                                          <p:spTgt spid="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34"/>
                                        </p:tgtEl>
                                        <p:attrNameLst>
                                          <p:attrName>ppt_x</p:attrName>
                                        </p:attrNameLst>
                                      </p:cBhvr>
                                      <p:tavLst>
                                        <p:tav tm="0">
                                          <p:val>
                                            <p:strVal val="ppt_x"/>
                                          </p:val>
                                        </p:tav>
                                        <p:tav tm="100000">
                                          <p:val>
                                            <p:strVal val="ppt_x"/>
                                          </p:val>
                                        </p:tav>
                                      </p:tavLst>
                                    </p:anim>
                                    <p:anim calcmode="lin" valueType="num">
                                      <p:cBhvr additive="base">
                                        <p:cTn id="61" dur="500"/>
                                        <p:tgtEl>
                                          <p:spTgt spid="34"/>
                                        </p:tgtEl>
                                        <p:attrNameLst>
                                          <p:attrName>ppt_y</p:attrName>
                                        </p:attrNameLst>
                                      </p:cBhvr>
                                      <p:tavLst>
                                        <p:tav tm="0">
                                          <p:val>
                                            <p:strVal val="ppt_y"/>
                                          </p:val>
                                        </p:tav>
                                        <p:tav tm="100000">
                                          <p:val>
                                            <p:strVal val="1+ppt_h/2"/>
                                          </p:val>
                                        </p:tav>
                                      </p:tavLst>
                                    </p:anim>
                                    <p:set>
                                      <p:cBhvr>
                                        <p:cTn id="62" dur="1" fill="hold">
                                          <p:stCondLst>
                                            <p:cond delay="499"/>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40"/>
                                        </p:tgtEl>
                                        <p:attrNameLst>
                                          <p:attrName>ppt_x</p:attrName>
                                        </p:attrNameLst>
                                      </p:cBhvr>
                                      <p:tavLst>
                                        <p:tav tm="0">
                                          <p:val>
                                            <p:strVal val="ppt_x"/>
                                          </p:val>
                                        </p:tav>
                                        <p:tav tm="100000">
                                          <p:val>
                                            <p:strVal val="ppt_x"/>
                                          </p:val>
                                        </p:tav>
                                      </p:tavLst>
                                    </p:anim>
                                    <p:anim calcmode="lin" valueType="num">
                                      <p:cBhvr additive="base">
                                        <p:cTn id="67" dur="500"/>
                                        <p:tgtEl>
                                          <p:spTgt spid="40"/>
                                        </p:tgtEl>
                                        <p:attrNameLst>
                                          <p:attrName>ppt_y</p:attrName>
                                        </p:attrNameLst>
                                      </p:cBhvr>
                                      <p:tavLst>
                                        <p:tav tm="0">
                                          <p:val>
                                            <p:strVal val="ppt_y"/>
                                          </p:val>
                                        </p:tav>
                                        <p:tav tm="100000">
                                          <p:val>
                                            <p:strVal val="1+ppt_h/2"/>
                                          </p:val>
                                        </p:tav>
                                      </p:tavLst>
                                    </p:anim>
                                    <p:set>
                                      <p:cBhvr>
                                        <p:cTn id="68" dur="1" fill="hold">
                                          <p:stCondLst>
                                            <p:cond delay="499"/>
                                          </p:stCondLst>
                                        </p:cTn>
                                        <p:tgtEl>
                                          <p:spTgt spid="4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38"/>
                                        </p:tgtEl>
                                        <p:attrNameLst>
                                          <p:attrName>ppt_x</p:attrName>
                                        </p:attrNameLst>
                                      </p:cBhvr>
                                      <p:tavLst>
                                        <p:tav tm="0">
                                          <p:val>
                                            <p:strVal val="ppt_x"/>
                                          </p:val>
                                        </p:tav>
                                        <p:tav tm="100000">
                                          <p:val>
                                            <p:strVal val="ppt_x"/>
                                          </p:val>
                                        </p:tav>
                                      </p:tavLst>
                                    </p:anim>
                                    <p:anim calcmode="lin" valueType="num">
                                      <p:cBhvr additive="base">
                                        <p:cTn id="73" dur="500"/>
                                        <p:tgtEl>
                                          <p:spTgt spid="38"/>
                                        </p:tgtEl>
                                        <p:attrNameLst>
                                          <p:attrName>ppt_y</p:attrName>
                                        </p:attrNameLst>
                                      </p:cBhvr>
                                      <p:tavLst>
                                        <p:tav tm="0">
                                          <p:val>
                                            <p:strVal val="ppt_y"/>
                                          </p:val>
                                        </p:tav>
                                        <p:tav tm="100000">
                                          <p:val>
                                            <p:strVal val="1+ppt_h/2"/>
                                          </p:val>
                                        </p:tav>
                                      </p:tavLst>
                                    </p:anim>
                                    <p:set>
                                      <p:cBhvr>
                                        <p:cTn id="74" dur="1" fill="hold">
                                          <p:stCondLst>
                                            <p:cond delay="499"/>
                                          </p:stCondLst>
                                        </p:cTn>
                                        <p:tgtEl>
                                          <p:spTgt spid="3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39"/>
                                        </p:tgtEl>
                                        <p:attrNameLst>
                                          <p:attrName>ppt_x</p:attrName>
                                        </p:attrNameLst>
                                      </p:cBhvr>
                                      <p:tavLst>
                                        <p:tav tm="0">
                                          <p:val>
                                            <p:strVal val="ppt_x"/>
                                          </p:val>
                                        </p:tav>
                                        <p:tav tm="100000">
                                          <p:val>
                                            <p:strVal val="ppt_x"/>
                                          </p:val>
                                        </p:tav>
                                      </p:tavLst>
                                    </p:anim>
                                    <p:anim calcmode="lin" valueType="num">
                                      <p:cBhvr additive="base">
                                        <p:cTn id="85" dur="500"/>
                                        <p:tgtEl>
                                          <p:spTgt spid="39"/>
                                        </p:tgtEl>
                                        <p:attrNameLst>
                                          <p:attrName>ppt_y</p:attrName>
                                        </p:attrNameLst>
                                      </p:cBhvr>
                                      <p:tavLst>
                                        <p:tav tm="0">
                                          <p:val>
                                            <p:strVal val="ppt_y"/>
                                          </p:val>
                                        </p:tav>
                                        <p:tav tm="100000">
                                          <p:val>
                                            <p:strVal val="1+ppt_h/2"/>
                                          </p:val>
                                        </p:tav>
                                      </p:tavLst>
                                    </p:anim>
                                    <p:set>
                                      <p:cBhvr>
                                        <p:cTn id="86" dur="1" fill="hold">
                                          <p:stCondLst>
                                            <p:cond delay="499"/>
                                          </p:stCondLst>
                                        </p:cTn>
                                        <p:tgtEl>
                                          <p:spTgt spid="3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0" nodeType="clickEffect">
                                  <p:stCondLst>
                                    <p:cond delay="0"/>
                                  </p:stCondLst>
                                  <p:childTnLst>
                                    <p:anim calcmode="lin" valueType="num">
                                      <p:cBhvr additive="base">
                                        <p:cTn id="90" dur="500"/>
                                        <p:tgtEl>
                                          <p:spTgt spid="36"/>
                                        </p:tgtEl>
                                        <p:attrNameLst>
                                          <p:attrName>ppt_x</p:attrName>
                                        </p:attrNameLst>
                                      </p:cBhvr>
                                      <p:tavLst>
                                        <p:tav tm="0">
                                          <p:val>
                                            <p:strVal val="ppt_x"/>
                                          </p:val>
                                        </p:tav>
                                        <p:tav tm="100000">
                                          <p:val>
                                            <p:strVal val="ppt_x"/>
                                          </p:val>
                                        </p:tav>
                                      </p:tavLst>
                                    </p:anim>
                                    <p:anim calcmode="lin" valueType="num">
                                      <p:cBhvr additive="base">
                                        <p:cTn id="91" dur="500"/>
                                        <p:tgtEl>
                                          <p:spTgt spid="36"/>
                                        </p:tgtEl>
                                        <p:attrNameLst>
                                          <p:attrName>ppt_y</p:attrName>
                                        </p:attrNameLst>
                                      </p:cBhvr>
                                      <p:tavLst>
                                        <p:tav tm="0">
                                          <p:val>
                                            <p:strVal val="ppt_y"/>
                                          </p:val>
                                        </p:tav>
                                        <p:tav tm="100000">
                                          <p:val>
                                            <p:strVal val="1+ppt_h/2"/>
                                          </p:val>
                                        </p:tav>
                                      </p:tavLst>
                                    </p:anim>
                                    <p:set>
                                      <p:cBhvr>
                                        <p:cTn id="92" dur="1" fill="hold">
                                          <p:stCondLst>
                                            <p:cond delay="499"/>
                                          </p:stCondLst>
                                        </p:cTn>
                                        <p:tgtEl>
                                          <p:spTgt spid="3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0" nodeType="clickEffect">
                                  <p:stCondLst>
                                    <p:cond delay="0"/>
                                  </p:stCondLst>
                                  <p:childTnLst>
                                    <p:anim calcmode="lin" valueType="num">
                                      <p:cBhvr additive="base">
                                        <p:cTn id="96" dur="500"/>
                                        <p:tgtEl>
                                          <p:spTgt spid="43"/>
                                        </p:tgtEl>
                                        <p:attrNameLst>
                                          <p:attrName>ppt_x</p:attrName>
                                        </p:attrNameLst>
                                      </p:cBhvr>
                                      <p:tavLst>
                                        <p:tav tm="0">
                                          <p:val>
                                            <p:strVal val="ppt_x"/>
                                          </p:val>
                                        </p:tav>
                                        <p:tav tm="100000">
                                          <p:val>
                                            <p:strVal val="ppt_x"/>
                                          </p:val>
                                        </p:tav>
                                      </p:tavLst>
                                    </p:anim>
                                    <p:anim calcmode="lin" valueType="num">
                                      <p:cBhvr additive="base">
                                        <p:cTn id="97" dur="500"/>
                                        <p:tgtEl>
                                          <p:spTgt spid="43"/>
                                        </p:tgtEl>
                                        <p:attrNameLst>
                                          <p:attrName>ppt_y</p:attrName>
                                        </p:attrNameLst>
                                      </p:cBhvr>
                                      <p:tavLst>
                                        <p:tav tm="0">
                                          <p:val>
                                            <p:strVal val="ppt_y"/>
                                          </p:val>
                                        </p:tav>
                                        <p:tav tm="100000">
                                          <p:val>
                                            <p:strVal val="1+ppt_h/2"/>
                                          </p:val>
                                        </p:tav>
                                      </p:tavLst>
                                    </p:anim>
                                    <p:set>
                                      <p:cBhvr>
                                        <p:cTn id="98" dur="1" fill="hold">
                                          <p:stCondLst>
                                            <p:cond delay="499"/>
                                          </p:stCondLst>
                                        </p:cTn>
                                        <p:tgtEl>
                                          <p:spTgt spid="4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52160850-46C3-4490-BC97-FD632ECEC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583" y="764704"/>
            <a:ext cx="8078833" cy="53285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2181A6B-0204-4F55-A18A-5EE3165A7349}"/>
              </a:ext>
            </a:extLst>
          </p:cNvPr>
          <p:cNvSpPr/>
          <p:nvPr/>
        </p:nvSpPr>
        <p:spPr>
          <a:xfrm>
            <a:off x="0" y="557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BAF52B0-7702-48FD-A4BD-0A71CD66E56B}"/>
              </a:ext>
            </a:extLst>
          </p:cNvPr>
          <p:cNvSpPr/>
          <p:nvPr/>
        </p:nvSpPr>
        <p:spPr>
          <a:xfrm>
            <a:off x="2999656" y="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1CD92CC-5DD5-4076-8DE3-CCE03E4F0052}"/>
              </a:ext>
            </a:extLst>
          </p:cNvPr>
          <p:cNvSpPr/>
          <p:nvPr/>
        </p:nvSpPr>
        <p:spPr>
          <a:xfrm>
            <a:off x="6240016" y="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896214F-F52D-4F76-8C2D-6B4E748420C4}"/>
              </a:ext>
            </a:extLst>
          </p:cNvPr>
          <p:cNvSpPr/>
          <p:nvPr/>
        </p:nvSpPr>
        <p:spPr>
          <a:xfrm>
            <a:off x="9336360" y="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3F916C5C-EF9F-4C3B-A199-1878EAF71E9F}"/>
              </a:ext>
            </a:extLst>
          </p:cNvPr>
          <p:cNvSpPr/>
          <p:nvPr/>
        </p:nvSpPr>
        <p:spPr>
          <a:xfrm>
            <a:off x="10950" y="1717545"/>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6770954-DF63-403E-85E3-67D4D556CA60}"/>
              </a:ext>
            </a:extLst>
          </p:cNvPr>
          <p:cNvSpPr/>
          <p:nvPr/>
        </p:nvSpPr>
        <p:spPr>
          <a:xfrm>
            <a:off x="3033948" y="1717454"/>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7513304-039B-4386-9E3A-AE3B634DB423}"/>
              </a:ext>
            </a:extLst>
          </p:cNvPr>
          <p:cNvSpPr/>
          <p:nvPr/>
        </p:nvSpPr>
        <p:spPr>
          <a:xfrm>
            <a:off x="6250966" y="1711966"/>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1EC813A-285C-4BA2-A62C-94AF044621AB}"/>
              </a:ext>
            </a:extLst>
          </p:cNvPr>
          <p:cNvSpPr/>
          <p:nvPr/>
        </p:nvSpPr>
        <p:spPr>
          <a:xfrm>
            <a:off x="9347310" y="1711966"/>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E4438AB-D81A-4EAE-86D0-323161ECCF9D}"/>
              </a:ext>
            </a:extLst>
          </p:cNvPr>
          <p:cNvSpPr/>
          <p:nvPr/>
        </p:nvSpPr>
        <p:spPr>
          <a:xfrm>
            <a:off x="10950" y="342374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8B67C29-C938-4645-B6A8-F7CBC3E1E4F0}"/>
              </a:ext>
            </a:extLst>
          </p:cNvPr>
          <p:cNvSpPr/>
          <p:nvPr/>
        </p:nvSpPr>
        <p:spPr>
          <a:xfrm>
            <a:off x="3010606" y="341817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7822E94A-C1DD-4435-9711-A84E1FCAF387}"/>
              </a:ext>
            </a:extLst>
          </p:cNvPr>
          <p:cNvSpPr/>
          <p:nvPr/>
        </p:nvSpPr>
        <p:spPr>
          <a:xfrm>
            <a:off x="6250966" y="341817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E6DA744F-5DD4-4296-B049-B8B6143D354F}"/>
              </a:ext>
            </a:extLst>
          </p:cNvPr>
          <p:cNvSpPr/>
          <p:nvPr/>
        </p:nvSpPr>
        <p:spPr>
          <a:xfrm>
            <a:off x="9347310" y="341817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A77C3C3D-0206-4116-B4DB-970AA8951388}"/>
              </a:ext>
            </a:extLst>
          </p:cNvPr>
          <p:cNvSpPr/>
          <p:nvPr/>
        </p:nvSpPr>
        <p:spPr>
          <a:xfrm>
            <a:off x="21900" y="5135532"/>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04C45A8-DA5C-4188-ACE4-AA53000AF5A5}"/>
              </a:ext>
            </a:extLst>
          </p:cNvPr>
          <p:cNvSpPr/>
          <p:nvPr/>
        </p:nvSpPr>
        <p:spPr>
          <a:xfrm>
            <a:off x="3021556" y="5129953"/>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EB4BF287-2CDB-4E0E-9F3D-F5CE00215153}"/>
              </a:ext>
            </a:extLst>
          </p:cNvPr>
          <p:cNvSpPr/>
          <p:nvPr/>
        </p:nvSpPr>
        <p:spPr>
          <a:xfrm>
            <a:off x="6261916" y="5129953"/>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A9A25AE-564F-4BF3-AF9D-72F422C6D184}"/>
              </a:ext>
            </a:extLst>
          </p:cNvPr>
          <p:cNvSpPr/>
          <p:nvPr/>
        </p:nvSpPr>
        <p:spPr>
          <a:xfrm>
            <a:off x="9358260" y="5129953"/>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4E6A0CB-6DF3-4127-92B7-25C464F080AE}"/>
              </a:ext>
            </a:extLst>
          </p:cNvPr>
          <p:cNvSpPr txBox="1"/>
          <p:nvPr/>
        </p:nvSpPr>
        <p:spPr>
          <a:xfrm>
            <a:off x="3960974" y="2679629"/>
            <a:ext cx="4009111" cy="923330"/>
          </a:xfrm>
          <a:prstGeom prst="rect">
            <a:avLst/>
          </a:prstGeom>
          <a:noFill/>
        </p:spPr>
        <p:txBody>
          <a:bodyPr wrap="none" rtlCol="0">
            <a:spAutoFit/>
          </a:bodyPr>
          <a:lstStyle/>
          <a:p>
            <a:r>
              <a:rPr lang="en-GB" sz="5400" dirty="0">
                <a:highlight>
                  <a:srgbClr val="FFFF00"/>
                </a:highlight>
              </a:rPr>
              <a:t>Mitochondria</a:t>
            </a:r>
          </a:p>
        </p:txBody>
      </p:sp>
    </p:spTree>
    <p:extLst>
      <p:ext uri="{BB962C8B-B14F-4D97-AF65-F5344CB8AC3E}">
        <p14:creationId xmlns:p14="http://schemas.microsoft.com/office/powerpoint/2010/main" val="384017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5"/>
                                        </p:tgtEl>
                                        <p:attrNameLst>
                                          <p:attrName>ppt_x</p:attrName>
                                        </p:attrNameLst>
                                      </p:cBhvr>
                                      <p:tavLst>
                                        <p:tav tm="0">
                                          <p:val>
                                            <p:strVal val="ppt_x"/>
                                          </p:val>
                                        </p:tav>
                                        <p:tav tm="100000">
                                          <p:val>
                                            <p:strVal val="ppt_x"/>
                                          </p:val>
                                        </p:tav>
                                      </p:tavLst>
                                    </p:anim>
                                    <p:anim calcmode="lin" valueType="num">
                                      <p:cBhvr additive="base">
                                        <p:cTn id="13" dur="500"/>
                                        <p:tgtEl>
                                          <p:spTgt spid="35"/>
                                        </p:tgtEl>
                                        <p:attrNameLst>
                                          <p:attrName>ppt_y</p:attrName>
                                        </p:attrNameLst>
                                      </p:cBhvr>
                                      <p:tavLst>
                                        <p:tav tm="0">
                                          <p:val>
                                            <p:strVal val="ppt_y"/>
                                          </p:val>
                                        </p:tav>
                                        <p:tav tm="100000">
                                          <p:val>
                                            <p:strVal val="1+ppt_h/2"/>
                                          </p:val>
                                        </p:tav>
                                      </p:tavLst>
                                    </p:anim>
                                    <p:set>
                                      <p:cBhvr>
                                        <p:cTn id="14" dur="1" fill="hold">
                                          <p:stCondLst>
                                            <p:cond delay="499"/>
                                          </p:stCondLst>
                                        </p:cTn>
                                        <p:tgtEl>
                                          <p:spTgt spid="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42"/>
                                        </p:tgtEl>
                                        <p:attrNameLst>
                                          <p:attrName>ppt_x</p:attrName>
                                        </p:attrNameLst>
                                      </p:cBhvr>
                                      <p:tavLst>
                                        <p:tav tm="0">
                                          <p:val>
                                            <p:strVal val="ppt_x"/>
                                          </p:val>
                                        </p:tav>
                                        <p:tav tm="100000">
                                          <p:val>
                                            <p:strVal val="ppt_x"/>
                                          </p:val>
                                        </p:tav>
                                      </p:tavLst>
                                    </p:anim>
                                    <p:anim calcmode="lin" valueType="num">
                                      <p:cBhvr additive="base">
                                        <p:cTn id="19" dur="500"/>
                                        <p:tgtEl>
                                          <p:spTgt spid="42"/>
                                        </p:tgtEl>
                                        <p:attrNameLst>
                                          <p:attrName>ppt_y</p:attrName>
                                        </p:attrNameLst>
                                      </p:cBhvr>
                                      <p:tavLst>
                                        <p:tav tm="0">
                                          <p:val>
                                            <p:strVal val="ppt_y"/>
                                          </p:val>
                                        </p:tav>
                                        <p:tav tm="100000">
                                          <p:val>
                                            <p:strVal val="1+ppt_h/2"/>
                                          </p:val>
                                        </p:tav>
                                      </p:tavLst>
                                    </p:anim>
                                    <p:set>
                                      <p:cBhvr>
                                        <p:cTn id="20" dur="1" fill="hold">
                                          <p:stCondLst>
                                            <p:cond delay="499"/>
                                          </p:stCondLst>
                                        </p:cTn>
                                        <p:tgtEl>
                                          <p:spTgt spid="4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4"/>
                                        </p:tgtEl>
                                        <p:attrNameLst>
                                          <p:attrName>ppt_x</p:attrName>
                                        </p:attrNameLst>
                                      </p:cBhvr>
                                      <p:tavLst>
                                        <p:tav tm="0">
                                          <p:val>
                                            <p:strVal val="ppt_x"/>
                                          </p:val>
                                        </p:tav>
                                        <p:tav tm="100000">
                                          <p:val>
                                            <p:strVal val="ppt_x"/>
                                          </p:val>
                                        </p:tav>
                                      </p:tavLst>
                                    </p:anim>
                                    <p:anim calcmode="lin" valueType="num">
                                      <p:cBhvr additive="base">
                                        <p:cTn id="31" dur="500"/>
                                        <p:tgtEl>
                                          <p:spTgt spid="44"/>
                                        </p:tgtEl>
                                        <p:attrNameLst>
                                          <p:attrName>ppt_y</p:attrName>
                                        </p:attrNameLst>
                                      </p:cBhvr>
                                      <p:tavLst>
                                        <p:tav tm="0">
                                          <p:val>
                                            <p:strVal val="ppt_y"/>
                                          </p:val>
                                        </p:tav>
                                        <p:tav tm="100000">
                                          <p:val>
                                            <p:strVal val="1+ppt_h/2"/>
                                          </p:val>
                                        </p:tav>
                                      </p:tavLst>
                                    </p:anim>
                                    <p:set>
                                      <p:cBhvr>
                                        <p:cTn id="32" dur="1" fill="hold">
                                          <p:stCondLst>
                                            <p:cond delay="499"/>
                                          </p:stCondLst>
                                        </p:cTn>
                                        <p:tgtEl>
                                          <p:spTgt spid="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37"/>
                                        </p:tgtEl>
                                        <p:attrNameLst>
                                          <p:attrName>ppt_x</p:attrName>
                                        </p:attrNameLst>
                                      </p:cBhvr>
                                      <p:tavLst>
                                        <p:tav tm="0">
                                          <p:val>
                                            <p:strVal val="ppt_x"/>
                                          </p:val>
                                        </p:tav>
                                        <p:tav tm="100000">
                                          <p:val>
                                            <p:strVal val="ppt_x"/>
                                          </p:val>
                                        </p:tav>
                                      </p:tavLst>
                                    </p:anim>
                                    <p:anim calcmode="lin" valueType="num">
                                      <p:cBhvr additive="base">
                                        <p:cTn id="37" dur="500"/>
                                        <p:tgtEl>
                                          <p:spTgt spid="37"/>
                                        </p:tgtEl>
                                        <p:attrNameLst>
                                          <p:attrName>ppt_y</p:attrName>
                                        </p:attrNameLst>
                                      </p:cBhvr>
                                      <p:tavLst>
                                        <p:tav tm="0">
                                          <p:val>
                                            <p:strVal val="ppt_y"/>
                                          </p:val>
                                        </p:tav>
                                        <p:tav tm="100000">
                                          <p:val>
                                            <p:strVal val="1+ppt_h/2"/>
                                          </p:val>
                                        </p:tav>
                                      </p:tavLst>
                                    </p:anim>
                                    <p:set>
                                      <p:cBhvr>
                                        <p:cTn id="38" dur="1" fill="hold">
                                          <p:stCondLst>
                                            <p:cond delay="499"/>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41"/>
                                        </p:tgtEl>
                                        <p:attrNameLst>
                                          <p:attrName>ppt_x</p:attrName>
                                        </p:attrNameLst>
                                      </p:cBhvr>
                                      <p:tavLst>
                                        <p:tav tm="0">
                                          <p:val>
                                            <p:strVal val="ppt_x"/>
                                          </p:val>
                                        </p:tav>
                                        <p:tav tm="100000">
                                          <p:val>
                                            <p:strVal val="ppt_x"/>
                                          </p:val>
                                        </p:tav>
                                      </p:tavLst>
                                    </p:anim>
                                    <p:anim calcmode="lin" valueType="num">
                                      <p:cBhvr additive="base">
                                        <p:cTn id="43" dur="500"/>
                                        <p:tgtEl>
                                          <p:spTgt spid="41"/>
                                        </p:tgtEl>
                                        <p:attrNameLst>
                                          <p:attrName>ppt_y</p:attrName>
                                        </p:attrNameLst>
                                      </p:cBhvr>
                                      <p:tavLst>
                                        <p:tav tm="0">
                                          <p:val>
                                            <p:strVal val="ppt_y"/>
                                          </p:val>
                                        </p:tav>
                                        <p:tav tm="100000">
                                          <p:val>
                                            <p:strVal val="1+ppt_h/2"/>
                                          </p:val>
                                        </p:tav>
                                      </p:tavLst>
                                    </p:anim>
                                    <p:set>
                                      <p:cBhvr>
                                        <p:cTn id="44" dur="1" fill="hold">
                                          <p:stCondLst>
                                            <p:cond delay="499"/>
                                          </p:stCondLst>
                                        </p:cTn>
                                        <p:tgtEl>
                                          <p:spTgt spid="4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33"/>
                                        </p:tgtEl>
                                        <p:attrNameLst>
                                          <p:attrName>ppt_x</p:attrName>
                                        </p:attrNameLst>
                                      </p:cBhvr>
                                      <p:tavLst>
                                        <p:tav tm="0">
                                          <p:val>
                                            <p:strVal val="ppt_x"/>
                                          </p:val>
                                        </p:tav>
                                        <p:tav tm="100000">
                                          <p:val>
                                            <p:strVal val="ppt_x"/>
                                          </p:val>
                                        </p:tav>
                                      </p:tavLst>
                                    </p:anim>
                                    <p:anim calcmode="lin" valueType="num">
                                      <p:cBhvr additive="base">
                                        <p:cTn id="55" dur="500"/>
                                        <p:tgtEl>
                                          <p:spTgt spid="33"/>
                                        </p:tgtEl>
                                        <p:attrNameLst>
                                          <p:attrName>ppt_y</p:attrName>
                                        </p:attrNameLst>
                                      </p:cBhvr>
                                      <p:tavLst>
                                        <p:tav tm="0">
                                          <p:val>
                                            <p:strVal val="ppt_y"/>
                                          </p:val>
                                        </p:tav>
                                        <p:tav tm="100000">
                                          <p:val>
                                            <p:strVal val="1+ppt_h/2"/>
                                          </p:val>
                                        </p:tav>
                                      </p:tavLst>
                                    </p:anim>
                                    <p:set>
                                      <p:cBhvr>
                                        <p:cTn id="56" dur="1" fill="hold">
                                          <p:stCondLst>
                                            <p:cond delay="499"/>
                                          </p:stCondLst>
                                        </p:cTn>
                                        <p:tgtEl>
                                          <p:spTgt spid="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34"/>
                                        </p:tgtEl>
                                        <p:attrNameLst>
                                          <p:attrName>ppt_x</p:attrName>
                                        </p:attrNameLst>
                                      </p:cBhvr>
                                      <p:tavLst>
                                        <p:tav tm="0">
                                          <p:val>
                                            <p:strVal val="ppt_x"/>
                                          </p:val>
                                        </p:tav>
                                        <p:tav tm="100000">
                                          <p:val>
                                            <p:strVal val="ppt_x"/>
                                          </p:val>
                                        </p:tav>
                                      </p:tavLst>
                                    </p:anim>
                                    <p:anim calcmode="lin" valueType="num">
                                      <p:cBhvr additive="base">
                                        <p:cTn id="61" dur="500"/>
                                        <p:tgtEl>
                                          <p:spTgt spid="34"/>
                                        </p:tgtEl>
                                        <p:attrNameLst>
                                          <p:attrName>ppt_y</p:attrName>
                                        </p:attrNameLst>
                                      </p:cBhvr>
                                      <p:tavLst>
                                        <p:tav tm="0">
                                          <p:val>
                                            <p:strVal val="ppt_y"/>
                                          </p:val>
                                        </p:tav>
                                        <p:tav tm="100000">
                                          <p:val>
                                            <p:strVal val="1+ppt_h/2"/>
                                          </p:val>
                                        </p:tav>
                                      </p:tavLst>
                                    </p:anim>
                                    <p:set>
                                      <p:cBhvr>
                                        <p:cTn id="62" dur="1" fill="hold">
                                          <p:stCondLst>
                                            <p:cond delay="499"/>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40"/>
                                        </p:tgtEl>
                                        <p:attrNameLst>
                                          <p:attrName>ppt_x</p:attrName>
                                        </p:attrNameLst>
                                      </p:cBhvr>
                                      <p:tavLst>
                                        <p:tav tm="0">
                                          <p:val>
                                            <p:strVal val="ppt_x"/>
                                          </p:val>
                                        </p:tav>
                                        <p:tav tm="100000">
                                          <p:val>
                                            <p:strVal val="ppt_x"/>
                                          </p:val>
                                        </p:tav>
                                      </p:tavLst>
                                    </p:anim>
                                    <p:anim calcmode="lin" valueType="num">
                                      <p:cBhvr additive="base">
                                        <p:cTn id="67" dur="500"/>
                                        <p:tgtEl>
                                          <p:spTgt spid="40"/>
                                        </p:tgtEl>
                                        <p:attrNameLst>
                                          <p:attrName>ppt_y</p:attrName>
                                        </p:attrNameLst>
                                      </p:cBhvr>
                                      <p:tavLst>
                                        <p:tav tm="0">
                                          <p:val>
                                            <p:strVal val="ppt_y"/>
                                          </p:val>
                                        </p:tav>
                                        <p:tav tm="100000">
                                          <p:val>
                                            <p:strVal val="1+ppt_h/2"/>
                                          </p:val>
                                        </p:tav>
                                      </p:tavLst>
                                    </p:anim>
                                    <p:set>
                                      <p:cBhvr>
                                        <p:cTn id="68" dur="1" fill="hold">
                                          <p:stCondLst>
                                            <p:cond delay="499"/>
                                          </p:stCondLst>
                                        </p:cTn>
                                        <p:tgtEl>
                                          <p:spTgt spid="4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38"/>
                                        </p:tgtEl>
                                        <p:attrNameLst>
                                          <p:attrName>ppt_x</p:attrName>
                                        </p:attrNameLst>
                                      </p:cBhvr>
                                      <p:tavLst>
                                        <p:tav tm="0">
                                          <p:val>
                                            <p:strVal val="ppt_x"/>
                                          </p:val>
                                        </p:tav>
                                        <p:tav tm="100000">
                                          <p:val>
                                            <p:strVal val="ppt_x"/>
                                          </p:val>
                                        </p:tav>
                                      </p:tavLst>
                                    </p:anim>
                                    <p:anim calcmode="lin" valueType="num">
                                      <p:cBhvr additive="base">
                                        <p:cTn id="73" dur="500"/>
                                        <p:tgtEl>
                                          <p:spTgt spid="38"/>
                                        </p:tgtEl>
                                        <p:attrNameLst>
                                          <p:attrName>ppt_y</p:attrName>
                                        </p:attrNameLst>
                                      </p:cBhvr>
                                      <p:tavLst>
                                        <p:tav tm="0">
                                          <p:val>
                                            <p:strVal val="ppt_y"/>
                                          </p:val>
                                        </p:tav>
                                        <p:tav tm="100000">
                                          <p:val>
                                            <p:strVal val="1+ppt_h/2"/>
                                          </p:val>
                                        </p:tav>
                                      </p:tavLst>
                                    </p:anim>
                                    <p:set>
                                      <p:cBhvr>
                                        <p:cTn id="74" dur="1" fill="hold">
                                          <p:stCondLst>
                                            <p:cond delay="499"/>
                                          </p:stCondLst>
                                        </p:cTn>
                                        <p:tgtEl>
                                          <p:spTgt spid="3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39"/>
                                        </p:tgtEl>
                                        <p:attrNameLst>
                                          <p:attrName>ppt_x</p:attrName>
                                        </p:attrNameLst>
                                      </p:cBhvr>
                                      <p:tavLst>
                                        <p:tav tm="0">
                                          <p:val>
                                            <p:strVal val="ppt_x"/>
                                          </p:val>
                                        </p:tav>
                                        <p:tav tm="100000">
                                          <p:val>
                                            <p:strVal val="ppt_x"/>
                                          </p:val>
                                        </p:tav>
                                      </p:tavLst>
                                    </p:anim>
                                    <p:anim calcmode="lin" valueType="num">
                                      <p:cBhvr additive="base">
                                        <p:cTn id="85" dur="500"/>
                                        <p:tgtEl>
                                          <p:spTgt spid="39"/>
                                        </p:tgtEl>
                                        <p:attrNameLst>
                                          <p:attrName>ppt_y</p:attrName>
                                        </p:attrNameLst>
                                      </p:cBhvr>
                                      <p:tavLst>
                                        <p:tav tm="0">
                                          <p:val>
                                            <p:strVal val="ppt_y"/>
                                          </p:val>
                                        </p:tav>
                                        <p:tav tm="100000">
                                          <p:val>
                                            <p:strVal val="1+ppt_h/2"/>
                                          </p:val>
                                        </p:tav>
                                      </p:tavLst>
                                    </p:anim>
                                    <p:set>
                                      <p:cBhvr>
                                        <p:cTn id="86" dur="1" fill="hold">
                                          <p:stCondLst>
                                            <p:cond delay="499"/>
                                          </p:stCondLst>
                                        </p:cTn>
                                        <p:tgtEl>
                                          <p:spTgt spid="3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0" nodeType="clickEffect">
                                  <p:stCondLst>
                                    <p:cond delay="0"/>
                                  </p:stCondLst>
                                  <p:childTnLst>
                                    <p:anim calcmode="lin" valueType="num">
                                      <p:cBhvr additive="base">
                                        <p:cTn id="90" dur="500"/>
                                        <p:tgtEl>
                                          <p:spTgt spid="36"/>
                                        </p:tgtEl>
                                        <p:attrNameLst>
                                          <p:attrName>ppt_x</p:attrName>
                                        </p:attrNameLst>
                                      </p:cBhvr>
                                      <p:tavLst>
                                        <p:tav tm="0">
                                          <p:val>
                                            <p:strVal val="ppt_x"/>
                                          </p:val>
                                        </p:tav>
                                        <p:tav tm="100000">
                                          <p:val>
                                            <p:strVal val="ppt_x"/>
                                          </p:val>
                                        </p:tav>
                                      </p:tavLst>
                                    </p:anim>
                                    <p:anim calcmode="lin" valueType="num">
                                      <p:cBhvr additive="base">
                                        <p:cTn id="91" dur="500"/>
                                        <p:tgtEl>
                                          <p:spTgt spid="36"/>
                                        </p:tgtEl>
                                        <p:attrNameLst>
                                          <p:attrName>ppt_y</p:attrName>
                                        </p:attrNameLst>
                                      </p:cBhvr>
                                      <p:tavLst>
                                        <p:tav tm="0">
                                          <p:val>
                                            <p:strVal val="ppt_y"/>
                                          </p:val>
                                        </p:tav>
                                        <p:tav tm="100000">
                                          <p:val>
                                            <p:strVal val="1+ppt_h/2"/>
                                          </p:val>
                                        </p:tav>
                                      </p:tavLst>
                                    </p:anim>
                                    <p:set>
                                      <p:cBhvr>
                                        <p:cTn id="92" dur="1" fill="hold">
                                          <p:stCondLst>
                                            <p:cond delay="499"/>
                                          </p:stCondLst>
                                        </p:cTn>
                                        <p:tgtEl>
                                          <p:spTgt spid="3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0" nodeType="clickEffect">
                                  <p:stCondLst>
                                    <p:cond delay="0"/>
                                  </p:stCondLst>
                                  <p:childTnLst>
                                    <p:anim calcmode="lin" valueType="num">
                                      <p:cBhvr additive="base">
                                        <p:cTn id="96" dur="500"/>
                                        <p:tgtEl>
                                          <p:spTgt spid="43"/>
                                        </p:tgtEl>
                                        <p:attrNameLst>
                                          <p:attrName>ppt_x</p:attrName>
                                        </p:attrNameLst>
                                      </p:cBhvr>
                                      <p:tavLst>
                                        <p:tav tm="0">
                                          <p:val>
                                            <p:strVal val="ppt_x"/>
                                          </p:val>
                                        </p:tav>
                                        <p:tav tm="100000">
                                          <p:val>
                                            <p:strVal val="ppt_x"/>
                                          </p:val>
                                        </p:tav>
                                      </p:tavLst>
                                    </p:anim>
                                    <p:anim calcmode="lin" valueType="num">
                                      <p:cBhvr additive="base">
                                        <p:cTn id="97" dur="500"/>
                                        <p:tgtEl>
                                          <p:spTgt spid="43"/>
                                        </p:tgtEl>
                                        <p:attrNameLst>
                                          <p:attrName>ppt_y</p:attrName>
                                        </p:attrNameLst>
                                      </p:cBhvr>
                                      <p:tavLst>
                                        <p:tav tm="0">
                                          <p:val>
                                            <p:strVal val="ppt_y"/>
                                          </p:val>
                                        </p:tav>
                                        <p:tav tm="100000">
                                          <p:val>
                                            <p:strVal val="1+ppt_h/2"/>
                                          </p:val>
                                        </p:tav>
                                      </p:tavLst>
                                    </p:anim>
                                    <p:set>
                                      <p:cBhvr>
                                        <p:cTn id="98" dur="1" fill="hold">
                                          <p:stCondLst>
                                            <p:cond delay="499"/>
                                          </p:stCondLst>
                                        </p:cTn>
                                        <p:tgtEl>
                                          <p:spTgt spid="4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B4311-1E81-4BD2-A3D7-29FFC4A75089}"/>
              </a:ext>
            </a:extLst>
          </p:cNvPr>
          <p:cNvSpPr>
            <a:spLocks noGrp="1"/>
          </p:cNvSpPr>
          <p:nvPr>
            <p:ph type="title"/>
          </p:nvPr>
        </p:nvSpPr>
        <p:spPr>
          <a:xfrm>
            <a:off x="583042" y="701824"/>
            <a:ext cx="10972800" cy="1143000"/>
          </a:xfrm>
        </p:spPr>
        <p:txBody>
          <a:bodyPr>
            <a:normAutofit fontScale="90000"/>
          </a:bodyPr>
          <a:lstStyle/>
          <a:p>
            <a:r>
              <a:rPr lang="en-GB" altLang="en-US" sz="3600" dirty="0">
                <a:solidFill>
                  <a:srgbClr val="7030A0"/>
                </a:solidFill>
              </a:rPr>
              <a:t>Remind the person next to you!</a:t>
            </a:r>
            <a:br>
              <a:rPr lang="en-GB" altLang="en-US" sz="3600" dirty="0">
                <a:solidFill>
                  <a:srgbClr val="7030A0"/>
                </a:solidFill>
              </a:rPr>
            </a:br>
            <a:r>
              <a:rPr lang="en-GB" altLang="en-US" sz="3600" dirty="0">
                <a:solidFill>
                  <a:srgbClr val="7030A0"/>
                </a:solidFill>
              </a:rPr>
              <a:t>Why do </a:t>
            </a:r>
            <a:r>
              <a:rPr lang="en-GB" altLang="en-US" sz="3600" b="1" u="sng" dirty="0">
                <a:solidFill>
                  <a:srgbClr val="7030A0"/>
                </a:solidFill>
              </a:rPr>
              <a:t>multicellular </a:t>
            </a:r>
            <a:r>
              <a:rPr lang="en-GB" altLang="en-US" sz="3600" dirty="0">
                <a:solidFill>
                  <a:srgbClr val="7030A0"/>
                </a:solidFill>
              </a:rPr>
              <a:t>organisms need a transport system?</a:t>
            </a:r>
            <a:br>
              <a:rPr lang="en-GB" dirty="0">
                <a:solidFill>
                  <a:srgbClr val="7030A0"/>
                </a:solidFill>
              </a:rPr>
            </a:br>
            <a:endParaRPr lang="en-GB" dirty="0"/>
          </a:p>
        </p:txBody>
      </p:sp>
      <p:sp>
        <p:nvSpPr>
          <p:cNvPr id="3" name="Content Placeholder 2">
            <a:extLst>
              <a:ext uri="{FF2B5EF4-FFF2-40B4-BE49-F238E27FC236}">
                <a16:creationId xmlns:a16="http://schemas.microsoft.com/office/drawing/2014/main" id="{7B5A4593-23A2-4EB6-BF77-0866A5CEB8C7}"/>
              </a:ext>
            </a:extLst>
          </p:cNvPr>
          <p:cNvSpPr>
            <a:spLocks noGrp="1"/>
          </p:cNvSpPr>
          <p:nvPr>
            <p:ph idx="1"/>
          </p:nvPr>
        </p:nvSpPr>
        <p:spPr>
          <a:xfrm>
            <a:off x="636158" y="1844824"/>
            <a:ext cx="10972800" cy="4525963"/>
          </a:xfrm>
        </p:spPr>
        <p:txBody>
          <a:bodyPr/>
          <a:lstStyle/>
          <a:p>
            <a:pPr>
              <a:buAutoNum type="arabicPeriod"/>
            </a:pPr>
            <a:r>
              <a:rPr lang="en-GB" dirty="0"/>
              <a:t>They have a low surface area to volume ratio</a:t>
            </a:r>
          </a:p>
          <a:p>
            <a:pPr>
              <a:buAutoNum type="arabicPeriod"/>
            </a:pPr>
            <a:r>
              <a:rPr lang="en-GB" dirty="0"/>
              <a:t>Diffusion distance is too great</a:t>
            </a:r>
          </a:p>
          <a:p>
            <a:pPr>
              <a:buAutoNum type="arabicPeriod"/>
            </a:pPr>
            <a:r>
              <a:rPr lang="en-GB" dirty="0"/>
              <a:t>They are very metabolically active, they need to supply reactants for respiration and remove waste products </a:t>
            </a:r>
          </a:p>
          <a:p>
            <a:pPr>
              <a:buAutoNum type="arabicPeriod"/>
            </a:pPr>
            <a:r>
              <a:rPr lang="en-GB" dirty="0"/>
              <a:t>They need a good supply of nutrients</a:t>
            </a:r>
          </a:p>
          <a:p>
            <a:pPr marL="0" indent="0">
              <a:buNone/>
            </a:pPr>
            <a:endParaRPr lang="en-GB" dirty="0"/>
          </a:p>
        </p:txBody>
      </p:sp>
      <p:sp>
        <p:nvSpPr>
          <p:cNvPr id="4" name="TextBox 3">
            <a:extLst>
              <a:ext uri="{FF2B5EF4-FFF2-40B4-BE49-F238E27FC236}">
                <a16:creationId xmlns:a16="http://schemas.microsoft.com/office/drawing/2014/main" id="{B3C3DE43-A05A-05A0-2C4D-3D04D78AA6F9}"/>
              </a:ext>
            </a:extLst>
          </p:cNvPr>
          <p:cNvSpPr txBox="1"/>
          <p:nvPr/>
        </p:nvSpPr>
        <p:spPr>
          <a:xfrm>
            <a:off x="479376" y="5301208"/>
            <a:ext cx="11055078" cy="707886"/>
          </a:xfrm>
          <a:prstGeom prst="rect">
            <a:avLst/>
          </a:prstGeom>
          <a:noFill/>
        </p:spPr>
        <p:txBody>
          <a:bodyPr wrap="none" rtlCol="0">
            <a:spAutoFit/>
          </a:bodyPr>
          <a:lstStyle/>
          <a:p>
            <a:r>
              <a:rPr lang="en-GB" sz="4000" dirty="0">
                <a:solidFill>
                  <a:srgbClr val="FF0000"/>
                </a:solidFill>
              </a:rPr>
              <a:t>Do all organisms have the same circulatory systems?</a:t>
            </a:r>
          </a:p>
        </p:txBody>
      </p:sp>
    </p:spTree>
    <p:extLst>
      <p:ext uri="{BB962C8B-B14F-4D97-AF65-F5344CB8AC3E}">
        <p14:creationId xmlns:p14="http://schemas.microsoft.com/office/powerpoint/2010/main" val="152337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0F392EC-1F3D-4801-A04F-CA82F488BC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69" b="13544"/>
          <a:stretch/>
        </p:blipFill>
        <p:spPr bwMode="auto">
          <a:xfrm>
            <a:off x="2415092" y="707968"/>
            <a:ext cx="7885534" cy="54311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2181A6B-0204-4F55-A18A-5EE3165A7349}"/>
              </a:ext>
            </a:extLst>
          </p:cNvPr>
          <p:cNvSpPr/>
          <p:nvPr/>
        </p:nvSpPr>
        <p:spPr>
          <a:xfrm>
            <a:off x="0" y="557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BAF52B0-7702-48FD-A4BD-0A71CD66E56B}"/>
              </a:ext>
            </a:extLst>
          </p:cNvPr>
          <p:cNvSpPr/>
          <p:nvPr/>
        </p:nvSpPr>
        <p:spPr>
          <a:xfrm>
            <a:off x="2999656" y="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1CD92CC-5DD5-4076-8DE3-CCE03E4F0052}"/>
              </a:ext>
            </a:extLst>
          </p:cNvPr>
          <p:cNvSpPr/>
          <p:nvPr/>
        </p:nvSpPr>
        <p:spPr>
          <a:xfrm>
            <a:off x="6240016" y="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896214F-F52D-4F76-8C2D-6B4E748420C4}"/>
              </a:ext>
            </a:extLst>
          </p:cNvPr>
          <p:cNvSpPr/>
          <p:nvPr/>
        </p:nvSpPr>
        <p:spPr>
          <a:xfrm>
            <a:off x="9336360" y="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3F916C5C-EF9F-4C3B-A199-1878EAF71E9F}"/>
              </a:ext>
            </a:extLst>
          </p:cNvPr>
          <p:cNvSpPr/>
          <p:nvPr/>
        </p:nvSpPr>
        <p:spPr>
          <a:xfrm>
            <a:off x="10950" y="1717545"/>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6770954-DF63-403E-85E3-67D4D556CA60}"/>
              </a:ext>
            </a:extLst>
          </p:cNvPr>
          <p:cNvSpPr/>
          <p:nvPr/>
        </p:nvSpPr>
        <p:spPr>
          <a:xfrm>
            <a:off x="3021556" y="1717866"/>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7513304-039B-4386-9E3A-AE3B634DB423}"/>
              </a:ext>
            </a:extLst>
          </p:cNvPr>
          <p:cNvSpPr/>
          <p:nvPr/>
        </p:nvSpPr>
        <p:spPr>
          <a:xfrm>
            <a:off x="6250966" y="1711966"/>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1EC813A-285C-4BA2-A62C-94AF044621AB}"/>
              </a:ext>
            </a:extLst>
          </p:cNvPr>
          <p:cNvSpPr/>
          <p:nvPr/>
        </p:nvSpPr>
        <p:spPr>
          <a:xfrm>
            <a:off x="9347310" y="1711966"/>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E4438AB-D81A-4EAE-86D0-323161ECCF9D}"/>
              </a:ext>
            </a:extLst>
          </p:cNvPr>
          <p:cNvSpPr/>
          <p:nvPr/>
        </p:nvSpPr>
        <p:spPr>
          <a:xfrm>
            <a:off x="10950" y="342374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8B67C29-C938-4645-B6A8-F7CBC3E1E4F0}"/>
              </a:ext>
            </a:extLst>
          </p:cNvPr>
          <p:cNvSpPr/>
          <p:nvPr/>
        </p:nvSpPr>
        <p:spPr>
          <a:xfrm>
            <a:off x="3010606" y="341817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7822E94A-C1DD-4435-9711-A84E1FCAF387}"/>
              </a:ext>
            </a:extLst>
          </p:cNvPr>
          <p:cNvSpPr/>
          <p:nvPr/>
        </p:nvSpPr>
        <p:spPr>
          <a:xfrm>
            <a:off x="6250966" y="341817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E6DA744F-5DD4-4296-B049-B8B6143D354F}"/>
              </a:ext>
            </a:extLst>
          </p:cNvPr>
          <p:cNvSpPr/>
          <p:nvPr/>
        </p:nvSpPr>
        <p:spPr>
          <a:xfrm>
            <a:off x="9347310" y="341817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A77C3C3D-0206-4116-B4DB-970AA8951388}"/>
              </a:ext>
            </a:extLst>
          </p:cNvPr>
          <p:cNvSpPr/>
          <p:nvPr/>
        </p:nvSpPr>
        <p:spPr>
          <a:xfrm>
            <a:off x="21900" y="5135532"/>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04C45A8-DA5C-4188-ACE4-AA53000AF5A5}"/>
              </a:ext>
            </a:extLst>
          </p:cNvPr>
          <p:cNvSpPr/>
          <p:nvPr/>
        </p:nvSpPr>
        <p:spPr>
          <a:xfrm>
            <a:off x="3021556" y="5129953"/>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EB4BF287-2CDB-4E0E-9F3D-F5CE00215153}"/>
              </a:ext>
            </a:extLst>
          </p:cNvPr>
          <p:cNvSpPr/>
          <p:nvPr/>
        </p:nvSpPr>
        <p:spPr>
          <a:xfrm>
            <a:off x="6261916" y="5129953"/>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A9A25AE-564F-4BF3-AF9D-72F422C6D184}"/>
              </a:ext>
            </a:extLst>
          </p:cNvPr>
          <p:cNvSpPr/>
          <p:nvPr/>
        </p:nvSpPr>
        <p:spPr>
          <a:xfrm>
            <a:off x="9358260" y="5129953"/>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4E6A0CB-6DF3-4127-92B7-25C464F080AE}"/>
              </a:ext>
            </a:extLst>
          </p:cNvPr>
          <p:cNvSpPr txBox="1"/>
          <p:nvPr/>
        </p:nvSpPr>
        <p:spPr>
          <a:xfrm>
            <a:off x="2415092" y="2877931"/>
            <a:ext cx="7402155" cy="923330"/>
          </a:xfrm>
          <a:prstGeom prst="rect">
            <a:avLst/>
          </a:prstGeom>
          <a:noFill/>
        </p:spPr>
        <p:txBody>
          <a:bodyPr wrap="none" rtlCol="0">
            <a:spAutoFit/>
          </a:bodyPr>
          <a:lstStyle/>
          <a:p>
            <a:r>
              <a:rPr lang="en-GB" sz="5400" dirty="0">
                <a:highlight>
                  <a:srgbClr val="FFFF00"/>
                </a:highlight>
              </a:rPr>
              <a:t>Phagocytosis / phagocyte</a:t>
            </a:r>
          </a:p>
        </p:txBody>
      </p:sp>
    </p:spTree>
    <p:extLst>
      <p:ext uri="{BB962C8B-B14F-4D97-AF65-F5344CB8AC3E}">
        <p14:creationId xmlns:p14="http://schemas.microsoft.com/office/powerpoint/2010/main" val="85718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5"/>
                                        </p:tgtEl>
                                        <p:attrNameLst>
                                          <p:attrName>ppt_x</p:attrName>
                                        </p:attrNameLst>
                                      </p:cBhvr>
                                      <p:tavLst>
                                        <p:tav tm="0">
                                          <p:val>
                                            <p:strVal val="ppt_x"/>
                                          </p:val>
                                        </p:tav>
                                        <p:tav tm="100000">
                                          <p:val>
                                            <p:strVal val="ppt_x"/>
                                          </p:val>
                                        </p:tav>
                                      </p:tavLst>
                                    </p:anim>
                                    <p:anim calcmode="lin" valueType="num">
                                      <p:cBhvr additive="base">
                                        <p:cTn id="13" dur="500"/>
                                        <p:tgtEl>
                                          <p:spTgt spid="35"/>
                                        </p:tgtEl>
                                        <p:attrNameLst>
                                          <p:attrName>ppt_y</p:attrName>
                                        </p:attrNameLst>
                                      </p:cBhvr>
                                      <p:tavLst>
                                        <p:tav tm="0">
                                          <p:val>
                                            <p:strVal val="ppt_y"/>
                                          </p:val>
                                        </p:tav>
                                        <p:tav tm="100000">
                                          <p:val>
                                            <p:strVal val="1+ppt_h/2"/>
                                          </p:val>
                                        </p:tav>
                                      </p:tavLst>
                                    </p:anim>
                                    <p:set>
                                      <p:cBhvr>
                                        <p:cTn id="14" dur="1" fill="hold">
                                          <p:stCondLst>
                                            <p:cond delay="499"/>
                                          </p:stCondLst>
                                        </p:cTn>
                                        <p:tgtEl>
                                          <p:spTgt spid="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42"/>
                                        </p:tgtEl>
                                        <p:attrNameLst>
                                          <p:attrName>ppt_x</p:attrName>
                                        </p:attrNameLst>
                                      </p:cBhvr>
                                      <p:tavLst>
                                        <p:tav tm="0">
                                          <p:val>
                                            <p:strVal val="ppt_x"/>
                                          </p:val>
                                        </p:tav>
                                        <p:tav tm="100000">
                                          <p:val>
                                            <p:strVal val="ppt_x"/>
                                          </p:val>
                                        </p:tav>
                                      </p:tavLst>
                                    </p:anim>
                                    <p:anim calcmode="lin" valueType="num">
                                      <p:cBhvr additive="base">
                                        <p:cTn id="19" dur="500"/>
                                        <p:tgtEl>
                                          <p:spTgt spid="42"/>
                                        </p:tgtEl>
                                        <p:attrNameLst>
                                          <p:attrName>ppt_y</p:attrName>
                                        </p:attrNameLst>
                                      </p:cBhvr>
                                      <p:tavLst>
                                        <p:tav tm="0">
                                          <p:val>
                                            <p:strVal val="ppt_y"/>
                                          </p:val>
                                        </p:tav>
                                        <p:tav tm="100000">
                                          <p:val>
                                            <p:strVal val="1+ppt_h/2"/>
                                          </p:val>
                                        </p:tav>
                                      </p:tavLst>
                                    </p:anim>
                                    <p:set>
                                      <p:cBhvr>
                                        <p:cTn id="20" dur="1" fill="hold">
                                          <p:stCondLst>
                                            <p:cond delay="499"/>
                                          </p:stCondLst>
                                        </p:cTn>
                                        <p:tgtEl>
                                          <p:spTgt spid="4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4"/>
                                        </p:tgtEl>
                                        <p:attrNameLst>
                                          <p:attrName>ppt_x</p:attrName>
                                        </p:attrNameLst>
                                      </p:cBhvr>
                                      <p:tavLst>
                                        <p:tav tm="0">
                                          <p:val>
                                            <p:strVal val="ppt_x"/>
                                          </p:val>
                                        </p:tav>
                                        <p:tav tm="100000">
                                          <p:val>
                                            <p:strVal val="ppt_x"/>
                                          </p:val>
                                        </p:tav>
                                      </p:tavLst>
                                    </p:anim>
                                    <p:anim calcmode="lin" valueType="num">
                                      <p:cBhvr additive="base">
                                        <p:cTn id="31" dur="500"/>
                                        <p:tgtEl>
                                          <p:spTgt spid="44"/>
                                        </p:tgtEl>
                                        <p:attrNameLst>
                                          <p:attrName>ppt_y</p:attrName>
                                        </p:attrNameLst>
                                      </p:cBhvr>
                                      <p:tavLst>
                                        <p:tav tm="0">
                                          <p:val>
                                            <p:strVal val="ppt_y"/>
                                          </p:val>
                                        </p:tav>
                                        <p:tav tm="100000">
                                          <p:val>
                                            <p:strVal val="1+ppt_h/2"/>
                                          </p:val>
                                        </p:tav>
                                      </p:tavLst>
                                    </p:anim>
                                    <p:set>
                                      <p:cBhvr>
                                        <p:cTn id="32" dur="1" fill="hold">
                                          <p:stCondLst>
                                            <p:cond delay="499"/>
                                          </p:stCondLst>
                                        </p:cTn>
                                        <p:tgtEl>
                                          <p:spTgt spid="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37"/>
                                        </p:tgtEl>
                                        <p:attrNameLst>
                                          <p:attrName>ppt_x</p:attrName>
                                        </p:attrNameLst>
                                      </p:cBhvr>
                                      <p:tavLst>
                                        <p:tav tm="0">
                                          <p:val>
                                            <p:strVal val="ppt_x"/>
                                          </p:val>
                                        </p:tav>
                                        <p:tav tm="100000">
                                          <p:val>
                                            <p:strVal val="ppt_x"/>
                                          </p:val>
                                        </p:tav>
                                      </p:tavLst>
                                    </p:anim>
                                    <p:anim calcmode="lin" valueType="num">
                                      <p:cBhvr additive="base">
                                        <p:cTn id="37" dur="500"/>
                                        <p:tgtEl>
                                          <p:spTgt spid="37"/>
                                        </p:tgtEl>
                                        <p:attrNameLst>
                                          <p:attrName>ppt_y</p:attrName>
                                        </p:attrNameLst>
                                      </p:cBhvr>
                                      <p:tavLst>
                                        <p:tav tm="0">
                                          <p:val>
                                            <p:strVal val="ppt_y"/>
                                          </p:val>
                                        </p:tav>
                                        <p:tav tm="100000">
                                          <p:val>
                                            <p:strVal val="1+ppt_h/2"/>
                                          </p:val>
                                        </p:tav>
                                      </p:tavLst>
                                    </p:anim>
                                    <p:set>
                                      <p:cBhvr>
                                        <p:cTn id="38" dur="1" fill="hold">
                                          <p:stCondLst>
                                            <p:cond delay="499"/>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41"/>
                                        </p:tgtEl>
                                        <p:attrNameLst>
                                          <p:attrName>ppt_x</p:attrName>
                                        </p:attrNameLst>
                                      </p:cBhvr>
                                      <p:tavLst>
                                        <p:tav tm="0">
                                          <p:val>
                                            <p:strVal val="ppt_x"/>
                                          </p:val>
                                        </p:tav>
                                        <p:tav tm="100000">
                                          <p:val>
                                            <p:strVal val="ppt_x"/>
                                          </p:val>
                                        </p:tav>
                                      </p:tavLst>
                                    </p:anim>
                                    <p:anim calcmode="lin" valueType="num">
                                      <p:cBhvr additive="base">
                                        <p:cTn id="43" dur="500"/>
                                        <p:tgtEl>
                                          <p:spTgt spid="41"/>
                                        </p:tgtEl>
                                        <p:attrNameLst>
                                          <p:attrName>ppt_y</p:attrName>
                                        </p:attrNameLst>
                                      </p:cBhvr>
                                      <p:tavLst>
                                        <p:tav tm="0">
                                          <p:val>
                                            <p:strVal val="ppt_y"/>
                                          </p:val>
                                        </p:tav>
                                        <p:tav tm="100000">
                                          <p:val>
                                            <p:strVal val="1+ppt_h/2"/>
                                          </p:val>
                                        </p:tav>
                                      </p:tavLst>
                                    </p:anim>
                                    <p:set>
                                      <p:cBhvr>
                                        <p:cTn id="44" dur="1" fill="hold">
                                          <p:stCondLst>
                                            <p:cond delay="499"/>
                                          </p:stCondLst>
                                        </p:cTn>
                                        <p:tgtEl>
                                          <p:spTgt spid="4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33"/>
                                        </p:tgtEl>
                                        <p:attrNameLst>
                                          <p:attrName>ppt_x</p:attrName>
                                        </p:attrNameLst>
                                      </p:cBhvr>
                                      <p:tavLst>
                                        <p:tav tm="0">
                                          <p:val>
                                            <p:strVal val="ppt_x"/>
                                          </p:val>
                                        </p:tav>
                                        <p:tav tm="100000">
                                          <p:val>
                                            <p:strVal val="ppt_x"/>
                                          </p:val>
                                        </p:tav>
                                      </p:tavLst>
                                    </p:anim>
                                    <p:anim calcmode="lin" valueType="num">
                                      <p:cBhvr additive="base">
                                        <p:cTn id="55" dur="500"/>
                                        <p:tgtEl>
                                          <p:spTgt spid="33"/>
                                        </p:tgtEl>
                                        <p:attrNameLst>
                                          <p:attrName>ppt_y</p:attrName>
                                        </p:attrNameLst>
                                      </p:cBhvr>
                                      <p:tavLst>
                                        <p:tav tm="0">
                                          <p:val>
                                            <p:strVal val="ppt_y"/>
                                          </p:val>
                                        </p:tav>
                                        <p:tav tm="100000">
                                          <p:val>
                                            <p:strVal val="1+ppt_h/2"/>
                                          </p:val>
                                        </p:tav>
                                      </p:tavLst>
                                    </p:anim>
                                    <p:set>
                                      <p:cBhvr>
                                        <p:cTn id="56" dur="1" fill="hold">
                                          <p:stCondLst>
                                            <p:cond delay="499"/>
                                          </p:stCondLst>
                                        </p:cTn>
                                        <p:tgtEl>
                                          <p:spTgt spid="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34"/>
                                        </p:tgtEl>
                                        <p:attrNameLst>
                                          <p:attrName>ppt_x</p:attrName>
                                        </p:attrNameLst>
                                      </p:cBhvr>
                                      <p:tavLst>
                                        <p:tav tm="0">
                                          <p:val>
                                            <p:strVal val="ppt_x"/>
                                          </p:val>
                                        </p:tav>
                                        <p:tav tm="100000">
                                          <p:val>
                                            <p:strVal val="ppt_x"/>
                                          </p:val>
                                        </p:tav>
                                      </p:tavLst>
                                    </p:anim>
                                    <p:anim calcmode="lin" valueType="num">
                                      <p:cBhvr additive="base">
                                        <p:cTn id="61" dur="500"/>
                                        <p:tgtEl>
                                          <p:spTgt spid="34"/>
                                        </p:tgtEl>
                                        <p:attrNameLst>
                                          <p:attrName>ppt_y</p:attrName>
                                        </p:attrNameLst>
                                      </p:cBhvr>
                                      <p:tavLst>
                                        <p:tav tm="0">
                                          <p:val>
                                            <p:strVal val="ppt_y"/>
                                          </p:val>
                                        </p:tav>
                                        <p:tav tm="100000">
                                          <p:val>
                                            <p:strVal val="1+ppt_h/2"/>
                                          </p:val>
                                        </p:tav>
                                      </p:tavLst>
                                    </p:anim>
                                    <p:set>
                                      <p:cBhvr>
                                        <p:cTn id="62" dur="1" fill="hold">
                                          <p:stCondLst>
                                            <p:cond delay="499"/>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40"/>
                                        </p:tgtEl>
                                        <p:attrNameLst>
                                          <p:attrName>ppt_x</p:attrName>
                                        </p:attrNameLst>
                                      </p:cBhvr>
                                      <p:tavLst>
                                        <p:tav tm="0">
                                          <p:val>
                                            <p:strVal val="ppt_x"/>
                                          </p:val>
                                        </p:tav>
                                        <p:tav tm="100000">
                                          <p:val>
                                            <p:strVal val="ppt_x"/>
                                          </p:val>
                                        </p:tav>
                                      </p:tavLst>
                                    </p:anim>
                                    <p:anim calcmode="lin" valueType="num">
                                      <p:cBhvr additive="base">
                                        <p:cTn id="67" dur="500"/>
                                        <p:tgtEl>
                                          <p:spTgt spid="40"/>
                                        </p:tgtEl>
                                        <p:attrNameLst>
                                          <p:attrName>ppt_y</p:attrName>
                                        </p:attrNameLst>
                                      </p:cBhvr>
                                      <p:tavLst>
                                        <p:tav tm="0">
                                          <p:val>
                                            <p:strVal val="ppt_y"/>
                                          </p:val>
                                        </p:tav>
                                        <p:tav tm="100000">
                                          <p:val>
                                            <p:strVal val="1+ppt_h/2"/>
                                          </p:val>
                                        </p:tav>
                                      </p:tavLst>
                                    </p:anim>
                                    <p:set>
                                      <p:cBhvr>
                                        <p:cTn id="68" dur="1" fill="hold">
                                          <p:stCondLst>
                                            <p:cond delay="499"/>
                                          </p:stCondLst>
                                        </p:cTn>
                                        <p:tgtEl>
                                          <p:spTgt spid="4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38"/>
                                        </p:tgtEl>
                                        <p:attrNameLst>
                                          <p:attrName>ppt_x</p:attrName>
                                        </p:attrNameLst>
                                      </p:cBhvr>
                                      <p:tavLst>
                                        <p:tav tm="0">
                                          <p:val>
                                            <p:strVal val="ppt_x"/>
                                          </p:val>
                                        </p:tav>
                                        <p:tav tm="100000">
                                          <p:val>
                                            <p:strVal val="ppt_x"/>
                                          </p:val>
                                        </p:tav>
                                      </p:tavLst>
                                    </p:anim>
                                    <p:anim calcmode="lin" valueType="num">
                                      <p:cBhvr additive="base">
                                        <p:cTn id="73" dur="500"/>
                                        <p:tgtEl>
                                          <p:spTgt spid="38"/>
                                        </p:tgtEl>
                                        <p:attrNameLst>
                                          <p:attrName>ppt_y</p:attrName>
                                        </p:attrNameLst>
                                      </p:cBhvr>
                                      <p:tavLst>
                                        <p:tav tm="0">
                                          <p:val>
                                            <p:strVal val="ppt_y"/>
                                          </p:val>
                                        </p:tav>
                                        <p:tav tm="100000">
                                          <p:val>
                                            <p:strVal val="1+ppt_h/2"/>
                                          </p:val>
                                        </p:tav>
                                      </p:tavLst>
                                    </p:anim>
                                    <p:set>
                                      <p:cBhvr>
                                        <p:cTn id="74" dur="1" fill="hold">
                                          <p:stCondLst>
                                            <p:cond delay="499"/>
                                          </p:stCondLst>
                                        </p:cTn>
                                        <p:tgtEl>
                                          <p:spTgt spid="3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39"/>
                                        </p:tgtEl>
                                        <p:attrNameLst>
                                          <p:attrName>ppt_x</p:attrName>
                                        </p:attrNameLst>
                                      </p:cBhvr>
                                      <p:tavLst>
                                        <p:tav tm="0">
                                          <p:val>
                                            <p:strVal val="ppt_x"/>
                                          </p:val>
                                        </p:tav>
                                        <p:tav tm="100000">
                                          <p:val>
                                            <p:strVal val="ppt_x"/>
                                          </p:val>
                                        </p:tav>
                                      </p:tavLst>
                                    </p:anim>
                                    <p:anim calcmode="lin" valueType="num">
                                      <p:cBhvr additive="base">
                                        <p:cTn id="85" dur="500"/>
                                        <p:tgtEl>
                                          <p:spTgt spid="39"/>
                                        </p:tgtEl>
                                        <p:attrNameLst>
                                          <p:attrName>ppt_y</p:attrName>
                                        </p:attrNameLst>
                                      </p:cBhvr>
                                      <p:tavLst>
                                        <p:tav tm="0">
                                          <p:val>
                                            <p:strVal val="ppt_y"/>
                                          </p:val>
                                        </p:tav>
                                        <p:tav tm="100000">
                                          <p:val>
                                            <p:strVal val="1+ppt_h/2"/>
                                          </p:val>
                                        </p:tav>
                                      </p:tavLst>
                                    </p:anim>
                                    <p:set>
                                      <p:cBhvr>
                                        <p:cTn id="86" dur="1" fill="hold">
                                          <p:stCondLst>
                                            <p:cond delay="499"/>
                                          </p:stCondLst>
                                        </p:cTn>
                                        <p:tgtEl>
                                          <p:spTgt spid="3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0" nodeType="clickEffect">
                                  <p:stCondLst>
                                    <p:cond delay="0"/>
                                  </p:stCondLst>
                                  <p:childTnLst>
                                    <p:anim calcmode="lin" valueType="num">
                                      <p:cBhvr additive="base">
                                        <p:cTn id="90" dur="500"/>
                                        <p:tgtEl>
                                          <p:spTgt spid="36"/>
                                        </p:tgtEl>
                                        <p:attrNameLst>
                                          <p:attrName>ppt_x</p:attrName>
                                        </p:attrNameLst>
                                      </p:cBhvr>
                                      <p:tavLst>
                                        <p:tav tm="0">
                                          <p:val>
                                            <p:strVal val="ppt_x"/>
                                          </p:val>
                                        </p:tav>
                                        <p:tav tm="100000">
                                          <p:val>
                                            <p:strVal val="ppt_x"/>
                                          </p:val>
                                        </p:tav>
                                      </p:tavLst>
                                    </p:anim>
                                    <p:anim calcmode="lin" valueType="num">
                                      <p:cBhvr additive="base">
                                        <p:cTn id="91" dur="500"/>
                                        <p:tgtEl>
                                          <p:spTgt spid="36"/>
                                        </p:tgtEl>
                                        <p:attrNameLst>
                                          <p:attrName>ppt_y</p:attrName>
                                        </p:attrNameLst>
                                      </p:cBhvr>
                                      <p:tavLst>
                                        <p:tav tm="0">
                                          <p:val>
                                            <p:strVal val="ppt_y"/>
                                          </p:val>
                                        </p:tav>
                                        <p:tav tm="100000">
                                          <p:val>
                                            <p:strVal val="1+ppt_h/2"/>
                                          </p:val>
                                        </p:tav>
                                      </p:tavLst>
                                    </p:anim>
                                    <p:set>
                                      <p:cBhvr>
                                        <p:cTn id="92" dur="1" fill="hold">
                                          <p:stCondLst>
                                            <p:cond delay="499"/>
                                          </p:stCondLst>
                                        </p:cTn>
                                        <p:tgtEl>
                                          <p:spTgt spid="3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0" nodeType="clickEffect">
                                  <p:stCondLst>
                                    <p:cond delay="0"/>
                                  </p:stCondLst>
                                  <p:childTnLst>
                                    <p:anim calcmode="lin" valueType="num">
                                      <p:cBhvr additive="base">
                                        <p:cTn id="96" dur="500"/>
                                        <p:tgtEl>
                                          <p:spTgt spid="43"/>
                                        </p:tgtEl>
                                        <p:attrNameLst>
                                          <p:attrName>ppt_x</p:attrName>
                                        </p:attrNameLst>
                                      </p:cBhvr>
                                      <p:tavLst>
                                        <p:tav tm="0">
                                          <p:val>
                                            <p:strVal val="ppt_x"/>
                                          </p:val>
                                        </p:tav>
                                        <p:tav tm="100000">
                                          <p:val>
                                            <p:strVal val="ppt_x"/>
                                          </p:val>
                                        </p:tav>
                                      </p:tavLst>
                                    </p:anim>
                                    <p:anim calcmode="lin" valueType="num">
                                      <p:cBhvr additive="base">
                                        <p:cTn id="97" dur="500"/>
                                        <p:tgtEl>
                                          <p:spTgt spid="43"/>
                                        </p:tgtEl>
                                        <p:attrNameLst>
                                          <p:attrName>ppt_y</p:attrName>
                                        </p:attrNameLst>
                                      </p:cBhvr>
                                      <p:tavLst>
                                        <p:tav tm="0">
                                          <p:val>
                                            <p:strVal val="ppt_y"/>
                                          </p:val>
                                        </p:tav>
                                        <p:tav tm="100000">
                                          <p:val>
                                            <p:strVal val="1+ppt_h/2"/>
                                          </p:val>
                                        </p:tav>
                                      </p:tavLst>
                                    </p:anim>
                                    <p:set>
                                      <p:cBhvr>
                                        <p:cTn id="98" dur="1" fill="hold">
                                          <p:stCondLst>
                                            <p:cond delay="499"/>
                                          </p:stCondLst>
                                        </p:cTn>
                                        <p:tgtEl>
                                          <p:spTgt spid="4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3F3D1ECC-9CE9-4BFD-B35D-3AFC039B7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2" y="649492"/>
            <a:ext cx="7776864" cy="53604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2181A6B-0204-4F55-A18A-5EE3165A7349}"/>
              </a:ext>
            </a:extLst>
          </p:cNvPr>
          <p:cNvSpPr/>
          <p:nvPr/>
        </p:nvSpPr>
        <p:spPr>
          <a:xfrm>
            <a:off x="0" y="557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BAF52B0-7702-48FD-A4BD-0A71CD66E56B}"/>
              </a:ext>
            </a:extLst>
          </p:cNvPr>
          <p:cNvSpPr/>
          <p:nvPr/>
        </p:nvSpPr>
        <p:spPr>
          <a:xfrm>
            <a:off x="2999656" y="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1CD92CC-5DD5-4076-8DE3-CCE03E4F0052}"/>
              </a:ext>
            </a:extLst>
          </p:cNvPr>
          <p:cNvSpPr/>
          <p:nvPr/>
        </p:nvSpPr>
        <p:spPr>
          <a:xfrm>
            <a:off x="6240016" y="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896214F-F52D-4F76-8C2D-6B4E748420C4}"/>
              </a:ext>
            </a:extLst>
          </p:cNvPr>
          <p:cNvSpPr/>
          <p:nvPr/>
        </p:nvSpPr>
        <p:spPr>
          <a:xfrm>
            <a:off x="9336360" y="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3F916C5C-EF9F-4C3B-A199-1878EAF71E9F}"/>
              </a:ext>
            </a:extLst>
          </p:cNvPr>
          <p:cNvSpPr/>
          <p:nvPr/>
        </p:nvSpPr>
        <p:spPr>
          <a:xfrm>
            <a:off x="10950" y="1717545"/>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6770954-DF63-403E-85E3-67D4D556CA60}"/>
              </a:ext>
            </a:extLst>
          </p:cNvPr>
          <p:cNvSpPr/>
          <p:nvPr/>
        </p:nvSpPr>
        <p:spPr>
          <a:xfrm>
            <a:off x="3021556" y="1717866"/>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7513304-039B-4386-9E3A-AE3B634DB423}"/>
              </a:ext>
            </a:extLst>
          </p:cNvPr>
          <p:cNvSpPr/>
          <p:nvPr/>
        </p:nvSpPr>
        <p:spPr>
          <a:xfrm>
            <a:off x="6250966" y="1711966"/>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1EC813A-285C-4BA2-A62C-94AF044621AB}"/>
              </a:ext>
            </a:extLst>
          </p:cNvPr>
          <p:cNvSpPr/>
          <p:nvPr/>
        </p:nvSpPr>
        <p:spPr>
          <a:xfrm>
            <a:off x="9347310" y="1711966"/>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E4438AB-D81A-4EAE-86D0-323161ECCF9D}"/>
              </a:ext>
            </a:extLst>
          </p:cNvPr>
          <p:cNvSpPr/>
          <p:nvPr/>
        </p:nvSpPr>
        <p:spPr>
          <a:xfrm>
            <a:off x="10950" y="342374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8B67C29-C938-4645-B6A8-F7CBC3E1E4F0}"/>
              </a:ext>
            </a:extLst>
          </p:cNvPr>
          <p:cNvSpPr/>
          <p:nvPr/>
        </p:nvSpPr>
        <p:spPr>
          <a:xfrm>
            <a:off x="3010606" y="341817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7822E94A-C1DD-4435-9711-A84E1FCAF387}"/>
              </a:ext>
            </a:extLst>
          </p:cNvPr>
          <p:cNvSpPr/>
          <p:nvPr/>
        </p:nvSpPr>
        <p:spPr>
          <a:xfrm>
            <a:off x="6250966" y="341817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E6DA744F-5DD4-4296-B049-B8B6143D354F}"/>
              </a:ext>
            </a:extLst>
          </p:cNvPr>
          <p:cNvSpPr/>
          <p:nvPr/>
        </p:nvSpPr>
        <p:spPr>
          <a:xfrm>
            <a:off x="9347310" y="341817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A77C3C3D-0206-4116-B4DB-970AA8951388}"/>
              </a:ext>
            </a:extLst>
          </p:cNvPr>
          <p:cNvSpPr/>
          <p:nvPr/>
        </p:nvSpPr>
        <p:spPr>
          <a:xfrm>
            <a:off x="21900" y="5135532"/>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04C45A8-DA5C-4188-ACE4-AA53000AF5A5}"/>
              </a:ext>
            </a:extLst>
          </p:cNvPr>
          <p:cNvSpPr/>
          <p:nvPr/>
        </p:nvSpPr>
        <p:spPr>
          <a:xfrm>
            <a:off x="3021556" y="5129953"/>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EB4BF287-2CDB-4E0E-9F3D-F5CE00215153}"/>
              </a:ext>
            </a:extLst>
          </p:cNvPr>
          <p:cNvSpPr/>
          <p:nvPr/>
        </p:nvSpPr>
        <p:spPr>
          <a:xfrm>
            <a:off x="6261916" y="5129953"/>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A9A25AE-564F-4BF3-AF9D-72F422C6D184}"/>
              </a:ext>
            </a:extLst>
          </p:cNvPr>
          <p:cNvSpPr/>
          <p:nvPr/>
        </p:nvSpPr>
        <p:spPr>
          <a:xfrm>
            <a:off x="9358260" y="5129953"/>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4E6A0CB-6DF3-4127-92B7-25C464F080AE}"/>
              </a:ext>
            </a:extLst>
          </p:cNvPr>
          <p:cNvSpPr txBox="1"/>
          <p:nvPr/>
        </p:nvSpPr>
        <p:spPr>
          <a:xfrm>
            <a:off x="4120036" y="2852936"/>
            <a:ext cx="3824252" cy="923330"/>
          </a:xfrm>
          <a:prstGeom prst="rect">
            <a:avLst/>
          </a:prstGeom>
          <a:noFill/>
        </p:spPr>
        <p:txBody>
          <a:bodyPr wrap="none" rtlCol="0">
            <a:spAutoFit/>
          </a:bodyPr>
          <a:lstStyle/>
          <a:p>
            <a:r>
              <a:rPr lang="en-GB" sz="5400" dirty="0">
                <a:highlight>
                  <a:srgbClr val="FFFF00"/>
                </a:highlight>
              </a:rPr>
              <a:t>Cytoskeleton</a:t>
            </a:r>
          </a:p>
        </p:txBody>
      </p:sp>
    </p:spTree>
    <p:extLst>
      <p:ext uri="{BB962C8B-B14F-4D97-AF65-F5344CB8AC3E}">
        <p14:creationId xmlns:p14="http://schemas.microsoft.com/office/powerpoint/2010/main" val="351904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5"/>
                                        </p:tgtEl>
                                        <p:attrNameLst>
                                          <p:attrName>ppt_x</p:attrName>
                                        </p:attrNameLst>
                                      </p:cBhvr>
                                      <p:tavLst>
                                        <p:tav tm="0">
                                          <p:val>
                                            <p:strVal val="ppt_x"/>
                                          </p:val>
                                        </p:tav>
                                        <p:tav tm="100000">
                                          <p:val>
                                            <p:strVal val="ppt_x"/>
                                          </p:val>
                                        </p:tav>
                                      </p:tavLst>
                                    </p:anim>
                                    <p:anim calcmode="lin" valueType="num">
                                      <p:cBhvr additive="base">
                                        <p:cTn id="13" dur="500"/>
                                        <p:tgtEl>
                                          <p:spTgt spid="35"/>
                                        </p:tgtEl>
                                        <p:attrNameLst>
                                          <p:attrName>ppt_y</p:attrName>
                                        </p:attrNameLst>
                                      </p:cBhvr>
                                      <p:tavLst>
                                        <p:tav tm="0">
                                          <p:val>
                                            <p:strVal val="ppt_y"/>
                                          </p:val>
                                        </p:tav>
                                        <p:tav tm="100000">
                                          <p:val>
                                            <p:strVal val="1+ppt_h/2"/>
                                          </p:val>
                                        </p:tav>
                                      </p:tavLst>
                                    </p:anim>
                                    <p:set>
                                      <p:cBhvr>
                                        <p:cTn id="14" dur="1" fill="hold">
                                          <p:stCondLst>
                                            <p:cond delay="499"/>
                                          </p:stCondLst>
                                        </p:cTn>
                                        <p:tgtEl>
                                          <p:spTgt spid="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42"/>
                                        </p:tgtEl>
                                        <p:attrNameLst>
                                          <p:attrName>ppt_x</p:attrName>
                                        </p:attrNameLst>
                                      </p:cBhvr>
                                      <p:tavLst>
                                        <p:tav tm="0">
                                          <p:val>
                                            <p:strVal val="ppt_x"/>
                                          </p:val>
                                        </p:tav>
                                        <p:tav tm="100000">
                                          <p:val>
                                            <p:strVal val="ppt_x"/>
                                          </p:val>
                                        </p:tav>
                                      </p:tavLst>
                                    </p:anim>
                                    <p:anim calcmode="lin" valueType="num">
                                      <p:cBhvr additive="base">
                                        <p:cTn id="19" dur="500"/>
                                        <p:tgtEl>
                                          <p:spTgt spid="42"/>
                                        </p:tgtEl>
                                        <p:attrNameLst>
                                          <p:attrName>ppt_y</p:attrName>
                                        </p:attrNameLst>
                                      </p:cBhvr>
                                      <p:tavLst>
                                        <p:tav tm="0">
                                          <p:val>
                                            <p:strVal val="ppt_y"/>
                                          </p:val>
                                        </p:tav>
                                        <p:tav tm="100000">
                                          <p:val>
                                            <p:strVal val="1+ppt_h/2"/>
                                          </p:val>
                                        </p:tav>
                                      </p:tavLst>
                                    </p:anim>
                                    <p:set>
                                      <p:cBhvr>
                                        <p:cTn id="20" dur="1" fill="hold">
                                          <p:stCondLst>
                                            <p:cond delay="499"/>
                                          </p:stCondLst>
                                        </p:cTn>
                                        <p:tgtEl>
                                          <p:spTgt spid="4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4"/>
                                        </p:tgtEl>
                                        <p:attrNameLst>
                                          <p:attrName>ppt_x</p:attrName>
                                        </p:attrNameLst>
                                      </p:cBhvr>
                                      <p:tavLst>
                                        <p:tav tm="0">
                                          <p:val>
                                            <p:strVal val="ppt_x"/>
                                          </p:val>
                                        </p:tav>
                                        <p:tav tm="100000">
                                          <p:val>
                                            <p:strVal val="ppt_x"/>
                                          </p:val>
                                        </p:tav>
                                      </p:tavLst>
                                    </p:anim>
                                    <p:anim calcmode="lin" valueType="num">
                                      <p:cBhvr additive="base">
                                        <p:cTn id="31" dur="500"/>
                                        <p:tgtEl>
                                          <p:spTgt spid="44"/>
                                        </p:tgtEl>
                                        <p:attrNameLst>
                                          <p:attrName>ppt_y</p:attrName>
                                        </p:attrNameLst>
                                      </p:cBhvr>
                                      <p:tavLst>
                                        <p:tav tm="0">
                                          <p:val>
                                            <p:strVal val="ppt_y"/>
                                          </p:val>
                                        </p:tav>
                                        <p:tav tm="100000">
                                          <p:val>
                                            <p:strVal val="1+ppt_h/2"/>
                                          </p:val>
                                        </p:tav>
                                      </p:tavLst>
                                    </p:anim>
                                    <p:set>
                                      <p:cBhvr>
                                        <p:cTn id="32" dur="1" fill="hold">
                                          <p:stCondLst>
                                            <p:cond delay="499"/>
                                          </p:stCondLst>
                                        </p:cTn>
                                        <p:tgtEl>
                                          <p:spTgt spid="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37"/>
                                        </p:tgtEl>
                                        <p:attrNameLst>
                                          <p:attrName>ppt_x</p:attrName>
                                        </p:attrNameLst>
                                      </p:cBhvr>
                                      <p:tavLst>
                                        <p:tav tm="0">
                                          <p:val>
                                            <p:strVal val="ppt_x"/>
                                          </p:val>
                                        </p:tav>
                                        <p:tav tm="100000">
                                          <p:val>
                                            <p:strVal val="ppt_x"/>
                                          </p:val>
                                        </p:tav>
                                      </p:tavLst>
                                    </p:anim>
                                    <p:anim calcmode="lin" valueType="num">
                                      <p:cBhvr additive="base">
                                        <p:cTn id="37" dur="500"/>
                                        <p:tgtEl>
                                          <p:spTgt spid="37"/>
                                        </p:tgtEl>
                                        <p:attrNameLst>
                                          <p:attrName>ppt_y</p:attrName>
                                        </p:attrNameLst>
                                      </p:cBhvr>
                                      <p:tavLst>
                                        <p:tav tm="0">
                                          <p:val>
                                            <p:strVal val="ppt_y"/>
                                          </p:val>
                                        </p:tav>
                                        <p:tav tm="100000">
                                          <p:val>
                                            <p:strVal val="1+ppt_h/2"/>
                                          </p:val>
                                        </p:tav>
                                      </p:tavLst>
                                    </p:anim>
                                    <p:set>
                                      <p:cBhvr>
                                        <p:cTn id="38" dur="1" fill="hold">
                                          <p:stCondLst>
                                            <p:cond delay="499"/>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41"/>
                                        </p:tgtEl>
                                        <p:attrNameLst>
                                          <p:attrName>ppt_x</p:attrName>
                                        </p:attrNameLst>
                                      </p:cBhvr>
                                      <p:tavLst>
                                        <p:tav tm="0">
                                          <p:val>
                                            <p:strVal val="ppt_x"/>
                                          </p:val>
                                        </p:tav>
                                        <p:tav tm="100000">
                                          <p:val>
                                            <p:strVal val="ppt_x"/>
                                          </p:val>
                                        </p:tav>
                                      </p:tavLst>
                                    </p:anim>
                                    <p:anim calcmode="lin" valueType="num">
                                      <p:cBhvr additive="base">
                                        <p:cTn id="43" dur="500"/>
                                        <p:tgtEl>
                                          <p:spTgt spid="41"/>
                                        </p:tgtEl>
                                        <p:attrNameLst>
                                          <p:attrName>ppt_y</p:attrName>
                                        </p:attrNameLst>
                                      </p:cBhvr>
                                      <p:tavLst>
                                        <p:tav tm="0">
                                          <p:val>
                                            <p:strVal val="ppt_y"/>
                                          </p:val>
                                        </p:tav>
                                        <p:tav tm="100000">
                                          <p:val>
                                            <p:strVal val="1+ppt_h/2"/>
                                          </p:val>
                                        </p:tav>
                                      </p:tavLst>
                                    </p:anim>
                                    <p:set>
                                      <p:cBhvr>
                                        <p:cTn id="44" dur="1" fill="hold">
                                          <p:stCondLst>
                                            <p:cond delay="499"/>
                                          </p:stCondLst>
                                        </p:cTn>
                                        <p:tgtEl>
                                          <p:spTgt spid="4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33"/>
                                        </p:tgtEl>
                                        <p:attrNameLst>
                                          <p:attrName>ppt_x</p:attrName>
                                        </p:attrNameLst>
                                      </p:cBhvr>
                                      <p:tavLst>
                                        <p:tav tm="0">
                                          <p:val>
                                            <p:strVal val="ppt_x"/>
                                          </p:val>
                                        </p:tav>
                                        <p:tav tm="100000">
                                          <p:val>
                                            <p:strVal val="ppt_x"/>
                                          </p:val>
                                        </p:tav>
                                      </p:tavLst>
                                    </p:anim>
                                    <p:anim calcmode="lin" valueType="num">
                                      <p:cBhvr additive="base">
                                        <p:cTn id="55" dur="500"/>
                                        <p:tgtEl>
                                          <p:spTgt spid="33"/>
                                        </p:tgtEl>
                                        <p:attrNameLst>
                                          <p:attrName>ppt_y</p:attrName>
                                        </p:attrNameLst>
                                      </p:cBhvr>
                                      <p:tavLst>
                                        <p:tav tm="0">
                                          <p:val>
                                            <p:strVal val="ppt_y"/>
                                          </p:val>
                                        </p:tav>
                                        <p:tav tm="100000">
                                          <p:val>
                                            <p:strVal val="1+ppt_h/2"/>
                                          </p:val>
                                        </p:tav>
                                      </p:tavLst>
                                    </p:anim>
                                    <p:set>
                                      <p:cBhvr>
                                        <p:cTn id="56" dur="1" fill="hold">
                                          <p:stCondLst>
                                            <p:cond delay="499"/>
                                          </p:stCondLst>
                                        </p:cTn>
                                        <p:tgtEl>
                                          <p:spTgt spid="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34"/>
                                        </p:tgtEl>
                                        <p:attrNameLst>
                                          <p:attrName>ppt_x</p:attrName>
                                        </p:attrNameLst>
                                      </p:cBhvr>
                                      <p:tavLst>
                                        <p:tav tm="0">
                                          <p:val>
                                            <p:strVal val="ppt_x"/>
                                          </p:val>
                                        </p:tav>
                                        <p:tav tm="100000">
                                          <p:val>
                                            <p:strVal val="ppt_x"/>
                                          </p:val>
                                        </p:tav>
                                      </p:tavLst>
                                    </p:anim>
                                    <p:anim calcmode="lin" valueType="num">
                                      <p:cBhvr additive="base">
                                        <p:cTn id="61" dur="500"/>
                                        <p:tgtEl>
                                          <p:spTgt spid="34"/>
                                        </p:tgtEl>
                                        <p:attrNameLst>
                                          <p:attrName>ppt_y</p:attrName>
                                        </p:attrNameLst>
                                      </p:cBhvr>
                                      <p:tavLst>
                                        <p:tav tm="0">
                                          <p:val>
                                            <p:strVal val="ppt_y"/>
                                          </p:val>
                                        </p:tav>
                                        <p:tav tm="100000">
                                          <p:val>
                                            <p:strVal val="1+ppt_h/2"/>
                                          </p:val>
                                        </p:tav>
                                      </p:tavLst>
                                    </p:anim>
                                    <p:set>
                                      <p:cBhvr>
                                        <p:cTn id="62" dur="1" fill="hold">
                                          <p:stCondLst>
                                            <p:cond delay="499"/>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40"/>
                                        </p:tgtEl>
                                        <p:attrNameLst>
                                          <p:attrName>ppt_x</p:attrName>
                                        </p:attrNameLst>
                                      </p:cBhvr>
                                      <p:tavLst>
                                        <p:tav tm="0">
                                          <p:val>
                                            <p:strVal val="ppt_x"/>
                                          </p:val>
                                        </p:tav>
                                        <p:tav tm="100000">
                                          <p:val>
                                            <p:strVal val="ppt_x"/>
                                          </p:val>
                                        </p:tav>
                                      </p:tavLst>
                                    </p:anim>
                                    <p:anim calcmode="lin" valueType="num">
                                      <p:cBhvr additive="base">
                                        <p:cTn id="67" dur="500"/>
                                        <p:tgtEl>
                                          <p:spTgt spid="40"/>
                                        </p:tgtEl>
                                        <p:attrNameLst>
                                          <p:attrName>ppt_y</p:attrName>
                                        </p:attrNameLst>
                                      </p:cBhvr>
                                      <p:tavLst>
                                        <p:tav tm="0">
                                          <p:val>
                                            <p:strVal val="ppt_y"/>
                                          </p:val>
                                        </p:tav>
                                        <p:tav tm="100000">
                                          <p:val>
                                            <p:strVal val="1+ppt_h/2"/>
                                          </p:val>
                                        </p:tav>
                                      </p:tavLst>
                                    </p:anim>
                                    <p:set>
                                      <p:cBhvr>
                                        <p:cTn id="68" dur="1" fill="hold">
                                          <p:stCondLst>
                                            <p:cond delay="499"/>
                                          </p:stCondLst>
                                        </p:cTn>
                                        <p:tgtEl>
                                          <p:spTgt spid="4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38"/>
                                        </p:tgtEl>
                                        <p:attrNameLst>
                                          <p:attrName>ppt_x</p:attrName>
                                        </p:attrNameLst>
                                      </p:cBhvr>
                                      <p:tavLst>
                                        <p:tav tm="0">
                                          <p:val>
                                            <p:strVal val="ppt_x"/>
                                          </p:val>
                                        </p:tav>
                                        <p:tav tm="100000">
                                          <p:val>
                                            <p:strVal val="ppt_x"/>
                                          </p:val>
                                        </p:tav>
                                      </p:tavLst>
                                    </p:anim>
                                    <p:anim calcmode="lin" valueType="num">
                                      <p:cBhvr additive="base">
                                        <p:cTn id="73" dur="500"/>
                                        <p:tgtEl>
                                          <p:spTgt spid="38"/>
                                        </p:tgtEl>
                                        <p:attrNameLst>
                                          <p:attrName>ppt_y</p:attrName>
                                        </p:attrNameLst>
                                      </p:cBhvr>
                                      <p:tavLst>
                                        <p:tav tm="0">
                                          <p:val>
                                            <p:strVal val="ppt_y"/>
                                          </p:val>
                                        </p:tav>
                                        <p:tav tm="100000">
                                          <p:val>
                                            <p:strVal val="1+ppt_h/2"/>
                                          </p:val>
                                        </p:tav>
                                      </p:tavLst>
                                    </p:anim>
                                    <p:set>
                                      <p:cBhvr>
                                        <p:cTn id="74" dur="1" fill="hold">
                                          <p:stCondLst>
                                            <p:cond delay="499"/>
                                          </p:stCondLst>
                                        </p:cTn>
                                        <p:tgtEl>
                                          <p:spTgt spid="3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39"/>
                                        </p:tgtEl>
                                        <p:attrNameLst>
                                          <p:attrName>ppt_x</p:attrName>
                                        </p:attrNameLst>
                                      </p:cBhvr>
                                      <p:tavLst>
                                        <p:tav tm="0">
                                          <p:val>
                                            <p:strVal val="ppt_x"/>
                                          </p:val>
                                        </p:tav>
                                        <p:tav tm="100000">
                                          <p:val>
                                            <p:strVal val="ppt_x"/>
                                          </p:val>
                                        </p:tav>
                                      </p:tavLst>
                                    </p:anim>
                                    <p:anim calcmode="lin" valueType="num">
                                      <p:cBhvr additive="base">
                                        <p:cTn id="85" dur="500"/>
                                        <p:tgtEl>
                                          <p:spTgt spid="39"/>
                                        </p:tgtEl>
                                        <p:attrNameLst>
                                          <p:attrName>ppt_y</p:attrName>
                                        </p:attrNameLst>
                                      </p:cBhvr>
                                      <p:tavLst>
                                        <p:tav tm="0">
                                          <p:val>
                                            <p:strVal val="ppt_y"/>
                                          </p:val>
                                        </p:tav>
                                        <p:tav tm="100000">
                                          <p:val>
                                            <p:strVal val="1+ppt_h/2"/>
                                          </p:val>
                                        </p:tav>
                                      </p:tavLst>
                                    </p:anim>
                                    <p:set>
                                      <p:cBhvr>
                                        <p:cTn id="86" dur="1" fill="hold">
                                          <p:stCondLst>
                                            <p:cond delay="499"/>
                                          </p:stCondLst>
                                        </p:cTn>
                                        <p:tgtEl>
                                          <p:spTgt spid="3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0" nodeType="clickEffect">
                                  <p:stCondLst>
                                    <p:cond delay="0"/>
                                  </p:stCondLst>
                                  <p:childTnLst>
                                    <p:anim calcmode="lin" valueType="num">
                                      <p:cBhvr additive="base">
                                        <p:cTn id="90" dur="500"/>
                                        <p:tgtEl>
                                          <p:spTgt spid="36"/>
                                        </p:tgtEl>
                                        <p:attrNameLst>
                                          <p:attrName>ppt_x</p:attrName>
                                        </p:attrNameLst>
                                      </p:cBhvr>
                                      <p:tavLst>
                                        <p:tav tm="0">
                                          <p:val>
                                            <p:strVal val="ppt_x"/>
                                          </p:val>
                                        </p:tav>
                                        <p:tav tm="100000">
                                          <p:val>
                                            <p:strVal val="ppt_x"/>
                                          </p:val>
                                        </p:tav>
                                      </p:tavLst>
                                    </p:anim>
                                    <p:anim calcmode="lin" valueType="num">
                                      <p:cBhvr additive="base">
                                        <p:cTn id="91" dur="500"/>
                                        <p:tgtEl>
                                          <p:spTgt spid="36"/>
                                        </p:tgtEl>
                                        <p:attrNameLst>
                                          <p:attrName>ppt_y</p:attrName>
                                        </p:attrNameLst>
                                      </p:cBhvr>
                                      <p:tavLst>
                                        <p:tav tm="0">
                                          <p:val>
                                            <p:strVal val="ppt_y"/>
                                          </p:val>
                                        </p:tav>
                                        <p:tav tm="100000">
                                          <p:val>
                                            <p:strVal val="1+ppt_h/2"/>
                                          </p:val>
                                        </p:tav>
                                      </p:tavLst>
                                    </p:anim>
                                    <p:set>
                                      <p:cBhvr>
                                        <p:cTn id="92" dur="1" fill="hold">
                                          <p:stCondLst>
                                            <p:cond delay="499"/>
                                          </p:stCondLst>
                                        </p:cTn>
                                        <p:tgtEl>
                                          <p:spTgt spid="3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0" nodeType="clickEffect">
                                  <p:stCondLst>
                                    <p:cond delay="0"/>
                                  </p:stCondLst>
                                  <p:childTnLst>
                                    <p:anim calcmode="lin" valueType="num">
                                      <p:cBhvr additive="base">
                                        <p:cTn id="96" dur="500"/>
                                        <p:tgtEl>
                                          <p:spTgt spid="43"/>
                                        </p:tgtEl>
                                        <p:attrNameLst>
                                          <p:attrName>ppt_x</p:attrName>
                                        </p:attrNameLst>
                                      </p:cBhvr>
                                      <p:tavLst>
                                        <p:tav tm="0">
                                          <p:val>
                                            <p:strVal val="ppt_x"/>
                                          </p:val>
                                        </p:tav>
                                        <p:tav tm="100000">
                                          <p:val>
                                            <p:strVal val="ppt_x"/>
                                          </p:val>
                                        </p:tav>
                                      </p:tavLst>
                                    </p:anim>
                                    <p:anim calcmode="lin" valueType="num">
                                      <p:cBhvr additive="base">
                                        <p:cTn id="97" dur="500"/>
                                        <p:tgtEl>
                                          <p:spTgt spid="43"/>
                                        </p:tgtEl>
                                        <p:attrNameLst>
                                          <p:attrName>ppt_y</p:attrName>
                                        </p:attrNameLst>
                                      </p:cBhvr>
                                      <p:tavLst>
                                        <p:tav tm="0">
                                          <p:val>
                                            <p:strVal val="ppt_y"/>
                                          </p:val>
                                        </p:tav>
                                        <p:tav tm="100000">
                                          <p:val>
                                            <p:strVal val="1+ppt_h/2"/>
                                          </p:val>
                                        </p:tav>
                                      </p:tavLst>
                                    </p:anim>
                                    <p:set>
                                      <p:cBhvr>
                                        <p:cTn id="98" dur="1" fill="hold">
                                          <p:stCondLst>
                                            <p:cond delay="499"/>
                                          </p:stCondLst>
                                        </p:cTn>
                                        <p:tgtEl>
                                          <p:spTgt spid="4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C7B0ADA1-2B56-4598-98D5-8DC9937EB3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334" t="8000" r="15101" b="15351"/>
          <a:stretch/>
        </p:blipFill>
        <p:spPr bwMode="auto">
          <a:xfrm>
            <a:off x="2279576" y="692696"/>
            <a:ext cx="7494909" cy="52565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2181A6B-0204-4F55-A18A-5EE3165A7349}"/>
              </a:ext>
            </a:extLst>
          </p:cNvPr>
          <p:cNvSpPr/>
          <p:nvPr/>
        </p:nvSpPr>
        <p:spPr>
          <a:xfrm>
            <a:off x="0" y="557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BAF52B0-7702-48FD-A4BD-0A71CD66E56B}"/>
              </a:ext>
            </a:extLst>
          </p:cNvPr>
          <p:cNvSpPr/>
          <p:nvPr/>
        </p:nvSpPr>
        <p:spPr>
          <a:xfrm>
            <a:off x="2999656" y="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1CD92CC-5DD5-4076-8DE3-CCE03E4F0052}"/>
              </a:ext>
            </a:extLst>
          </p:cNvPr>
          <p:cNvSpPr/>
          <p:nvPr/>
        </p:nvSpPr>
        <p:spPr>
          <a:xfrm>
            <a:off x="6240016" y="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896214F-F52D-4F76-8C2D-6B4E748420C4}"/>
              </a:ext>
            </a:extLst>
          </p:cNvPr>
          <p:cNvSpPr/>
          <p:nvPr/>
        </p:nvSpPr>
        <p:spPr>
          <a:xfrm>
            <a:off x="9336360" y="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3F916C5C-EF9F-4C3B-A199-1878EAF71E9F}"/>
              </a:ext>
            </a:extLst>
          </p:cNvPr>
          <p:cNvSpPr/>
          <p:nvPr/>
        </p:nvSpPr>
        <p:spPr>
          <a:xfrm>
            <a:off x="10950" y="1717545"/>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6770954-DF63-403E-85E3-67D4D556CA60}"/>
              </a:ext>
            </a:extLst>
          </p:cNvPr>
          <p:cNvSpPr/>
          <p:nvPr/>
        </p:nvSpPr>
        <p:spPr>
          <a:xfrm>
            <a:off x="3021556" y="1717866"/>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7513304-039B-4386-9E3A-AE3B634DB423}"/>
              </a:ext>
            </a:extLst>
          </p:cNvPr>
          <p:cNvSpPr/>
          <p:nvPr/>
        </p:nvSpPr>
        <p:spPr>
          <a:xfrm>
            <a:off x="6250966" y="1711966"/>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1EC813A-285C-4BA2-A62C-94AF044621AB}"/>
              </a:ext>
            </a:extLst>
          </p:cNvPr>
          <p:cNvSpPr/>
          <p:nvPr/>
        </p:nvSpPr>
        <p:spPr>
          <a:xfrm>
            <a:off x="9347310" y="1711966"/>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E4438AB-D81A-4EAE-86D0-323161ECCF9D}"/>
              </a:ext>
            </a:extLst>
          </p:cNvPr>
          <p:cNvSpPr/>
          <p:nvPr/>
        </p:nvSpPr>
        <p:spPr>
          <a:xfrm>
            <a:off x="10950" y="342374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8B67C29-C938-4645-B6A8-F7CBC3E1E4F0}"/>
              </a:ext>
            </a:extLst>
          </p:cNvPr>
          <p:cNvSpPr/>
          <p:nvPr/>
        </p:nvSpPr>
        <p:spPr>
          <a:xfrm>
            <a:off x="3010606" y="341817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7822E94A-C1DD-4435-9711-A84E1FCAF387}"/>
              </a:ext>
            </a:extLst>
          </p:cNvPr>
          <p:cNvSpPr/>
          <p:nvPr/>
        </p:nvSpPr>
        <p:spPr>
          <a:xfrm>
            <a:off x="6250966" y="341817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E6DA744F-5DD4-4296-B049-B8B6143D354F}"/>
              </a:ext>
            </a:extLst>
          </p:cNvPr>
          <p:cNvSpPr/>
          <p:nvPr/>
        </p:nvSpPr>
        <p:spPr>
          <a:xfrm>
            <a:off x="9347310" y="341817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A77C3C3D-0206-4116-B4DB-970AA8951388}"/>
              </a:ext>
            </a:extLst>
          </p:cNvPr>
          <p:cNvSpPr/>
          <p:nvPr/>
        </p:nvSpPr>
        <p:spPr>
          <a:xfrm>
            <a:off x="21900" y="5135532"/>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04C45A8-DA5C-4188-ACE4-AA53000AF5A5}"/>
              </a:ext>
            </a:extLst>
          </p:cNvPr>
          <p:cNvSpPr/>
          <p:nvPr/>
        </p:nvSpPr>
        <p:spPr>
          <a:xfrm>
            <a:off x="3021556" y="5129953"/>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EB4BF287-2CDB-4E0E-9F3D-F5CE00215153}"/>
              </a:ext>
            </a:extLst>
          </p:cNvPr>
          <p:cNvSpPr/>
          <p:nvPr/>
        </p:nvSpPr>
        <p:spPr>
          <a:xfrm>
            <a:off x="6261916" y="5129953"/>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A9A25AE-564F-4BF3-AF9D-72F422C6D184}"/>
              </a:ext>
            </a:extLst>
          </p:cNvPr>
          <p:cNvSpPr/>
          <p:nvPr/>
        </p:nvSpPr>
        <p:spPr>
          <a:xfrm>
            <a:off x="9358260" y="5129953"/>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4E6A0CB-6DF3-4127-92B7-25C464F080AE}"/>
              </a:ext>
            </a:extLst>
          </p:cNvPr>
          <p:cNvSpPr txBox="1"/>
          <p:nvPr/>
        </p:nvSpPr>
        <p:spPr>
          <a:xfrm>
            <a:off x="3960974" y="2679629"/>
            <a:ext cx="4708277" cy="923330"/>
          </a:xfrm>
          <a:prstGeom prst="rect">
            <a:avLst/>
          </a:prstGeom>
          <a:noFill/>
        </p:spPr>
        <p:txBody>
          <a:bodyPr wrap="none" rtlCol="0">
            <a:spAutoFit/>
          </a:bodyPr>
          <a:lstStyle/>
          <a:p>
            <a:r>
              <a:rPr lang="en-GB" sz="5400" dirty="0">
                <a:highlight>
                  <a:srgbClr val="FFFF00"/>
                </a:highlight>
              </a:rPr>
              <a:t>Active transport</a:t>
            </a:r>
          </a:p>
        </p:txBody>
      </p:sp>
    </p:spTree>
    <p:extLst>
      <p:ext uri="{BB962C8B-B14F-4D97-AF65-F5344CB8AC3E}">
        <p14:creationId xmlns:p14="http://schemas.microsoft.com/office/powerpoint/2010/main" val="212196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5"/>
                                        </p:tgtEl>
                                        <p:attrNameLst>
                                          <p:attrName>ppt_x</p:attrName>
                                        </p:attrNameLst>
                                      </p:cBhvr>
                                      <p:tavLst>
                                        <p:tav tm="0">
                                          <p:val>
                                            <p:strVal val="ppt_x"/>
                                          </p:val>
                                        </p:tav>
                                        <p:tav tm="100000">
                                          <p:val>
                                            <p:strVal val="ppt_x"/>
                                          </p:val>
                                        </p:tav>
                                      </p:tavLst>
                                    </p:anim>
                                    <p:anim calcmode="lin" valueType="num">
                                      <p:cBhvr additive="base">
                                        <p:cTn id="13" dur="500"/>
                                        <p:tgtEl>
                                          <p:spTgt spid="35"/>
                                        </p:tgtEl>
                                        <p:attrNameLst>
                                          <p:attrName>ppt_y</p:attrName>
                                        </p:attrNameLst>
                                      </p:cBhvr>
                                      <p:tavLst>
                                        <p:tav tm="0">
                                          <p:val>
                                            <p:strVal val="ppt_y"/>
                                          </p:val>
                                        </p:tav>
                                        <p:tav tm="100000">
                                          <p:val>
                                            <p:strVal val="1+ppt_h/2"/>
                                          </p:val>
                                        </p:tav>
                                      </p:tavLst>
                                    </p:anim>
                                    <p:set>
                                      <p:cBhvr>
                                        <p:cTn id="14" dur="1" fill="hold">
                                          <p:stCondLst>
                                            <p:cond delay="499"/>
                                          </p:stCondLst>
                                        </p:cTn>
                                        <p:tgtEl>
                                          <p:spTgt spid="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42"/>
                                        </p:tgtEl>
                                        <p:attrNameLst>
                                          <p:attrName>ppt_x</p:attrName>
                                        </p:attrNameLst>
                                      </p:cBhvr>
                                      <p:tavLst>
                                        <p:tav tm="0">
                                          <p:val>
                                            <p:strVal val="ppt_x"/>
                                          </p:val>
                                        </p:tav>
                                        <p:tav tm="100000">
                                          <p:val>
                                            <p:strVal val="ppt_x"/>
                                          </p:val>
                                        </p:tav>
                                      </p:tavLst>
                                    </p:anim>
                                    <p:anim calcmode="lin" valueType="num">
                                      <p:cBhvr additive="base">
                                        <p:cTn id="19" dur="500"/>
                                        <p:tgtEl>
                                          <p:spTgt spid="42"/>
                                        </p:tgtEl>
                                        <p:attrNameLst>
                                          <p:attrName>ppt_y</p:attrName>
                                        </p:attrNameLst>
                                      </p:cBhvr>
                                      <p:tavLst>
                                        <p:tav tm="0">
                                          <p:val>
                                            <p:strVal val="ppt_y"/>
                                          </p:val>
                                        </p:tav>
                                        <p:tav tm="100000">
                                          <p:val>
                                            <p:strVal val="1+ppt_h/2"/>
                                          </p:val>
                                        </p:tav>
                                      </p:tavLst>
                                    </p:anim>
                                    <p:set>
                                      <p:cBhvr>
                                        <p:cTn id="20" dur="1" fill="hold">
                                          <p:stCondLst>
                                            <p:cond delay="499"/>
                                          </p:stCondLst>
                                        </p:cTn>
                                        <p:tgtEl>
                                          <p:spTgt spid="4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4"/>
                                        </p:tgtEl>
                                        <p:attrNameLst>
                                          <p:attrName>ppt_x</p:attrName>
                                        </p:attrNameLst>
                                      </p:cBhvr>
                                      <p:tavLst>
                                        <p:tav tm="0">
                                          <p:val>
                                            <p:strVal val="ppt_x"/>
                                          </p:val>
                                        </p:tav>
                                        <p:tav tm="100000">
                                          <p:val>
                                            <p:strVal val="ppt_x"/>
                                          </p:val>
                                        </p:tav>
                                      </p:tavLst>
                                    </p:anim>
                                    <p:anim calcmode="lin" valueType="num">
                                      <p:cBhvr additive="base">
                                        <p:cTn id="31" dur="500"/>
                                        <p:tgtEl>
                                          <p:spTgt spid="44"/>
                                        </p:tgtEl>
                                        <p:attrNameLst>
                                          <p:attrName>ppt_y</p:attrName>
                                        </p:attrNameLst>
                                      </p:cBhvr>
                                      <p:tavLst>
                                        <p:tav tm="0">
                                          <p:val>
                                            <p:strVal val="ppt_y"/>
                                          </p:val>
                                        </p:tav>
                                        <p:tav tm="100000">
                                          <p:val>
                                            <p:strVal val="1+ppt_h/2"/>
                                          </p:val>
                                        </p:tav>
                                      </p:tavLst>
                                    </p:anim>
                                    <p:set>
                                      <p:cBhvr>
                                        <p:cTn id="32" dur="1" fill="hold">
                                          <p:stCondLst>
                                            <p:cond delay="499"/>
                                          </p:stCondLst>
                                        </p:cTn>
                                        <p:tgtEl>
                                          <p:spTgt spid="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37"/>
                                        </p:tgtEl>
                                        <p:attrNameLst>
                                          <p:attrName>ppt_x</p:attrName>
                                        </p:attrNameLst>
                                      </p:cBhvr>
                                      <p:tavLst>
                                        <p:tav tm="0">
                                          <p:val>
                                            <p:strVal val="ppt_x"/>
                                          </p:val>
                                        </p:tav>
                                        <p:tav tm="100000">
                                          <p:val>
                                            <p:strVal val="ppt_x"/>
                                          </p:val>
                                        </p:tav>
                                      </p:tavLst>
                                    </p:anim>
                                    <p:anim calcmode="lin" valueType="num">
                                      <p:cBhvr additive="base">
                                        <p:cTn id="37" dur="500"/>
                                        <p:tgtEl>
                                          <p:spTgt spid="37"/>
                                        </p:tgtEl>
                                        <p:attrNameLst>
                                          <p:attrName>ppt_y</p:attrName>
                                        </p:attrNameLst>
                                      </p:cBhvr>
                                      <p:tavLst>
                                        <p:tav tm="0">
                                          <p:val>
                                            <p:strVal val="ppt_y"/>
                                          </p:val>
                                        </p:tav>
                                        <p:tav tm="100000">
                                          <p:val>
                                            <p:strVal val="1+ppt_h/2"/>
                                          </p:val>
                                        </p:tav>
                                      </p:tavLst>
                                    </p:anim>
                                    <p:set>
                                      <p:cBhvr>
                                        <p:cTn id="38" dur="1" fill="hold">
                                          <p:stCondLst>
                                            <p:cond delay="499"/>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41"/>
                                        </p:tgtEl>
                                        <p:attrNameLst>
                                          <p:attrName>ppt_x</p:attrName>
                                        </p:attrNameLst>
                                      </p:cBhvr>
                                      <p:tavLst>
                                        <p:tav tm="0">
                                          <p:val>
                                            <p:strVal val="ppt_x"/>
                                          </p:val>
                                        </p:tav>
                                        <p:tav tm="100000">
                                          <p:val>
                                            <p:strVal val="ppt_x"/>
                                          </p:val>
                                        </p:tav>
                                      </p:tavLst>
                                    </p:anim>
                                    <p:anim calcmode="lin" valueType="num">
                                      <p:cBhvr additive="base">
                                        <p:cTn id="43" dur="500"/>
                                        <p:tgtEl>
                                          <p:spTgt spid="41"/>
                                        </p:tgtEl>
                                        <p:attrNameLst>
                                          <p:attrName>ppt_y</p:attrName>
                                        </p:attrNameLst>
                                      </p:cBhvr>
                                      <p:tavLst>
                                        <p:tav tm="0">
                                          <p:val>
                                            <p:strVal val="ppt_y"/>
                                          </p:val>
                                        </p:tav>
                                        <p:tav tm="100000">
                                          <p:val>
                                            <p:strVal val="1+ppt_h/2"/>
                                          </p:val>
                                        </p:tav>
                                      </p:tavLst>
                                    </p:anim>
                                    <p:set>
                                      <p:cBhvr>
                                        <p:cTn id="44" dur="1" fill="hold">
                                          <p:stCondLst>
                                            <p:cond delay="499"/>
                                          </p:stCondLst>
                                        </p:cTn>
                                        <p:tgtEl>
                                          <p:spTgt spid="4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33"/>
                                        </p:tgtEl>
                                        <p:attrNameLst>
                                          <p:attrName>ppt_x</p:attrName>
                                        </p:attrNameLst>
                                      </p:cBhvr>
                                      <p:tavLst>
                                        <p:tav tm="0">
                                          <p:val>
                                            <p:strVal val="ppt_x"/>
                                          </p:val>
                                        </p:tav>
                                        <p:tav tm="100000">
                                          <p:val>
                                            <p:strVal val="ppt_x"/>
                                          </p:val>
                                        </p:tav>
                                      </p:tavLst>
                                    </p:anim>
                                    <p:anim calcmode="lin" valueType="num">
                                      <p:cBhvr additive="base">
                                        <p:cTn id="55" dur="500"/>
                                        <p:tgtEl>
                                          <p:spTgt spid="33"/>
                                        </p:tgtEl>
                                        <p:attrNameLst>
                                          <p:attrName>ppt_y</p:attrName>
                                        </p:attrNameLst>
                                      </p:cBhvr>
                                      <p:tavLst>
                                        <p:tav tm="0">
                                          <p:val>
                                            <p:strVal val="ppt_y"/>
                                          </p:val>
                                        </p:tav>
                                        <p:tav tm="100000">
                                          <p:val>
                                            <p:strVal val="1+ppt_h/2"/>
                                          </p:val>
                                        </p:tav>
                                      </p:tavLst>
                                    </p:anim>
                                    <p:set>
                                      <p:cBhvr>
                                        <p:cTn id="56" dur="1" fill="hold">
                                          <p:stCondLst>
                                            <p:cond delay="499"/>
                                          </p:stCondLst>
                                        </p:cTn>
                                        <p:tgtEl>
                                          <p:spTgt spid="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34"/>
                                        </p:tgtEl>
                                        <p:attrNameLst>
                                          <p:attrName>ppt_x</p:attrName>
                                        </p:attrNameLst>
                                      </p:cBhvr>
                                      <p:tavLst>
                                        <p:tav tm="0">
                                          <p:val>
                                            <p:strVal val="ppt_x"/>
                                          </p:val>
                                        </p:tav>
                                        <p:tav tm="100000">
                                          <p:val>
                                            <p:strVal val="ppt_x"/>
                                          </p:val>
                                        </p:tav>
                                      </p:tavLst>
                                    </p:anim>
                                    <p:anim calcmode="lin" valueType="num">
                                      <p:cBhvr additive="base">
                                        <p:cTn id="61" dur="500"/>
                                        <p:tgtEl>
                                          <p:spTgt spid="34"/>
                                        </p:tgtEl>
                                        <p:attrNameLst>
                                          <p:attrName>ppt_y</p:attrName>
                                        </p:attrNameLst>
                                      </p:cBhvr>
                                      <p:tavLst>
                                        <p:tav tm="0">
                                          <p:val>
                                            <p:strVal val="ppt_y"/>
                                          </p:val>
                                        </p:tav>
                                        <p:tav tm="100000">
                                          <p:val>
                                            <p:strVal val="1+ppt_h/2"/>
                                          </p:val>
                                        </p:tav>
                                      </p:tavLst>
                                    </p:anim>
                                    <p:set>
                                      <p:cBhvr>
                                        <p:cTn id="62" dur="1" fill="hold">
                                          <p:stCondLst>
                                            <p:cond delay="499"/>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40"/>
                                        </p:tgtEl>
                                        <p:attrNameLst>
                                          <p:attrName>ppt_x</p:attrName>
                                        </p:attrNameLst>
                                      </p:cBhvr>
                                      <p:tavLst>
                                        <p:tav tm="0">
                                          <p:val>
                                            <p:strVal val="ppt_x"/>
                                          </p:val>
                                        </p:tav>
                                        <p:tav tm="100000">
                                          <p:val>
                                            <p:strVal val="ppt_x"/>
                                          </p:val>
                                        </p:tav>
                                      </p:tavLst>
                                    </p:anim>
                                    <p:anim calcmode="lin" valueType="num">
                                      <p:cBhvr additive="base">
                                        <p:cTn id="67" dur="500"/>
                                        <p:tgtEl>
                                          <p:spTgt spid="40"/>
                                        </p:tgtEl>
                                        <p:attrNameLst>
                                          <p:attrName>ppt_y</p:attrName>
                                        </p:attrNameLst>
                                      </p:cBhvr>
                                      <p:tavLst>
                                        <p:tav tm="0">
                                          <p:val>
                                            <p:strVal val="ppt_y"/>
                                          </p:val>
                                        </p:tav>
                                        <p:tav tm="100000">
                                          <p:val>
                                            <p:strVal val="1+ppt_h/2"/>
                                          </p:val>
                                        </p:tav>
                                      </p:tavLst>
                                    </p:anim>
                                    <p:set>
                                      <p:cBhvr>
                                        <p:cTn id="68" dur="1" fill="hold">
                                          <p:stCondLst>
                                            <p:cond delay="499"/>
                                          </p:stCondLst>
                                        </p:cTn>
                                        <p:tgtEl>
                                          <p:spTgt spid="4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38"/>
                                        </p:tgtEl>
                                        <p:attrNameLst>
                                          <p:attrName>ppt_x</p:attrName>
                                        </p:attrNameLst>
                                      </p:cBhvr>
                                      <p:tavLst>
                                        <p:tav tm="0">
                                          <p:val>
                                            <p:strVal val="ppt_x"/>
                                          </p:val>
                                        </p:tav>
                                        <p:tav tm="100000">
                                          <p:val>
                                            <p:strVal val="ppt_x"/>
                                          </p:val>
                                        </p:tav>
                                      </p:tavLst>
                                    </p:anim>
                                    <p:anim calcmode="lin" valueType="num">
                                      <p:cBhvr additive="base">
                                        <p:cTn id="73" dur="500"/>
                                        <p:tgtEl>
                                          <p:spTgt spid="38"/>
                                        </p:tgtEl>
                                        <p:attrNameLst>
                                          <p:attrName>ppt_y</p:attrName>
                                        </p:attrNameLst>
                                      </p:cBhvr>
                                      <p:tavLst>
                                        <p:tav tm="0">
                                          <p:val>
                                            <p:strVal val="ppt_y"/>
                                          </p:val>
                                        </p:tav>
                                        <p:tav tm="100000">
                                          <p:val>
                                            <p:strVal val="1+ppt_h/2"/>
                                          </p:val>
                                        </p:tav>
                                      </p:tavLst>
                                    </p:anim>
                                    <p:set>
                                      <p:cBhvr>
                                        <p:cTn id="74" dur="1" fill="hold">
                                          <p:stCondLst>
                                            <p:cond delay="499"/>
                                          </p:stCondLst>
                                        </p:cTn>
                                        <p:tgtEl>
                                          <p:spTgt spid="3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39"/>
                                        </p:tgtEl>
                                        <p:attrNameLst>
                                          <p:attrName>ppt_x</p:attrName>
                                        </p:attrNameLst>
                                      </p:cBhvr>
                                      <p:tavLst>
                                        <p:tav tm="0">
                                          <p:val>
                                            <p:strVal val="ppt_x"/>
                                          </p:val>
                                        </p:tav>
                                        <p:tav tm="100000">
                                          <p:val>
                                            <p:strVal val="ppt_x"/>
                                          </p:val>
                                        </p:tav>
                                      </p:tavLst>
                                    </p:anim>
                                    <p:anim calcmode="lin" valueType="num">
                                      <p:cBhvr additive="base">
                                        <p:cTn id="85" dur="500"/>
                                        <p:tgtEl>
                                          <p:spTgt spid="39"/>
                                        </p:tgtEl>
                                        <p:attrNameLst>
                                          <p:attrName>ppt_y</p:attrName>
                                        </p:attrNameLst>
                                      </p:cBhvr>
                                      <p:tavLst>
                                        <p:tav tm="0">
                                          <p:val>
                                            <p:strVal val="ppt_y"/>
                                          </p:val>
                                        </p:tav>
                                        <p:tav tm="100000">
                                          <p:val>
                                            <p:strVal val="1+ppt_h/2"/>
                                          </p:val>
                                        </p:tav>
                                      </p:tavLst>
                                    </p:anim>
                                    <p:set>
                                      <p:cBhvr>
                                        <p:cTn id="86" dur="1" fill="hold">
                                          <p:stCondLst>
                                            <p:cond delay="499"/>
                                          </p:stCondLst>
                                        </p:cTn>
                                        <p:tgtEl>
                                          <p:spTgt spid="3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0" nodeType="clickEffect">
                                  <p:stCondLst>
                                    <p:cond delay="0"/>
                                  </p:stCondLst>
                                  <p:childTnLst>
                                    <p:anim calcmode="lin" valueType="num">
                                      <p:cBhvr additive="base">
                                        <p:cTn id="90" dur="500"/>
                                        <p:tgtEl>
                                          <p:spTgt spid="36"/>
                                        </p:tgtEl>
                                        <p:attrNameLst>
                                          <p:attrName>ppt_x</p:attrName>
                                        </p:attrNameLst>
                                      </p:cBhvr>
                                      <p:tavLst>
                                        <p:tav tm="0">
                                          <p:val>
                                            <p:strVal val="ppt_x"/>
                                          </p:val>
                                        </p:tav>
                                        <p:tav tm="100000">
                                          <p:val>
                                            <p:strVal val="ppt_x"/>
                                          </p:val>
                                        </p:tav>
                                      </p:tavLst>
                                    </p:anim>
                                    <p:anim calcmode="lin" valueType="num">
                                      <p:cBhvr additive="base">
                                        <p:cTn id="91" dur="500"/>
                                        <p:tgtEl>
                                          <p:spTgt spid="36"/>
                                        </p:tgtEl>
                                        <p:attrNameLst>
                                          <p:attrName>ppt_y</p:attrName>
                                        </p:attrNameLst>
                                      </p:cBhvr>
                                      <p:tavLst>
                                        <p:tav tm="0">
                                          <p:val>
                                            <p:strVal val="ppt_y"/>
                                          </p:val>
                                        </p:tav>
                                        <p:tav tm="100000">
                                          <p:val>
                                            <p:strVal val="1+ppt_h/2"/>
                                          </p:val>
                                        </p:tav>
                                      </p:tavLst>
                                    </p:anim>
                                    <p:set>
                                      <p:cBhvr>
                                        <p:cTn id="92" dur="1" fill="hold">
                                          <p:stCondLst>
                                            <p:cond delay="499"/>
                                          </p:stCondLst>
                                        </p:cTn>
                                        <p:tgtEl>
                                          <p:spTgt spid="3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0" nodeType="clickEffect">
                                  <p:stCondLst>
                                    <p:cond delay="0"/>
                                  </p:stCondLst>
                                  <p:childTnLst>
                                    <p:anim calcmode="lin" valueType="num">
                                      <p:cBhvr additive="base">
                                        <p:cTn id="96" dur="500"/>
                                        <p:tgtEl>
                                          <p:spTgt spid="43"/>
                                        </p:tgtEl>
                                        <p:attrNameLst>
                                          <p:attrName>ppt_x</p:attrName>
                                        </p:attrNameLst>
                                      </p:cBhvr>
                                      <p:tavLst>
                                        <p:tav tm="0">
                                          <p:val>
                                            <p:strVal val="ppt_x"/>
                                          </p:val>
                                        </p:tav>
                                        <p:tav tm="100000">
                                          <p:val>
                                            <p:strVal val="ppt_x"/>
                                          </p:val>
                                        </p:tav>
                                      </p:tavLst>
                                    </p:anim>
                                    <p:anim calcmode="lin" valueType="num">
                                      <p:cBhvr additive="base">
                                        <p:cTn id="97" dur="500"/>
                                        <p:tgtEl>
                                          <p:spTgt spid="43"/>
                                        </p:tgtEl>
                                        <p:attrNameLst>
                                          <p:attrName>ppt_y</p:attrName>
                                        </p:attrNameLst>
                                      </p:cBhvr>
                                      <p:tavLst>
                                        <p:tav tm="0">
                                          <p:val>
                                            <p:strVal val="ppt_y"/>
                                          </p:val>
                                        </p:tav>
                                        <p:tav tm="100000">
                                          <p:val>
                                            <p:strVal val="1+ppt_h/2"/>
                                          </p:val>
                                        </p:tav>
                                      </p:tavLst>
                                    </p:anim>
                                    <p:set>
                                      <p:cBhvr>
                                        <p:cTn id="98" dur="1" fill="hold">
                                          <p:stCondLst>
                                            <p:cond delay="499"/>
                                          </p:stCondLst>
                                        </p:cTn>
                                        <p:tgtEl>
                                          <p:spTgt spid="4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84383341-D30F-4F73-996D-1A3D648AE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153" y="572117"/>
            <a:ext cx="7328134" cy="57350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2181A6B-0204-4F55-A18A-5EE3165A7349}"/>
              </a:ext>
            </a:extLst>
          </p:cNvPr>
          <p:cNvSpPr/>
          <p:nvPr/>
        </p:nvSpPr>
        <p:spPr>
          <a:xfrm>
            <a:off x="0" y="557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BAF52B0-7702-48FD-A4BD-0A71CD66E56B}"/>
              </a:ext>
            </a:extLst>
          </p:cNvPr>
          <p:cNvSpPr/>
          <p:nvPr/>
        </p:nvSpPr>
        <p:spPr>
          <a:xfrm>
            <a:off x="2999656" y="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1CD92CC-5DD5-4076-8DE3-CCE03E4F0052}"/>
              </a:ext>
            </a:extLst>
          </p:cNvPr>
          <p:cNvSpPr/>
          <p:nvPr/>
        </p:nvSpPr>
        <p:spPr>
          <a:xfrm>
            <a:off x="6240016" y="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896214F-F52D-4F76-8C2D-6B4E748420C4}"/>
              </a:ext>
            </a:extLst>
          </p:cNvPr>
          <p:cNvSpPr/>
          <p:nvPr/>
        </p:nvSpPr>
        <p:spPr>
          <a:xfrm>
            <a:off x="9336360" y="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3F916C5C-EF9F-4C3B-A199-1878EAF71E9F}"/>
              </a:ext>
            </a:extLst>
          </p:cNvPr>
          <p:cNvSpPr/>
          <p:nvPr/>
        </p:nvSpPr>
        <p:spPr>
          <a:xfrm>
            <a:off x="10950" y="1717545"/>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6770954-DF63-403E-85E3-67D4D556CA60}"/>
              </a:ext>
            </a:extLst>
          </p:cNvPr>
          <p:cNvSpPr/>
          <p:nvPr/>
        </p:nvSpPr>
        <p:spPr>
          <a:xfrm>
            <a:off x="3021556" y="1717866"/>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7513304-039B-4386-9E3A-AE3B634DB423}"/>
              </a:ext>
            </a:extLst>
          </p:cNvPr>
          <p:cNvSpPr/>
          <p:nvPr/>
        </p:nvSpPr>
        <p:spPr>
          <a:xfrm>
            <a:off x="6250966" y="1711966"/>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1EC813A-285C-4BA2-A62C-94AF044621AB}"/>
              </a:ext>
            </a:extLst>
          </p:cNvPr>
          <p:cNvSpPr/>
          <p:nvPr/>
        </p:nvSpPr>
        <p:spPr>
          <a:xfrm>
            <a:off x="9347310" y="1711966"/>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E4438AB-D81A-4EAE-86D0-323161ECCF9D}"/>
              </a:ext>
            </a:extLst>
          </p:cNvPr>
          <p:cNvSpPr/>
          <p:nvPr/>
        </p:nvSpPr>
        <p:spPr>
          <a:xfrm>
            <a:off x="10950" y="342374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8B67C29-C938-4645-B6A8-F7CBC3E1E4F0}"/>
              </a:ext>
            </a:extLst>
          </p:cNvPr>
          <p:cNvSpPr/>
          <p:nvPr/>
        </p:nvSpPr>
        <p:spPr>
          <a:xfrm>
            <a:off x="3010606" y="341817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7822E94A-C1DD-4435-9711-A84E1FCAF387}"/>
              </a:ext>
            </a:extLst>
          </p:cNvPr>
          <p:cNvSpPr/>
          <p:nvPr/>
        </p:nvSpPr>
        <p:spPr>
          <a:xfrm>
            <a:off x="6250966" y="341817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E6DA744F-5DD4-4296-B049-B8B6143D354F}"/>
              </a:ext>
            </a:extLst>
          </p:cNvPr>
          <p:cNvSpPr/>
          <p:nvPr/>
        </p:nvSpPr>
        <p:spPr>
          <a:xfrm>
            <a:off x="9347310" y="341817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A77C3C3D-0206-4116-B4DB-970AA8951388}"/>
              </a:ext>
            </a:extLst>
          </p:cNvPr>
          <p:cNvSpPr/>
          <p:nvPr/>
        </p:nvSpPr>
        <p:spPr>
          <a:xfrm>
            <a:off x="21900" y="5135532"/>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04C45A8-DA5C-4188-ACE4-AA53000AF5A5}"/>
              </a:ext>
            </a:extLst>
          </p:cNvPr>
          <p:cNvSpPr/>
          <p:nvPr/>
        </p:nvSpPr>
        <p:spPr>
          <a:xfrm>
            <a:off x="3021556" y="5129953"/>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EB4BF287-2CDB-4E0E-9F3D-F5CE00215153}"/>
              </a:ext>
            </a:extLst>
          </p:cNvPr>
          <p:cNvSpPr/>
          <p:nvPr/>
        </p:nvSpPr>
        <p:spPr>
          <a:xfrm>
            <a:off x="6261916" y="5129953"/>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A9A25AE-564F-4BF3-AF9D-72F422C6D184}"/>
              </a:ext>
            </a:extLst>
          </p:cNvPr>
          <p:cNvSpPr/>
          <p:nvPr/>
        </p:nvSpPr>
        <p:spPr>
          <a:xfrm>
            <a:off x="9358260" y="5129953"/>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4E6A0CB-6DF3-4127-92B7-25C464F080AE}"/>
              </a:ext>
            </a:extLst>
          </p:cNvPr>
          <p:cNvSpPr txBox="1"/>
          <p:nvPr/>
        </p:nvSpPr>
        <p:spPr>
          <a:xfrm>
            <a:off x="1843077" y="2780928"/>
            <a:ext cx="8546186" cy="923330"/>
          </a:xfrm>
          <a:prstGeom prst="rect">
            <a:avLst/>
          </a:prstGeom>
          <a:noFill/>
        </p:spPr>
        <p:txBody>
          <a:bodyPr wrap="none" rtlCol="0">
            <a:spAutoFit/>
          </a:bodyPr>
          <a:lstStyle/>
          <a:p>
            <a:r>
              <a:rPr lang="en-GB" sz="5400" dirty="0">
                <a:highlight>
                  <a:srgbClr val="FFFF00"/>
                </a:highlight>
              </a:rPr>
              <a:t>Rough endoplasmic reticulum</a:t>
            </a:r>
          </a:p>
        </p:txBody>
      </p:sp>
    </p:spTree>
    <p:extLst>
      <p:ext uri="{BB962C8B-B14F-4D97-AF65-F5344CB8AC3E}">
        <p14:creationId xmlns:p14="http://schemas.microsoft.com/office/powerpoint/2010/main" val="188131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5"/>
                                        </p:tgtEl>
                                        <p:attrNameLst>
                                          <p:attrName>ppt_x</p:attrName>
                                        </p:attrNameLst>
                                      </p:cBhvr>
                                      <p:tavLst>
                                        <p:tav tm="0">
                                          <p:val>
                                            <p:strVal val="ppt_x"/>
                                          </p:val>
                                        </p:tav>
                                        <p:tav tm="100000">
                                          <p:val>
                                            <p:strVal val="ppt_x"/>
                                          </p:val>
                                        </p:tav>
                                      </p:tavLst>
                                    </p:anim>
                                    <p:anim calcmode="lin" valueType="num">
                                      <p:cBhvr additive="base">
                                        <p:cTn id="13" dur="500"/>
                                        <p:tgtEl>
                                          <p:spTgt spid="35"/>
                                        </p:tgtEl>
                                        <p:attrNameLst>
                                          <p:attrName>ppt_y</p:attrName>
                                        </p:attrNameLst>
                                      </p:cBhvr>
                                      <p:tavLst>
                                        <p:tav tm="0">
                                          <p:val>
                                            <p:strVal val="ppt_y"/>
                                          </p:val>
                                        </p:tav>
                                        <p:tav tm="100000">
                                          <p:val>
                                            <p:strVal val="1+ppt_h/2"/>
                                          </p:val>
                                        </p:tav>
                                      </p:tavLst>
                                    </p:anim>
                                    <p:set>
                                      <p:cBhvr>
                                        <p:cTn id="14" dur="1" fill="hold">
                                          <p:stCondLst>
                                            <p:cond delay="499"/>
                                          </p:stCondLst>
                                        </p:cTn>
                                        <p:tgtEl>
                                          <p:spTgt spid="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42"/>
                                        </p:tgtEl>
                                        <p:attrNameLst>
                                          <p:attrName>ppt_x</p:attrName>
                                        </p:attrNameLst>
                                      </p:cBhvr>
                                      <p:tavLst>
                                        <p:tav tm="0">
                                          <p:val>
                                            <p:strVal val="ppt_x"/>
                                          </p:val>
                                        </p:tav>
                                        <p:tav tm="100000">
                                          <p:val>
                                            <p:strVal val="ppt_x"/>
                                          </p:val>
                                        </p:tav>
                                      </p:tavLst>
                                    </p:anim>
                                    <p:anim calcmode="lin" valueType="num">
                                      <p:cBhvr additive="base">
                                        <p:cTn id="19" dur="500"/>
                                        <p:tgtEl>
                                          <p:spTgt spid="42"/>
                                        </p:tgtEl>
                                        <p:attrNameLst>
                                          <p:attrName>ppt_y</p:attrName>
                                        </p:attrNameLst>
                                      </p:cBhvr>
                                      <p:tavLst>
                                        <p:tav tm="0">
                                          <p:val>
                                            <p:strVal val="ppt_y"/>
                                          </p:val>
                                        </p:tav>
                                        <p:tav tm="100000">
                                          <p:val>
                                            <p:strVal val="1+ppt_h/2"/>
                                          </p:val>
                                        </p:tav>
                                      </p:tavLst>
                                    </p:anim>
                                    <p:set>
                                      <p:cBhvr>
                                        <p:cTn id="20" dur="1" fill="hold">
                                          <p:stCondLst>
                                            <p:cond delay="499"/>
                                          </p:stCondLst>
                                        </p:cTn>
                                        <p:tgtEl>
                                          <p:spTgt spid="4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4"/>
                                        </p:tgtEl>
                                        <p:attrNameLst>
                                          <p:attrName>ppt_x</p:attrName>
                                        </p:attrNameLst>
                                      </p:cBhvr>
                                      <p:tavLst>
                                        <p:tav tm="0">
                                          <p:val>
                                            <p:strVal val="ppt_x"/>
                                          </p:val>
                                        </p:tav>
                                        <p:tav tm="100000">
                                          <p:val>
                                            <p:strVal val="ppt_x"/>
                                          </p:val>
                                        </p:tav>
                                      </p:tavLst>
                                    </p:anim>
                                    <p:anim calcmode="lin" valueType="num">
                                      <p:cBhvr additive="base">
                                        <p:cTn id="31" dur="500"/>
                                        <p:tgtEl>
                                          <p:spTgt spid="44"/>
                                        </p:tgtEl>
                                        <p:attrNameLst>
                                          <p:attrName>ppt_y</p:attrName>
                                        </p:attrNameLst>
                                      </p:cBhvr>
                                      <p:tavLst>
                                        <p:tav tm="0">
                                          <p:val>
                                            <p:strVal val="ppt_y"/>
                                          </p:val>
                                        </p:tav>
                                        <p:tav tm="100000">
                                          <p:val>
                                            <p:strVal val="1+ppt_h/2"/>
                                          </p:val>
                                        </p:tav>
                                      </p:tavLst>
                                    </p:anim>
                                    <p:set>
                                      <p:cBhvr>
                                        <p:cTn id="32" dur="1" fill="hold">
                                          <p:stCondLst>
                                            <p:cond delay="499"/>
                                          </p:stCondLst>
                                        </p:cTn>
                                        <p:tgtEl>
                                          <p:spTgt spid="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37"/>
                                        </p:tgtEl>
                                        <p:attrNameLst>
                                          <p:attrName>ppt_x</p:attrName>
                                        </p:attrNameLst>
                                      </p:cBhvr>
                                      <p:tavLst>
                                        <p:tav tm="0">
                                          <p:val>
                                            <p:strVal val="ppt_x"/>
                                          </p:val>
                                        </p:tav>
                                        <p:tav tm="100000">
                                          <p:val>
                                            <p:strVal val="ppt_x"/>
                                          </p:val>
                                        </p:tav>
                                      </p:tavLst>
                                    </p:anim>
                                    <p:anim calcmode="lin" valueType="num">
                                      <p:cBhvr additive="base">
                                        <p:cTn id="37" dur="500"/>
                                        <p:tgtEl>
                                          <p:spTgt spid="37"/>
                                        </p:tgtEl>
                                        <p:attrNameLst>
                                          <p:attrName>ppt_y</p:attrName>
                                        </p:attrNameLst>
                                      </p:cBhvr>
                                      <p:tavLst>
                                        <p:tav tm="0">
                                          <p:val>
                                            <p:strVal val="ppt_y"/>
                                          </p:val>
                                        </p:tav>
                                        <p:tav tm="100000">
                                          <p:val>
                                            <p:strVal val="1+ppt_h/2"/>
                                          </p:val>
                                        </p:tav>
                                      </p:tavLst>
                                    </p:anim>
                                    <p:set>
                                      <p:cBhvr>
                                        <p:cTn id="38" dur="1" fill="hold">
                                          <p:stCondLst>
                                            <p:cond delay="499"/>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41"/>
                                        </p:tgtEl>
                                        <p:attrNameLst>
                                          <p:attrName>ppt_x</p:attrName>
                                        </p:attrNameLst>
                                      </p:cBhvr>
                                      <p:tavLst>
                                        <p:tav tm="0">
                                          <p:val>
                                            <p:strVal val="ppt_x"/>
                                          </p:val>
                                        </p:tav>
                                        <p:tav tm="100000">
                                          <p:val>
                                            <p:strVal val="ppt_x"/>
                                          </p:val>
                                        </p:tav>
                                      </p:tavLst>
                                    </p:anim>
                                    <p:anim calcmode="lin" valueType="num">
                                      <p:cBhvr additive="base">
                                        <p:cTn id="43" dur="500"/>
                                        <p:tgtEl>
                                          <p:spTgt spid="41"/>
                                        </p:tgtEl>
                                        <p:attrNameLst>
                                          <p:attrName>ppt_y</p:attrName>
                                        </p:attrNameLst>
                                      </p:cBhvr>
                                      <p:tavLst>
                                        <p:tav tm="0">
                                          <p:val>
                                            <p:strVal val="ppt_y"/>
                                          </p:val>
                                        </p:tav>
                                        <p:tav tm="100000">
                                          <p:val>
                                            <p:strVal val="1+ppt_h/2"/>
                                          </p:val>
                                        </p:tav>
                                      </p:tavLst>
                                    </p:anim>
                                    <p:set>
                                      <p:cBhvr>
                                        <p:cTn id="44" dur="1" fill="hold">
                                          <p:stCondLst>
                                            <p:cond delay="499"/>
                                          </p:stCondLst>
                                        </p:cTn>
                                        <p:tgtEl>
                                          <p:spTgt spid="4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33"/>
                                        </p:tgtEl>
                                        <p:attrNameLst>
                                          <p:attrName>ppt_x</p:attrName>
                                        </p:attrNameLst>
                                      </p:cBhvr>
                                      <p:tavLst>
                                        <p:tav tm="0">
                                          <p:val>
                                            <p:strVal val="ppt_x"/>
                                          </p:val>
                                        </p:tav>
                                        <p:tav tm="100000">
                                          <p:val>
                                            <p:strVal val="ppt_x"/>
                                          </p:val>
                                        </p:tav>
                                      </p:tavLst>
                                    </p:anim>
                                    <p:anim calcmode="lin" valueType="num">
                                      <p:cBhvr additive="base">
                                        <p:cTn id="55" dur="500"/>
                                        <p:tgtEl>
                                          <p:spTgt spid="33"/>
                                        </p:tgtEl>
                                        <p:attrNameLst>
                                          <p:attrName>ppt_y</p:attrName>
                                        </p:attrNameLst>
                                      </p:cBhvr>
                                      <p:tavLst>
                                        <p:tav tm="0">
                                          <p:val>
                                            <p:strVal val="ppt_y"/>
                                          </p:val>
                                        </p:tav>
                                        <p:tav tm="100000">
                                          <p:val>
                                            <p:strVal val="1+ppt_h/2"/>
                                          </p:val>
                                        </p:tav>
                                      </p:tavLst>
                                    </p:anim>
                                    <p:set>
                                      <p:cBhvr>
                                        <p:cTn id="56" dur="1" fill="hold">
                                          <p:stCondLst>
                                            <p:cond delay="499"/>
                                          </p:stCondLst>
                                        </p:cTn>
                                        <p:tgtEl>
                                          <p:spTgt spid="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34"/>
                                        </p:tgtEl>
                                        <p:attrNameLst>
                                          <p:attrName>ppt_x</p:attrName>
                                        </p:attrNameLst>
                                      </p:cBhvr>
                                      <p:tavLst>
                                        <p:tav tm="0">
                                          <p:val>
                                            <p:strVal val="ppt_x"/>
                                          </p:val>
                                        </p:tav>
                                        <p:tav tm="100000">
                                          <p:val>
                                            <p:strVal val="ppt_x"/>
                                          </p:val>
                                        </p:tav>
                                      </p:tavLst>
                                    </p:anim>
                                    <p:anim calcmode="lin" valueType="num">
                                      <p:cBhvr additive="base">
                                        <p:cTn id="61" dur="500"/>
                                        <p:tgtEl>
                                          <p:spTgt spid="34"/>
                                        </p:tgtEl>
                                        <p:attrNameLst>
                                          <p:attrName>ppt_y</p:attrName>
                                        </p:attrNameLst>
                                      </p:cBhvr>
                                      <p:tavLst>
                                        <p:tav tm="0">
                                          <p:val>
                                            <p:strVal val="ppt_y"/>
                                          </p:val>
                                        </p:tav>
                                        <p:tav tm="100000">
                                          <p:val>
                                            <p:strVal val="1+ppt_h/2"/>
                                          </p:val>
                                        </p:tav>
                                      </p:tavLst>
                                    </p:anim>
                                    <p:set>
                                      <p:cBhvr>
                                        <p:cTn id="62" dur="1" fill="hold">
                                          <p:stCondLst>
                                            <p:cond delay="499"/>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40"/>
                                        </p:tgtEl>
                                        <p:attrNameLst>
                                          <p:attrName>ppt_x</p:attrName>
                                        </p:attrNameLst>
                                      </p:cBhvr>
                                      <p:tavLst>
                                        <p:tav tm="0">
                                          <p:val>
                                            <p:strVal val="ppt_x"/>
                                          </p:val>
                                        </p:tav>
                                        <p:tav tm="100000">
                                          <p:val>
                                            <p:strVal val="ppt_x"/>
                                          </p:val>
                                        </p:tav>
                                      </p:tavLst>
                                    </p:anim>
                                    <p:anim calcmode="lin" valueType="num">
                                      <p:cBhvr additive="base">
                                        <p:cTn id="67" dur="500"/>
                                        <p:tgtEl>
                                          <p:spTgt spid="40"/>
                                        </p:tgtEl>
                                        <p:attrNameLst>
                                          <p:attrName>ppt_y</p:attrName>
                                        </p:attrNameLst>
                                      </p:cBhvr>
                                      <p:tavLst>
                                        <p:tav tm="0">
                                          <p:val>
                                            <p:strVal val="ppt_y"/>
                                          </p:val>
                                        </p:tav>
                                        <p:tav tm="100000">
                                          <p:val>
                                            <p:strVal val="1+ppt_h/2"/>
                                          </p:val>
                                        </p:tav>
                                      </p:tavLst>
                                    </p:anim>
                                    <p:set>
                                      <p:cBhvr>
                                        <p:cTn id="68" dur="1" fill="hold">
                                          <p:stCondLst>
                                            <p:cond delay="499"/>
                                          </p:stCondLst>
                                        </p:cTn>
                                        <p:tgtEl>
                                          <p:spTgt spid="4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38"/>
                                        </p:tgtEl>
                                        <p:attrNameLst>
                                          <p:attrName>ppt_x</p:attrName>
                                        </p:attrNameLst>
                                      </p:cBhvr>
                                      <p:tavLst>
                                        <p:tav tm="0">
                                          <p:val>
                                            <p:strVal val="ppt_x"/>
                                          </p:val>
                                        </p:tav>
                                        <p:tav tm="100000">
                                          <p:val>
                                            <p:strVal val="ppt_x"/>
                                          </p:val>
                                        </p:tav>
                                      </p:tavLst>
                                    </p:anim>
                                    <p:anim calcmode="lin" valueType="num">
                                      <p:cBhvr additive="base">
                                        <p:cTn id="73" dur="500"/>
                                        <p:tgtEl>
                                          <p:spTgt spid="38"/>
                                        </p:tgtEl>
                                        <p:attrNameLst>
                                          <p:attrName>ppt_y</p:attrName>
                                        </p:attrNameLst>
                                      </p:cBhvr>
                                      <p:tavLst>
                                        <p:tav tm="0">
                                          <p:val>
                                            <p:strVal val="ppt_y"/>
                                          </p:val>
                                        </p:tav>
                                        <p:tav tm="100000">
                                          <p:val>
                                            <p:strVal val="1+ppt_h/2"/>
                                          </p:val>
                                        </p:tav>
                                      </p:tavLst>
                                    </p:anim>
                                    <p:set>
                                      <p:cBhvr>
                                        <p:cTn id="74" dur="1" fill="hold">
                                          <p:stCondLst>
                                            <p:cond delay="499"/>
                                          </p:stCondLst>
                                        </p:cTn>
                                        <p:tgtEl>
                                          <p:spTgt spid="3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39"/>
                                        </p:tgtEl>
                                        <p:attrNameLst>
                                          <p:attrName>ppt_x</p:attrName>
                                        </p:attrNameLst>
                                      </p:cBhvr>
                                      <p:tavLst>
                                        <p:tav tm="0">
                                          <p:val>
                                            <p:strVal val="ppt_x"/>
                                          </p:val>
                                        </p:tav>
                                        <p:tav tm="100000">
                                          <p:val>
                                            <p:strVal val="ppt_x"/>
                                          </p:val>
                                        </p:tav>
                                      </p:tavLst>
                                    </p:anim>
                                    <p:anim calcmode="lin" valueType="num">
                                      <p:cBhvr additive="base">
                                        <p:cTn id="85" dur="500"/>
                                        <p:tgtEl>
                                          <p:spTgt spid="39"/>
                                        </p:tgtEl>
                                        <p:attrNameLst>
                                          <p:attrName>ppt_y</p:attrName>
                                        </p:attrNameLst>
                                      </p:cBhvr>
                                      <p:tavLst>
                                        <p:tav tm="0">
                                          <p:val>
                                            <p:strVal val="ppt_y"/>
                                          </p:val>
                                        </p:tav>
                                        <p:tav tm="100000">
                                          <p:val>
                                            <p:strVal val="1+ppt_h/2"/>
                                          </p:val>
                                        </p:tav>
                                      </p:tavLst>
                                    </p:anim>
                                    <p:set>
                                      <p:cBhvr>
                                        <p:cTn id="86" dur="1" fill="hold">
                                          <p:stCondLst>
                                            <p:cond delay="499"/>
                                          </p:stCondLst>
                                        </p:cTn>
                                        <p:tgtEl>
                                          <p:spTgt spid="3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0" nodeType="clickEffect">
                                  <p:stCondLst>
                                    <p:cond delay="0"/>
                                  </p:stCondLst>
                                  <p:childTnLst>
                                    <p:anim calcmode="lin" valueType="num">
                                      <p:cBhvr additive="base">
                                        <p:cTn id="90" dur="500"/>
                                        <p:tgtEl>
                                          <p:spTgt spid="36"/>
                                        </p:tgtEl>
                                        <p:attrNameLst>
                                          <p:attrName>ppt_x</p:attrName>
                                        </p:attrNameLst>
                                      </p:cBhvr>
                                      <p:tavLst>
                                        <p:tav tm="0">
                                          <p:val>
                                            <p:strVal val="ppt_x"/>
                                          </p:val>
                                        </p:tav>
                                        <p:tav tm="100000">
                                          <p:val>
                                            <p:strVal val="ppt_x"/>
                                          </p:val>
                                        </p:tav>
                                      </p:tavLst>
                                    </p:anim>
                                    <p:anim calcmode="lin" valueType="num">
                                      <p:cBhvr additive="base">
                                        <p:cTn id="91" dur="500"/>
                                        <p:tgtEl>
                                          <p:spTgt spid="36"/>
                                        </p:tgtEl>
                                        <p:attrNameLst>
                                          <p:attrName>ppt_y</p:attrName>
                                        </p:attrNameLst>
                                      </p:cBhvr>
                                      <p:tavLst>
                                        <p:tav tm="0">
                                          <p:val>
                                            <p:strVal val="ppt_y"/>
                                          </p:val>
                                        </p:tav>
                                        <p:tav tm="100000">
                                          <p:val>
                                            <p:strVal val="1+ppt_h/2"/>
                                          </p:val>
                                        </p:tav>
                                      </p:tavLst>
                                    </p:anim>
                                    <p:set>
                                      <p:cBhvr>
                                        <p:cTn id="92" dur="1" fill="hold">
                                          <p:stCondLst>
                                            <p:cond delay="499"/>
                                          </p:stCondLst>
                                        </p:cTn>
                                        <p:tgtEl>
                                          <p:spTgt spid="3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0" nodeType="clickEffect">
                                  <p:stCondLst>
                                    <p:cond delay="0"/>
                                  </p:stCondLst>
                                  <p:childTnLst>
                                    <p:anim calcmode="lin" valueType="num">
                                      <p:cBhvr additive="base">
                                        <p:cTn id="96" dur="500"/>
                                        <p:tgtEl>
                                          <p:spTgt spid="43"/>
                                        </p:tgtEl>
                                        <p:attrNameLst>
                                          <p:attrName>ppt_x</p:attrName>
                                        </p:attrNameLst>
                                      </p:cBhvr>
                                      <p:tavLst>
                                        <p:tav tm="0">
                                          <p:val>
                                            <p:strVal val="ppt_x"/>
                                          </p:val>
                                        </p:tav>
                                        <p:tav tm="100000">
                                          <p:val>
                                            <p:strVal val="ppt_x"/>
                                          </p:val>
                                        </p:tav>
                                      </p:tavLst>
                                    </p:anim>
                                    <p:anim calcmode="lin" valueType="num">
                                      <p:cBhvr additive="base">
                                        <p:cTn id="97" dur="500"/>
                                        <p:tgtEl>
                                          <p:spTgt spid="43"/>
                                        </p:tgtEl>
                                        <p:attrNameLst>
                                          <p:attrName>ppt_y</p:attrName>
                                        </p:attrNameLst>
                                      </p:cBhvr>
                                      <p:tavLst>
                                        <p:tav tm="0">
                                          <p:val>
                                            <p:strVal val="ppt_y"/>
                                          </p:val>
                                        </p:tav>
                                        <p:tav tm="100000">
                                          <p:val>
                                            <p:strVal val="1+ppt_h/2"/>
                                          </p:val>
                                        </p:tav>
                                      </p:tavLst>
                                    </p:anim>
                                    <p:set>
                                      <p:cBhvr>
                                        <p:cTn id="98" dur="1" fill="hold">
                                          <p:stCondLst>
                                            <p:cond delay="499"/>
                                          </p:stCondLst>
                                        </p:cTn>
                                        <p:tgtEl>
                                          <p:spTgt spid="4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EB3A821F-E62D-4DE8-8B54-DD293893D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8" y="12994"/>
            <a:ext cx="7760650" cy="68177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2181A6B-0204-4F55-A18A-5EE3165A7349}"/>
              </a:ext>
            </a:extLst>
          </p:cNvPr>
          <p:cNvSpPr/>
          <p:nvPr/>
        </p:nvSpPr>
        <p:spPr>
          <a:xfrm>
            <a:off x="0" y="557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BAF52B0-7702-48FD-A4BD-0A71CD66E56B}"/>
              </a:ext>
            </a:extLst>
          </p:cNvPr>
          <p:cNvSpPr/>
          <p:nvPr/>
        </p:nvSpPr>
        <p:spPr>
          <a:xfrm>
            <a:off x="2999656" y="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1CD92CC-5DD5-4076-8DE3-CCE03E4F0052}"/>
              </a:ext>
            </a:extLst>
          </p:cNvPr>
          <p:cNvSpPr/>
          <p:nvPr/>
        </p:nvSpPr>
        <p:spPr>
          <a:xfrm>
            <a:off x="6240016" y="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896214F-F52D-4F76-8C2D-6B4E748420C4}"/>
              </a:ext>
            </a:extLst>
          </p:cNvPr>
          <p:cNvSpPr/>
          <p:nvPr/>
        </p:nvSpPr>
        <p:spPr>
          <a:xfrm>
            <a:off x="9336360" y="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3F916C5C-EF9F-4C3B-A199-1878EAF71E9F}"/>
              </a:ext>
            </a:extLst>
          </p:cNvPr>
          <p:cNvSpPr/>
          <p:nvPr/>
        </p:nvSpPr>
        <p:spPr>
          <a:xfrm>
            <a:off x="10950" y="1717545"/>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6770954-DF63-403E-85E3-67D4D556CA60}"/>
              </a:ext>
            </a:extLst>
          </p:cNvPr>
          <p:cNvSpPr/>
          <p:nvPr/>
        </p:nvSpPr>
        <p:spPr>
          <a:xfrm>
            <a:off x="3021556" y="1717866"/>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7513304-039B-4386-9E3A-AE3B634DB423}"/>
              </a:ext>
            </a:extLst>
          </p:cNvPr>
          <p:cNvSpPr/>
          <p:nvPr/>
        </p:nvSpPr>
        <p:spPr>
          <a:xfrm>
            <a:off x="6250966" y="1711966"/>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1EC813A-285C-4BA2-A62C-94AF044621AB}"/>
              </a:ext>
            </a:extLst>
          </p:cNvPr>
          <p:cNvSpPr/>
          <p:nvPr/>
        </p:nvSpPr>
        <p:spPr>
          <a:xfrm>
            <a:off x="9347310" y="1711966"/>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E4438AB-D81A-4EAE-86D0-323161ECCF9D}"/>
              </a:ext>
            </a:extLst>
          </p:cNvPr>
          <p:cNvSpPr/>
          <p:nvPr/>
        </p:nvSpPr>
        <p:spPr>
          <a:xfrm>
            <a:off x="10950" y="3423749"/>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8B67C29-C938-4645-B6A8-F7CBC3E1E4F0}"/>
              </a:ext>
            </a:extLst>
          </p:cNvPr>
          <p:cNvSpPr/>
          <p:nvPr/>
        </p:nvSpPr>
        <p:spPr>
          <a:xfrm>
            <a:off x="3010606" y="3418170"/>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7822E94A-C1DD-4435-9711-A84E1FCAF387}"/>
              </a:ext>
            </a:extLst>
          </p:cNvPr>
          <p:cNvSpPr/>
          <p:nvPr/>
        </p:nvSpPr>
        <p:spPr>
          <a:xfrm>
            <a:off x="6250966" y="3418170"/>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E6DA744F-5DD4-4296-B049-B8B6143D354F}"/>
              </a:ext>
            </a:extLst>
          </p:cNvPr>
          <p:cNvSpPr/>
          <p:nvPr/>
        </p:nvSpPr>
        <p:spPr>
          <a:xfrm>
            <a:off x="9347310" y="3418170"/>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A77C3C3D-0206-4116-B4DB-970AA8951388}"/>
              </a:ext>
            </a:extLst>
          </p:cNvPr>
          <p:cNvSpPr/>
          <p:nvPr/>
        </p:nvSpPr>
        <p:spPr>
          <a:xfrm>
            <a:off x="21900" y="5135532"/>
            <a:ext cx="3010606"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04C45A8-DA5C-4188-ACE4-AA53000AF5A5}"/>
              </a:ext>
            </a:extLst>
          </p:cNvPr>
          <p:cNvSpPr/>
          <p:nvPr/>
        </p:nvSpPr>
        <p:spPr>
          <a:xfrm>
            <a:off x="3021556" y="5129953"/>
            <a:ext cx="32311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EB4BF287-2CDB-4E0E-9F3D-F5CE00215153}"/>
              </a:ext>
            </a:extLst>
          </p:cNvPr>
          <p:cNvSpPr/>
          <p:nvPr/>
        </p:nvSpPr>
        <p:spPr>
          <a:xfrm>
            <a:off x="6261916" y="5129953"/>
            <a:ext cx="309634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A9A25AE-564F-4BF3-AF9D-72F422C6D184}"/>
              </a:ext>
            </a:extLst>
          </p:cNvPr>
          <p:cNvSpPr/>
          <p:nvPr/>
        </p:nvSpPr>
        <p:spPr>
          <a:xfrm>
            <a:off x="9358260" y="5129953"/>
            <a:ext cx="285564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4E6A0CB-6DF3-4127-92B7-25C464F080AE}"/>
              </a:ext>
            </a:extLst>
          </p:cNvPr>
          <p:cNvSpPr txBox="1"/>
          <p:nvPr/>
        </p:nvSpPr>
        <p:spPr>
          <a:xfrm>
            <a:off x="3151347" y="2935445"/>
            <a:ext cx="5889305" cy="923330"/>
          </a:xfrm>
          <a:prstGeom prst="rect">
            <a:avLst/>
          </a:prstGeom>
          <a:noFill/>
        </p:spPr>
        <p:txBody>
          <a:bodyPr wrap="none" rtlCol="0">
            <a:spAutoFit/>
          </a:bodyPr>
          <a:lstStyle/>
          <a:p>
            <a:r>
              <a:rPr lang="en-GB" sz="5400" dirty="0">
                <a:highlight>
                  <a:srgbClr val="FFFF00"/>
                </a:highlight>
              </a:rPr>
              <a:t>Phospholipid bilayer</a:t>
            </a:r>
          </a:p>
        </p:txBody>
      </p:sp>
    </p:spTree>
    <p:extLst>
      <p:ext uri="{BB962C8B-B14F-4D97-AF65-F5344CB8AC3E}">
        <p14:creationId xmlns:p14="http://schemas.microsoft.com/office/powerpoint/2010/main" val="1812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5"/>
                                        </p:tgtEl>
                                        <p:attrNameLst>
                                          <p:attrName>ppt_x</p:attrName>
                                        </p:attrNameLst>
                                      </p:cBhvr>
                                      <p:tavLst>
                                        <p:tav tm="0">
                                          <p:val>
                                            <p:strVal val="ppt_x"/>
                                          </p:val>
                                        </p:tav>
                                        <p:tav tm="100000">
                                          <p:val>
                                            <p:strVal val="ppt_x"/>
                                          </p:val>
                                        </p:tav>
                                      </p:tavLst>
                                    </p:anim>
                                    <p:anim calcmode="lin" valueType="num">
                                      <p:cBhvr additive="base">
                                        <p:cTn id="13" dur="500"/>
                                        <p:tgtEl>
                                          <p:spTgt spid="35"/>
                                        </p:tgtEl>
                                        <p:attrNameLst>
                                          <p:attrName>ppt_y</p:attrName>
                                        </p:attrNameLst>
                                      </p:cBhvr>
                                      <p:tavLst>
                                        <p:tav tm="0">
                                          <p:val>
                                            <p:strVal val="ppt_y"/>
                                          </p:val>
                                        </p:tav>
                                        <p:tav tm="100000">
                                          <p:val>
                                            <p:strVal val="1+ppt_h/2"/>
                                          </p:val>
                                        </p:tav>
                                      </p:tavLst>
                                    </p:anim>
                                    <p:set>
                                      <p:cBhvr>
                                        <p:cTn id="14" dur="1" fill="hold">
                                          <p:stCondLst>
                                            <p:cond delay="499"/>
                                          </p:stCondLst>
                                        </p:cTn>
                                        <p:tgtEl>
                                          <p:spTgt spid="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42"/>
                                        </p:tgtEl>
                                        <p:attrNameLst>
                                          <p:attrName>ppt_x</p:attrName>
                                        </p:attrNameLst>
                                      </p:cBhvr>
                                      <p:tavLst>
                                        <p:tav tm="0">
                                          <p:val>
                                            <p:strVal val="ppt_x"/>
                                          </p:val>
                                        </p:tav>
                                        <p:tav tm="100000">
                                          <p:val>
                                            <p:strVal val="ppt_x"/>
                                          </p:val>
                                        </p:tav>
                                      </p:tavLst>
                                    </p:anim>
                                    <p:anim calcmode="lin" valueType="num">
                                      <p:cBhvr additive="base">
                                        <p:cTn id="19" dur="500"/>
                                        <p:tgtEl>
                                          <p:spTgt spid="42"/>
                                        </p:tgtEl>
                                        <p:attrNameLst>
                                          <p:attrName>ppt_y</p:attrName>
                                        </p:attrNameLst>
                                      </p:cBhvr>
                                      <p:tavLst>
                                        <p:tav tm="0">
                                          <p:val>
                                            <p:strVal val="ppt_y"/>
                                          </p:val>
                                        </p:tav>
                                        <p:tav tm="100000">
                                          <p:val>
                                            <p:strVal val="1+ppt_h/2"/>
                                          </p:val>
                                        </p:tav>
                                      </p:tavLst>
                                    </p:anim>
                                    <p:set>
                                      <p:cBhvr>
                                        <p:cTn id="20" dur="1" fill="hold">
                                          <p:stCondLst>
                                            <p:cond delay="499"/>
                                          </p:stCondLst>
                                        </p:cTn>
                                        <p:tgtEl>
                                          <p:spTgt spid="4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4"/>
                                        </p:tgtEl>
                                        <p:attrNameLst>
                                          <p:attrName>ppt_x</p:attrName>
                                        </p:attrNameLst>
                                      </p:cBhvr>
                                      <p:tavLst>
                                        <p:tav tm="0">
                                          <p:val>
                                            <p:strVal val="ppt_x"/>
                                          </p:val>
                                        </p:tav>
                                        <p:tav tm="100000">
                                          <p:val>
                                            <p:strVal val="ppt_x"/>
                                          </p:val>
                                        </p:tav>
                                      </p:tavLst>
                                    </p:anim>
                                    <p:anim calcmode="lin" valueType="num">
                                      <p:cBhvr additive="base">
                                        <p:cTn id="31" dur="500"/>
                                        <p:tgtEl>
                                          <p:spTgt spid="44"/>
                                        </p:tgtEl>
                                        <p:attrNameLst>
                                          <p:attrName>ppt_y</p:attrName>
                                        </p:attrNameLst>
                                      </p:cBhvr>
                                      <p:tavLst>
                                        <p:tav tm="0">
                                          <p:val>
                                            <p:strVal val="ppt_y"/>
                                          </p:val>
                                        </p:tav>
                                        <p:tav tm="100000">
                                          <p:val>
                                            <p:strVal val="1+ppt_h/2"/>
                                          </p:val>
                                        </p:tav>
                                      </p:tavLst>
                                    </p:anim>
                                    <p:set>
                                      <p:cBhvr>
                                        <p:cTn id="32" dur="1" fill="hold">
                                          <p:stCondLst>
                                            <p:cond delay="499"/>
                                          </p:stCondLst>
                                        </p:cTn>
                                        <p:tgtEl>
                                          <p:spTgt spid="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37"/>
                                        </p:tgtEl>
                                        <p:attrNameLst>
                                          <p:attrName>ppt_x</p:attrName>
                                        </p:attrNameLst>
                                      </p:cBhvr>
                                      <p:tavLst>
                                        <p:tav tm="0">
                                          <p:val>
                                            <p:strVal val="ppt_x"/>
                                          </p:val>
                                        </p:tav>
                                        <p:tav tm="100000">
                                          <p:val>
                                            <p:strVal val="ppt_x"/>
                                          </p:val>
                                        </p:tav>
                                      </p:tavLst>
                                    </p:anim>
                                    <p:anim calcmode="lin" valueType="num">
                                      <p:cBhvr additive="base">
                                        <p:cTn id="37" dur="500"/>
                                        <p:tgtEl>
                                          <p:spTgt spid="37"/>
                                        </p:tgtEl>
                                        <p:attrNameLst>
                                          <p:attrName>ppt_y</p:attrName>
                                        </p:attrNameLst>
                                      </p:cBhvr>
                                      <p:tavLst>
                                        <p:tav tm="0">
                                          <p:val>
                                            <p:strVal val="ppt_y"/>
                                          </p:val>
                                        </p:tav>
                                        <p:tav tm="100000">
                                          <p:val>
                                            <p:strVal val="1+ppt_h/2"/>
                                          </p:val>
                                        </p:tav>
                                      </p:tavLst>
                                    </p:anim>
                                    <p:set>
                                      <p:cBhvr>
                                        <p:cTn id="38" dur="1" fill="hold">
                                          <p:stCondLst>
                                            <p:cond delay="499"/>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41"/>
                                        </p:tgtEl>
                                        <p:attrNameLst>
                                          <p:attrName>ppt_x</p:attrName>
                                        </p:attrNameLst>
                                      </p:cBhvr>
                                      <p:tavLst>
                                        <p:tav tm="0">
                                          <p:val>
                                            <p:strVal val="ppt_x"/>
                                          </p:val>
                                        </p:tav>
                                        <p:tav tm="100000">
                                          <p:val>
                                            <p:strVal val="ppt_x"/>
                                          </p:val>
                                        </p:tav>
                                      </p:tavLst>
                                    </p:anim>
                                    <p:anim calcmode="lin" valueType="num">
                                      <p:cBhvr additive="base">
                                        <p:cTn id="43" dur="500"/>
                                        <p:tgtEl>
                                          <p:spTgt spid="41"/>
                                        </p:tgtEl>
                                        <p:attrNameLst>
                                          <p:attrName>ppt_y</p:attrName>
                                        </p:attrNameLst>
                                      </p:cBhvr>
                                      <p:tavLst>
                                        <p:tav tm="0">
                                          <p:val>
                                            <p:strVal val="ppt_y"/>
                                          </p:val>
                                        </p:tav>
                                        <p:tav tm="100000">
                                          <p:val>
                                            <p:strVal val="1+ppt_h/2"/>
                                          </p:val>
                                        </p:tav>
                                      </p:tavLst>
                                    </p:anim>
                                    <p:set>
                                      <p:cBhvr>
                                        <p:cTn id="44" dur="1" fill="hold">
                                          <p:stCondLst>
                                            <p:cond delay="499"/>
                                          </p:stCondLst>
                                        </p:cTn>
                                        <p:tgtEl>
                                          <p:spTgt spid="4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33"/>
                                        </p:tgtEl>
                                        <p:attrNameLst>
                                          <p:attrName>ppt_x</p:attrName>
                                        </p:attrNameLst>
                                      </p:cBhvr>
                                      <p:tavLst>
                                        <p:tav tm="0">
                                          <p:val>
                                            <p:strVal val="ppt_x"/>
                                          </p:val>
                                        </p:tav>
                                        <p:tav tm="100000">
                                          <p:val>
                                            <p:strVal val="ppt_x"/>
                                          </p:val>
                                        </p:tav>
                                      </p:tavLst>
                                    </p:anim>
                                    <p:anim calcmode="lin" valueType="num">
                                      <p:cBhvr additive="base">
                                        <p:cTn id="55" dur="500"/>
                                        <p:tgtEl>
                                          <p:spTgt spid="33"/>
                                        </p:tgtEl>
                                        <p:attrNameLst>
                                          <p:attrName>ppt_y</p:attrName>
                                        </p:attrNameLst>
                                      </p:cBhvr>
                                      <p:tavLst>
                                        <p:tav tm="0">
                                          <p:val>
                                            <p:strVal val="ppt_y"/>
                                          </p:val>
                                        </p:tav>
                                        <p:tav tm="100000">
                                          <p:val>
                                            <p:strVal val="1+ppt_h/2"/>
                                          </p:val>
                                        </p:tav>
                                      </p:tavLst>
                                    </p:anim>
                                    <p:set>
                                      <p:cBhvr>
                                        <p:cTn id="56" dur="1" fill="hold">
                                          <p:stCondLst>
                                            <p:cond delay="499"/>
                                          </p:stCondLst>
                                        </p:cTn>
                                        <p:tgtEl>
                                          <p:spTgt spid="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34"/>
                                        </p:tgtEl>
                                        <p:attrNameLst>
                                          <p:attrName>ppt_x</p:attrName>
                                        </p:attrNameLst>
                                      </p:cBhvr>
                                      <p:tavLst>
                                        <p:tav tm="0">
                                          <p:val>
                                            <p:strVal val="ppt_x"/>
                                          </p:val>
                                        </p:tav>
                                        <p:tav tm="100000">
                                          <p:val>
                                            <p:strVal val="ppt_x"/>
                                          </p:val>
                                        </p:tav>
                                      </p:tavLst>
                                    </p:anim>
                                    <p:anim calcmode="lin" valueType="num">
                                      <p:cBhvr additive="base">
                                        <p:cTn id="61" dur="500"/>
                                        <p:tgtEl>
                                          <p:spTgt spid="34"/>
                                        </p:tgtEl>
                                        <p:attrNameLst>
                                          <p:attrName>ppt_y</p:attrName>
                                        </p:attrNameLst>
                                      </p:cBhvr>
                                      <p:tavLst>
                                        <p:tav tm="0">
                                          <p:val>
                                            <p:strVal val="ppt_y"/>
                                          </p:val>
                                        </p:tav>
                                        <p:tav tm="100000">
                                          <p:val>
                                            <p:strVal val="1+ppt_h/2"/>
                                          </p:val>
                                        </p:tav>
                                      </p:tavLst>
                                    </p:anim>
                                    <p:set>
                                      <p:cBhvr>
                                        <p:cTn id="62" dur="1" fill="hold">
                                          <p:stCondLst>
                                            <p:cond delay="499"/>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40"/>
                                        </p:tgtEl>
                                        <p:attrNameLst>
                                          <p:attrName>ppt_x</p:attrName>
                                        </p:attrNameLst>
                                      </p:cBhvr>
                                      <p:tavLst>
                                        <p:tav tm="0">
                                          <p:val>
                                            <p:strVal val="ppt_x"/>
                                          </p:val>
                                        </p:tav>
                                        <p:tav tm="100000">
                                          <p:val>
                                            <p:strVal val="ppt_x"/>
                                          </p:val>
                                        </p:tav>
                                      </p:tavLst>
                                    </p:anim>
                                    <p:anim calcmode="lin" valueType="num">
                                      <p:cBhvr additive="base">
                                        <p:cTn id="67" dur="500"/>
                                        <p:tgtEl>
                                          <p:spTgt spid="40"/>
                                        </p:tgtEl>
                                        <p:attrNameLst>
                                          <p:attrName>ppt_y</p:attrName>
                                        </p:attrNameLst>
                                      </p:cBhvr>
                                      <p:tavLst>
                                        <p:tav tm="0">
                                          <p:val>
                                            <p:strVal val="ppt_y"/>
                                          </p:val>
                                        </p:tav>
                                        <p:tav tm="100000">
                                          <p:val>
                                            <p:strVal val="1+ppt_h/2"/>
                                          </p:val>
                                        </p:tav>
                                      </p:tavLst>
                                    </p:anim>
                                    <p:set>
                                      <p:cBhvr>
                                        <p:cTn id="68" dur="1" fill="hold">
                                          <p:stCondLst>
                                            <p:cond delay="499"/>
                                          </p:stCondLst>
                                        </p:cTn>
                                        <p:tgtEl>
                                          <p:spTgt spid="4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38"/>
                                        </p:tgtEl>
                                        <p:attrNameLst>
                                          <p:attrName>ppt_x</p:attrName>
                                        </p:attrNameLst>
                                      </p:cBhvr>
                                      <p:tavLst>
                                        <p:tav tm="0">
                                          <p:val>
                                            <p:strVal val="ppt_x"/>
                                          </p:val>
                                        </p:tav>
                                        <p:tav tm="100000">
                                          <p:val>
                                            <p:strVal val="ppt_x"/>
                                          </p:val>
                                        </p:tav>
                                      </p:tavLst>
                                    </p:anim>
                                    <p:anim calcmode="lin" valueType="num">
                                      <p:cBhvr additive="base">
                                        <p:cTn id="73" dur="500"/>
                                        <p:tgtEl>
                                          <p:spTgt spid="38"/>
                                        </p:tgtEl>
                                        <p:attrNameLst>
                                          <p:attrName>ppt_y</p:attrName>
                                        </p:attrNameLst>
                                      </p:cBhvr>
                                      <p:tavLst>
                                        <p:tav tm="0">
                                          <p:val>
                                            <p:strVal val="ppt_y"/>
                                          </p:val>
                                        </p:tav>
                                        <p:tav tm="100000">
                                          <p:val>
                                            <p:strVal val="1+ppt_h/2"/>
                                          </p:val>
                                        </p:tav>
                                      </p:tavLst>
                                    </p:anim>
                                    <p:set>
                                      <p:cBhvr>
                                        <p:cTn id="74" dur="1" fill="hold">
                                          <p:stCondLst>
                                            <p:cond delay="499"/>
                                          </p:stCondLst>
                                        </p:cTn>
                                        <p:tgtEl>
                                          <p:spTgt spid="3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39"/>
                                        </p:tgtEl>
                                        <p:attrNameLst>
                                          <p:attrName>ppt_x</p:attrName>
                                        </p:attrNameLst>
                                      </p:cBhvr>
                                      <p:tavLst>
                                        <p:tav tm="0">
                                          <p:val>
                                            <p:strVal val="ppt_x"/>
                                          </p:val>
                                        </p:tav>
                                        <p:tav tm="100000">
                                          <p:val>
                                            <p:strVal val="ppt_x"/>
                                          </p:val>
                                        </p:tav>
                                      </p:tavLst>
                                    </p:anim>
                                    <p:anim calcmode="lin" valueType="num">
                                      <p:cBhvr additive="base">
                                        <p:cTn id="85" dur="500"/>
                                        <p:tgtEl>
                                          <p:spTgt spid="39"/>
                                        </p:tgtEl>
                                        <p:attrNameLst>
                                          <p:attrName>ppt_y</p:attrName>
                                        </p:attrNameLst>
                                      </p:cBhvr>
                                      <p:tavLst>
                                        <p:tav tm="0">
                                          <p:val>
                                            <p:strVal val="ppt_y"/>
                                          </p:val>
                                        </p:tav>
                                        <p:tav tm="100000">
                                          <p:val>
                                            <p:strVal val="1+ppt_h/2"/>
                                          </p:val>
                                        </p:tav>
                                      </p:tavLst>
                                    </p:anim>
                                    <p:set>
                                      <p:cBhvr>
                                        <p:cTn id="86" dur="1" fill="hold">
                                          <p:stCondLst>
                                            <p:cond delay="499"/>
                                          </p:stCondLst>
                                        </p:cTn>
                                        <p:tgtEl>
                                          <p:spTgt spid="3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0" nodeType="clickEffect">
                                  <p:stCondLst>
                                    <p:cond delay="0"/>
                                  </p:stCondLst>
                                  <p:childTnLst>
                                    <p:anim calcmode="lin" valueType="num">
                                      <p:cBhvr additive="base">
                                        <p:cTn id="90" dur="500"/>
                                        <p:tgtEl>
                                          <p:spTgt spid="36"/>
                                        </p:tgtEl>
                                        <p:attrNameLst>
                                          <p:attrName>ppt_x</p:attrName>
                                        </p:attrNameLst>
                                      </p:cBhvr>
                                      <p:tavLst>
                                        <p:tav tm="0">
                                          <p:val>
                                            <p:strVal val="ppt_x"/>
                                          </p:val>
                                        </p:tav>
                                        <p:tav tm="100000">
                                          <p:val>
                                            <p:strVal val="ppt_x"/>
                                          </p:val>
                                        </p:tav>
                                      </p:tavLst>
                                    </p:anim>
                                    <p:anim calcmode="lin" valueType="num">
                                      <p:cBhvr additive="base">
                                        <p:cTn id="91" dur="500"/>
                                        <p:tgtEl>
                                          <p:spTgt spid="36"/>
                                        </p:tgtEl>
                                        <p:attrNameLst>
                                          <p:attrName>ppt_y</p:attrName>
                                        </p:attrNameLst>
                                      </p:cBhvr>
                                      <p:tavLst>
                                        <p:tav tm="0">
                                          <p:val>
                                            <p:strVal val="ppt_y"/>
                                          </p:val>
                                        </p:tav>
                                        <p:tav tm="100000">
                                          <p:val>
                                            <p:strVal val="1+ppt_h/2"/>
                                          </p:val>
                                        </p:tav>
                                      </p:tavLst>
                                    </p:anim>
                                    <p:set>
                                      <p:cBhvr>
                                        <p:cTn id="92" dur="1" fill="hold">
                                          <p:stCondLst>
                                            <p:cond delay="499"/>
                                          </p:stCondLst>
                                        </p:cTn>
                                        <p:tgtEl>
                                          <p:spTgt spid="3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0" nodeType="clickEffect">
                                  <p:stCondLst>
                                    <p:cond delay="0"/>
                                  </p:stCondLst>
                                  <p:childTnLst>
                                    <p:anim calcmode="lin" valueType="num">
                                      <p:cBhvr additive="base">
                                        <p:cTn id="96" dur="500"/>
                                        <p:tgtEl>
                                          <p:spTgt spid="43"/>
                                        </p:tgtEl>
                                        <p:attrNameLst>
                                          <p:attrName>ppt_x</p:attrName>
                                        </p:attrNameLst>
                                      </p:cBhvr>
                                      <p:tavLst>
                                        <p:tav tm="0">
                                          <p:val>
                                            <p:strVal val="ppt_x"/>
                                          </p:val>
                                        </p:tav>
                                        <p:tav tm="100000">
                                          <p:val>
                                            <p:strVal val="ppt_x"/>
                                          </p:val>
                                        </p:tav>
                                      </p:tavLst>
                                    </p:anim>
                                    <p:anim calcmode="lin" valueType="num">
                                      <p:cBhvr additive="base">
                                        <p:cTn id="97" dur="500"/>
                                        <p:tgtEl>
                                          <p:spTgt spid="43"/>
                                        </p:tgtEl>
                                        <p:attrNameLst>
                                          <p:attrName>ppt_y</p:attrName>
                                        </p:attrNameLst>
                                      </p:cBhvr>
                                      <p:tavLst>
                                        <p:tav tm="0">
                                          <p:val>
                                            <p:strVal val="ppt_y"/>
                                          </p:val>
                                        </p:tav>
                                        <p:tav tm="100000">
                                          <p:val>
                                            <p:strVal val="1+ppt_h/2"/>
                                          </p:val>
                                        </p:tav>
                                      </p:tavLst>
                                    </p:anim>
                                    <p:set>
                                      <p:cBhvr>
                                        <p:cTn id="98" dur="1" fill="hold">
                                          <p:stCondLst>
                                            <p:cond delay="499"/>
                                          </p:stCondLst>
                                        </p:cTn>
                                        <p:tgtEl>
                                          <p:spTgt spid="4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B39D-23A4-ACA1-92CC-1981B83A2C0C}"/>
              </a:ext>
            </a:extLst>
          </p:cNvPr>
          <p:cNvSpPr>
            <a:spLocks noGrp="1"/>
          </p:cNvSpPr>
          <p:nvPr>
            <p:ph type="title"/>
          </p:nvPr>
        </p:nvSpPr>
        <p:spPr/>
        <p:txBody>
          <a:bodyPr/>
          <a:lstStyle/>
          <a:p>
            <a:r>
              <a:rPr lang="en-GB" b="1" u="sng" dirty="0"/>
              <a:t>Additional questions</a:t>
            </a:r>
          </a:p>
        </p:txBody>
      </p:sp>
      <p:sp>
        <p:nvSpPr>
          <p:cNvPr id="3" name="Content Placeholder 2">
            <a:extLst>
              <a:ext uri="{FF2B5EF4-FFF2-40B4-BE49-F238E27FC236}">
                <a16:creationId xmlns:a16="http://schemas.microsoft.com/office/drawing/2014/main" id="{0369D4C4-E3B2-9A51-A4FD-AC14B5FE2D1E}"/>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796337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3363C-85CE-7B41-8A44-49CD9A2E4253}"/>
              </a:ext>
            </a:extLst>
          </p:cNvPr>
          <p:cNvSpPr>
            <a:spLocks noGrp="1"/>
          </p:cNvSpPr>
          <p:nvPr>
            <p:ph type="title"/>
          </p:nvPr>
        </p:nvSpPr>
        <p:spPr>
          <a:xfrm>
            <a:off x="77586" y="-15758"/>
            <a:ext cx="12114414" cy="966000"/>
          </a:xfrm>
        </p:spPr>
        <p:txBody>
          <a:bodyPr>
            <a:normAutofit/>
          </a:bodyPr>
          <a:lstStyle/>
          <a:p>
            <a:pPr algn="l"/>
            <a:r>
              <a:rPr lang="en-US" b="1" u="sng" dirty="0">
                <a:solidFill>
                  <a:schemeClr val="tx1"/>
                </a:solidFill>
              </a:rPr>
              <a:t>Knowledge retrieval questions</a:t>
            </a:r>
            <a:r>
              <a:rPr lang="en-US" b="1" dirty="0">
                <a:solidFill>
                  <a:schemeClr val="tx1"/>
                </a:solidFill>
              </a:rPr>
              <a:t>  </a:t>
            </a:r>
            <a:r>
              <a:rPr lang="en-US" b="1" dirty="0"/>
              <a:t>   </a:t>
            </a:r>
            <a:r>
              <a:rPr lang="en-US" sz="3100" b="1" dirty="0">
                <a:solidFill>
                  <a:srgbClr val="FF0000"/>
                </a:solidFill>
                <a:highlight>
                  <a:srgbClr val="FFFF00"/>
                </a:highlight>
              </a:rPr>
              <a:t>Transport in animals</a:t>
            </a:r>
            <a:endParaRPr lang="en-US" b="1" dirty="0">
              <a:solidFill>
                <a:srgbClr val="FF0000"/>
              </a:solidFill>
              <a:highlight>
                <a:srgbClr val="FFFF00"/>
              </a:highlight>
            </a:endParaRPr>
          </a:p>
        </p:txBody>
      </p:sp>
      <p:sp>
        <p:nvSpPr>
          <p:cNvPr id="3" name="Content Placeholder 2">
            <a:extLst>
              <a:ext uri="{FF2B5EF4-FFF2-40B4-BE49-F238E27FC236}">
                <a16:creationId xmlns:a16="http://schemas.microsoft.com/office/drawing/2014/main" id="{FB6B0371-9D96-6C4A-A1E2-B0BECDB44BB6}"/>
              </a:ext>
            </a:extLst>
          </p:cNvPr>
          <p:cNvSpPr>
            <a:spLocks noGrp="1"/>
          </p:cNvSpPr>
          <p:nvPr>
            <p:ph idx="1"/>
          </p:nvPr>
        </p:nvSpPr>
        <p:spPr>
          <a:xfrm>
            <a:off x="119336" y="908721"/>
            <a:ext cx="6453113" cy="2579508"/>
          </a:xfrm>
        </p:spPr>
        <p:txBody>
          <a:bodyPr vert="horz" lIns="91440" tIns="45720" rIns="91440" bIns="45720" rtlCol="0" anchor="t">
            <a:normAutofit/>
          </a:bodyPr>
          <a:lstStyle/>
          <a:p>
            <a:pPr marL="0" indent="0">
              <a:buNone/>
            </a:pPr>
            <a:r>
              <a:rPr lang="en-GB" sz="1800" dirty="0">
                <a:solidFill>
                  <a:srgbClr val="FF0000"/>
                </a:solidFill>
                <a:latin typeface="Arial" panose="020B0604020202020204" pitchFamily="34" charset="0"/>
                <a:cs typeface="Arial" panose="020B0604020202020204" pitchFamily="34" charset="0"/>
              </a:rPr>
              <a:t>Q1. </a:t>
            </a:r>
            <a:r>
              <a:rPr lang="en-GB" sz="1800" b="0" i="0" dirty="0">
                <a:solidFill>
                  <a:srgbClr val="FF0000"/>
                </a:solidFill>
                <a:effectLst/>
                <a:latin typeface="Arial" panose="020B0604020202020204" pitchFamily="34" charset="0"/>
                <a:cs typeface="Arial" panose="020B0604020202020204" pitchFamily="34" charset="0"/>
              </a:rPr>
              <a:t>Explain why </a:t>
            </a:r>
            <a:r>
              <a:rPr lang="en-GB" sz="1800" dirty="0">
                <a:solidFill>
                  <a:srgbClr val="FF0000"/>
                </a:solidFill>
                <a:latin typeface="Arial" panose="020B0604020202020204" pitchFamily="34" charset="0"/>
                <a:cs typeface="Arial" panose="020B0604020202020204" pitchFamily="34" charset="0"/>
              </a:rPr>
              <a:t>very little </a:t>
            </a:r>
            <a:r>
              <a:rPr lang="en-GB" sz="1800" b="0" i="0" dirty="0">
                <a:solidFill>
                  <a:srgbClr val="FF0000"/>
                </a:solidFill>
                <a:effectLst/>
                <a:latin typeface="Arial" panose="020B0604020202020204" pitchFamily="34" charset="0"/>
                <a:cs typeface="Arial" panose="020B0604020202020204" pitchFamily="34" charset="0"/>
              </a:rPr>
              <a:t>gaseous exchange takes place in the tracheae</a:t>
            </a:r>
            <a:r>
              <a:rPr lang="en-GB" sz="1800" dirty="0">
                <a:solidFill>
                  <a:srgbClr val="FF0000"/>
                </a:solidFill>
                <a:latin typeface="Arial" panose="020B0604020202020204" pitchFamily="34" charset="0"/>
                <a:cs typeface="Arial" panose="020B0604020202020204" pitchFamily="34" charset="0"/>
              </a:rPr>
              <a:t> (2 marks) </a:t>
            </a:r>
          </a:p>
          <a:p>
            <a:pPr marL="0" indent="0">
              <a:buNone/>
            </a:pPr>
            <a:endParaRPr lang="en-GB" sz="1800" dirty="0">
              <a:solidFill>
                <a:srgbClr val="FF0000"/>
              </a:solidFill>
              <a:latin typeface="Arial" panose="020B0604020202020204" pitchFamily="34" charset="0"/>
              <a:cs typeface="Arial" panose="020B0604020202020204" pitchFamily="34" charset="0"/>
            </a:endParaRPr>
          </a:p>
          <a:p>
            <a:pPr marL="0" indent="0">
              <a:buNone/>
            </a:pPr>
            <a:endParaRPr lang="en-GB" sz="1800" dirty="0">
              <a:solidFill>
                <a:srgbClr val="FF0000"/>
              </a:solidFill>
              <a:latin typeface="Arial" panose="020B0604020202020204" pitchFamily="34" charset="0"/>
              <a:cs typeface="Arial" panose="020B0604020202020204" pitchFamily="34" charset="0"/>
            </a:endParaRPr>
          </a:p>
          <a:p>
            <a:pPr marL="0" indent="0">
              <a:buNone/>
            </a:pPr>
            <a:r>
              <a:rPr lang="en-GB" sz="1800" dirty="0">
                <a:solidFill>
                  <a:srgbClr val="FF0000"/>
                </a:solidFill>
                <a:latin typeface="Arial" panose="020B0604020202020204" pitchFamily="34" charset="0"/>
                <a:cs typeface="Arial" panose="020B0604020202020204" pitchFamily="34" charset="0"/>
              </a:rPr>
              <a:t>Q2. Give two occasions when having a storage of air would be beneficial to the insect (2 marks)​</a:t>
            </a:r>
            <a:endParaRPr lang="en-US" sz="1800" dirty="0">
              <a:solidFill>
                <a:srgbClr val="FF0000"/>
              </a:solidFill>
              <a:latin typeface="Arial" panose="020B0604020202020204" pitchFamily="34" charset="0"/>
              <a:cs typeface="Arial" panose="020B0604020202020204" pitchFamily="34" charset="0"/>
            </a:endParaRPr>
          </a:p>
          <a:p>
            <a:pPr marL="0" indent="0">
              <a:buNone/>
            </a:pPr>
            <a:endParaRPr lang="en-US" sz="1800" dirty="0">
              <a:solidFill>
                <a:srgbClr val="FF0000"/>
              </a:solidFill>
              <a:latin typeface="Arial" panose="020B0604020202020204" pitchFamily="34" charset="0"/>
              <a:cs typeface="Arial" panose="020B0604020202020204" pitchFamily="34" charset="0"/>
            </a:endParaRPr>
          </a:p>
          <a:p>
            <a:pPr marL="0" indent="0">
              <a:buNone/>
            </a:pPr>
            <a:endParaRPr lang="en-US" sz="1800" dirty="0">
              <a:solidFill>
                <a:srgbClr val="FF0000"/>
              </a:solidFill>
              <a:latin typeface="Arial" panose="020B0604020202020204" pitchFamily="34" charset="0"/>
              <a:cs typeface="Arial" panose="020B0604020202020204" pitchFamily="34" charset="0"/>
            </a:endParaRPr>
          </a:p>
          <a:p>
            <a:pPr>
              <a:buNone/>
            </a:pPr>
            <a:endParaRPr lang="en-US" sz="1800" dirty="0">
              <a:ea typeface="+mn-lt"/>
              <a:cs typeface="+mn-lt"/>
            </a:endParaRPr>
          </a:p>
          <a:p>
            <a:pPr>
              <a:buNone/>
            </a:pPr>
            <a:endParaRPr lang="en-US" sz="1800" dirty="0">
              <a:ea typeface="+mn-lt"/>
              <a:cs typeface="+mn-lt"/>
            </a:endParaRPr>
          </a:p>
          <a:p>
            <a:pPr>
              <a:buNone/>
            </a:pPr>
            <a:endParaRPr lang="en-US" sz="1800" dirty="0">
              <a:solidFill>
                <a:srgbClr val="FF0000"/>
              </a:solidFill>
              <a:ea typeface="+mn-lt"/>
              <a:cs typeface="+mn-lt"/>
            </a:endParaRPr>
          </a:p>
          <a:p>
            <a:pPr>
              <a:buNone/>
            </a:pPr>
            <a:endParaRPr lang="en-US" sz="1800" dirty="0">
              <a:solidFill>
                <a:srgbClr val="FF0000"/>
              </a:solidFill>
              <a:ea typeface="+mn-lt"/>
              <a:cs typeface="+mn-lt"/>
            </a:endParaRPr>
          </a:p>
          <a:p>
            <a:pPr>
              <a:buNone/>
            </a:pPr>
            <a:endParaRPr lang="en-US" sz="1800" dirty="0">
              <a:ea typeface="+mn-lt"/>
              <a:cs typeface="+mn-lt"/>
            </a:endParaRPr>
          </a:p>
          <a:p>
            <a:pPr marL="0" indent="0">
              <a:buNone/>
            </a:pPr>
            <a:endParaRPr lang="en-US" sz="1800" dirty="0">
              <a:solidFill>
                <a:srgbClr val="FF0000"/>
              </a:solidFill>
              <a:cs typeface="Calibri" panose="020F0502020204030204"/>
            </a:endParaRPr>
          </a:p>
          <a:p>
            <a:pPr marL="0" indent="0">
              <a:buNone/>
            </a:pPr>
            <a:endParaRPr lang="en-GB" sz="1800" baseline="30000" dirty="0">
              <a:solidFill>
                <a:srgbClr val="FF0000"/>
              </a:solidFill>
              <a:cs typeface="Calibri" panose="020F0502020204030204"/>
            </a:endParaRPr>
          </a:p>
          <a:p>
            <a:pPr marL="0" indent="0">
              <a:buNone/>
            </a:pPr>
            <a:endParaRPr lang="en-GB" sz="1800" baseline="30000" dirty="0">
              <a:solidFill>
                <a:srgbClr val="FF0000"/>
              </a:solidFill>
              <a:cs typeface="Calibri" panose="020F0502020204030204"/>
            </a:endParaRPr>
          </a:p>
          <a:p>
            <a:pPr marL="0" indent="0">
              <a:buNone/>
            </a:pPr>
            <a:endParaRPr lang="en-US" sz="1800" dirty="0">
              <a:solidFill>
                <a:srgbClr val="002060"/>
              </a:solidFill>
              <a:cs typeface="Calibri" panose="020F0502020204030204"/>
            </a:endParaRPr>
          </a:p>
          <a:p>
            <a:pPr marL="0" indent="0">
              <a:buNone/>
            </a:pPr>
            <a:endParaRPr lang="en-US" sz="1800" dirty="0">
              <a:solidFill>
                <a:srgbClr val="002060"/>
              </a:solidFill>
              <a:cs typeface="Calibri" panose="020F0502020204030204"/>
            </a:endParaRPr>
          </a:p>
          <a:p>
            <a:pPr marL="0" indent="0">
              <a:buNone/>
            </a:pPr>
            <a:endParaRPr lang="en-US" sz="1800" dirty="0">
              <a:solidFill>
                <a:srgbClr val="000000"/>
              </a:solidFill>
              <a:cs typeface="Calibri" panose="020F0502020204030204"/>
            </a:endParaRPr>
          </a:p>
          <a:p>
            <a:pPr marL="0" indent="0">
              <a:buNone/>
            </a:pPr>
            <a:endParaRPr lang="en-US" sz="1800" dirty="0">
              <a:solidFill>
                <a:srgbClr val="000000"/>
              </a:solidFill>
              <a:cs typeface="Calibri" panose="020F0502020204030204"/>
            </a:endParaRPr>
          </a:p>
        </p:txBody>
      </p:sp>
      <p:sp>
        <p:nvSpPr>
          <p:cNvPr id="12" name="Rectangle 11">
            <a:extLst>
              <a:ext uri="{FF2B5EF4-FFF2-40B4-BE49-F238E27FC236}">
                <a16:creationId xmlns:a16="http://schemas.microsoft.com/office/drawing/2014/main" id="{17DBC3E6-96DA-FE47-B52F-27EE8918E3AF}"/>
              </a:ext>
            </a:extLst>
          </p:cNvPr>
          <p:cNvSpPr/>
          <p:nvPr/>
        </p:nvSpPr>
        <p:spPr>
          <a:xfrm>
            <a:off x="407368" y="1563476"/>
            <a:ext cx="4856147" cy="646331"/>
          </a:xfrm>
          <a:prstGeom prst="rect">
            <a:avLst/>
          </a:prstGeom>
        </p:spPr>
        <p:txBody>
          <a:bodyPr wrap="square">
            <a:spAutoFit/>
          </a:bodyPr>
          <a:lstStyle/>
          <a:p>
            <a:pPr marL="285750" indent="-285750">
              <a:buFont typeface="Arial" panose="020B0604020202020204" pitchFamily="34" charset="0"/>
              <a:buChar char="•"/>
            </a:pPr>
            <a:r>
              <a:rPr lang="en-GB" dirty="0">
                <a:solidFill>
                  <a:srgbClr val="00B0F0"/>
                </a:solidFill>
              </a:rPr>
              <a:t>(tracheae) Lined with </a:t>
            </a:r>
            <a:r>
              <a:rPr lang="en-GB" b="1" dirty="0">
                <a:solidFill>
                  <a:srgbClr val="00B0F0"/>
                </a:solidFill>
              </a:rPr>
              <a:t>chitin</a:t>
            </a:r>
            <a:r>
              <a:rPr lang="en-GB" dirty="0">
                <a:solidFill>
                  <a:srgbClr val="00B0F0"/>
                </a:solidFill>
              </a:rPr>
              <a:t> </a:t>
            </a:r>
          </a:p>
          <a:p>
            <a:pPr marL="285750" indent="-285750">
              <a:buFont typeface="Arial" panose="020B0604020202020204" pitchFamily="34" charset="0"/>
              <a:buChar char="•"/>
            </a:pPr>
            <a:r>
              <a:rPr lang="en-GB" dirty="0">
                <a:solidFill>
                  <a:srgbClr val="00B0F0"/>
                </a:solidFill>
              </a:rPr>
              <a:t>Chitin is </a:t>
            </a:r>
            <a:r>
              <a:rPr lang="en-GB" b="1" dirty="0">
                <a:solidFill>
                  <a:srgbClr val="00B0F0"/>
                </a:solidFill>
              </a:rPr>
              <a:t>impermeable</a:t>
            </a:r>
            <a:r>
              <a:rPr lang="en-GB" dirty="0">
                <a:solidFill>
                  <a:srgbClr val="00B0F0"/>
                </a:solidFill>
              </a:rPr>
              <a:t> to gases </a:t>
            </a:r>
          </a:p>
        </p:txBody>
      </p:sp>
      <p:sp>
        <p:nvSpPr>
          <p:cNvPr id="9" name="Rectangle 8">
            <a:extLst>
              <a:ext uri="{FF2B5EF4-FFF2-40B4-BE49-F238E27FC236}">
                <a16:creationId xmlns:a16="http://schemas.microsoft.com/office/drawing/2014/main" id="{D6918B08-6CA3-4624-8119-14DCA4097DA8}"/>
              </a:ext>
            </a:extLst>
          </p:cNvPr>
          <p:cNvSpPr/>
          <p:nvPr/>
        </p:nvSpPr>
        <p:spPr>
          <a:xfrm>
            <a:off x="92237" y="2780342"/>
            <a:ext cx="11707046" cy="1015663"/>
          </a:xfrm>
          <a:prstGeom prst="rect">
            <a:avLst/>
          </a:prstGeom>
        </p:spPr>
        <p:txBody>
          <a:bodyPr wrap="square">
            <a:spAutoFit/>
          </a:bodyPr>
          <a:lstStyle/>
          <a:p>
            <a:pPr marL="285750" indent="-285750" fontAlgn="base">
              <a:buFont typeface="Arial" panose="020B0604020202020204" pitchFamily="34" charset="0"/>
              <a:buChar char="•"/>
            </a:pPr>
            <a:r>
              <a:rPr lang="en-US" sz="2000" dirty="0">
                <a:solidFill>
                  <a:srgbClr val="00B0F0"/>
                </a:solidFill>
              </a:rPr>
              <a:t>The air sacs are also used when the insect has a high energy demand (flying).</a:t>
            </a:r>
          </a:p>
          <a:p>
            <a:pPr marL="285750" indent="-285750" fontAlgn="base">
              <a:buFont typeface="Arial" panose="020B0604020202020204" pitchFamily="34" charset="0"/>
              <a:buChar char="•"/>
            </a:pPr>
            <a:r>
              <a:rPr lang="en-US" sz="2000" dirty="0">
                <a:solidFill>
                  <a:srgbClr val="00B0F0"/>
                </a:solidFill>
              </a:rPr>
              <a:t>Keeping its spiracles closed in a dry environment and use the oxygen it has stored inside. Reduce water loss.​</a:t>
            </a:r>
          </a:p>
          <a:p>
            <a:pPr fontAlgn="base"/>
            <a:endParaRPr lang="en-US" sz="2000" dirty="0">
              <a:solidFill>
                <a:srgbClr val="00B0F0"/>
              </a:solidFill>
            </a:endParaRPr>
          </a:p>
        </p:txBody>
      </p:sp>
      <p:sp>
        <p:nvSpPr>
          <p:cNvPr id="8" name="TextBox 7">
            <a:extLst>
              <a:ext uri="{FF2B5EF4-FFF2-40B4-BE49-F238E27FC236}">
                <a16:creationId xmlns:a16="http://schemas.microsoft.com/office/drawing/2014/main" id="{1F7943C1-B33E-4412-A1B1-AD0CD00C343A}"/>
              </a:ext>
            </a:extLst>
          </p:cNvPr>
          <p:cNvSpPr txBox="1"/>
          <p:nvPr/>
        </p:nvSpPr>
        <p:spPr>
          <a:xfrm>
            <a:off x="141155" y="4966983"/>
            <a:ext cx="10525677" cy="1323439"/>
          </a:xfrm>
          <a:prstGeom prst="rect">
            <a:avLst/>
          </a:prstGeom>
          <a:noFill/>
        </p:spPr>
        <p:txBody>
          <a:bodyPr wrap="square">
            <a:spAutoFit/>
          </a:bodyPr>
          <a:lstStyle/>
          <a:p>
            <a:pPr marL="285750" indent="-285750">
              <a:buFont typeface="Arial" panose="020B0604020202020204" pitchFamily="34" charset="0"/>
              <a:buChar char="•"/>
            </a:pPr>
            <a:r>
              <a:rPr lang="en-GB" sz="2000" b="0" i="0" dirty="0">
                <a:solidFill>
                  <a:srgbClr val="00B0F0"/>
                </a:solidFill>
                <a:effectLst/>
                <a:latin typeface="Helvetica" panose="020B0604020202020204" pitchFamily="34" charset="0"/>
              </a:rPr>
              <a:t>maggots are </a:t>
            </a:r>
            <a:r>
              <a:rPr lang="en-GB" sz="2000" b="1" i="0" dirty="0">
                <a:solidFill>
                  <a:srgbClr val="00B0F0"/>
                </a:solidFill>
                <a:effectLst/>
                <a:latin typeface="Helvetica" panose="020B0604020202020204" pitchFamily="34" charset="0"/>
              </a:rPr>
              <a:t>smaller</a:t>
            </a:r>
            <a:r>
              <a:rPr lang="en-GB" sz="2000" b="0" i="0" dirty="0">
                <a:solidFill>
                  <a:srgbClr val="00B0F0"/>
                </a:solidFill>
                <a:effectLst/>
                <a:latin typeface="Helvetica" panose="020B0604020202020204" pitchFamily="34" charset="0"/>
              </a:rPr>
              <a:t> so </a:t>
            </a:r>
            <a:r>
              <a:rPr lang="en-GB" sz="2000" b="1" i="0" dirty="0">
                <a:solidFill>
                  <a:srgbClr val="00B0F0"/>
                </a:solidFill>
                <a:effectLst/>
                <a:latin typeface="Helvetica" panose="020B0604020202020204" pitchFamily="34" charset="0"/>
              </a:rPr>
              <a:t>have greater </a:t>
            </a:r>
            <a:r>
              <a:rPr lang="en-GB" sz="2000" b="1" i="0" u="sng" dirty="0">
                <a:solidFill>
                  <a:srgbClr val="00B0F0"/>
                </a:solidFill>
                <a:effectLst/>
                <a:latin typeface="Helvetica" panose="020B0604020202020204" pitchFamily="34" charset="0"/>
              </a:rPr>
              <a:t>surface area to volume ratio</a:t>
            </a:r>
            <a:r>
              <a:rPr lang="en-GB" sz="2000" b="1" i="0" dirty="0">
                <a:solidFill>
                  <a:srgbClr val="00B0F0"/>
                </a:solidFill>
                <a:effectLst/>
                <a:latin typeface="Helvetica" panose="020B0604020202020204" pitchFamily="34" charset="0"/>
              </a:rPr>
              <a:t> </a:t>
            </a:r>
            <a:r>
              <a:rPr lang="en-GB" sz="2000" b="0" i="0" dirty="0">
                <a:solidFill>
                  <a:srgbClr val="00B0F0"/>
                </a:solidFill>
                <a:effectLst/>
                <a:latin typeface="Helvetica" panose="020B0604020202020204" pitchFamily="34" charset="0"/>
              </a:rPr>
              <a:t>(than adult flies) </a:t>
            </a:r>
          </a:p>
          <a:p>
            <a:pPr marL="285750" indent="-285750">
              <a:buFont typeface="Arial" panose="020B0604020202020204" pitchFamily="34" charset="0"/>
              <a:buChar char="•"/>
            </a:pPr>
            <a:r>
              <a:rPr lang="en-GB" sz="2000" b="0" i="0" dirty="0">
                <a:solidFill>
                  <a:srgbClr val="00B0F0"/>
                </a:solidFill>
                <a:effectLst/>
                <a:latin typeface="Helvetica" panose="020B0604020202020204" pitchFamily="34" charset="0"/>
              </a:rPr>
              <a:t>There is a </a:t>
            </a:r>
            <a:r>
              <a:rPr lang="en-GB" sz="2000" b="1" i="0" dirty="0">
                <a:solidFill>
                  <a:srgbClr val="00B0F0"/>
                </a:solidFill>
                <a:effectLst/>
                <a:latin typeface="Helvetica" panose="020B0604020202020204" pitchFamily="34" charset="0"/>
              </a:rPr>
              <a:t>shorter diffusion distance</a:t>
            </a:r>
            <a:r>
              <a:rPr lang="en-GB" sz="2000" b="0" i="0" dirty="0">
                <a:solidFill>
                  <a:srgbClr val="00B0F0"/>
                </a:solidFill>
                <a:effectLst/>
                <a:latin typeface="Helvetica" panose="020B0604020202020204" pitchFamily="34" charset="0"/>
              </a:rPr>
              <a:t> </a:t>
            </a:r>
          </a:p>
          <a:p>
            <a:pPr marL="285750" indent="-285750">
              <a:buFont typeface="Arial" panose="020B0604020202020204" pitchFamily="34" charset="0"/>
              <a:buChar char="•"/>
            </a:pPr>
            <a:r>
              <a:rPr lang="en-GB" sz="2000" b="0" i="0" dirty="0">
                <a:solidFill>
                  <a:srgbClr val="00B0F0"/>
                </a:solidFill>
                <a:effectLst/>
                <a:latin typeface="Helvetica" panose="020B0604020202020204" pitchFamily="34" charset="0"/>
              </a:rPr>
              <a:t>maggots are </a:t>
            </a:r>
            <a:r>
              <a:rPr lang="en-GB" sz="2000" b="1" i="0" dirty="0">
                <a:solidFill>
                  <a:srgbClr val="00B0F0"/>
                </a:solidFill>
                <a:effectLst/>
                <a:latin typeface="Helvetica" panose="020B0604020202020204" pitchFamily="34" charset="0"/>
              </a:rPr>
              <a:t>less active so lower metabolic demand for O</a:t>
            </a:r>
            <a:r>
              <a:rPr lang="en-GB" sz="2000" b="1" i="0" baseline="-25000" dirty="0">
                <a:solidFill>
                  <a:srgbClr val="00B0F0"/>
                </a:solidFill>
                <a:effectLst/>
                <a:latin typeface="Helvetica" panose="020B0604020202020204" pitchFamily="34" charset="0"/>
              </a:rPr>
              <a:t>2</a:t>
            </a:r>
            <a:r>
              <a:rPr lang="en-GB" sz="2000" b="1" i="0" dirty="0">
                <a:solidFill>
                  <a:srgbClr val="00B0F0"/>
                </a:solidFill>
                <a:effectLst/>
                <a:latin typeface="Helvetica" panose="020B0604020202020204" pitchFamily="34" charset="0"/>
              </a:rPr>
              <a:t> </a:t>
            </a:r>
          </a:p>
          <a:p>
            <a:pPr marL="285750" indent="-285750">
              <a:buFont typeface="Arial" panose="020B0604020202020204" pitchFamily="34" charset="0"/>
              <a:buChar char="•"/>
            </a:pPr>
            <a:r>
              <a:rPr lang="en-GB" sz="2000" b="1" i="0" dirty="0">
                <a:solidFill>
                  <a:srgbClr val="00B0F0"/>
                </a:solidFill>
                <a:effectLst/>
                <a:latin typeface="Helvetica" panose="020B0604020202020204" pitchFamily="34" charset="0"/>
              </a:rPr>
              <a:t>no (hard) exoskeleton</a:t>
            </a:r>
            <a:r>
              <a:rPr lang="en-GB" sz="2000" b="0" i="0" dirty="0">
                <a:solidFill>
                  <a:srgbClr val="00B0F0"/>
                </a:solidFill>
                <a:effectLst/>
                <a:latin typeface="Helvetica" panose="020B0604020202020204" pitchFamily="34" charset="0"/>
              </a:rPr>
              <a:t> so can absorb oxygen by diffusion through, skin / cuticle </a:t>
            </a:r>
            <a:endParaRPr lang="en-GB" sz="2000" dirty="0">
              <a:solidFill>
                <a:srgbClr val="00B0F0"/>
              </a:solidFill>
            </a:endParaRPr>
          </a:p>
        </p:txBody>
      </p:sp>
      <p:pic>
        <p:nvPicPr>
          <p:cNvPr id="4" name="Picture 2" descr="AS Biology: Gas exchange • across the body surface of a single-celled ...">
            <a:extLst>
              <a:ext uri="{FF2B5EF4-FFF2-40B4-BE49-F238E27FC236}">
                <a16:creationId xmlns:a16="http://schemas.microsoft.com/office/drawing/2014/main" id="{F45468BF-14FD-294D-FA31-8348938D6A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2104" y="908720"/>
            <a:ext cx="4896544" cy="18452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5EF3AAE-5984-E1F8-2BCA-910D838540B1}"/>
              </a:ext>
            </a:extLst>
          </p:cNvPr>
          <p:cNvSpPr txBox="1"/>
          <p:nvPr/>
        </p:nvSpPr>
        <p:spPr>
          <a:xfrm>
            <a:off x="168295" y="3639798"/>
            <a:ext cx="11400313" cy="1323439"/>
          </a:xfrm>
          <a:prstGeom prst="rect">
            <a:avLst/>
          </a:prstGeom>
          <a:noFill/>
        </p:spPr>
        <p:txBody>
          <a:bodyPr wrap="square">
            <a:spAutoFit/>
          </a:bodyPr>
          <a:lstStyle/>
          <a:p>
            <a:pPr marL="0" indent="0">
              <a:buNone/>
            </a:pPr>
            <a:r>
              <a:rPr lang="en-US" sz="2000" dirty="0">
                <a:solidFill>
                  <a:srgbClr val="FF0000"/>
                </a:solidFill>
                <a:latin typeface="Arial" panose="020B0604020202020204" pitchFamily="34" charset="0"/>
                <a:cs typeface="Arial" panose="020B0604020202020204" pitchFamily="34" charset="0"/>
              </a:rPr>
              <a:t>Q3. </a:t>
            </a:r>
            <a:r>
              <a:rPr lang="en-GB" sz="2000" dirty="0">
                <a:solidFill>
                  <a:srgbClr val="FF0000"/>
                </a:solidFill>
                <a:latin typeface="Arial" panose="020B0604020202020204" pitchFamily="34" charset="0"/>
                <a:cs typeface="Arial" panose="020B0604020202020204" pitchFamily="34" charset="0"/>
              </a:rPr>
              <a:t>Flies have complex and well-developed exchange surfaces and transport systems.</a:t>
            </a:r>
          </a:p>
          <a:p>
            <a:pPr marL="0" indent="0">
              <a:buNone/>
            </a:pPr>
            <a:r>
              <a:rPr lang="en-GB" sz="2000" dirty="0">
                <a:solidFill>
                  <a:srgbClr val="FF0000"/>
                </a:solidFill>
                <a:latin typeface="Arial" panose="020B0604020202020204" pitchFamily="34" charset="0"/>
                <a:cs typeface="Arial" panose="020B0604020202020204" pitchFamily="34" charset="0"/>
              </a:rPr>
              <a:t>Maggots have only a small number of tracheae and a small volume of tracheal fluid.</a:t>
            </a:r>
          </a:p>
          <a:p>
            <a:pPr marL="0" indent="0">
              <a:buNone/>
            </a:pPr>
            <a:r>
              <a:rPr lang="en-GB" sz="2000" dirty="0">
                <a:solidFill>
                  <a:srgbClr val="FF0000"/>
                </a:solidFill>
                <a:latin typeface="Arial" panose="020B0604020202020204" pitchFamily="34" charset="0"/>
                <a:cs typeface="Arial" panose="020B0604020202020204" pitchFamily="34" charset="0"/>
              </a:rPr>
              <a:t>Suggest why maggots do not need such well-developed exchange surfaces and transport systems </a:t>
            </a:r>
            <a:r>
              <a:rPr lang="en-GB"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 marks)</a:t>
            </a:r>
            <a:endParaRPr lang="en-US" sz="2000" dirty="0">
              <a:solidFill>
                <a:srgbClr val="FF0000"/>
              </a:solidFill>
              <a:cs typeface="Calibri" panose="020F0502020204030204"/>
            </a:endParaRPr>
          </a:p>
        </p:txBody>
      </p:sp>
    </p:spTree>
    <p:extLst>
      <p:ext uri="{BB962C8B-B14F-4D97-AF65-F5344CB8AC3E}">
        <p14:creationId xmlns:p14="http://schemas.microsoft.com/office/powerpoint/2010/main" val="110158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 calcmode="lin" valueType="num">
                                      <p:cBhvr additive="base">
                                        <p:cTn id="3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 calcmode="lin" valueType="num">
                                      <p:cBhvr additive="base">
                                        <p:cTn id="4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 calcmode="lin" valueType="num">
                                      <p:cBhvr additive="base">
                                        <p:cTn id="48"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0947B-7A65-4520-BD49-74DE0D6008BE}"/>
              </a:ext>
            </a:extLst>
          </p:cNvPr>
          <p:cNvSpPr>
            <a:spLocks noGrp="1"/>
          </p:cNvSpPr>
          <p:nvPr>
            <p:ph type="title"/>
          </p:nvPr>
        </p:nvSpPr>
        <p:spPr>
          <a:xfrm>
            <a:off x="609600" y="-12155"/>
            <a:ext cx="10972800" cy="1143000"/>
          </a:xfrm>
        </p:spPr>
        <p:txBody>
          <a:bodyPr>
            <a:normAutofit/>
          </a:bodyPr>
          <a:lstStyle/>
          <a:p>
            <a:r>
              <a:rPr lang="en-GB" sz="6000" b="1" u="sng" dirty="0"/>
              <a:t>Circulatory systems</a:t>
            </a:r>
          </a:p>
        </p:txBody>
      </p:sp>
      <p:sp>
        <p:nvSpPr>
          <p:cNvPr id="4" name="TextBox 3">
            <a:extLst>
              <a:ext uri="{FF2B5EF4-FFF2-40B4-BE49-F238E27FC236}">
                <a16:creationId xmlns:a16="http://schemas.microsoft.com/office/drawing/2014/main" id="{2669DD9E-B4C5-4104-9584-E23ED6214D2A}"/>
              </a:ext>
            </a:extLst>
          </p:cNvPr>
          <p:cNvSpPr txBox="1"/>
          <p:nvPr/>
        </p:nvSpPr>
        <p:spPr>
          <a:xfrm rot="988946">
            <a:off x="4564341" y="4160356"/>
            <a:ext cx="2226892" cy="1200329"/>
          </a:xfrm>
          <a:prstGeom prst="rect">
            <a:avLst/>
          </a:prstGeom>
          <a:noFill/>
        </p:spPr>
        <p:txBody>
          <a:bodyPr wrap="none" rtlCol="0">
            <a:spAutoFit/>
          </a:bodyPr>
          <a:lstStyle/>
          <a:p>
            <a:r>
              <a:rPr lang="en-GB" sz="7200" dirty="0">
                <a:solidFill>
                  <a:srgbClr val="92D050"/>
                </a:solidFill>
              </a:rPr>
              <a:t>Open</a:t>
            </a:r>
          </a:p>
        </p:txBody>
      </p:sp>
      <p:sp>
        <p:nvSpPr>
          <p:cNvPr id="5" name="TextBox 4">
            <a:extLst>
              <a:ext uri="{FF2B5EF4-FFF2-40B4-BE49-F238E27FC236}">
                <a16:creationId xmlns:a16="http://schemas.microsoft.com/office/drawing/2014/main" id="{3A087B7F-2021-4529-AB1C-5D0A57B5CE4B}"/>
              </a:ext>
            </a:extLst>
          </p:cNvPr>
          <p:cNvSpPr txBox="1"/>
          <p:nvPr/>
        </p:nvSpPr>
        <p:spPr>
          <a:xfrm rot="20248261">
            <a:off x="852150" y="2399430"/>
            <a:ext cx="2882520" cy="1200329"/>
          </a:xfrm>
          <a:prstGeom prst="rect">
            <a:avLst/>
          </a:prstGeom>
          <a:noFill/>
        </p:spPr>
        <p:txBody>
          <a:bodyPr wrap="none" rtlCol="0">
            <a:spAutoFit/>
          </a:bodyPr>
          <a:lstStyle/>
          <a:p>
            <a:r>
              <a:rPr lang="en-GB" sz="7200" dirty="0">
                <a:solidFill>
                  <a:srgbClr val="002060"/>
                </a:solidFill>
              </a:rPr>
              <a:t>Double</a:t>
            </a:r>
          </a:p>
        </p:txBody>
      </p:sp>
      <p:sp>
        <p:nvSpPr>
          <p:cNvPr id="6" name="TextBox 5">
            <a:extLst>
              <a:ext uri="{FF2B5EF4-FFF2-40B4-BE49-F238E27FC236}">
                <a16:creationId xmlns:a16="http://schemas.microsoft.com/office/drawing/2014/main" id="{A37B987B-AF01-4250-B5B2-1618C77B43E3}"/>
              </a:ext>
            </a:extLst>
          </p:cNvPr>
          <p:cNvSpPr txBox="1"/>
          <p:nvPr/>
        </p:nvSpPr>
        <p:spPr>
          <a:xfrm rot="988946">
            <a:off x="8160920" y="3242567"/>
            <a:ext cx="2412840" cy="1200329"/>
          </a:xfrm>
          <a:prstGeom prst="rect">
            <a:avLst/>
          </a:prstGeom>
          <a:noFill/>
        </p:spPr>
        <p:txBody>
          <a:bodyPr wrap="none" rtlCol="0">
            <a:spAutoFit/>
          </a:bodyPr>
          <a:lstStyle/>
          <a:p>
            <a:r>
              <a:rPr lang="en-GB" sz="7200" dirty="0">
                <a:solidFill>
                  <a:srgbClr val="00B0F0"/>
                </a:solidFill>
              </a:rPr>
              <a:t>Single</a:t>
            </a:r>
          </a:p>
        </p:txBody>
      </p:sp>
      <p:sp>
        <p:nvSpPr>
          <p:cNvPr id="7" name="TextBox 6">
            <a:extLst>
              <a:ext uri="{FF2B5EF4-FFF2-40B4-BE49-F238E27FC236}">
                <a16:creationId xmlns:a16="http://schemas.microsoft.com/office/drawing/2014/main" id="{EF4016EA-C374-4B9B-843B-A93038E2196B}"/>
              </a:ext>
            </a:extLst>
          </p:cNvPr>
          <p:cNvSpPr txBox="1"/>
          <p:nvPr/>
        </p:nvSpPr>
        <p:spPr>
          <a:xfrm rot="988946">
            <a:off x="4878241" y="1638789"/>
            <a:ext cx="2682145" cy="1200329"/>
          </a:xfrm>
          <a:prstGeom prst="rect">
            <a:avLst/>
          </a:prstGeom>
          <a:noFill/>
        </p:spPr>
        <p:txBody>
          <a:bodyPr wrap="none" rtlCol="0">
            <a:spAutoFit/>
          </a:bodyPr>
          <a:lstStyle/>
          <a:p>
            <a:r>
              <a:rPr lang="en-GB" sz="7200" dirty="0">
                <a:solidFill>
                  <a:srgbClr val="FF0000"/>
                </a:solidFill>
              </a:rPr>
              <a:t>Closed</a:t>
            </a:r>
          </a:p>
        </p:txBody>
      </p:sp>
    </p:spTree>
    <p:extLst>
      <p:ext uri="{BB962C8B-B14F-4D97-AF65-F5344CB8AC3E}">
        <p14:creationId xmlns:p14="http://schemas.microsoft.com/office/powerpoint/2010/main" val="347798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4"/>
                                        </p:tgtEl>
                                      </p:cBhvr>
                                    </p:animEffect>
                                    <p:anim calcmode="lin" valueType="num">
                                      <p:cBhvr>
                                        <p:cTn id="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4" dur="26">
                                          <p:stCondLst>
                                            <p:cond delay="620"/>
                                          </p:stCondLst>
                                        </p:cTn>
                                        <p:tgtEl>
                                          <p:spTgt spid="4"/>
                                        </p:tgtEl>
                                      </p:cBhvr>
                                      <p:to x="100000" y="60000"/>
                                    </p:animScale>
                                    <p:animScale>
                                      <p:cBhvr>
                                        <p:cTn id="15" dur="166" decel="50000">
                                          <p:stCondLst>
                                            <p:cond delay="646"/>
                                          </p:stCondLst>
                                        </p:cTn>
                                        <p:tgtEl>
                                          <p:spTgt spid="4"/>
                                        </p:tgtEl>
                                      </p:cBhvr>
                                      <p:to x="100000" y="100000"/>
                                    </p:animScale>
                                    <p:animScale>
                                      <p:cBhvr>
                                        <p:cTn id="16" dur="26">
                                          <p:stCondLst>
                                            <p:cond delay="1312"/>
                                          </p:stCondLst>
                                        </p:cTn>
                                        <p:tgtEl>
                                          <p:spTgt spid="4"/>
                                        </p:tgtEl>
                                      </p:cBhvr>
                                      <p:to x="100000" y="80000"/>
                                    </p:animScale>
                                    <p:animScale>
                                      <p:cBhvr>
                                        <p:cTn id="17" dur="166" decel="50000">
                                          <p:stCondLst>
                                            <p:cond delay="1338"/>
                                          </p:stCondLst>
                                        </p:cTn>
                                        <p:tgtEl>
                                          <p:spTgt spid="4"/>
                                        </p:tgtEl>
                                      </p:cBhvr>
                                      <p:to x="100000" y="100000"/>
                                    </p:animScale>
                                    <p:animScale>
                                      <p:cBhvr>
                                        <p:cTn id="18" dur="26">
                                          <p:stCondLst>
                                            <p:cond delay="1642"/>
                                          </p:stCondLst>
                                        </p:cTn>
                                        <p:tgtEl>
                                          <p:spTgt spid="4"/>
                                        </p:tgtEl>
                                      </p:cBhvr>
                                      <p:to x="100000" y="90000"/>
                                    </p:animScale>
                                    <p:animScale>
                                      <p:cBhvr>
                                        <p:cTn id="19" dur="166" decel="50000">
                                          <p:stCondLst>
                                            <p:cond delay="1668"/>
                                          </p:stCondLst>
                                        </p:cTn>
                                        <p:tgtEl>
                                          <p:spTgt spid="4"/>
                                        </p:tgtEl>
                                      </p:cBhvr>
                                      <p:to x="100000" y="100000"/>
                                    </p:animScale>
                                    <p:animScale>
                                      <p:cBhvr>
                                        <p:cTn id="20" dur="26">
                                          <p:stCondLst>
                                            <p:cond delay="1808"/>
                                          </p:stCondLst>
                                        </p:cTn>
                                        <p:tgtEl>
                                          <p:spTgt spid="4"/>
                                        </p:tgtEl>
                                      </p:cBhvr>
                                      <p:to x="100000" y="95000"/>
                                    </p:animScale>
                                    <p:animScale>
                                      <p:cBhvr>
                                        <p:cTn id="21" dur="166" decel="50000">
                                          <p:stCondLst>
                                            <p:cond delay="1834"/>
                                          </p:stCondLst>
                                        </p:cTn>
                                        <p:tgtEl>
                                          <p:spTgt spid="4"/>
                                        </p:tgtEl>
                                      </p:cBhvr>
                                      <p:to x="100000" y="100000"/>
                                    </p:animScale>
                                    <p:set>
                                      <p:cBhvr>
                                        <p:cTn id="22" dur="1" fill="hold">
                                          <p:stCondLst>
                                            <p:cond delay="1999"/>
                                          </p:stCondLst>
                                        </p:cTn>
                                        <p:tgtEl>
                                          <p:spTgt spid="4"/>
                                        </p:tgtEl>
                                        <p:attrNameLst>
                                          <p:attrName>style.visibility</p:attrName>
                                        </p:attrNameLst>
                                      </p:cBhvr>
                                      <p:to>
                                        <p:strVal val="hidden"/>
                                      </p:to>
                                    </p:set>
                                  </p:childTnLst>
                                </p:cTn>
                              </p:par>
                              <p:par>
                                <p:cTn id="23" presetID="26" presetClass="exit" presetSubtype="0" fill="hold" grpId="0" nodeType="withEffect">
                                  <p:stCondLst>
                                    <p:cond delay="0"/>
                                  </p:stCondLst>
                                  <p:childTnLst>
                                    <p:animEffect transition="out" filter="wipe(down)">
                                      <p:cBhvr>
                                        <p:cTn id="24" dur="180" accel="50000">
                                          <p:stCondLst>
                                            <p:cond delay="1820"/>
                                          </p:stCondLst>
                                        </p:cTn>
                                        <p:tgtEl>
                                          <p:spTgt spid="6"/>
                                        </p:tgtEl>
                                      </p:cBhvr>
                                    </p:animEffect>
                                    <p:anim calcmode="lin" valueType="num">
                                      <p:cBhvr>
                                        <p:cTn id="25"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32" dur="26">
                                          <p:stCondLst>
                                            <p:cond delay="620"/>
                                          </p:stCondLst>
                                        </p:cTn>
                                        <p:tgtEl>
                                          <p:spTgt spid="6"/>
                                        </p:tgtEl>
                                      </p:cBhvr>
                                      <p:to x="100000" y="60000"/>
                                    </p:animScale>
                                    <p:animScale>
                                      <p:cBhvr>
                                        <p:cTn id="33" dur="166" decel="50000">
                                          <p:stCondLst>
                                            <p:cond delay="646"/>
                                          </p:stCondLst>
                                        </p:cTn>
                                        <p:tgtEl>
                                          <p:spTgt spid="6"/>
                                        </p:tgtEl>
                                      </p:cBhvr>
                                      <p:to x="100000" y="100000"/>
                                    </p:animScale>
                                    <p:animScale>
                                      <p:cBhvr>
                                        <p:cTn id="34" dur="26">
                                          <p:stCondLst>
                                            <p:cond delay="1312"/>
                                          </p:stCondLst>
                                        </p:cTn>
                                        <p:tgtEl>
                                          <p:spTgt spid="6"/>
                                        </p:tgtEl>
                                      </p:cBhvr>
                                      <p:to x="100000" y="80000"/>
                                    </p:animScale>
                                    <p:animScale>
                                      <p:cBhvr>
                                        <p:cTn id="35" dur="166" decel="50000">
                                          <p:stCondLst>
                                            <p:cond delay="1338"/>
                                          </p:stCondLst>
                                        </p:cTn>
                                        <p:tgtEl>
                                          <p:spTgt spid="6"/>
                                        </p:tgtEl>
                                      </p:cBhvr>
                                      <p:to x="100000" y="100000"/>
                                    </p:animScale>
                                    <p:animScale>
                                      <p:cBhvr>
                                        <p:cTn id="36" dur="26">
                                          <p:stCondLst>
                                            <p:cond delay="1642"/>
                                          </p:stCondLst>
                                        </p:cTn>
                                        <p:tgtEl>
                                          <p:spTgt spid="6"/>
                                        </p:tgtEl>
                                      </p:cBhvr>
                                      <p:to x="100000" y="90000"/>
                                    </p:animScale>
                                    <p:animScale>
                                      <p:cBhvr>
                                        <p:cTn id="37" dur="166" decel="50000">
                                          <p:stCondLst>
                                            <p:cond delay="1668"/>
                                          </p:stCondLst>
                                        </p:cTn>
                                        <p:tgtEl>
                                          <p:spTgt spid="6"/>
                                        </p:tgtEl>
                                      </p:cBhvr>
                                      <p:to x="100000" y="100000"/>
                                    </p:animScale>
                                    <p:animScale>
                                      <p:cBhvr>
                                        <p:cTn id="38" dur="26">
                                          <p:stCondLst>
                                            <p:cond delay="1808"/>
                                          </p:stCondLst>
                                        </p:cTn>
                                        <p:tgtEl>
                                          <p:spTgt spid="6"/>
                                        </p:tgtEl>
                                      </p:cBhvr>
                                      <p:to x="100000" y="95000"/>
                                    </p:animScale>
                                    <p:animScale>
                                      <p:cBhvr>
                                        <p:cTn id="39" dur="166" decel="50000">
                                          <p:stCondLst>
                                            <p:cond delay="1834"/>
                                          </p:stCondLst>
                                        </p:cTn>
                                        <p:tgtEl>
                                          <p:spTgt spid="6"/>
                                        </p:tgtEl>
                                      </p:cBhvr>
                                      <p:to x="100000" y="100000"/>
                                    </p:animScale>
                                    <p:set>
                                      <p:cBhvr>
                                        <p:cTn id="40" dur="1" fill="hold">
                                          <p:stCondLst>
                                            <p:cond delay="1999"/>
                                          </p:stCondLst>
                                        </p:cTn>
                                        <p:tgtEl>
                                          <p:spTgt spid="6"/>
                                        </p:tgtEl>
                                        <p:attrNameLst>
                                          <p:attrName>style.visibility</p:attrName>
                                        </p:attrNameLst>
                                      </p:cBhvr>
                                      <p:to>
                                        <p:strVal val="hidden"/>
                                      </p:to>
                                    </p:set>
                                  </p:childTnLst>
                                </p:cTn>
                              </p:par>
                              <p:par>
                                <p:cTn id="41" presetID="26" presetClass="exit" presetSubtype="0" fill="hold" grpId="0" nodeType="withEffect">
                                  <p:stCondLst>
                                    <p:cond delay="0"/>
                                  </p:stCondLst>
                                  <p:childTnLst>
                                    <p:animEffect transition="out" filter="wipe(down)">
                                      <p:cBhvr>
                                        <p:cTn id="42" dur="180" accel="50000">
                                          <p:stCondLst>
                                            <p:cond delay="1820"/>
                                          </p:stCondLst>
                                        </p:cTn>
                                        <p:tgtEl>
                                          <p:spTgt spid="7"/>
                                        </p:tgtEl>
                                      </p:cBhvr>
                                    </p:animEffect>
                                    <p:anim calcmode="lin" valueType="num">
                                      <p:cBhvr>
                                        <p:cTn id="43"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44"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45"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9"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50" dur="26">
                                          <p:stCondLst>
                                            <p:cond delay="620"/>
                                          </p:stCondLst>
                                        </p:cTn>
                                        <p:tgtEl>
                                          <p:spTgt spid="7"/>
                                        </p:tgtEl>
                                      </p:cBhvr>
                                      <p:to x="100000" y="60000"/>
                                    </p:animScale>
                                    <p:animScale>
                                      <p:cBhvr>
                                        <p:cTn id="51" dur="166" decel="50000">
                                          <p:stCondLst>
                                            <p:cond delay="64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set>
                                      <p:cBhvr>
                                        <p:cTn id="58" dur="1" fill="hold">
                                          <p:stCondLst>
                                            <p:cond delay="1999"/>
                                          </p:stCondLst>
                                        </p:cTn>
                                        <p:tgtEl>
                                          <p:spTgt spid="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2" presetClass="emph" presetSubtype="0" fill="hold" grpId="0" nodeType="clickEffect">
                                  <p:stCondLst>
                                    <p:cond delay="0"/>
                                  </p:stCondLst>
                                  <p:childTnLst>
                                    <p:animRot by="120000">
                                      <p:cBhvr>
                                        <p:cTn id="62" dur="100" fill="hold">
                                          <p:stCondLst>
                                            <p:cond delay="0"/>
                                          </p:stCondLst>
                                        </p:cTn>
                                        <p:tgtEl>
                                          <p:spTgt spid="5"/>
                                        </p:tgtEl>
                                        <p:attrNameLst>
                                          <p:attrName>r</p:attrName>
                                        </p:attrNameLst>
                                      </p:cBhvr>
                                    </p:animRot>
                                    <p:animRot by="-240000">
                                      <p:cBhvr>
                                        <p:cTn id="63" dur="200" fill="hold">
                                          <p:stCondLst>
                                            <p:cond delay="200"/>
                                          </p:stCondLst>
                                        </p:cTn>
                                        <p:tgtEl>
                                          <p:spTgt spid="5"/>
                                        </p:tgtEl>
                                        <p:attrNameLst>
                                          <p:attrName>r</p:attrName>
                                        </p:attrNameLst>
                                      </p:cBhvr>
                                    </p:animRot>
                                    <p:animRot by="240000">
                                      <p:cBhvr>
                                        <p:cTn id="64" dur="200" fill="hold">
                                          <p:stCondLst>
                                            <p:cond delay="400"/>
                                          </p:stCondLst>
                                        </p:cTn>
                                        <p:tgtEl>
                                          <p:spTgt spid="5"/>
                                        </p:tgtEl>
                                        <p:attrNameLst>
                                          <p:attrName>r</p:attrName>
                                        </p:attrNameLst>
                                      </p:cBhvr>
                                    </p:animRot>
                                    <p:animRot by="-240000">
                                      <p:cBhvr>
                                        <p:cTn id="65" dur="200" fill="hold">
                                          <p:stCondLst>
                                            <p:cond delay="600"/>
                                          </p:stCondLst>
                                        </p:cTn>
                                        <p:tgtEl>
                                          <p:spTgt spid="5"/>
                                        </p:tgtEl>
                                        <p:attrNameLst>
                                          <p:attrName>r</p:attrName>
                                        </p:attrNameLst>
                                      </p:cBhvr>
                                    </p:animRot>
                                    <p:animRot by="120000">
                                      <p:cBhvr>
                                        <p:cTn id="6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e the source image">
            <a:extLst>
              <a:ext uri="{FF2B5EF4-FFF2-40B4-BE49-F238E27FC236}">
                <a16:creationId xmlns:a16="http://schemas.microsoft.com/office/drawing/2014/main" id="{19445E89-F6EB-9D96-975A-4CBC16FEA5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85"/>
          <a:stretch/>
        </p:blipFill>
        <p:spPr bwMode="auto">
          <a:xfrm>
            <a:off x="14602" y="0"/>
            <a:ext cx="12192000" cy="6739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19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A10ED-4799-4398-B609-47CE679DD92A}"/>
              </a:ext>
            </a:extLst>
          </p:cNvPr>
          <p:cNvSpPr>
            <a:spLocks noGrp="1"/>
          </p:cNvSpPr>
          <p:nvPr>
            <p:ph type="title"/>
          </p:nvPr>
        </p:nvSpPr>
        <p:spPr/>
        <p:txBody>
          <a:bodyPr>
            <a:normAutofit/>
          </a:bodyPr>
          <a:lstStyle/>
          <a:p>
            <a:r>
              <a:rPr lang="en-GB" sz="5400" b="1" dirty="0"/>
              <a:t>What's the difference? </a:t>
            </a:r>
          </a:p>
        </p:txBody>
      </p:sp>
      <p:sp>
        <p:nvSpPr>
          <p:cNvPr id="3" name="Content Placeholder 2">
            <a:extLst>
              <a:ext uri="{FF2B5EF4-FFF2-40B4-BE49-F238E27FC236}">
                <a16:creationId xmlns:a16="http://schemas.microsoft.com/office/drawing/2014/main" id="{FFE4A0EF-815D-4FFD-841C-D3433AC57797}"/>
              </a:ext>
            </a:extLst>
          </p:cNvPr>
          <p:cNvSpPr>
            <a:spLocks noGrp="1"/>
          </p:cNvSpPr>
          <p:nvPr>
            <p:ph idx="1"/>
          </p:nvPr>
        </p:nvSpPr>
        <p:spPr>
          <a:xfrm>
            <a:off x="597595" y="2057399"/>
            <a:ext cx="10972800" cy="4525963"/>
          </a:xfrm>
        </p:spPr>
        <p:txBody>
          <a:bodyPr>
            <a:normAutofit/>
          </a:bodyPr>
          <a:lstStyle/>
          <a:p>
            <a:pPr marL="0" indent="0" algn="ctr">
              <a:buNone/>
            </a:pPr>
            <a:r>
              <a:rPr lang="en-GB" sz="5400" dirty="0">
                <a:solidFill>
                  <a:srgbClr val="00B0F0"/>
                </a:solidFill>
              </a:rPr>
              <a:t>Pulmonary system</a:t>
            </a:r>
          </a:p>
          <a:p>
            <a:pPr marL="0" indent="0" algn="ctr">
              <a:buNone/>
            </a:pPr>
            <a:endParaRPr lang="en-GB" sz="5400" dirty="0">
              <a:solidFill>
                <a:srgbClr val="FF0000"/>
              </a:solidFill>
            </a:endParaRPr>
          </a:p>
          <a:p>
            <a:pPr marL="0" indent="0" algn="ctr">
              <a:buNone/>
            </a:pPr>
            <a:r>
              <a:rPr lang="en-GB" sz="5400" dirty="0">
                <a:solidFill>
                  <a:srgbClr val="FF0000"/>
                </a:solidFill>
              </a:rPr>
              <a:t>Systemic system</a:t>
            </a:r>
          </a:p>
        </p:txBody>
      </p:sp>
    </p:spTree>
    <p:extLst>
      <p:ext uri="{BB962C8B-B14F-4D97-AF65-F5344CB8AC3E}">
        <p14:creationId xmlns:p14="http://schemas.microsoft.com/office/powerpoint/2010/main" val="1250037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e the source image">
            <a:extLst>
              <a:ext uri="{FF2B5EF4-FFF2-40B4-BE49-F238E27FC236}">
                <a16:creationId xmlns:a16="http://schemas.microsoft.com/office/drawing/2014/main" id="{19445E89-F6EB-9D96-975A-4CBC16FEA5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85"/>
          <a:stretch/>
        </p:blipFill>
        <p:spPr bwMode="auto">
          <a:xfrm>
            <a:off x="14602" y="0"/>
            <a:ext cx="12192000" cy="6739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625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SharedWithUsers xmlns="b83ea8ec-d1ce-4b1c-906d-dc0b29db2502">
      <UserInfo>
        <DisplayName/>
        <AccountId xsi:nil="true"/>
        <AccountType/>
      </UserInfo>
    </SharedWithUsers>
    <lcf76f155ced4ddcb4097134ff3c332f xmlns="39a9f016-2850-430d-a9d7-5d156f797ec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062ECB-96B8-4C92-AADC-A20FB83A0989}">
  <ds:schemaRefs>
    <ds:schemaRef ds:uri="http://schemas.microsoft.com/office/infopath/2007/PartnerControls"/>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39a9f016-2850-430d-a9d7-5d156f797ecb"/>
    <ds:schemaRef ds:uri="http://purl.org/dc/terms/"/>
    <ds:schemaRef ds:uri="b83ea8ec-d1ce-4b1c-906d-dc0b29db2502"/>
    <ds:schemaRef ds:uri="http://www.w3.org/XML/1998/namespace"/>
  </ds:schemaRefs>
</ds:datastoreItem>
</file>

<file path=customXml/itemProps2.xml><?xml version="1.0" encoding="utf-8"?>
<ds:datastoreItem xmlns:ds="http://schemas.openxmlformats.org/officeDocument/2006/customXml" ds:itemID="{82FE00D6-BC75-4D1F-B1CA-D78280F1DE98}">
  <ds:schemaRefs>
    <ds:schemaRef ds:uri="http://schemas.microsoft.com/sharepoint/v3/contenttype/forms"/>
  </ds:schemaRefs>
</ds:datastoreItem>
</file>

<file path=customXml/itemProps3.xml><?xml version="1.0" encoding="utf-8"?>
<ds:datastoreItem xmlns:ds="http://schemas.openxmlformats.org/officeDocument/2006/customXml" ds:itemID="{2469855A-7673-49A5-9A2C-9A740D064B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2048</Words>
  <Application>Microsoft Office PowerPoint</Application>
  <PresentationFormat>Widescreen</PresentationFormat>
  <Paragraphs>397</Paragraphs>
  <Slides>45</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Comic Sans MS</vt:lpstr>
      <vt:lpstr>gg sans</vt:lpstr>
      <vt:lpstr>Helvetica</vt:lpstr>
      <vt:lpstr>Times New Roman</vt:lpstr>
      <vt:lpstr>Office Theme</vt:lpstr>
      <vt:lpstr>PowerPoint Presentation</vt:lpstr>
      <vt:lpstr>Learning Outcomes</vt:lpstr>
      <vt:lpstr>What substances need to be transported around the body? </vt:lpstr>
      <vt:lpstr>Remind the person next to you! Why do multicellular organisms need a transport system? </vt:lpstr>
      <vt:lpstr>Knowledge retrieval questions     Transport in animals</vt:lpstr>
      <vt:lpstr>Circulatory systems</vt:lpstr>
      <vt:lpstr>PowerPoint Presentation</vt:lpstr>
      <vt:lpstr>What's the difference?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circulatory systems</vt:lpstr>
      <vt:lpstr>PowerPoint Presentation</vt:lpstr>
      <vt:lpstr>PowerPoint Presentation</vt:lpstr>
      <vt:lpstr>Amphibians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Chezka Mae Madrona</cp:lastModifiedBy>
  <cp:revision>2</cp:revision>
  <dcterms:modified xsi:type="dcterms:W3CDTF">2025-07-23T07:58:43Z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38941400</vt:r8>
  </property>
  <property fmtid="{D5CDD505-2E9C-101B-9397-08002B2CF9AE}" pid="3" name="TalmosEventArgs5">
    <vt:lpwstr>oxJhjJxW6QMxGOg0F73TZT+CGob+jDamVA+ByLxtDOTRCwvJbW/pHA5gVPhehadfVMHBGcZ3BASvg1F//jcyIiktJ96H8irrqkYQt2yanQZrVeaiyrX/A/y7AW4SVHam4YYf6cyN+FZIweHBXnKDMnZe3XtowH/BupXs+cfFfAnSw74ApxibQr6DQUZmaNsHNpwkddOgO0FciNDAwbyYCmrEp+Qj82DSLJGjeXokInsiSBtsDM6pwv8LKJdBB/L</vt:lpwstr>
  </property>
  <property fmtid="{D5CDD505-2E9C-101B-9397-08002B2CF9AE}" pid="4" name="TalmosEventArgs0">
    <vt:lpwstr>pQZemIOJtEFQVd6AIAbKN1YqCcyUWgux0YkEz4whUkzq93Vb9VOZmzwZNj/cGkzzLsCgrUWOiSVym1IqY1HbWMtkLmssPxaKX85tcJIS2Afrba2pEbBsDOZRxYuUpsn2mN+Sd0YISKq1nLQZQoEZLkiTovWFiyTI4g3V+K3N2z++Z4DgIHkkBeKw1ddA4a+mK+EOhxIgaIT/oMPxR8M3TG86wVcIkIc6T6bM3XAZP/Fwq5/uSqJkowBNZVkQlwg</vt:lpwstr>
  </property>
  <property fmtid="{D5CDD505-2E9C-101B-9397-08002B2CF9AE}" pid="5" name="Topic">
    <vt:lpwstr/>
  </property>
  <property fmtid="{D5CDD505-2E9C-101B-9397-08002B2CF9AE}" pid="6" name="Term">
    <vt:lpwstr/>
  </property>
  <property fmtid="{D5CDD505-2E9C-101B-9397-08002B2CF9AE}" pid="7" name="xd_ProgID">
    <vt:lpwstr/>
  </property>
  <property fmtid="{D5CDD505-2E9C-101B-9397-08002B2CF9AE}" pid="8" name="MediaServiceImageTags">
    <vt:lpwstr/>
  </property>
  <property fmtid="{D5CDD505-2E9C-101B-9397-08002B2CF9AE}" pid="9" name="ContentTypeId">
    <vt:lpwstr>0x0101002F4BC12256C0CA499B3F5CE8F04E9C67</vt:lpwstr>
  </property>
  <property fmtid="{D5CDD505-2E9C-101B-9397-08002B2CF9AE}" pid="10" name="TalmosEventArgs6">
    <vt:lpwstr>+cwIFHC8sQn2QqKxo/NEaDDGZ3FsgcMNPUB56mslu6Cxu4tBA8LtIdfsrjJOzH/9tjcQsYjiOTyuZwT8u/CfG3BG7mEZHSv9K/7L6uf8mi5jtZgn6pUpz78MPd38Of79HJMzsc3cllajxUCz6mwPe7dHJngJYy0ooH0cz+bTcM23i0oMUD7KnUkxkET/vP5AMQSYlaEsL8zU3CKHurZfi6epLty6RtMoxZxRJ3H1oixdey6D7QRvEcs/kVhuZL7</vt:lpwstr>
  </property>
  <property fmtid="{D5CDD505-2E9C-101B-9397-08002B2CF9AE}" pid="11" name="TalmosEventArgs1">
    <vt:lpwstr>ao2DgeCgfQ1Qz2ki/WsHOxr0wpBDTVJvaFXuse/b1l1lq1AdEtm6516fvksjXDJCcEC6tWFPZQuwQrmqt9Q4BePYtP+AsK/R6iRuwLfs1Bcr9Gz2dxMUZl5T1qUjS8MvNl7hS+F/fretYwqA8LvTmfRIqrOT+qaiGKU4tqs7zL9V6k337v+P5PC4XoiSOYZBE8e2IkR7/l2RsSDoLKX9X6TZM3rKCdktCdA/uRdzG0n8WR5eYzlRZugqOJHQa/Y</vt:lpwstr>
  </property>
  <property fmtid="{D5CDD505-2E9C-101B-9397-08002B2CF9AE}" pid="12" name="ComplianceAssetId">
    <vt:lpwstr/>
  </property>
  <property fmtid="{D5CDD505-2E9C-101B-9397-08002B2CF9AE}" pid="13" name="TemplateUrl">
    <vt:lpwstr/>
  </property>
  <property fmtid="{D5CDD505-2E9C-101B-9397-08002B2CF9AE}" pid="14" name="TalmosEventArgs7">
    <vt:lpwstr>rsufyX4j32Vcpo/uzmzhWu1LnYh74E9KD6HEKvaGRcxlFdWMGxOCinfZ1tEzoxRHGwAqQ0HFl0BrUd5weQW6nCG2Yqj3IbhvFwk4e0Lk47dJUq/l/VPIm/Ab2MbWKjGl+svapvROaDpjnKQTjLQQT1v+g55bkpgPfxeFoilOjwyDGppDSQPww5vHNADd9em+vulsCcix0N+XSQbN/gKhWdo5SZXOR4wpZYTGLRChWvo8UGrgmsF6qZnGzP+9XlH</vt:lpwstr>
  </property>
  <property fmtid="{D5CDD505-2E9C-101B-9397-08002B2CF9AE}" pid="15" name="TalmosEventArgs2">
    <vt:lpwstr>W+fpOVS2odoUkEpqvw2o2pj2oZoKYPEremfymyvx1mqjul5gVUXV88lkH0yNZmtsPnXYI3TXBYIJcxDaQCovRz7gnTiMxjHHJ+ynXhtjSCP5P9n4P213oe2SqXoDSVTbFi6oVpWL0V9Oa9k4/SSrc0+nTNWyuDPsMbPEFw595J/XNRhURuWZyxOAvfzCxOFGB3pKQEnUZSp1M6zoIb/4vSe1jEaBCaWVsuwwAPr19dgBMzuKRy89qC2uNzdzYen</vt:lpwstr>
  </property>
  <property fmtid="{D5CDD505-2E9C-101B-9397-08002B2CF9AE}" pid="16" name="TalmosEventArgs10">
    <vt:lpwstr>bPRy9fJzowEbm9Up4uk0pr7gtOIsXMqQM+T8PViDLvM44rudHvviWVA1+X5e2F/YqPMjz9WRErybKsgGUY1rdR4x70HzA2XullDDksJJ5ZNz8VwJXOJxYi0DaC0mKWBsIZNrvlsB6libYq3cis2OeY74eVnEN3GHaa9LCP9mVnXPCo859swPOH7pNiZ8DjjoN0IDNSX+8BlW5+H1ULRrdhQ1JXMD9uyF7i/YFnnigAnSd/YlLTdLBcCCenbq7tr</vt:lpwstr>
  </property>
  <property fmtid="{D5CDD505-2E9C-101B-9397-08002B2CF9AE}" pid="17" name="Staff Category">
    <vt:lpwstr/>
  </property>
  <property fmtid="{D5CDD505-2E9C-101B-9397-08002B2CF9AE}" pid="18" name="xd_Signature">
    <vt:bool>false</vt:bool>
  </property>
  <property fmtid="{D5CDD505-2E9C-101B-9397-08002B2CF9AE}" pid="19" name="TalmosEventArgs3">
    <vt:lpwstr>xmO4KeBSLkIRBmvi/Fa5pbWN5QGtPfrmwqQ5/bXz0Tc3vp4RBRBuJSX4VF0J6dnzEUix+rHM0Y0I6SYNk2ulq6VP5zAs62WP9KFejQX9/IrwUUIhTThhKhzSrloq4mFzlMPtes/Ng23NpHBt5kJOVMXv1p8XWRBaRXBH3ylFVIMCnyDrylFGtBvVb6bOZZrmPZSLL4ax30xZ1XRLSdzA8QmXbrKx+cmxf4+WspQ/k7izstgYx6F62EVT4kmPw3L</vt:lpwstr>
  </property>
  <property fmtid="{D5CDD505-2E9C-101B-9397-08002B2CF9AE}" pid="20" name="Exam Board">
    <vt:lpwstr/>
  </property>
  <property fmtid="{D5CDD505-2E9C-101B-9397-08002B2CF9AE}" pid="21" name="TalmosEventArgs8">
    <vt:lpwstr>LfzERnCDiMKeSbnN7NN9vqE3O+04MNiU2X81TI6MbvNXIhD1JFUQyTi6/ZgTFS8uvg5HtKCr3HKK2nKY8XZtLo0DiecBLcVELr4hn5WOZSuuwtsZaFZTsoc0yO3CoKm9bLampw7bIVSoAbdd+fK/W9IuAV/YbMUWry665ZOitl1Aa9LSG8gTaTt3+aEMy3veoBBd6Uy/QOA7KHgi09yHQPXg3DN1EV6Oun4UUOFPupt82fVQORNHhXrHPZwSFxh</vt:lpwstr>
  </property>
  <property fmtid="{D5CDD505-2E9C-101B-9397-08002B2CF9AE}" pid="22" name="TalmosEventArgs11">
    <vt:lpwstr>F3Kj+HwLsKlCpDUCSA3YBrNSv/4NFkInEWpfXP/Zd4wg5/QtXwJWxTDeUm6ny3ezmNyPMbxL1lSV1pbj/S3xOmcFlEOoUY5pY/+V2a93EOcRteY2dHa6yM5aLph5jkOef/ramxvzMEndC4NqvbAHP3BaSEZbxw+a2Ng3ZNJu9C0Rqatsy9BjRkY4VtbUmUMBxpQpU27Mx36BfVclXyP9r4RuuIroQqkcyEu88ZLlCFozaD4Bm00iBV4eiea/s/y</vt:lpwstr>
  </property>
  <property fmtid="{D5CDD505-2E9C-101B-9397-08002B2CF9AE}" pid="23" name="TalmosEventArgs9">
    <vt:lpwstr>NpUihr4wmI1fXrfGmJ52M6amXOdTXhAv0hPYMm9CGs7rU0Ha30fhklEVpJnkJ7fMM4R1/KjjY5JTOQjOta/f5bFA32VpSaXp3nm9UqsjAWeNNf3ytBgOKu1lZP4xnxkazitBjvvTm+C4CdQXKZBRzP4fUDpeRUn7IiABMbct88BUnwxKs4JBWvDs1mRR7jga/uELkDJjbE/UDp8tjShZSIBDDC6Xmt7f0xFelXTff8QLMP/tfLDVFDZColnvMyy</vt:lpwstr>
  </property>
  <property fmtid="{D5CDD505-2E9C-101B-9397-08002B2CF9AE}" pid="24" name="TalmosEventArgs4">
    <vt:lpwstr>eAmcvfjNBJ7k1VX84N0YX3wcjiQQBOow1ITB7rbFIBovmfccAlmIMZUwDyXLPFUzxjMvhZTrB38Nu0eGMLTzgh1dxUlGMXqNeeCzte5UBS7tnDFWKLPusGnl5mhCDzhzV6/dckkdRbfD+29FdZjONnT/8/LojFIVhO+DYQD6hhsUnoZfRe3XCSBbGg7aPX26itJWQXPIkIuV6Wb9EkVw01W0LNSguSE/nMLVAtV+kWJ0uLfKTiVQFxELlDRO8mc</vt:lpwstr>
  </property>
  <property fmtid="{D5CDD505-2E9C-101B-9397-08002B2CF9AE}" pid="25" name="Week">
    <vt:lpwstr/>
  </property>
  <property fmtid="{D5CDD505-2E9C-101B-9397-08002B2CF9AE}" pid="26" name="TalmosEventArgs12">
    <vt:lpwstr>wQM0pgP6CrhxOzDPgZKjeGFA3v+PxHryhbzxVG/pXv7uMN6jtJJZGW61TRrnhHLlVrDEGOr8ObzNCzMMdINQPT316nUciXoyu1A3v/bjX278ChwfBJBOFrS19SqwJP+LW95JaPn4woh3</vt:lpwstr>
  </property>
</Properties>
</file>