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16"/>
  </p:notesMasterIdLst>
  <p:sldIdLst>
    <p:sldId id="316" r:id="rId5"/>
    <p:sldId id="315" r:id="rId6"/>
    <p:sldId id="370" r:id="rId7"/>
    <p:sldId id="368" r:id="rId8"/>
    <p:sldId id="351" r:id="rId9"/>
    <p:sldId id="353" r:id="rId10"/>
    <p:sldId id="275" r:id="rId11"/>
    <p:sldId id="256" r:id="rId12"/>
    <p:sldId id="270" r:id="rId13"/>
    <p:sldId id="354" r:id="rId14"/>
    <p:sldId id="267" r:id="rId15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FF66"/>
    <a:srgbClr val="FFFFCC"/>
    <a:srgbClr val="FFCCFF"/>
    <a:srgbClr val="FFFF99"/>
    <a:srgbClr val="800080"/>
    <a:srgbClr val="FFCC99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F896C2-87A5-0144-BA18-615F9977E622}" v="89" dt="2023-09-20T11:04:58.138"/>
    <p1510:client id="{86343398-9AA0-1459-637B-7248DDFE25A9}" v="26" dt="2023-09-21T09:47:59.685"/>
    <p1510:client id="{DC4567E8-B8D7-7ACA-876B-2FEA80A2D676}" v="12" dt="2023-09-21T14:12:55.630"/>
    <p1510:client id="{DFBE5324-ADAE-4C3B-BD98-D41B088C5306}" v="16" dt="2021-09-10T09:50:34.520"/>
    <p1510:client id="{F4F2C10C-6327-ED27-8778-F0D1D3397795}" v="20" dt="2022-09-07T09:23:33.5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14" y="4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sa Wyburn" userId="f9bf2b7a-00de-48b4-8fc8-225d4909fb1d" providerId="ADAL" clId="{818A2D00-031B-4746-AC58-A9B4C05F16FC}"/>
    <pc:docChg chg="undo custSel modSld">
      <pc:chgData name="Marisa Wyburn" userId="f9bf2b7a-00de-48b4-8fc8-225d4909fb1d" providerId="ADAL" clId="{818A2D00-031B-4746-AC58-A9B4C05F16FC}" dt="2021-09-03T14:35:37.718" v="34"/>
      <pc:docMkLst>
        <pc:docMk/>
      </pc:docMkLst>
      <pc:sldChg chg="addSp modSp mod modAnim">
        <pc:chgData name="Marisa Wyburn" userId="f9bf2b7a-00de-48b4-8fc8-225d4909fb1d" providerId="ADAL" clId="{818A2D00-031B-4746-AC58-A9B4C05F16FC}" dt="2021-09-03T14:35:37.718" v="34"/>
        <pc:sldMkLst>
          <pc:docMk/>
          <pc:sldMk cId="3983112513" sldId="354"/>
        </pc:sldMkLst>
        <pc:spChg chg="mod">
          <ac:chgData name="Marisa Wyburn" userId="f9bf2b7a-00de-48b4-8fc8-225d4909fb1d" providerId="ADAL" clId="{818A2D00-031B-4746-AC58-A9B4C05F16FC}" dt="2021-09-03T14:34:33.685" v="5" actId="27636"/>
          <ac:spMkLst>
            <pc:docMk/>
            <pc:sldMk cId="3983112513" sldId="354"/>
            <ac:spMk id="2" creationId="{19589CAB-A927-46FD-BF39-19CBF8AE777F}"/>
          </ac:spMkLst>
        </pc:spChg>
        <pc:spChg chg="add mod">
          <ac:chgData name="Marisa Wyburn" userId="f9bf2b7a-00de-48b4-8fc8-225d4909fb1d" providerId="ADAL" clId="{818A2D00-031B-4746-AC58-A9B4C05F16FC}" dt="2021-09-03T14:35:05.599" v="32" actId="122"/>
          <ac:spMkLst>
            <pc:docMk/>
            <pc:sldMk cId="3983112513" sldId="354"/>
            <ac:spMk id="3" creationId="{CA9BE721-95E4-4F19-ADFF-4C30ACEAFE24}"/>
          </ac:spMkLst>
        </pc:spChg>
        <pc:picChg chg="add mod">
          <ac:chgData name="Marisa Wyburn" userId="f9bf2b7a-00de-48b4-8fc8-225d4909fb1d" providerId="ADAL" clId="{818A2D00-031B-4746-AC58-A9B4C05F16FC}" dt="2021-09-03T14:34:26.866" v="3" actId="1076"/>
          <ac:picMkLst>
            <pc:docMk/>
            <pc:sldMk cId="3983112513" sldId="354"/>
            <ac:picMk id="1026" creationId="{344F933C-ADE6-4E63-9E34-8E2A909B9BAF}"/>
          </ac:picMkLst>
        </pc:picChg>
      </pc:sldChg>
    </pc:docChg>
  </pc:docChgLst>
  <pc:docChgLst>
    <pc:chgData name="Hazel Lupton" userId="S::hazel.lupton@sthelens.london::330d0395-d8b0-4d77-8620-740b48613bd9" providerId="AD" clId="Web-{F4F2C10C-6327-ED27-8778-F0D1D3397795}"/>
    <pc:docChg chg="modSld">
      <pc:chgData name="Hazel Lupton" userId="S::hazel.lupton@sthelens.london::330d0395-d8b0-4d77-8620-740b48613bd9" providerId="AD" clId="Web-{F4F2C10C-6327-ED27-8778-F0D1D3397795}" dt="2022-09-07T09:23:33.556" v="11" actId="20577"/>
      <pc:docMkLst>
        <pc:docMk/>
      </pc:docMkLst>
      <pc:sldChg chg="addAnim modAnim">
        <pc:chgData name="Hazel Lupton" userId="S::hazel.lupton@sthelens.london::330d0395-d8b0-4d77-8620-740b48613bd9" providerId="AD" clId="Web-{F4F2C10C-6327-ED27-8778-F0D1D3397795}" dt="2022-09-07T07:11:27.268" v="2"/>
        <pc:sldMkLst>
          <pc:docMk/>
          <pc:sldMk cId="3955880688" sldId="267"/>
        </pc:sldMkLst>
      </pc:sldChg>
      <pc:sldChg chg="addAnim modAnim">
        <pc:chgData name="Hazel Lupton" userId="S::hazel.lupton@sthelens.london::330d0395-d8b0-4d77-8620-740b48613bd9" providerId="AD" clId="Web-{F4F2C10C-6327-ED27-8778-F0D1D3397795}" dt="2022-09-07T09:13:18.024" v="4"/>
        <pc:sldMkLst>
          <pc:docMk/>
          <pc:sldMk cId="1800065645" sldId="315"/>
        </pc:sldMkLst>
      </pc:sldChg>
      <pc:sldChg chg="modSp">
        <pc:chgData name="Hazel Lupton" userId="S::hazel.lupton@sthelens.london::330d0395-d8b0-4d77-8620-740b48613bd9" providerId="AD" clId="Web-{F4F2C10C-6327-ED27-8778-F0D1D3397795}" dt="2022-09-07T09:23:33.556" v="11" actId="20577"/>
        <pc:sldMkLst>
          <pc:docMk/>
          <pc:sldMk cId="2793217981" sldId="351"/>
        </pc:sldMkLst>
        <pc:spChg chg="mod">
          <ac:chgData name="Hazel Lupton" userId="S::hazel.lupton@sthelens.london::330d0395-d8b0-4d77-8620-740b48613bd9" providerId="AD" clId="Web-{F4F2C10C-6327-ED27-8778-F0D1D3397795}" dt="2022-09-07T09:23:33.556" v="11" actId="20577"/>
          <ac:spMkLst>
            <pc:docMk/>
            <pc:sldMk cId="2793217981" sldId="351"/>
            <ac:spMk id="4" creationId="{00000000-0000-0000-0000-000000000000}"/>
          </ac:spMkLst>
        </pc:spChg>
        <pc:spChg chg="mod">
          <ac:chgData name="Hazel Lupton" userId="S::hazel.lupton@sthelens.london::330d0395-d8b0-4d77-8620-740b48613bd9" providerId="AD" clId="Web-{F4F2C10C-6327-ED27-8778-F0D1D3397795}" dt="2022-09-07T09:23:12.414" v="7" actId="20577"/>
          <ac:spMkLst>
            <pc:docMk/>
            <pc:sldMk cId="2793217981" sldId="351"/>
            <ac:spMk id="21" creationId="{00000000-0000-0000-0000-000000000000}"/>
          </ac:spMkLst>
        </pc:spChg>
        <pc:picChg chg="mod">
          <ac:chgData name="Hazel Lupton" userId="S::hazel.lupton@sthelens.london::330d0395-d8b0-4d77-8620-740b48613bd9" providerId="AD" clId="Web-{F4F2C10C-6327-ED27-8778-F0D1D3397795}" dt="2022-09-07T09:23:05.055" v="5" actId="1076"/>
          <ac:picMkLst>
            <pc:docMk/>
            <pc:sldMk cId="2793217981" sldId="351"/>
            <ac:picMk id="1027" creationId="{00000000-0000-0000-0000-000000000000}"/>
          </ac:picMkLst>
        </pc:picChg>
      </pc:sldChg>
    </pc:docChg>
  </pc:docChgLst>
  <pc:docChgLst>
    <pc:chgData name="Marisa Wyburn" userId="S::marisa.wyburn@sthelens.london::f9bf2b7a-00de-48b4-8fc8-225d4909fb1d" providerId="AD" clId="Web-{2E5D79DA-E2BC-AFB5-65AB-BD9291CB914E}"/>
    <pc:docChg chg="modSld">
      <pc:chgData name="Marisa Wyburn" userId="S::marisa.wyburn@sthelens.london::f9bf2b7a-00de-48b4-8fc8-225d4909fb1d" providerId="AD" clId="Web-{2E5D79DA-E2BC-AFB5-65AB-BD9291CB914E}" dt="2020-09-23T10:02:52.402" v="16" actId="20577"/>
      <pc:docMkLst>
        <pc:docMk/>
      </pc:docMkLst>
      <pc:sldChg chg="modSp">
        <pc:chgData name="Marisa Wyburn" userId="S::marisa.wyburn@sthelens.london::f9bf2b7a-00de-48b4-8fc8-225d4909fb1d" providerId="AD" clId="Web-{2E5D79DA-E2BC-AFB5-65AB-BD9291CB914E}" dt="2020-09-23T10:02:48.512" v="14" actId="20577"/>
        <pc:sldMkLst>
          <pc:docMk/>
          <pc:sldMk cId="247376010" sldId="368"/>
        </pc:sldMkLst>
        <pc:spChg chg="mod">
          <ac:chgData name="Marisa Wyburn" userId="S::marisa.wyburn@sthelens.london::f9bf2b7a-00de-48b4-8fc8-225d4909fb1d" providerId="AD" clId="Web-{2E5D79DA-E2BC-AFB5-65AB-BD9291CB914E}" dt="2020-09-23T10:02:48.512" v="14" actId="20577"/>
          <ac:spMkLst>
            <pc:docMk/>
            <pc:sldMk cId="247376010" sldId="368"/>
            <ac:spMk id="2" creationId="{55DA3B85-B5CF-4AA1-AB53-A5DA0BDB3617}"/>
          </ac:spMkLst>
        </pc:spChg>
      </pc:sldChg>
    </pc:docChg>
  </pc:docChgLst>
  <pc:docChgLst>
    <pc:chgData name="Hazel Lupton" userId="S::hazel.lupton@sthelens.london::330d0395-d8b0-4d77-8620-740b48613bd9" providerId="AD" clId="Web-{50F896C2-87A5-0144-BA18-615F9977E622}"/>
    <pc:docChg chg="modSld">
      <pc:chgData name="Hazel Lupton" userId="S::hazel.lupton@sthelens.london::330d0395-d8b0-4d77-8620-740b48613bd9" providerId="AD" clId="Web-{50F896C2-87A5-0144-BA18-615F9977E622}" dt="2023-09-20T11:04:58.138" v="51" actId="20577"/>
      <pc:docMkLst>
        <pc:docMk/>
      </pc:docMkLst>
      <pc:sldChg chg="addSp modSp">
        <pc:chgData name="Hazel Lupton" userId="S::hazel.lupton@sthelens.london::330d0395-d8b0-4d77-8620-740b48613bd9" providerId="AD" clId="Web-{50F896C2-87A5-0144-BA18-615F9977E622}" dt="2023-09-20T11:04:58.138" v="51" actId="20577"/>
        <pc:sldMkLst>
          <pc:docMk/>
          <pc:sldMk cId="327740341" sldId="256"/>
        </pc:sldMkLst>
        <pc:spChg chg="add mod">
          <ac:chgData name="Hazel Lupton" userId="S::hazel.lupton@sthelens.london::330d0395-d8b0-4d77-8620-740b48613bd9" providerId="AD" clId="Web-{50F896C2-87A5-0144-BA18-615F9977E622}" dt="2023-09-20T11:04:58.138" v="51" actId="20577"/>
          <ac:spMkLst>
            <pc:docMk/>
            <pc:sldMk cId="327740341" sldId="256"/>
            <ac:spMk id="2" creationId="{03D19D69-5FA4-551E-85DC-6C60F685F777}"/>
          </ac:spMkLst>
        </pc:spChg>
      </pc:sldChg>
    </pc:docChg>
  </pc:docChgLst>
  <pc:docChgLst>
    <pc:chgData name="Hazel Lupton" userId="S::hazel.lupton@sthelens.london::330d0395-d8b0-4d77-8620-740b48613bd9" providerId="AD" clId="Web-{86343398-9AA0-1459-637B-7248DDFE25A9}"/>
    <pc:docChg chg="delSld modSld">
      <pc:chgData name="Hazel Lupton" userId="S::hazel.lupton@sthelens.london::330d0395-d8b0-4d77-8620-740b48613bd9" providerId="AD" clId="Web-{86343398-9AA0-1459-637B-7248DDFE25A9}" dt="2023-09-21T09:47:59.685" v="22"/>
      <pc:docMkLst>
        <pc:docMk/>
      </pc:docMkLst>
      <pc:sldChg chg="modSp">
        <pc:chgData name="Hazel Lupton" userId="S::hazel.lupton@sthelens.london::330d0395-d8b0-4d77-8620-740b48613bd9" providerId="AD" clId="Web-{86343398-9AA0-1459-637B-7248DDFE25A9}" dt="2023-09-20T14:20:24.269" v="0" actId="20577"/>
        <pc:sldMkLst>
          <pc:docMk/>
          <pc:sldMk cId="327740341" sldId="256"/>
        </pc:sldMkLst>
        <pc:spChg chg="mod">
          <ac:chgData name="Hazel Lupton" userId="S::hazel.lupton@sthelens.london::330d0395-d8b0-4d77-8620-740b48613bd9" providerId="AD" clId="Web-{86343398-9AA0-1459-637B-7248DDFE25A9}" dt="2023-09-20T14:20:24.269" v="0" actId="20577"/>
          <ac:spMkLst>
            <pc:docMk/>
            <pc:sldMk cId="327740341" sldId="256"/>
            <ac:spMk id="2" creationId="{03D19D69-5FA4-551E-85DC-6C60F685F777}"/>
          </ac:spMkLst>
        </pc:spChg>
      </pc:sldChg>
      <pc:sldChg chg="del">
        <pc:chgData name="Hazel Lupton" userId="S::hazel.lupton@sthelens.london::330d0395-d8b0-4d77-8620-740b48613bd9" providerId="AD" clId="Web-{86343398-9AA0-1459-637B-7248DDFE25A9}" dt="2023-09-21T09:47:37.981" v="7"/>
        <pc:sldMkLst>
          <pc:docMk/>
          <pc:sldMk cId="2554215283" sldId="273"/>
        </pc:sldMkLst>
      </pc:sldChg>
      <pc:sldChg chg="del">
        <pc:chgData name="Hazel Lupton" userId="S::hazel.lupton@sthelens.london::330d0395-d8b0-4d77-8620-740b48613bd9" providerId="AD" clId="Web-{86343398-9AA0-1459-637B-7248DDFE25A9}" dt="2023-09-21T09:47:42.856" v="12"/>
        <pc:sldMkLst>
          <pc:docMk/>
          <pc:sldMk cId="2166847893" sldId="326"/>
        </pc:sldMkLst>
      </pc:sldChg>
      <pc:sldChg chg="del">
        <pc:chgData name="Hazel Lupton" userId="S::hazel.lupton@sthelens.london::330d0395-d8b0-4d77-8620-740b48613bd9" providerId="AD" clId="Web-{86343398-9AA0-1459-637B-7248DDFE25A9}" dt="2023-09-21T09:47:59.685" v="22"/>
        <pc:sldMkLst>
          <pc:docMk/>
          <pc:sldMk cId="2653649271" sldId="331"/>
        </pc:sldMkLst>
      </pc:sldChg>
      <pc:sldChg chg="del">
        <pc:chgData name="Hazel Lupton" userId="S::hazel.lupton@sthelens.london::330d0395-d8b0-4d77-8620-740b48613bd9" providerId="AD" clId="Web-{86343398-9AA0-1459-637B-7248DDFE25A9}" dt="2023-09-21T09:47:44.763" v="14"/>
        <pc:sldMkLst>
          <pc:docMk/>
          <pc:sldMk cId="2851022997" sldId="333"/>
        </pc:sldMkLst>
      </pc:sldChg>
      <pc:sldChg chg="del">
        <pc:chgData name="Hazel Lupton" userId="S::hazel.lupton@sthelens.london::330d0395-d8b0-4d77-8620-740b48613bd9" providerId="AD" clId="Web-{86343398-9AA0-1459-637B-7248DDFE25A9}" dt="2023-09-21T09:47:45.591" v="15"/>
        <pc:sldMkLst>
          <pc:docMk/>
          <pc:sldMk cId="2591048414" sldId="334"/>
        </pc:sldMkLst>
      </pc:sldChg>
      <pc:sldChg chg="del">
        <pc:chgData name="Hazel Lupton" userId="S::hazel.lupton@sthelens.london::330d0395-d8b0-4d77-8620-740b48613bd9" providerId="AD" clId="Web-{86343398-9AA0-1459-637B-7248DDFE25A9}" dt="2023-09-21T09:47:46.419" v="16"/>
        <pc:sldMkLst>
          <pc:docMk/>
          <pc:sldMk cId="1275649397" sldId="335"/>
        </pc:sldMkLst>
      </pc:sldChg>
      <pc:sldChg chg="del">
        <pc:chgData name="Hazel Lupton" userId="S::hazel.lupton@sthelens.london::330d0395-d8b0-4d77-8620-740b48613bd9" providerId="AD" clId="Web-{86343398-9AA0-1459-637B-7248DDFE25A9}" dt="2023-09-21T09:47:47.325" v="17"/>
        <pc:sldMkLst>
          <pc:docMk/>
          <pc:sldMk cId="4115272010" sldId="336"/>
        </pc:sldMkLst>
      </pc:sldChg>
      <pc:sldChg chg="del">
        <pc:chgData name="Hazel Lupton" userId="S::hazel.lupton@sthelens.london::330d0395-d8b0-4d77-8620-740b48613bd9" providerId="AD" clId="Web-{86343398-9AA0-1459-637B-7248DDFE25A9}" dt="2023-09-21T09:47:48.857" v="18"/>
        <pc:sldMkLst>
          <pc:docMk/>
          <pc:sldMk cId="1861772047" sldId="337"/>
        </pc:sldMkLst>
      </pc:sldChg>
      <pc:sldChg chg="del">
        <pc:chgData name="Hazel Lupton" userId="S::hazel.lupton@sthelens.london::330d0395-d8b0-4d77-8620-740b48613bd9" providerId="AD" clId="Web-{86343398-9AA0-1459-637B-7248DDFE25A9}" dt="2023-09-21T09:47:49.919" v="19"/>
        <pc:sldMkLst>
          <pc:docMk/>
          <pc:sldMk cId="46225573" sldId="338"/>
        </pc:sldMkLst>
      </pc:sldChg>
      <pc:sldChg chg="del">
        <pc:chgData name="Hazel Lupton" userId="S::hazel.lupton@sthelens.london::330d0395-d8b0-4d77-8620-740b48613bd9" providerId="AD" clId="Web-{86343398-9AA0-1459-637B-7248DDFE25A9}" dt="2023-09-21T09:47:54.529" v="20"/>
        <pc:sldMkLst>
          <pc:docMk/>
          <pc:sldMk cId="370559701" sldId="340"/>
        </pc:sldMkLst>
      </pc:sldChg>
      <pc:sldChg chg="del">
        <pc:chgData name="Hazel Lupton" userId="S::hazel.lupton@sthelens.london::330d0395-d8b0-4d77-8620-740b48613bd9" providerId="AD" clId="Web-{86343398-9AA0-1459-637B-7248DDFE25A9}" dt="2023-09-21T09:47:57.732" v="21"/>
        <pc:sldMkLst>
          <pc:docMk/>
          <pc:sldMk cId="3362137806" sldId="341"/>
        </pc:sldMkLst>
      </pc:sldChg>
      <pc:sldChg chg="del">
        <pc:chgData name="Hazel Lupton" userId="S::hazel.lupton@sthelens.london::330d0395-d8b0-4d77-8620-740b48613bd9" providerId="AD" clId="Web-{86343398-9AA0-1459-637B-7248DDFE25A9}" dt="2023-09-21T09:47:36.153" v="3"/>
        <pc:sldMkLst>
          <pc:docMk/>
          <pc:sldMk cId="1919023651" sldId="355"/>
        </pc:sldMkLst>
      </pc:sldChg>
      <pc:sldChg chg="del">
        <pc:chgData name="Hazel Lupton" userId="S::hazel.lupton@sthelens.london::330d0395-d8b0-4d77-8620-740b48613bd9" providerId="AD" clId="Web-{86343398-9AA0-1459-637B-7248DDFE25A9}" dt="2023-09-21T09:47:36.497" v="4"/>
        <pc:sldMkLst>
          <pc:docMk/>
          <pc:sldMk cId="3961234874" sldId="356"/>
        </pc:sldMkLst>
      </pc:sldChg>
      <pc:sldChg chg="del">
        <pc:chgData name="Hazel Lupton" userId="S::hazel.lupton@sthelens.london::330d0395-d8b0-4d77-8620-740b48613bd9" providerId="AD" clId="Web-{86343398-9AA0-1459-637B-7248DDFE25A9}" dt="2023-09-21T09:47:37.044" v="5"/>
        <pc:sldMkLst>
          <pc:docMk/>
          <pc:sldMk cId="3052841539" sldId="357"/>
        </pc:sldMkLst>
      </pc:sldChg>
      <pc:sldChg chg="del">
        <pc:chgData name="Hazel Lupton" userId="S::hazel.lupton@sthelens.london::330d0395-d8b0-4d77-8620-740b48613bd9" providerId="AD" clId="Web-{86343398-9AA0-1459-637B-7248DDFE25A9}" dt="2023-09-21T09:47:40.575" v="9"/>
        <pc:sldMkLst>
          <pc:docMk/>
          <pc:sldMk cId="1775005981" sldId="364"/>
        </pc:sldMkLst>
      </pc:sldChg>
      <pc:sldChg chg="del">
        <pc:chgData name="Hazel Lupton" userId="S::hazel.lupton@sthelens.london::330d0395-d8b0-4d77-8620-740b48613bd9" providerId="AD" clId="Web-{86343398-9AA0-1459-637B-7248DDFE25A9}" dt="2023-09-21T09:47:41.560" v="10"/>
        <pc:sldMkLst>
          <pc:docMk/>
          <pc:sldMk cId="1452032906" sldId="365"/>
        </pc:sldMkLst>
      </pc:sldChg>
      <pc:sldChg chg="del">
        <pc:chgData name="Hazel Lupton" userId="S::hazel.lupton@sthelens.london::330d0395-d8b0-4d77-8620-740b48613bd9" providerId="AD" clId="Web-{86343398-9AA0-1459-637B-7248DDFE25A9}" dt="2023-09-21T09:47:42.388" v="11"/>
        <pc:sldMkLst>
          <pc:docMk/>
          <pc:sldMk cId="476829932" sldId="366"/>
        </pc:sldMkLst>
      </pc:sldChg>
      <pc:sldChg chg="del">
        <pc:chgData name="Hazel Lupton" userId="S::hazel.lupton@sthelens.london::330d0395-d8b0-4d77-8620-740b48613bd9" providerId="AD" clId="Web-{86343398-9AA0-1459-637B-7248DDFE25A9}" dt="2023-09-21T09:47:43.856" v="13"/>
        <pc:sldMkLst>
          <pc:docMk/>
          <pc:sldMk cId="894425232" sldId="367"/>
        </pc:sldMkLst>
      </pc:sldChg>
      <pc:sldChg chg="del">
        <pc:chgData name="Hazel Lupton" userId="S::hazel.lupton@sthelens.london::330d0395-d8b0-4d77-8620-740b48613bd9" providerId="AD" clId="Web-{86343398-9AA0-1459-637B-7248DDFE25A9}" dt="2023-09-21T09:47:37.606" v="6"/>
        <pc:sldMkLst>
          <pc:docMk/>
          <pc:sldMk cId="111816182" sldId="369"/>
        </pc:sldMkLst>
      </pc:sldChg>
      <pc:sldChg chg="del">
        <pc:chgData name="Hazel Lupton" userId="S::hazel.lupton@sthelens.london::330d0395-d8b0-4d77-8620-740b48613bd9" providerId="AD" clId="Web-{86343398-9AA0-1459-637B-7248DDFE25A9}" dt="2023-09-21T09:47:39.575" v="8"/>
        <pc:sldMkLst>
          <pc:docMk/>
          <pc:sldMk cId="3865867626" sldId="371"/>
        </pc:sldMkLst>
      </pc:sldChg>
      <pc:sldChg chg="del">
        <pc:chgData name="Hazel Lupton" userId="S::hazel.lupton@sthelens.london::330d0395-d8b0-4d77-8620-740b48613bd9" providerId="AD" clId="Web-{86343398-9AA0-1459-637B-7248DDFE25A9}" dt="2023-09-21T09:47:33.403" v="1"/>
        <pc:sldMkLst>
          <pc:docMk/>
          <pc:sldMk cId="1342999501" sldId="372"/>
        </pc:sldMkLst>
      </pc:sldChg>
      <pc:sldChg chg="del">
        <pc:chgData name="Hazel Lupton" userId="S::hazel.lupton@sthelens.london::330d0395-d8b0-4d77-8620-740b48613bd9" providerId="AD" clId="Web-{86343398-9AA0-1459-637B-7248DDFE25A9}" dt="2023-09-21T09:47:36.122" v="2"/>
        <pc:sldMkLst>
          <pc:docMk/>
          <pc:sldMk cId="4268180122" sldId="373"/>
        </pc:sldMkLst>
      </pc:sldChg>
    </pc:docChg>
  </pc:docChgLst>
  <pc:docChgLst>
    <pc:chgData name="Marisa Wyburn" userId="f9bf2b7a-00de-48b4-8fc8-225d4909fb1d" providerId="ADAL" clId="{DFBE5324-ADAE-4C3B-BD98-D41B088C5306}"/>
    <pc:docChg chg="custSel addSld modSld modNotesMaster">
      <pc:chgData name="Marisa Wyburn" userId="f9bf2b7a-00de-48b4-8fc8-225d4909fb1d" providerId="ADAL" clId="{DFBE5324-ADAE-4C3B-BD98-D41B088C5306}" dt="2021-09-10T09:50:34.520" v="547"/>
      <pc:docMkLst>
        <pc:docMk/>
      </pc:docMkLst>
      <pc:sldChg chg="modSp mod">
        <pc:chgData name="Marisa Wyburn" userId="f9bf2b7a-00de-48b4-8fc8-225d4909fb1d" providerId="ADAL" clId="{DFBE5324-ADAE-4C3B-BD98-D41B088C5306}" dt="2021-09-06T14:45:36.039" v="201" actId="20577"/>
        <pc:sldMkLst>
          <pc:docMk/>
          <pc:sldMk cId="1919023651" sldId="355"/>
        </pc:sldMkLst>
        <pc:spChg chg="mod">
          <ac:chgData name="Marisa Wyburn" userId="f9bf2b7a-00de-48b4-8fc8-225d4909fb1d" providerId="ADAL" clId="{DFBE5324-ADAE-4C3B-BD98-D41B088C5306}" dt="2021-09-06T14:45:36.039" v="201" actId="20577"/>
          <ac:spMkLst>
            <pc:docMk/>
            <pc:sldMk cId="1919023651" sldId="355"/>
            <ac:spMk id="2" creationId="{040EB9A3-13C6-4951-9834-18D799A153A2}"/>
          </ac:spMkLst>
        </pc:spChg>
        <pc:spChg chg="mod">
          <ac:chgData name="Marisa Wyburn" userId="f9bf2b7a-00de-48b4-8fc8-225d4909fb1d" providerId="ADAL" clId="{DFBE5324-ADAE-4C3B-BD98-D41B088C5306}" dt="2021-09-06T14:45:22.936" v="176" actId="1076"/>
          <ac:spMkLst>
            <pc:docMk/>
            <pc:sldMk cId="1919023651" sldId="355"/>
            <ac:spMk id="13" creationId="{C5C2E12D-D458-4D33-B25D-1181649A8872}"/>
          </ac:spMkLst>
        </pc:spChg>
      </pc:sldChg>
      <pc:sldChg chg="addSp modSp mod">
        <pc:chgData name="Marisa Wyburn" userId="f9bf2b7a-00de-48b4-8fc8-225d4909fb1d" providerId="ADAL" clId="{DFBE5324-ADAE-4C3B-BD98-D41B088C5306}" dt="2021-09-10T09:50:34.520" v="547"/>
        <pc:sldMkLst>
          <pc:docMk/>
          <pc:sldMk cId="3052841539" sldId="357"/>
        </pc:sldMkLst>
        <pc:spChg chg="add mod">
          <ac:chgData name="Marisa Wyburn" userId="f9bf2b7a-00de-48b4-8fc8-225d4909fb1d" providerId="ADAL" clId="{DFBE5324-ADAE-4C3B-BD98-D41B088C5306}" dt="2021-09-10T09:50:34.520" v="547"/>
          <ac:spMkLst>
            <pc:docMk/>
            <pc:sldMk cId="3052841539" sldId="357"/>
            <ac:spMk id="4" creationId="{D5B80F26-3018-4A67-A74E-9DDE1AD679AB}"/>
          </ac:spMkLst>
        </pc:spChg>
      </pc:sldChg>
      <pc:sldChg chg="addSp delSp modSp new mod setBg modClrScheme chgLayout">
        <pc:chgData name="Marisa Wyburn" userId="f9bf2b7a-00de-48b4-8fc8-225d4909fb1d" providerId="ADAL" clId="{DFBE5324-ADAE-4C3B-BD98-D41B088C5306}" dt="2021-09-06T14:47:49.491" v="364" actId="207"/>
        <pc:sldMkLst>
          <pc:docMk/>
          <pc:sldMk cId="1342999501" sldId="372"/>
        </pc:sldMkLst>
        <pc:spChg chg="del mod ord">
          <ac:chgData name="Marisa Wyburn" userId="f9bf2b7a-00de-48b4-8fc8-225d4909fb1d" providerId="ADAL" clId="{DFBE5324-ADAE-4C3B-BD98-D41B088C5306}" dt="2021-09-06T14:42:05.014" v="1" actId="700"/>
          <ac:spMkLst>
            <pc:docMk/>
            <pc:sldMk cId="1342999501" sldId="372"/>
            <ac:spMk id="2" creationId="{2AE2A709-2CD0-4BBF-93DC-FB83A89F107F}"/>
          </ac:spMkLst>
        </pc:spChg>
        <pc:spChg chg="del mod ord">
          <ac:chgData name="Marisa Wyburn" userId="f9bf2b7a-00de-48b4-8fc8-225d4909fb1d" providerId="ADAL" clId="{DFBE5324-ADAE-4C3B-BD98-D41B088C5306}" dt="2021-09-06T14:42:05.014" v="1" actId="700"/>
          <ac:spMkLst>
            <pc:docMk/>
            <pc:sldMk cId="1342999501" sldId="372"/>
            <ac:spMk id="3" creationId="{967EF806-62C4-4ABC-9875-32006A3CE860}"/>
          </ac:spMkLst>
        </pc:spChg>
        <pc:spChg chg="add mod ord">
          <ac:chgData name="Marisa Wyburn" userId="f9bf2b7a-00de-48b4-8fc8-225d4909fb1d" providerId="ADAL" clId="{DFBE5324-ADAE-4C3B-BD98-D41B088C5306}" dt="2021-09-06T14:47:49.491" v="364" actId="207"/>
          <ac:spMkLst>
            <pc:docMk/>
            <pc:sldMk cId="1342999501" sldId="372"/>
            <ac:spMk id="4" creationId="{38BD5042-D8BD-42DF-A6F9-60934E696386}"/>
          </ac:spMkLst>
        </pc:spChg>
        <pc:spChg chg="add del mod ord">
          <ac:chgData name="Marisa Wyburn" userId="f9bf2b7a-00de-48b4-8fc8-225d4909fb1d" providerId="ADAL" clId="{DFBE5324-ADAE-4C3B-BD98-D41B088C5306}" dt="2021-09-06T14:47:30.402" v="350" actId="26606"/>
          <ac:spMkLst>
            <pc:docMk/>
            <pc:sldMk cId="1342999501" sldId="372"/>
            <ac:spMk id="5" creationId="{49BC44BB-BF47-40CC-994B-566599F6C26F}"/>
          </ac:spMkLst>
        </pc:spChg>
        <pc:spChg chg="add del mod ord">
          <ac:chgData name="Marisa Wyburn" userId="f9bf2b7a-00de-48b4-8fc8-225d4909fb1d" providerId="ADAL" clId="{DFBE5324-ADAE-4C3B-BD98-D41B088C5306}" dt="2021-09-06T14:43:22.933" v="83" actId="700"/>
          <ac:spMkLst>
            <pc:docMk/>
            <pc:sldMk cId="1342999501" sldId="372"/>
            <ac:spMk id="6" creationId="{B36F412C-C3A2-4EAA-9033-30E37D93DE15}"/>
          </ac:spMkLst>
        </pc:spChg>
        <pc:spChg chg="add">
          <ac:chgData name="Marisa Wyburn" userId="f9bf2b7a-00de-48b4-8fc8-225d4909fb1d" providerId="ADAL" clId="{DFBE5324-ADAE-4C3B-BD98-D41B088C5306}" dt="2021-09-06T14:47:30.402" v="350" actId="26606"/>
          <ac:spMkLst>
            <pc:docMk/>
            <pc:sldMk cId="1342999501" sldId="372"/>
            <ac:spMk id="11" creationId="{B819A166-7571-4003-A6B8-B62034C3ED30}"/>
          </ac:spMkLst>
        </pc:spChg>
        <pc:graphicFrameChg chg="add">
          <ac:chgData name="Marisa Wyburn" userId="f9bf2b7a-00de-48b4-8fc8-225d4909fb1d" providerId="ADAL" clId="{DFBE5324-ADAE-4C3B-BD98-D41B088C5306}" dt="2021-09-06T14:47:30.402" v="350" actId="26606"/>
          <ac:graphicFrameMkLst>
            <pc:docMk/>
            <pc:sldMk cId="1342999501" sldId="372"/>
            <ac:graphicFrameMk id="7" creationId="{25A0568D-F643-429B-9A3F-B294E2D0C0A4}"/>
          </ac:graphicFrameMkLst>
        </pc:graphicFrameChg>
      </pc:sldChg>
      <pc:sldChg chg="addSp delSp modSp new mod setBg modNotesTx">
        <pc:chgData name="Marisa Wyburn" userId="f9bf2b7a-00de-48b4-8fc8-225d4909fb1d" providerId="ADAL" clId="{DFBE5324-ADAE-4C3B-BD98-D41B088C5306}" dt="2021-09-06T15:13:32.526" v="542" actId="20577"/>
        <pc:sldMkLst>
          <pc:docMk/>
          <pc:sldMk cId="4268180122" sldId="373"/>
        </pc:sldMkLst>
        <pc:spChg chg="mod">
          <ac:chgData name="Marisa Wyburn" userId="f9bf2b7a-00de-48b4-8fc8-225d4909fb1d" providerId="ADAL" clId="{DFBE5324-ADAE-4C3B-BD98-D41B088C5306}" dt="2021-09-06T15:01:44.797" v="422" actId="255"/>
          <ac:spMkLst>
            <pc:docMk/>
            <pc:sldMk cId="4268180122" sldId="373"/>
            <ac:spMk id="2" creationId="{A471693B-0564-4971-8AC6-70A3DCC4A0A8}"/>
          </ac:spMkLst>
        </pc:spChg>
        <pc:spChg chg="del">
          <ac:chgData name="Marisa Wyburn" userId="f9bf2b7a-00de-48b4-8fc8-225d4909fb1d" providerId="ADAL" clId="{DFBE5324-ADAE-4C3B-BD98-D41B088C5306}" dt="2021-09-06T14:55:12.779" v="397" actId="931"/>
          <ac:spMkLst>
            <pc:docMk/>
            <pc:sldMk cId="4268180122" sldId="373"/>
            <ac:spMk id="3" creationId="{5D0FC1B7-5EED-4D6A-BD70-7EB0FF57112E}"/>
          </ac:spMkLst>
        </pc:spChg>
        <pc:spChg chg="del mod">
          <ac:chgData name="Marisa Wyburn" userId="f9bf2b7a-00de-48b4-8fc8-225d4909fb1d" providerId="ADAL" clId="{DFBE5324-ADAE-4C3B-BD98-D41B088C5306}" dt="2021-09-06T14:59:54.006" v="409"/>
          <ac:spMkLst>
            <pc:docMk/>
            <pc:sldMk cId="4268180122" sldId="373"/>
            <ac:spMk id="4" creationId="{18A28FD9-4D27-4CF1-B256-8950CC3113E3}"/>
          </ac:spMkLst>
        </pc:spChg>
        <pc:spChg chg="add">
          <ac:chgData name="Marisa Wyburn" userId="f9bf2b7a-00de-48b4-8fc8-225d4909fb1d" providerId="ADAL" clId="{DFBE5324-ADAE-4C3B-BD98-D41B088C5306}" dt="2021-09-06T15:01:26.902" v="416" actId="26606"/>
          <ac:spMkLst>
            <pc:docMk/>
            <pc:sldMk cId="4268180122" sldId="373"/>
            <ac:spMk id="73" creationId="{5AAE9118-0436-4488-AC4A-C14DF6A7B6B1}"/>
          </ac:spMkLst>
        </pc:spChg>
        <pc:spChg chg="add">
          <ac:chgData name="Marisa Wyburn" userId="f9bf2b7a-00de-48b4-8fc8-225d4909fb1d" providerId="ADAL" clId="{DFBE5324-ADAE-4C3B-BD98-D41B088C5306}" dt="2021-09-06T15:01:26.902" v="416" actId="26606"/>
          <ac:spMkLst>
            <pc:docMk/>
            <pc:sldMk cId="4268180122" sldId="373"/>
            <ac:spMk id="75" creationId="{1B10F861-B8F1-49C7-BD58-EAB20CEE7F93}"/>
          </ac:spMkLst>
        </pc:spChg>
        <pc:spChg chg="add">
          <ac:chgData name="Marisa Wyburn" userId="f9bf2b7a-00de-48b4-8fc8-225d4909fb1d" providerId="ADAL" clId="{DFBE5324-ADAE-4C3B-BD98-D41B088C5306}" dt="2021-09-06T15:01:26.902" v="416" actId="26606"/>
          <ac:spMkLst>
            <pc:docMk/>
            <pc:sldMk cId="4268180122" sldId="373"/>
            <ac:spMk id="77" creationId="{61F6E425-22AB-4DA2-8FAC-58ADB58EF6C3}"/>
          </ac:spMkLst>
        </pc:spChg>
        <pc:spChg chg="add mod">
          <ac:chgData name="Marisa Wyburn" userId="f9bf2b7a-00de-48b4-8fc8-225d4909fb1d" providerId="ADAL" clId="{DFBE5324-ADAE-4C3B-BD98-D41B088C5306}" dt="2021-09-06T15:01:36.759" v="421" actId="5793"/>
          <ac:spMkLst>
            <pc:docMk/>
            <pc:sldMk cId="4268180122" sldId="373"/>
            <ac:spMk id="1030" creationId="{182D2A9E-1CB8-490B-8BAC-BEDBE101B874}"/>
          </ac:spMkLst>
        </pc:spChg>
        <pc:picChg chg="add mod ord">
          <ac:chgData name="Marisa Wyburn" userId="f9bf2b7a-00de-48b4-8fc8-225d4909fb1d" providerId="ADAL" clId="{DFBE5324-ADAE-4C3B-BD98-D41B088C5306}" dt="2021-09-06T15:02:07.845" v="426" actId="1076"/>
          <ac:picMkLst>
            <pc:docMk/>
            <pc:sldMk cId="4268180122" sldId="373"/>
            <ac:picMk id="6" creationId="{B60F5AEE-D8EA-4991-BB1A-E4A21BAC1BCA}"/>
          </ac:picMkLst>
        </pc:picChg>
        <pc:picChg chg="add mod">
          <ac:chgData name="Marisa Wyburn" userId="f9bf2b7a-00de-48b4-8fc8-225d4909fb1d" providerId="ADAL" clId="{DFBE5324-ADAE-4C3B-BD98-D41B088C5306}" dt="2021-09-06T15:02:11.053" v="427" actId="1076"/>
          <ac:picMkLst>
            <pc:docMk/>
            <pc:sldMk cId="4268180122" sldId="373"/>
            <ac:picMk id="1026" creationId="{BF686185-3444-40A7-870B-F6AB7E81D290}"/>
          </ac:picMkLst>
        </pc:picChg>
      </pc:sldChg>
    </pc:docChg>
  </pc:docChgLst>
  <pc:docChgLst>
    <pc:chgData name="Hazel Lupton" userId="S::hazel.lupton@sthelens.london::330d0395-d8b0-4d77-8620-740b48613bd9" providerId="AD" clId="Web-{DC4567E8-B8D7-7ACA-876B-2FEA80A2D676}"/>
    <pc:docChg chg="modSld">
      <pc:chgData name="Hazel Lupton" userId="S::hazel.lupton@sthelens.london::330d0395-d8b0-4d77-8620-740b48613bd9" providerId="AD" clId="Web-{DC4567E8-B8D7-7ACA-876B-2FEA80A2D676}" dt="2023-09-21T13:52:48.306" v="4" actId="20577"/>
      <pc:docMkLst>
        <pc:docMk/>
      </pc:docMkLst>
      <pc:sldChg chg="modSp">
        <pc:chgData name="Hazel Lupton" userId="S::hazel.lupton@sthelens.london::330d0395-d8b0-4d77-8620-740b48613bd9" providerId="AD" clId="Web-{DC4567E8-B8D7-7ACA-876B-2FEA80A2D676}" dt="2023-09-21T13:52:48.306" v="4" actId="20577"/>
        <pc:sldMkLst>
          <pc:docMk/>
          <pc:sldMk cId="327740341" sldId="256"/>
        </pc:sldMkLst>
        <pc:spChg chg="mod">
          <ac:chgData name="Hazel Lupton" userId="S::hazel.lupton@sthelens.london::330d0395-d8b0-4d77-8620-740b48613bd9" providerId="AD" clId="Web-{DC4567E8-B8D7-7ACA-876B-2FEA80A2D676}" dt="2023-09-21T13:52:48.306" v="4" actId="20577"/>
          <ac:spMkLst>
            <pc:docMk/>
            <pc:sldMk cId="327740341" sldId="256"/>
            <ac:spMk id="2" creationId="{03D19D69-5FA4-551E-85DC-6C60F685F777}"/>
          </ac:spMkLst>
        </pc:sp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7.png"/><Relationship Id="rId2" Type="http://schemas.openxmlformats.org/officeDocument/2006/relationships/hyperlink" Target="https://en.wikibooks.org/wiki/Anatomy_and_Physiology_of_Animals/Chemicals" TargetMode="External"/><Relationship Id="rId1" Type="http://schemas.openxmlformats.org/officeDocument/2006/relationships/image" Target="../media/image14.jpeg"/><Relationship Id="rId6" Type="http://schemas.openxmlformats.org/officeDocument/2006/relationships/hyperlink" Target="https://www.mrgscience.com/topic-14-membrane-transport.html" TargetMode="External"/><Relationship Id="rId5" Type="http://schemas.openxmlformats.org/officeDocument/2006/relationships/image" Target="../media/image16.jpeg"/><Relationship Id="rId4" Type="http://schemas.openxmlformats.org/officeDocument/2006/relationships/hyperlink" Target="https://wellcomecollection.org/works/nu783sj5" TargetMode="External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7.png"/><Relationship Id="rId2" Type="http://schemas.openxmlformats.org/officeDocument/2006/relationships/hyperlink" Target="https://en.wikibooks.org/wiki/Anatomy_and_Physiology_of_Animals/Chemicals" TargetMode="External"/><Relationship Id="rId1" Type="http://schemas.openxmlformats.org/officeDocument/2006/relationships/image" Target="../media/image14.jpeg"/><Relationship Id="rId6" Type="http://schemas.openxmlformats.org/officeDocument/2006/relationships/hyperlink" Target="https://www.mrgscience.com/topic-14-membrane-transport.html" TargetMode="External"/><Relationship Id="rId5" Type="http://schemas.openxmlformats.org/officeDocument/2006/relationships/image" Target="../media/image16.jpeg"/><Relationship Id="rId4" Type="http://schemas.openxmlformats.org/officeDocument/2006/relationships/hyperlink" Target="https://wellcomecollection.org/works/nu783sj5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B4A439-A876-4BE5-A219-FFE0C9D58186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C476E40-80A8-4384-8136-5D98A1B4A4BD}">
      <dgm:prSet/>
      <dgm:spPr/>
      <dgm:t>
        <a:bodyPr/>
        <a:lstStyle/>
        <a:p>
          <a:r>
            <a:rPr lang="en-GB"/>
            <a:t>- Found in almost all living cells</a:t>
          </a:r>
          <a:endParaRPr lang="en-US"/>
        </a:p>
      </dgm:t>
    </dgm:pt>
    <dgm:pt modelId="{09F57497-1076-4E71-A131-770FA4393C04}" type="parTrans" cxnId="{386C12DD-8439-449C-9835-68CBED474D35}">
      <dgm:prSet/>
      <dgm:spPr/>
      <dgm:t>
        <a:bodyPr/>
        <a:lstStyle/>
        <a:p>
          <a:endParaRPr lang="en-US"/>
        </a:p>
      </dgm:t>
    </dgm:pt>
    <dgm:pt modelId="{5F5785F6-D303-405D-AB10-CF9B6749CBE6}" type="sibTrans" cxnId="{386C12DD-8439-449C-9835-68CBED474D35}">
      <dgm:prSet/>
      <dgm:spPr/>
      <dgm:t>
        <a:bodyPr/>
        <a:lstStyle/>
        <a:p>
          <a:endParaRPr lang="en-US"/>
        </a:p>
      </dgm:t>
    </dgm:pt>
    <dgm:pt modelId="{BF3CF20A-5F9B-4A69-B67F-A5A5965F227B}">
      <dgm:prSet/>
      <dgm:spPr/>
      <dgm:t>
        <a:bodyPr/>
        <a:lstStyle/>
        <a:p>
          <a:r>
            <a:rPr lang="en-GB"/>
            <a:t>- Synthesised where energy is captured (sunlight)/ released (respiration)</a:t>
          </a:r>
          <a:endParaRPr lang="en-US"/>
        </a:p>
      </dgm:t>
    </dgm:pt>
    <dgm:pt modelId="{6B1A2898-9F08-4DDA-B8F3-A9B5476C0F42}" type="parTrans" cxnId="{CB263834-57CD-4FDE-B2F2-9D55A4C8677A}">
      <dgm:prSet/>
      <dgm:spPr/>
      <dgm:t>
        <a:bodyPr/>
        <a:lstStyle/>
        <a:p>
          <a:endParaRPr lang="en-US"/>
        </a:p>
      </dgm:t>
    </dgm:pt>
    <dgm:pt modelId="{951C86AE-7D04-4A54-A693-F94BF84F1782}" type="sibTrans" cxnId="{CB263834-57CD-4FDE-B2F2-9D55A4C8677A}">
      <dgm:prSet/>
      <dgm:spPr/>
      <dgm:t>
        <a:bodyPr/>
        <a:lstStyle/>
        <a:p>
          <a:endParaRPr lang="en-US"/>
        </a:p>
      </dgm:t>
    </dgm:pt>
    <dgm:pt modelId="{6BD8C6E1-60AF-4793-A2B3-06BE4D40A4B7}">
      <dgm:prSet/>
      <dgm:spPr/>
      <dgm:t>
        <a:bodyPr/>
        <a:lstStyle/>
        <a:p>
          <a:r>
            <a:rPr lang="en-GB"/>
            <a:t>- A small molecule that can easily be moved around the cell</a:t>
          </a:r>
          <a:endParaRPr lang="en-US"/>
        </a:p>
      </dgm:t>
    </dgm:pt>
    <dgm:pt modelId="{516D56A3-027D-48E1-9108-79498CBD4419}" type="parTrans" cxnId="{319B64B8-B485-49A8-A770-2CF85FBAB5EF}">
      <dgm:prSet/>
      <dgm:spPr/>
      <dgm:t>
        <a:bodyPr/>
        <a:lstStyle/>
        <a:p>
          <a:endParaRPr lang="en-US"/>
        </a:p>
      </dgm:t>
    </dgm:pt>
    <dgm:pt modelId="{E81F59D8-9E80-4CA2-9533-258A5FC68216}" type="sibTrans" cxnId="{319B64B8-B485-49A8-A770-2CF85FBAB5EF}">
      <dgm:prSet/>
      <dgm:spPr/>
      <dgm:t>
        <a:bodyPr/>
        <a:lstStyle/>
        <a:p>
          <a:endParaRPr lang="en-US"/>
        </a:p>
      </dgm:t>
    </dgm:pt>
    <dgm:pt modelId="{733D0F83-AEA5-42DF-AE68-FC02D38B3266}">
      <dgm:prSet/>
      <dgm:spPr/>
      <dgm:t>
        <a:bodyPr/>
        <a:lstStyle/>
        <a:p>
          <a:r>
            <a:rPr lang="en-GB"/>
            <a:t>- Hydrolysed to release energy where it is needed</a:t>
          </a:r>
          <a:endParaRPr lang="en-US"/>
        </a:p>
      </dgm:t>
    </dgm:pt>
    <dgm:pt modelId="{EB659417-6912-4401-8564-EE067A94932D}" type="parTrans" cxnId="{A0A409E8-671D-4A52-BC9D-62EAFF9F6D75}">
      <dgm:prSet/>
      <dgm:spPr/>
      <dgm:t>
        <a:bodyPr/>
        <a:lstStyle/>
        <a:p>
          <a:endParaRPr lang="en-US"/>
        </a:p>
      </dgm:t>
    </dgm:pt>
    <dgm:pt modelId="{EE7247FD-3A53-450F-A7E9-16F19249B574}" type="sibTrans" cxnId="{A0A409E8-671D-4A52-BC9D-62EAFF9F6D75}">
      <dgm:prSet/>
      <dgm:spPr/>
      <dgm:t>
        <a:bodyPr/>
        <a:lstStyle/>
        <a:p>
          <a:endParaRPr lang="en-US"/>
        </a:p>
      </dgm:t>
    </dgm:pt>
    <dgm:pt modelId="{C5B04F37-A722-4A8C-8667-7CF41BBA68B9}">
      <dgm:prSet/>
      <dgm:spPr/>
      <dgm:t>
        <a:bodyPr/>
        <a:lstStyle/>
        <a:p>
          <a:r>
            <a:rPr lang="en-GB"/>
            <a:t>- Hydrolysed to release small quantities of energy (enough to be useful but not to cause cellular damage – hydrolysis of ATP releases 30.6kJmol</a:t>
          </a:r>
          <a:r>
            <a:rPr lang="en-GB" baseline="30000"/>
            <a:t>-1</a:t>
          </a:r>
          <a:r>
            <a:rPr lang="en-GB"/>
            <a:t>)</a:t>
          </a:r>
          <a:endParaRPr lang="en-US"/>
        </a:p>
      </dgm:t>
    </dgm:pt>
    <dgm:pt modelId="{C2A4CB47-4DD3-4C4C-AF85-838ACD742E2B}" type="parTrans" cxnId="{44A00E37-4A74-4D04-AF08-C391C1E5363A}">
      <dgm:prSet/>
      <dgm:spPr/>
      <dgm:t>
        <a:bodyPr/>
        <a:lstStyle/>
        <a:p>
          <a:endParaRPr lang="en-US"/>
        </a:p>
      </dgm:t>
    </dgm:pt>
    <dgm:pt modelId="{0329147A-B1A8-4260-8952-2E7A9B5E6E5F}" type="sibTrans" cxnId="{44A00E37-4A74-4D04-AF08-C391C1E5363A}">
      <dgm:prSet/>
      <dgm:spPr/>
      <dgm:t>
        <a:bodyPr/>
        <a:lstStyle/>
        <a:p>
          <a:endParaRPr lang="en-US"/>
        </a:p>
      </dgm:t>
    </dgm:pt>
    <dgm:pt modelId="{26BC2776-9DDB-416D-B053-0C93292E7D5B}" type="pres">
      <dgm:prSet presAssocID="{BBB4A439-A876-4BE5-A219-FFE0C9D58186}" presName="linear" presStyleCnt="0">
        <dgm:presLayoutVars>
          <dgm:animLvl val="lvl"/>
          <dgm:resizeHandles val="exact"/>
        </dgm:presLayoutVars>
      </dgm:prSet>
      <dgm:spPr/>
    </dgm:pt>
    <dgm:pt modelId="{C103F5B7-C1D9-4B17-AF29-95D81CFB3071}" type="pres">
      <dgm:prSet presAssocID="{6C476E40-80A8-4384-8136-5D98A1B4A4BD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4A10948C-9832-4606-9971-756545FA56C8}" type="pres">
      <dgm:prSet presAssocID="{5F5785F6-D303-405D-AB10-CF9B6749CBE6}" presName="spacer" presStyleCnt="0"/>
      <dgm:spPr/>
    </dgm:pt>
    <dgm:pt modelId="{99AFD184-C9D1-4B16-A935-82FA2E685C4B}" type="pres">
      <dgm:prSet presAssocID="{BF3CF20A-5F9B-4A69-B67F-A5A5965F227B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03E74716-454B-4C7C-B659-BCCFD4B29DE7}" type="pres">
      <dgm:prSet presAssocID="{951C86AE-7D04-4A54-A693-F94BF84F1782}" presName="spacer" presStyleCnt="0"/>
      <dgm:spPr/>
    </dgm:pt>
    <dgm:pt modelId="{69F8AC40-2C9E-4468-8293-51A3441BA0B8}" type="pres">
      <dgm:prSet presAssocID="{6BD8C6E1-60AF-4793-A2B3-06BE4D40A4B7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DD541147-35AF-44F8-B98C-B0698A3A4AFA}" type="pres">
      <dgm:prSet presAssocID="{E81F59D8-9E80-4CA2-9533-258A5FC68216}" presName="spacer" presStyleCnt="0"/>
      <dgm:spPr/>
    </dgm:pt>
    <dgm:pt modelId="{CD84582F-8CA2-4D67-98A3-55B4547AA3D4}" type="pres">
      <dgm:prSet presAssocID="{733D0F83-AEA5-42DF-AE68-FC02D38B3266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672B9CA7-A3B4-452D-B365-1065CA86135B}" type="pres">
      <dgm:prSet presAssocID="{EE7247FD-3A53-450F-A7E9-16F19249B574}" presName="spacer" presStyleCnt="0"/>
      <dgm:spPr/>
    </dgm:pt>
    <dgm:pt modelId="{90EA770A-9699-4AE2-88F0-82F7BDA7A1DC}" type="pres">
      <dgm:prSet presAssocID="{C5B04F37-A722-4A8C-8667-7CF41BBA68B9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EAFAEE0E-9E49-4318-920A-770D7ACBA545}" type="presOf" srcId="{BF3CF20A-5F9B-4A69-B67F-A5A5965F227B}" destId="{99AFD184-C9D1-4B16-A935-82FA2E685C4B}" srcOrd="0" destOrd="0" presId="urn:microsoft.com/office/officeart/2005/8/layout/vList2"/>
    <dgm:cxn modelId="{CB263834-57CD-4FDE-B2F2-9D55A4C8677A}" srcId="{BBB4A439-A876-4BE5-A219-FFE0C9D58186}" destId="{BF3CF20A-5F9B-4A69-B67F-A5A5965F227B}" srcOrd="1" destOrd="0" parTransId="{6B1A2898-9F08-4DDA-B8F3-A9B5476C0F42}" sibTransId="{951C86AE-7D04-4A54-A693-F94BF84F1782}"/>
    <dgm:cxn modelId="{44A00E37-4A74-4D04-AF08-C391C1E5363A}" srcId="{BBB4A439-A876-4BE5-A219-FFE0C9D58186}" destId="{C5B04F37-A722-4A8C-8667-7CF41BBA68B9}" srcOrd="4" destOrd="0" parTransId="{C2A4CB47-4DD3-4C4C-AF85-838ACD742E2B}" sibTransId="{0329147A-B1A8-4260-8952-2E7A9B5E6E5F}"/>
    <dgm:cxn modelId="{BF46895B-A70C-4450-A89D-31F8EBC8C751}" type="presOf" srcId="{6BD8C6E1-60AF-4793-A2B3-06BE4D40A4B7}" destId="{69F8AC40-2C9E-4468-8293-51A3441BA0B8}" srcOrd="0" destOrd="0" presId="urn:microsoft.com/office/officeart/2005/8/layout/vList2"/>
    <dgm:cxn modelId="{A6EC9666-C278-4295-8687-03043680FCC9}" type="presOf" srcId="{BBB4A439-A876-4BE5-A219-FFE0C9D58186}" destId="{26BC2776-9DDB-416D-B053-0C93292E7D5B}" srcOrd="0" destOrd="0" presId="urn:microsoft.com/office/officeart/2005/8/layout/vList2"/>
    <dgm:cxn modelId="{48F185A1-DFEB-415E-AF28-C475C11F2883}" type="presOf" srcId="{6C476E40-80A8-4384-8136-5D98A1B4A4BD}" destId="{C103F5B7-C1D9-4B17-AF29-95D81CFB3071}" srcOrd="0" destOrd="0" presId="urn:microsoft.com/office/officeart/2005/8/layout/vList2"/>
    <dgm:cxn modelId="{830662B4-B5D1-452E-AE64-17900EEB7D66}" type="presOf" srcId="{733D0F83-AEA5-42DF-AE68-FC02D38B3266}" destId="{CD84582F-8CA2-4D67-98A3-55B4547AA3D4}" srcOrd="0" destOrd="0" presId="urn:microsoft.com/office/officeart/2005/8/layout/vList2"/>
    <dgm:cxn modelId="{319B64B8-B485-49A8-A770-2CF85FBAB5EF}" srcId="{BBB4A439-A876-4BE5-A219-FFE0C9D58186}" destId="{6BD8C6E1-60AF-4793-A2B3-06BE4D40A4B7}" srcOrd="2" destOrd="0" parTransId="{516D56A3-027D-48E1-9108-79498CBD4419}" sibTransId="{E81F59D8-9E80-4CA2-9533-258A5FC68216}"/>
    <dgm:cxn modelId="{F7D1DED0-22B1-4A44-9B4B-84782A0F32AC}" type="presOf" srcId="{C5B04F37-A722-4A8C-8667-7CF41BBA68B9}" destId="{90EA770A-9699-4AE2-88F0-82F7BDA7A1DC}" srcOrd="0" destOrd="0" presId="urn:microsoft.com/office/officeart/2005/8/layout/vList2"/>
    <dgm:cxn modelId="{386C12DD-8439-449C-9835-68CBED474D35}" srcId="{BBB4A439-A876-4BE5-A219-FFE0C9D58186}" destId="{6C476E40-80A8-4384-8136-5D98A1B4A4BD}" srcOrd="0" destOrd="0" parTransId="{09F57497-1076-4E71-A131-770FA4393C04}" sibTransId="{5F5785F6-D303-405D-AB10-CF9B6749CBE6}"/>
    <dgm:cxn modelId="{A0A409E8-671D-4A52-BC9D-62EAFF9F6D75}" srcId="{BBB4A439-A876-4BE5-A219-FFE0C9D58186}" destId="{733D0F83-AEA5-42DF-AE68-FC02D38B3266}" srcOrd="3" destOrd="0" parTransId="{EB659417-6912-4401-8564-EE067A94932D}" sibTransId="{EE7247FD-3A53-450F-A7E9-16F19249B574}"/>
    <dgm:cxn modelId="{A6F28FD5-D3C5-4CD6-ADFF-A8BA5234EDB0}" type="presParOf" srcId="{26BC2776-9DDB-416D-B053-0C93292E7D5B}" destId="{C103F5B7-C1D9-4B17-AF29-95D81CFB3071}" srcOrd="0" destOrd="0" presId="urn:microsoft.com/office/officeart/2005/8/layout/vList2"/>
    <dgm:cxn modelId="{96436C49-FFCE-44B3-95AD-8E0D64EA2513}" type="presParOf" srcId="{26BC2776-9DDB-416D-B053-0C93292E7D5B}" destId="{4A10948C-9832-4606-9971-756545FA56C8}" srcOrd="1" destOrd="0" presId="urn:microsoft.com/office/officeart/2005/8/layout/vList2"/>
    <dgm:cxn modelId="{5979EAE8-67CF-4BDB-BBB0-886BDEF3BFC3}" type="presParOf" srcId="{26BC2776-9DDB-416D-B053-0C93292E7D5B}" destId="{99AFD184-C9D1-4B16-A935-82FA2E685C4B}" srcOrd="2" destOrd="0" presId="urn:microsoft.com/office/officeart/2005/8/layout/vList2"/>
    <dgm:cxn modelId="{8AA8508D-0BC4-4669-9C49-5CBB6B67746F}" type="presParOf" srcId="{26BC2776-9DDB-416D-B053-0C93292E7D5B}" destId="{03E74716-454B-4C7C-B659-BCCFD4B29DE7}" srcOrd="3" destOrd="0" presId="urn:microsoft.com/office/officeart/2005/8/layout/vList2"/>
    <dgm:cxn modelId="{83E3E46E-83EE-4609-B4E4-2951009628A6}" type="presParOf" srcId="{26BC2776-9DDB-416D-B053-0C93292E7D5B}" destId="{69F8AC40-2C9E-4468-8293-51A3441BA0B8}" srcOrd="4" destOrd="0" presId="urn:microsoft.com/office/officeart/2005/8/layout/vList2"/>
    <dgm:cxn modelId="{6BF32DD8-C27C-452A-B9CF-4B6668F305E3}" type="presParOf" srcId="{26BC2776-9DDB-416D-B053-0C93292E7D5B}" destId="{DD541147-35AF-44F8-B98C-B0698A3A4AFA}" srcOrd="5" destOrd="0" presId="urn:microsoft.com/office/officeart/2005/8/layout/vList2"/>
    <dgm:cxn modelId="{5946C22D-D939-4B4C-92CD-609C57F72113}" type="presParOf" srcId="{26BC2776-9DDB-416D-B053-0C93292E7D5B}" destId="{CD84582F-8CA2-4D67-98A3-55B4547AA3D4}" srcOrd="6" destOrd="0" presId="urn:microsoft.com/office/officeart/2005/8/layout/vList2"/>
    <dgm:cxn modelId="{5D9BE384-4981-4F7B-85F8-619BA0D3E027}" type="presParOf" srcId="{26BC2776-9DDB-416D-B053-0C93292E7D5B}" destId="{672B9CA7-A3B4-452D-B365-1065CA86135B}" srcOrd="7" destOrd="0" presId="urn:microsoft.com/office/officeart/2005/8/layout/vList2"/>
    <dgm:cxn modelId="{07CC1197-FF26-43C3-9636-5328A3A7E2B9}" type="presParOf" srcId="{26BC2776-9DDB-416D-B053-0C93292E7D5B}" destId="{90EA770A-9699-4AE2-88F0-82F7BDA7A1DC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1559D5B-BC8B-4A33-8AB5-EF28A61F4D41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6CECFB3D-C9C6-41F9-B32F-1B52629403D4}">
      <dgm:prSet custT="1"/>
      <dgm:spPr/>
      <dgm:t>
        <a:bodyPr/>
        <a:lstStyle/>
        <a:p>
          <a:pPr>
            <a:defRPr cap="all"/>
          </a:pPr>
          <a:r>
            <a:rPr lang="en-GB" sz="2000"/>
            <a:t>synthesis of macromolecules (proteins, carbohydrates, nucleic acids, fats)</a:t>
          </a:r>
          <a:endParaRPr lang="en-US" sz="2000"/>
        </a:p>
      </dgm:t>
    </dgm:pt>
    <dgm:pt modelId="{CED81CAE-BE43-4397-9C73-F97BBFAF3660}" type="parTrans" cxnId="{2E75DCA7-AE8B-4117-9378-9D41D6B72B80}">
      <dgm:prSet/>
      <dgm:spPr/>
      <dgm:t>
        <a:bodyPr/>
        <a:lstStyle/>
        <a:p>
          <a:endParaRPr lang="en-US"/>
        </a:p>
      </dgm:t>
    </dgm:pt>
    <dgm:pt modelId="{8459D2A6-FAC5-4430-AC58-142ECA140A1E}" type="sibTrans" cxnId="{2E75DCA7-AE8B-4117-9378-9D41D6B72B80}">
      <dgm:prSet/>
      <dgm:spPr/>
      <dgm:t>
        <a:bodyPr/>
        <a:lstStyle/>
        <a:p>
          <a:endParaRPr lang="en-US"/>
        </a:p>
      </dgm:t>
    </dgm:pt>
    <dgm:pt modelId="{59CE77E3-2479-47C7-9EB3-62B29E44BB18}">
      <dgm:prSet custT="1"/>
      <dgm:spPr/>
      <dgm:t>
        <a:bodyPr/>
        <a:lstStyle/>
        <a:p>
          <a:pPr>
            <a:defRPr cap="all"/>
          </a:pPr>
          <a:r>
            <a:rPr lang="en-GB" sz="2000"/>
            <a:t>growth/ cell division</a:t>
          </a:r>
          <a:endParaRPr lang="en-US" sz="2000"/>
        </a:p>
      </dgm:t>
    </dgm:pt>
    <dgm:pt modelId="{92850B12-5A93-451C-8C89-1CED5D5C3A96}" type="parTrans" cxnId="{1EC400A8-7ECF-4716-BE82-ECEF08866804}">
      <dgm:prSet/>
      <dgm:spPr/>
      <dgm:t>
        <a:bodyPr/>
        <a:lstStyle/>
        <a:p>
          <a:endParaRPr lang="en-US"/>
        </a:p>
      </dgm:t>
    </dgm:pt>
    <dgm:pt modelId="{622BDDB9-ADF8-4744-9FF8-4859C3CAA6B1}" type="sibTrans" cxnId="{1EC400A8-7ECF-4716-BE82-ECEF08866804}">
      <dgm:prSet/>
      <dgm:spPr/>
      <dgm:t>
        <a:bodyPr/>
        <a:lstStyle/>
        <a:p>
          <a:endParaRPr lang="en-US"/>
        </a:p>
      </dgm:t>
    </dgm:pt>
    <dgm:pt modelId="{E3B58840-36F6-4A22-9F8B-AA99A6996358}">
      <dgm:prSet custT="1"/>
      <dgm:spPr/>
      <dgm:t>
        <a:bodyPr/>
        <a:lstStyle/>
        <a:p>
          <a:pPr>
            <a:defRPr cap="all"/>
          </a:pPr>
          <a:r>
            <a:rPr lang="en-GB" sz="2000"/>
            <a:t>active transport</a:t>
          </a:r>
          <a:endParaRPr lang="en-US" sz="2000"/>
        </a:p>
      </dgm:t>
    </dgm:pt>
    <dgm:pt modelId="{7671B00E-D3F0-4C1A-A0A4-8E10BF3A2730}" type="parTrans" cxnId="{07832E98-BFD4-4929-ACFF-966DEB80F7C7}">
      <dgm:prSet/>
      <dgm:spPr/>
      <dgm:t>
        <a:bodyPr/>
        <a:lstStyle/>
        <a:p>
          <a:endParaRPr lang="en-US"/>
        </a:p>
      </dgm:t>
    </dgm:pt>
    <dgm:pt modelId="{79185F04-9B75-4779-B19F-CA4FC7A762DA}" type="sibTrans" cxnId="{07832E98-BFD4-4929-ACFF-966DEB80F7C7}">
      <dgm:prSet/>
      <dgm:spPr/>
      <dgm:t>
        <a:bodyPr/>
        <a:lstStyle/>
        <a:p>
          <a:endParaRPr lang="en-US"/>
        </a:p>
      </dgm:t>
    </dgm:pt>
    <dgm:pt modelId="{BDC96091-4E60-40AA-B977-59F290BE8094}">
      <dgm:prSet custT="1"/>
      <dgm:spPr/>
      <dgm:t>
        <a:bodyPr/>
        <a:lstStyle/>
        <a:p>
          <a:pPr>
            <a:defRPr cap="all"/>
          </a:pPr>
          <a:r>
            <a:rPr lang="en-GB" sz="2000"/>
            <a:t>generation of nerve impulses/ muscle contraction</a:t>
          </a:r>
          <a:endParaRPr lang="en-US" sz="2000"/>
        </a:p>
      </dgm:t>
    </dgm:pt>
    <dgm:pt modelId="{2B38D0A3-D9F5-4697-B8D5-3578560FE9F7}" type="parTrans" cxnId="{7DE78600-C49A-462A-B15F-6FABE65BAFD2}">
      <dgm:prSet/>
      <dgm:spPr/>
      <dgm:t>
        <a:bodyPr/>
        <a:lstStyle/>
        <a:p>
          <a:endParaRPr lang="en-US"/>
        </a:p>
      </dgm:t>
    </dgm:pt>
    <dgm:pt modelId="{B9FA1596-F98D-4873-AE1D-AD6832973BFD}" type="sibTrans" cxnId="{7DE78600-C49A-462A-B15F-6FABE65BAFD2}">
      <dgm:prSet/>
      <dgm:spPr/>
      <dgm:t>
        <a:bodyPr/>
        <a:lstStyle/>
        <a:p>
          <a:endParaRPr lang="en-US"/>
        </a:p>
      </dgm:t>
    </dgm:pt>
    <dgm:pt modelId="{87F1C83B-B7FA-46F9-A806-A8B0E34DF2EE}" type="pres">
      <dgm:prSet presAssocID="{61559D5B-BC8B-4A33-8AB5-EF28A61F4D41}" presName="root" presStyleCnt="0">
        <dgm:presLayoutVars>
          <dgm:dir/>
          <dgm:resizeHandles val="exact"/>
        </dgm:presLayoutVars>
      </dgm:prSet>
      <dgm:spPr/>
    </dgm:pt>
    <dgm:pt modelId="{2DEF293B-14FC-4BD5-8C5F-496B4F4931AA}" type="pres">
      <dgm:prSet presAssocID="{6CECFB3D-C9C6-41F9-B32F-1B52629403D4}" presName="compNode" presStyleCnt="0"/>
      <dgm:spPr/>
    </dgm:pt>
    <dgm:pt modelId="{358B1960-3CB0-4117-B2C6-7A412D0FEBCC}" type="pres">
      <dgm:prSet presAssocID="{6CECFB3D-C9C6-41F9-B32F-1B52629403D4}" presName="iconBgRect" presStyleLbl="bgShp" presStyleIdx="0" presStyleCnt="4" custScaleX="165721" custScaleY="160168"/>
      <dgm:spPr/>
    </dgm:pt>
    <dgm:pt modelId="{A50EB633-41F1-4030-9698-8C1904AC6BAB}" type="pres">
      <dgm:prSet presAssocID="{6CECFB3D-C9C6-41F9-B32F-1B52629403D4}" presName="iconRect" presStyleLbl="node1" presStyleIdx="0" presStyleCnt="4" custScaleX="209014" custScaleY="186812"/>
      <dgm:spPr>
        <a:blipFill>
          <a:blip xmlns:r="http://schemas.openxmlformats.org/officeDocument/2006/relationships" r:embed="rId1">
            <a:extLst>
              <a:ext uri="{837473B0-CC2E-450A-ABE3-18F120FF3D39}">
                <a1611:picAttrSrcUrl xmlns:a1611="http://schemas.microsoft.com/office/drawing/2016/11/main" r:i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ientist"/>
        </a:ext>
      </dgm:extLst>
    </dgm:pt>
    <dgm:pt modelId="{D88E8047-5B25-4633-8EB5-FA6392EB3D1A}" type="pres">
      <dgm:prSet presAssocID="{6CECFB3D-C9C6-41F9-B32F-1B52629403D4}" presName="spaceRect" presStyleCnt="0"/>
      <dgm:spPr/>
    </dgm:pt>
    <dgm:pt modelId="{9748DF3E-2152-4E78-AF64-E8207984EC24}" type="pres">
      <dgm:prSet presAssocID="{6CECFB3D-C9C6-41F9-B32F-1B52629403D4}" presName="textRect" presStyleLbl="revTx" presStyleIdx="0" presStyleCnt="4" custScaleX="147035" custScaleY="18742" custLinFactY="600000" custLinFactNeighborX="-1013" custLinFactNeighborY="664279">
        <dgm:presLayoutVars>
          <dgm:chMax val="1"/>
          <dgm:chPref val="1"/>
        </dgm:presLayoutVars>
      </dgm:prSet>
      <dgm:spPr/>
    </dgm:pt>
    <dgm:pt modelId="{C51EC446-FD72-4A4F-B344-BD267FDEC094}" type="pres">
      <dgm:prSet presAssocID="{8459D2A6-FAC5-4430-AC58-142ECA140A1E}" presName="sibTrans" presStyleCnt="0"/>
      <dgm:spPr/>
    </dgm:pt>
    <dgm:pt modelId="{16119560-A28C-4810-BA77-AEA90F35F457}" type="pres">
      <dgm:prSet presAssocID="{59CE77E3-2479-47C7-9EB3-62B29E44BB18}" presName="compNode" presStyleCnt="0"/>
      <dgm:spPr/>
    </dgm:pt>
    <dgm:pt modelId="{4DD58748-E301-40A4-A271-6819E563B21F}" type="pres">
      <dgm:prSet presAssocID="{59CE77E3-2479-47C7-9EB3-62B29E44BB18}" presName="iconBgRect" presStyleLbl="bgShp" presStyleIdx="1" presStyleCnt="4" custScaleX="186712" custScaleY="174243"/>
      <dgm:spPr/>
    </dgm:pt>
    <dgm:pt modelId="{630FABE3-D361-4E88-9445-A867E1D8A37C}" type="pres">
      <dgm:prSet presAssocID="{59CE77E3-2479-47C7-9EB3-62B29E44BB18}" presName="iconRect" presStyleLbl="node1" presStyleIdx="1" presStyleCnt="4" custScaleX="226503" custScaleY="209539"/>
      <dgm:spPr>
        <a:blipFill>
          <a:blip xmlns:r="http://schemas.openxmlformats.org/officeDocument/2006/relationships"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icroscope"/>
        </a:ext>
      </dgm:extLst>
    </dgm:pt>
    <dgm:pt modelId="{DE4C069D-54D1-4495-9BE8-BF35438B0A64}" type="pres">
      <dgm:prSet presAssocID="{59CE77E3-2479-47C7-9EB3-62B29E44BB18}" presName="spaceRect" presStyleCnt="0"/>
      <dgm:spPr/>
    </dgm:pt>
    <dgm:pt modelId="{94D0085D-B8AB-4A67-865C-BD458FF80C60}" type="pres">
      <dgm:prSet presAssocID="{59CE77E3-2479-47C7-9EB3-62B29E44BB18}" presName="textRect" presStyleLbl="revTx" presStyleIdx="1" presStyleCnt="4" custLinFactY="400000" custLinFactNeighborX="-476" custLinFactNeighborY="443821">
        <dgm:presLayoutVars>
          <dgm:chMax val="1"/>
          <dgm:chPref val="1"/>
        </dgm:presLayoutVars>
      </dgm:prSet>
      <dgm:spPr/>
    </dgm:pt>
    <dgm:pt modelId="{E155DF90-5DDA-470A-A93A-3FC77F766351}" type="pres">
      <dgm:prSet presAssocID="{622BDDB9-ADF8-4744-9FF8-4859C3CAA6B1}" presName="sibTrans" presStyleCnt="0"/>
      <dgm:spPr/>
    </dgm:pt>
    <dgm:pt modelId="{458039D4-E495-4807-94FD-F3D6A85BB28C}" type="pres">
      <dgm:prSet presAssocID="{E3B58840-36F6-4A22-9F8B-AA99A6996358}" presName="compNode" presStyleCnt="0"/>
      <dgm:spPr/>
    </dgm:pt>
    <dgm:pt modelId="{564A1C7B-39AB-459A-8EC6-E4B901E72693}" type="pres">
      <dgm:prSet presAssocID="{E3B58840-36F6-4A22-9F8B-AA99A6996358}" presName="iconBgRect" presStyleLbl="bgShp" presStyleIdx="2" presStyleCnt="4" custScaleX="198630" custScaleY="192382"/>
      <dgm:spPr/>
    </dgm:pt>
    <dgm:pt modelId="{508C6C37-E55F-4924-9B42-DEDF9FE98382}" type="pres">
      <dgm:prSet presAssocID="{E3B58840-36F6-4A22-9F8B-AA99A6996358}" presName="iconRect" presStyleLbl="node1" presStyleIdx="2" presStyleCnt="4" custScaleX="240978" custScaleY="222451"/>
      <dgm:spPr>
        <a:blipFill>
          <a:blip xmlns:r="http://schemas.openxmlformats.org/officeDocument/2006/relationships"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ike"/>
        </a:ext>
      </dgm:extLst>
    </dgm:pt>
    <dgm:pt modelId="{7A497213-118F-4C6C-B6EF-14C43157CF07}" type="pres">
      <dgm:prSet presAssocID="{E3B58840-36F6-4A22-9F8B-AA99A6996358}" presName="spaceRect" presStyleCnt="0"/>
      <dgm:spPr/>
    </dgm:pt>
    <dgm:pt modelId="{6A51ED7F-CCFA-4D61-B470-22E3FFD6BD9F}" type="pres">
      <dgm:prSet presAssocID="{E3B58840-36F6-4A22-9F8B-AA99A6996358}" presName="textRect" presStyleLbl="revTx" presStyleIdx="2" presStyleCnt="4" custLinFactY="400000" custLinFactNeighborX="510" custLinFactNeighborY="443821">
        <dgm:presLayoutVars>
          <dgm:chMax val="1"/>
          <dgm:chPref val="1"/>
        </dgm:presLayoutVars>
      </dgm:prSet>
      <dgm:spPr/>
    </dgm:pt>
    <dgm:pt modelId="{065913E3-80AD-4C9F-9794-3E5D55837959}" type="pres">
      <dgm:prSet presAssocID="{79185F04-9B75-4779-B19F-CA4FC7A762DA}" presName="sibTrans" presStyleCnt="0"/>
      <dgm:spPr/>
    </dgm:pt>
    <dgm:pt modelId="{63FEC124-9667-413B-BD5A-D2F63454FA46}" type="pres">
      <dgm:prSet presAssocID="{BDC96091-4E60-40AA-B977-59F290BE8094}" presName="compNode" presStyleCnt="0"/>
      <dgm:spPr/>
    </dgm:pt>
    <dgm:pt modelId="{9D751D99-DED3-4C3A-B544-EAAFEF70A102}" type="pres">
      <dgm:prSet presAssocID="{BDC96091-4E60-40AA-B977-59F290BE8094}" presName="iconBgRect" presStyleLbl="bgShp" presStyleIdx="3" presStyleCnt="4" custScaleX="192700" custScaleY="193785"/>
      <dgm:spPr/>
    </dgm:pt>
    <dgm:pt modelId="{8D6D98FF-33E1-447A-B07D-C8D76582E05F}" type="pres">
      <dgm:prSet presAssocID="{BDC96091-4E60-40AA-B977-59F290BE8094}" presName="iconRect" presStyleLbl="node1" presStyleIdx="3" presStyleCnt="4" custScaleX="214288" custScaleY="224302"/>
      <dgm:spPr>
        <a:blipFill>
          <a:blip xmlns:r="http://schemas.openxmlformats.org/officeDocument/2006/relationships" r:embed="rId7"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nger Print"/>
        </a:ext>
      </dgm:extLst>
    </dgm:pt>
    <dgm:pt modelId="{18CD364F-20F2-452E-9B63-F604CEED5640}" type="pres">
      <dgm:prSet presAssocID="{BDC96091-4E60-40AA-B977-59F290BE8094}" presName="spaceRect" presStyleCnt="0"/>
      <dgm:spPr/>
    </dgm:pt>
    <dgm:pt modelId="{7CE21823-1A71-4469-A90E-A6C918B0B2E0}" type="pres">
      <dgm:prSet presAssocID="{BDC96091-4E60-40AA-B977-59F290BE8094}" presName="textRect" presStyleLbl="revTx" presStyleIdx="3" presStyleCnt="4" custLinFactY="500000" custLinFactNeighborX="-331" custLinFactNeighborY="551117">
        <dgm:presLayoutVars>
          <dgm:chMax val="1"/>
          <dgm:chPref val="1"/>
        </dgm:presLayoutVars>
      </dgm:prSet>
      <dgm:spPr/>
    </dgm:pt>
  </dgm:ptLst>
  <dgm:cxnLst>
    <dgm:cxn modelId="{7DE78600-C49A-462A-B15F-6FABE65BAFD2}" srcId="{61559D5B-BC8B-4A33-8AB5-EF28A61F4D41}" destId="{BDC96091-4E60-40AA-B977-59F290BE8094}" srcOrd="3" destOrd="0" parTransId="{2B38D0A3-D9F5-4697-B8D5-3578560FE9F7}" sibTransId="{B9FA1596-F98D-4873-AE1D-AD6832973BFD}"/>
    <dgm:cxn modelId="{B6B92913-0612-445E-8A09-9E3CFAFFA57F}" type="presOf" srcId="{61559D5B-BC8B-4A33-8AB5-EF28A61F4D41}" destId="{87F1C83B-B7FA-46F9-A806-A8B0E34DF2EE}" srcOrd="0" destOrd="0" presId="urn:microsoft.com/office/officeart/2018/5/layout/IconCircleLabelList"/>
    <dgm:cxn modelId="{8DE4412F-4013-41E9-BACF-7F841CBC4EED}" type="presOf" srcId="{E3B58840-36F6-4A22-9F8B-AA99A6996358}" destId="{6A51ED7F-CCFA-4D61-B470-22E3FFD6BD9F}" srcOrd="0" destOrd="0" presId="urn:microsoft.com/office/officeart/2018/5/layout/IconCircleLabelList"/>
    <dgm:cxn modelId="{1D6C4639-DA8E-4F83-AC8E-A802FF31295A}" type="presOf" srcId="{BDC96091-4E60-40AA-B977-59F290BE8094}" destId="{7CE21823-1A71-4469-A90E-A6C918B0B2E0}" srcOrd="0" destOrd="0" presId="urn:microsoft.com/office/officeart/2018/5/layout/IconCircleLabelList"/>
    <dgm:cxn modelId="{CBFAE14B-F72A-46BD-B6E8-F1CA79C7089E}" type="presOf" srcId="{6CECFB3D-C9C6-41F9-B32F-1B52629403D4}" destId="{9748DF3E-2152-4E78-AF64-E8207984EC24}" srcOrd="0" destOrd="0" presId="urn:microsoft.com/office/officeart/2018/5/layout/IconCircleLabelList"/>
    <dgm:cxn modelId="{321E6080-56A8-4249-AEB0-85AD662E5500}" type="presOf" srcId="{59CE77E3-2479-47C7-9EB3-62B29E44BB18}" destId="{94D0085D-B8AB-4A67-865C-BD458FF80C60}" srcOrd="0" destOrd="0" presId="urn:microsoft.com/office/officeart/2018/5/layout/IconCircleLabelList"/>
    <dgm:cxn modelId="{07832E98-BFD4-4929-ACFF-966DEB80F7C7}" srcId="{61559D5B-BC8B-4A33-8AB5-EF28A61F4D41}" destId="{E3B58840-36F6-4A22-9F8B-AA99A6996358}" srcOrd="2" destOrd="0" parTransId="{7671B00E-D3F0-4C1A-A0A4-8E10BF3A2730}" sibTransId="{79185F04-9B75-4779-B19F-CA4FC7A762DA}"/>
    <dgm:cxn modelId="{2E75DCA7-AE8B-4117-9378-9D41D6B72B80}" srcId="{61559D5B-BC8B-4A33-8AB5-EF28A61F4D41}" destId="{6CECFB3D-C9C6-41F9-B32F-1B52629403D4}" srcOrd="0" destOrd="0" parTransId="{CED81CAE-BE43-4397-9C73-F97BBFAF3660}" sibTransId="{8459D2A6-FAC5-4430-AC58-142ECA140A1E}"/>
    <dgm:cxn modelId="{1EC400A8-7ECF-4716-BE82-ECEF08866804}" srcId="{61559D5B-BC8B-4A33-8AB5-EF28A61F4D41}" destId="{59CE77E3-2479-47C7-9EB3-62B29E44BB18}" srcOrd="1" destOrd="0" parTransId="{92850B12-5A93-451C-8C89-1CED5D5C3A96}" sibTransId="{622BDDB9-ADF8-4744-9FF8-4859C3CAA6B1}"/>
    <dgm:cxn modelId="{E400D5EB-630F-41DA-AF46-B264C5A5D289}" type="presParOf" srcId="{87F1C83B-B7FA-46F9-A806-A8B0E34DF2EE}" destId="{2DEF293B-14FC-4BD5-8C5F-496B4F4931AA}" srcOrd="0" destOrd="0" presId="urn:microsoft.com/office/officeart/2018/5/layout/IconCircleLabelList"/>
    <dgm:cxn modelId="{BB2AFBCE-BBB2-4E5C-BC31-EC3CEE8C889D}" type="presParOf" srcId="{2DEF293B-14FC-4BD5-8C5F-496B4F4931AA}" destId="{358B1960-3CB0-4117-B2C6-7A412D0FEBCC}" srcOrd="0" destOrd="0" presId="urn:microsoft.com/office/officeart/2018/5/layout/IconCircleLabelList"/>
    <dgm:cxn modelId="{F7E83936-3B0B-4C47-AAD1-EE0F480A747C}" type="presParOf" srcId="{2DEF293B-14FC-4BD5-8C5F-496B4F4931AA}" destId="{A50EB633-41F1-4030-9698-8C1904AC6BAB}" srcOrd="1" destOrd="0" presId="urn:microsoft.com/office/officeart/2018/5/layout/IconCircleLabelList"/>
    <dgm:cxn modelId="{93E5F83B-0CDA-4FF7-8254-F8A3FC826D40}" type="presParOf" srcId="{2DEF293B-14FC-4BD5-8C5F-496B4F4931AA}" destId="{D88E8047-5B25-4633-8EB5-FA6392EB3D1A}" srcOrd="2" destOrd="0" presId="urn:microsoft.com/office/officeart/2018/5/layout/IconCircleLabelList"/>
    <dgm:cxn modelId="{DA6AD4E5-3151-40A1-AF02-CB7D537BD28E}" type="presParOf" srcId="{2DEF293B-14FC-4BD5-8C5F-496B4F4931AA}" destId="{9748DF3E-2152-4E78-AF64-E8207984EC24}" srcOrd="3" destOrd="0" presId="urn:microsoft.com/office/officeart/2018/5/layout/IconCircleLabelList"/>
    <dgm:cxn modelId="{454E40D8-00DA-4283-8F1B-3DAEBF39296F}" type="presParOf" srcId="{87F1C83B-B7FA-46F9-A806-A8B0E34DF2EE}" destId="{C51EC446-FD72-4A4F-B344-BD267FDEC094}" srcOrd="1" destOrd="0" presId="urn:microsoft.com/office/officeart/2018/5/layout/IconCircleLabelList"/>
    <dgm:cxn modelId="{83D3F516-477D-47FF-9973-8216D0AB63E5}" type="presParOf" srcId="{87F1C83B-B7FA-46F9-A806-A8B0E34DF2EE}" destId="{16119560-A28C-4810-BA77-AEA90F35F457}" srcOrd="2" destOrd="0" presId="urn:microsoft.com/office/officeart/2018/5/layout/IconCircleLabelList"/>
    <dgm:cxn modelId="{6CC447A6-CAB5-4FDB-8FE4-49B1FB36C1BB}" type="presParOf" srcId="{16119560-A28C-4810-BA77-AEA90F35F457}" destId="{4DD58748-E301-40A4-A271-6819E563B21F}" srcOrd="0" destOrd="0" presId="urn:microsoft.com/office/officeart/2018/5/layout/IconCircleLabelList"/>
    <dgm:cxn modelId="{1E41D108-071B-4AB8-9A07-AA0B375B4C87}" type="presParOf" srcId="{16119560-A28C-4810-BA77-AEA90F35F457}" destId="{630FABE3-D361-4E88-9445-A867E1D8A37C}" srcOrd="1" destOrd="0" presId="urn:microsoft.com/office/officeart/2018/5/layout/IconCircleLabelList"/>
    <dgm:cxn modelId="{818FD3F1-6B9C-41FA-A1E4-0E0249BE8340}" type="presParOf" srcId="{16119560-A28C-4810-BA77-AEA90F35F457}" destId="{DE4C069D-54D1-4495-9BE8-BF35438B0A64}" srcOrd="2" destOrd="0" presId="urn:microsoft.com/office/officeart/2018/5/layout/IconCircleLabelList"/>
    <dgm:cxn modelId="{2B617AD4-3899-42A0-931A-A583ECFA3002}" type="presParOf" srcId="{16119560-A28C-4810-BA77-AEA90F35F457}" destId="{94D0085D-B8AB-4A67-865C-BD458FF80C60}" srcOrd="3" destOrd="0" presId="urn:microsoft.com/office/officeart/2018/5/layout/IconCircleLabelList"/>
    <dgm:cxn modelId="{287400E3-2539-4BC2-A37A-29CF35AF72F4}" type="presParOf" srcId="{87F1C83B-B7FA-46F9-A806-A8B0E34DF2EE}" destId="{E155DF90-5DDA-470A-A93A-3FC77F766351}" srcOrd="3" destOrd="0" presId="urn:microsoft.com/office/officeart/2018/5/layout/IconCircleLabelList"/>
    <dgm:cxn modelId="{A1239615-13D2-4795-84BC-F50EE758EA29}" type="presParOf" srcId="{87F1C83B-B7FA-46F9-A806-A8B0E34DF2EE}" destId="{458039D4-E495-4807-94FD-F3D6A85BB28C}" srcOrd="4" destOrd="0" presId="urn:microsoft.com/office/officeart/2018/5/layout/IconCircleLabelList"/>
    <dgm:cxn modelId="{14B48B9E-62C7-4E34-96B3-2F123EDCE4E6}" type="presParOf" srcId="{458039D4-E495-4807-94FD-F3D6A85BB28C}" destId="{564A1C7B-39AB-459A-8EC6-E4B901E72693}" srcOrd="0" destOrd="0" presId="urn:microsoft.com/office/officeart/2018/5/layout/IconCircleLabelList"/>
    <dgm:cxn modelId="{C5669DBD-C280-4A86-A28E-013D8C421631}" type="presParOf" srcId="{458039D4-E495-4807-94FD-F3D6A85BB28C}" destId="{508C6C37-E55F-4924-9B42-DEDF9FE98382}" srcOrd="1" destOrd="0" presId="urn:microsoft.com/office/officeart/2018/5/layout/IconCircleLabelList"/>
    <dgm:cxn modelId="{F05FC566-B9A0-4C8C-86D0-9E82866E4E9D}" type="presParOf" srcId="{458039D4-E495-4807-94FD-F3D6A85BB28C}" destId="{7A497213-118F-4C6C-B6EF-14C43157CF07}" srcOrd="2" destOrd="0" presId="urn:microsoft.com/office/officeart/2018/5/layout/IconCircleLabelList"/>
    <dgm:cxn modelId="{BF5CF0DD-2B92-4223-AF22-67831D74FC0E}" type="presParOf" srcId="{458039D4-E495-4807-94FD-F3D6A85BB28C}" destId="{6A51ED7F-CCFA-4D61-B470-22E3FFD6BD9F}" srcOrd="3" destOrd="0" presId="urn:microsoft.com/office/officeart/2018/5/layout/IconCircleLabelList"/>
    <dgm:cxn modelId="{29CB7709-8644-4598-9BA4-B58BBB374A76}" type="presParOf" srcId="{87F1C83B-B7FA-46F9-A806-A8B0E34DF2EE}" destId="{065913E3-80AD-4C9F-9794-3E5D55837959}" srcOrd="5" destOrd="0" presId="urn:microsoft.com/office/officeart/2018/5/layout/IconCircleLabelList"/>
    <dgm:cxn modelId="{C1CDB512-E953-46EF-8D40-DD7C351FDC90}" type="presParOf" srcId="{87F1C83B-B7FA-46F9-A806-A8B0E34DF2EE}" destId="{63FEC124-9667-413B-BD5A-D2F63454FA46}" srcOrd="6" destOrd="0" presId="urn:microsoft.com/office/officeart/2018/5/layout/IconCircleLabelList"/>
    <dgm:cxn modelId="{559CDF9C-1FA3-42BC-89D2-79B1A3581D88}" type="presParOf" srcId="{63FEC124-9667-413B-BD5A-D2F63454FA46}" destId="{9D751D99-DED3-4C3A-B544-EAAFEF70A102}" srcOrd="0" destOrd="0" presId="urn:microsoft.com/office/officeart/2018/5/layout/IconCircleLabelList"/>
    <dgm:cxn modelId="{ABCECADA-8E2F-464C-9B87-E180E97A4D38}" type="presParOf" srcId="{63FEC124-9667-413B-BD5A-D2F63454FA46}" destId="{8D6D98FF-33E1-447A-B07D-C8D76582E05F}" srcOrd="1" destOrd="0" presId="urn:microsoft.com/office/officeart/2018/5/layout/IconCircleLabelList"/>
    <dgm:cxn modelId="{0F11B54E-007F-4A9E-9921-D1E24CE56B05}" type="presParOf" srcId="{63FEC124-9667-413B-BD5A-D2F63454FA46}" destId="{18CD364F-20F2-452E-9B63-F604CEED5640}" srcOrd="2" destOrd="0" presId="urn:microsoft.com/office/officeart/2018/5/layout/IconCircleLabelList"/>
    <dgm:cxn modelId="{2DC34B24-2931-4355-B33C-7AF4C5CAD112}" type="presParOf" srcId="{63FEC124-9667-413B-BD5A-D2F63454FA46}" destId="{7CE21823-1A71-4469-A90E-A6C918B0B2E0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03F5B7-C1D9-4B17-AF29-95D81CFB3071}">
      <dsp:nvSpPr>
        <dsp:cNvPr id="0" name=""/>
        <dsp:cNvSpPr/>
      </dsp:nvSpPr>
      <dsp:spPr>
        <a:xfrm>
          <a:off x="0" y="34337"/>
          <a:ext cx="6513603" cy="111727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- Found in almost all living cells</a:t>
          </a:r>
          <a:endParaRPr lang="en-US" sz="2000" kern="1200"/>
        </a:p>
      </dsp:txBody>
      <dsp:txXfrm>
        <a:off x="54541" y="88878"/>
        <a:ext cx="6404521" cy="1008188"/>
      </dsp:txXfrm>
    </dsp:sp>
    <dsp:sp modelId="{99AFD184-C9D1-4B16-A935-82FA2E685C4B}">
      <dsp:nvSpPr>
        <dsp:cNvPr id="0" name=""/>
        <dsp:cNvSpPr/>
      </dsp:nvSpPr>
      <dsp:spPr>
        <a:xfrm>
          <a:off x="0" y="1209207"/>
          <a:ext cx="6513603" cy="1117270"/>
        </a:xfrm>
        <a:prstGeom prst="round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- Synthesised where energy is captured (sunlight)/ released (respiration)</a:t>
          </a:r>
          <a:endParaRPr lang="en-US" sz="2000" kern="1200"/>
        </a:p>
      </dsp:txBody>
      <dsp:txXfrm>
        <a:off x="54541" y="1263748"/>
        <a:ext cx="6404521" cy="1008188"/>
      </dsp:txXfrm>
    </dsp:sp>
    <dsp:sp modelId="{69F8AC40-2C9E-4468-8293-51A3441BA0B8}">
      <dsp:nvSpPr>
        <dsp:cNvPr id="0" name=""/>
        <dsp:cNvSpPr/>
      </dsp:nvSpPr>
      <dsp:spPr>
        <a:xfrm>
          <a:off x="0" y="2384077"/>
          <a:ext cx="6513603" cy="1117270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- A small molecule that can easily be moved around the cell</a:t>
          </a:r>
          <a:endParaRPr lang="en-US" sz="2000" kern="1200"/>
        </a:p>
      </dsp:txBody>
      <dsp:txXfrm>
        <a:off x="54541" y="2438618"/>
        <a:ext cx="6404521" cy="1008188"/>
      </dsp:txXfrm>
    </dsp:sp>
    <dsp:sp modelId="{CD84582F-8CA2-4D67-98A3-55B4547AA3D4}">
      <dsp:nvSpPr>
        <dsp:cNvPr id="0" name=""/>
        <dsp:cNvSpPr/>
      </dsp:nvSpPr>
      <dsp:spPr>
        <a:xfrm>
          <a:off x="0" y="3558948"/>
          <a:ext cx="6513603" cy="1117270"/>
        </a:xfrm>
        <a:prstGeom prst="round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- Hydrolysed to release energy where it is needed</a:t>
          </a:r>
          <a:endParaRPr lang="en-US" sz="2000" kern="1200"/>
        </a:p>
      </dsp:txBody>
      <dsp:txXfrm>
        <a:off x="54541" y="3613489"/>
        <a:ext cx="6404521" cy="1008188"/>
      </dsp:txXfrm>
    </dsp:sp>
    <dsp:sp modelId="{90EA770A-9699-4AE2-88F0-82F7BDA7A1DC}">
      <dsp:nvSpPr>
        <dsp:cNvPr id="0" name=""/>
        <dsp:cNvSpPr/>
      </dsp:nvSpPr>
      <dsp:spPr>
        <a:xfrm>
          <a:off x="0" y="4733818"/>
          <a:ext cx="6513603" cy="111727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- Hydrolysed to release small quantities of energy (enough to be useful but not to cause cellular damage – hydrolysis of ATP releases 30.6kJmol</a:t>
          </a:r>
          <a:r>
            <a:rPr lang="en-GB" sz="2000" kern="1200" baseline="30000"/>
            <a:t>-1</a:t>
          </a:r>
          <a:r>
            <a:rPr lang="en-GB" sz="2000" kern="1200"/>
            <a:t>)</a:t>
          </a:r>
          <a:endParaRPr lang="en-US" sz="2000" kern="1200"/>
        </a:p>
      </dsp:txBody>
      <dsp:txXfrm>
        <a:off x="54541" y="4788359"/>
        <a:ext cx="6404521" cy="10081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8B1960-3CB0-4117-B2C6-7A412D0FEBCC}">
      <dsp:nvSpPr>
        <dsp:cNvPr id="0" name=""/>
        <dsp:cNvSpPr/>
      </dsp:nvSpPr>
      <dsp:spPr>
        <a:xfrm>
          <a:off x="539367" y="913449"/>
          <a:ext cx="1819616" cy="175864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0EB633-41F1-4030-9698-8C1904AC6BAB}">
      <dsp:nvSpPr>
        <dsp:cNvPr id="0" name=""/>
        <dsp:cNvSpPr/>
      </dsp:nvSpPr>
      <dsp:spPr>
        <a:xfrm>
          <a:off x="790781" y="1204314"/>
          <a:ext cx="1316788" cy="117691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837473B0-CC2E-450A-ABE3-18F120FF3D39}">
                <a1611:picAttrSrcUrl xmlns:a1611="http://schemas.microsoft.com/office/drawing/2016/11/main" r:i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48DF3E-2152-4E78-AF64-E8207984EC24}">
      <dsp:nvSpPr>
        <dsp:cNvPr id="0" name=""/>
        <dsp:cNvSpPr/>
      </dsp:nvSpPr>
      <dsp:spPr>
        <a:xfrm>
          <a:off x="107626" y="3137054"/>
          <a:ext cx="2646630" cy="65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2000" kern="1200"/>
            <a:t>synthesis of macromolecules (proteins, carbohydrates, nucleic acids, fats)</a:t>
          </a:r>
          <a:endParaRPr lang="en-US" sz="2000" kern="1200"/>
        </a:p>
      </dsp:txBody>
      <dsp:txXfrm>
        <a:off x="107626" y="3137054"/>
        <a:ext cx="2646630" cy="6510"/>
      </dsp:txXfrm>
    </dsp:sp>
    <dsp:sp modelId="{4DD58748-E301-40A4-A271-6819E563B21F}">
      <dsp:nvSpPr>
        <dsp:cNvPr id="0" name=""/>
        <dsp:cNvSpPr/>
      </dsp:nvSpPr>
      <dsp:spPr>
        <a:xfrm>
          <a:off x="3087490" y="852328"/>
          <a:ext cx="2050097" cy="191318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0FABE3-D361-4E88-9445-A867E1D8A37C}">
      <dsp:nvSpPr>
        <dsp:cNvPr id="0" name=""/>
        <dsp:cNvSpPr/>
      </dsp:nvSpPr>
      <dsp:spPr>
        <a:xfrm>
          <a:off x="3399054" y="1148874"/>
          <a:ext cx="1426968" cy="132009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D0085D-B8AB-4A67-865C-BD458FF80C60}">
      <dsp:nvSpPr>
        <dsp:cNvPr id="0" name=""/>
        <dsp:cNvSpPr/>
      </dsp:nvSpPr>
      <dsp:spPr>
        <a:xfrm>
          <a:off x="3203971" y="2993038"/>
          <a:ext cx="1800000" cy="34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2000" kern="1200"/>
            <a:t>growth/ cell division</a:t>
          </a:r>
          <a:endParaRPr lang="en-US" sz="2000" kern="1200"/>
        </a:p>
      </dsp:txBody>
      <dsp:txXfrm>
        <a:off x="3203971" y="2993038"/>
        <a:ext cx="1800000" cy="34736"/>
      </dsp:txXfrm>
    </dsp:sp>
    <dsp:sp modelId="{564A1C7B-39AB-459A-8EC6-E4B901E72693}">
      <dsp:nvSpPr>
        <dsp:cNvPr id="0" name=""/>
        <dsp:cNvSpPr/>
      </dsp:nvSpPr>
      <dsp:spPr>
        <a:xfrm>
          <a:off x="5452588" y="752745"/>
          <a:ext cx="2180957" cy="211235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8C6C37-E55F-4924-9B42-DEDF9FE98382}">
      <dsp:nvSpPr>
        <dsp:cNvPr id="0" name=""/>
        <dsp:cNvSpPr/>
      </dsp:nvSpPr>
      <dsp:spPr>
        <a:xfrm>
          <a:off x="5783986" y="1108201"/>
          <a:ext cx="1518161" cy="140144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51ED7F-CCFA-4D61-B470-22E3FFD6BD9F}">
      <dsp:nvSpPr>
        <dsp:cNvPr id="0" name=""/>
        <dsp:cNvSpPr/>
      </dsp:nvSpPr>
      <dsp:spPr>
        <a:xfrm>
          <a:off x="5652246" y="2993038"/>
          <a:ext cx="1800000" cy="34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2000" kern="1200"/>
            <a:t>active transport</a:t>
          </a:r>
          <a:endParaRPr lang="en-US" sz="2000" kern="1200"/>
        </a:p>
      </dsp:txBody>
      <dsp:txXfrm>
        <a:off x="5652246" y="2993038"/>
        <a:ext cx="1800000" cy="34736"/>
      </dsp:txXfrm>
    </dsp:sp>
    <dsp:sp modelId="{9D751D99-DED3-4C3A-B544-EAAFEF70A102}">
      <dsp:nvSpPr>
        <dsp:cNvPr id="0" name=""/>
        <dsp:cNvSpPr/>
      </dsp:nvSpPr>
      <dsp:spPr>
        <a:xfrm>
          <a:off x="7948545" y="745042"/>
          <a:ext cx="2115846" cy="212775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6D98FF-33E1-447A-B07D-C8D76582E05F}">
      <dsp:nvSpPr>
        <dsp:cNvPr id="0" name=""/>
        <dsp:cNvSpPr/>
      </dsp:nvSpPr>
      <dsp:spPr>
        <a:xfrm>
          <a:off x="8331461" y="1102371"/>
          <a:ext cx="1350014" cy="1413102"/>
        </a:xfrm>
        <a:prstGeom prst="rect">
          <a:avLst/>
        </a:prstGeom>
        <a:blipFill>
          <a:blip xmlns:r="http://schemas.openxmlformats.org/officeDocument/2006/relationships" r:embed="rId7"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E21823-1A71-4469-A90E-A6C918B0B2E0}">
      <dsp:nvSpPr>
        <dsp:cNvPr id="0" name=""/>
        <dsp:cNvSpPr/>
      </dsp:nvSpPr>
      <dsp:spPr>
        <a:xfrm>
          <a:off x="8100510" y="3065046"/>
          <a:ext cx="1800000" cy="34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2000" kern="1200"/>
            <a:t>generation of nerve impulses/ muscle contraction</a:t>
          </a:r>
          <a:endParaRPr lang="en-US" sz="2000" kern="1200"/>
        </a:p>
      </dsp:txBody>
      <dsp:txXfrm>
        <a:off x="8100510" y="3065046"/>
        <a:ext cx="1800000" cy="347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F9A8510C-B808-4326-A9B4-61058A09890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97603507-CB5C-4B49-A3DD-B9F15F2D63AE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871DED66-DC80-449A-9DC6-CDE03696D70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6629" name="Rectangle 5">
            <a:extLst>
              <a:ext uri="{FF2B5EF4-FFF2-40B4-BE49-F238E27FC236}">
                <a16:creationId xmlns:a16="http://schemas.microsoft.com/office/drawing/2014/main" id="{E6F3A716-D634-49DF-81CA-C2BF0D15A463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26630" name="Rectangle 6">
            <a:extLst>
              <a:ext uri="{FF2B5EF4-FFF2-40B4-BE49-F238E27FC236}">
                <a16:creationId xmlns:a16="http://schemas.microsoft.com/office/drawing/2014/main" id="{4F14E418-4875-4314-A870-8CFBC7575A6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26631" name="Rectangle 7">
            <a:extLst>
              <a:ext uri="{FF2B5EF4-FFF2-40B4-BE49-F238E27FC236}">
                <a16:creationId xmlns:a16="http://schemas.microsoft.com/office/drawing/2014/main" id="{2FA15763-0508-4552-8456-173D4C4D635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8BD509F-7029-4416-8E18-544B555DB6B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43F476-20E6-457D-9AE4-28D5008EA51E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77335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E262A2-1670-4AF8-9BC8-CE9B28057E0D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34233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A2D7F5-D1C1-42E0-9B14-4AE774D21307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48437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ED6F6F-3749-40F6-8F2D-F0E5B4E9D5DC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48234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5C7BBC-441D-48DE-AFC8-515EDC6F15C7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73533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4C5D97-02F4-48E1-B0AD-3CF58337D56F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37897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71A6AA-DDEF-43EF-8B28-7C83EDB29B40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60107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4E9004-03F7-4B89-895C-6D145CC19CDE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42359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A97119-9582-4BE7-AFBA-47E113AC8F2B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67756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C4F498-3A1C-4236-A4DF-ADF5FA3D8096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11698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F2AC26-584A-4441-96CB-EFD68D2B1B9D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81713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exampaperspractice.co.uk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456B705-0468-4A06-813F-96429635BEB4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E8510BF9-B10F-3068-27A4-1DCA073D201A}"/>
              </a:ext>
            </a:extLst>
          </p:cNvPr>
          <p:cNvSpPr txBox="1">
            <a:spLocks/>
          </p:cNvSpPr>
          <p:nvPr userDrawn="1"/>
        </p:nvSpPr>
        <p:spPr>
          <a:xfrm>
            <a:off x="575726" y="6595292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1B75DA-E4CB-AB2A-4A7C-3CE2E37500F3}"/>
              </a:ext>
            </a:extLst>
          </p:cNvPr>
          <p:cNvSpPr txBox="1"/>
          <p:nvPr userDrawn="1"/>
        </p:nvSpPr>
        <p:spPr>
          <a:xfrm>
            <a:off x="8458200" y="6640510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tx1"/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4B2333-3D17-B921-28B2-91C038AF742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131" y="1465493"/>
            <a:ext cx="7695738" cy="30983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F6191E-FFC5-9DE6-9A8F-AA3E34F0B06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927" y="136525"/>
            <a:ext cx="933411" cy="37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843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3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upload.wikimedia.org/wikipedia/commons/thumb/0/0c/Mitochondria,_mammalian_lung_-_TEM.jpg/250px-Mitochondria,_mammalian_lung_-_TE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56" y="2265327"/>
            <a:ext cx="4010438" cy="232734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www.cytochemistry.net/cell-biology/mitmor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975" y="2255712"/>
            <a:ext cx="4308697" cy="232734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29989D5-4245-417E-9F7F-ED109EB1D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Name the organelle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331C0E1-230F-490D-979B-2F9D8ADBE7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301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89CAB-A927-46FD-BF39-19CBF8AE7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2852936"/>
            <a:ext cx="3416158" cy="2954476"/>
          </a:xfrm>
        </p:spPr>
        <p:txBody>
          <a:bodyPr>
            <a:normAutofit fontScale="90000"/>
          </a:bodyPr>
          <a:lstStyle/>
          <a:p>
            <a:r>
              <a:rPr lang="en-GB"/>
              <a:t>ATP: The universal energy currency of cells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B6339CE9-F350-415D-8DBD-5381978AA91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Shopping in South West London">
            <a:extLst>
              <a:ext uri="{FF2B5EF4-FFF2-40B4-BE49-F238E27FC236}">
                <a16:creationId xmlns:a16="http://schemas.microsoft.com/office/drawing/2014/main" id="{344F933C-ADE6-4E63-9E34-8E2A909B9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279866"/>
            <a:ext cx="3575720" cy="146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9BE721-95E4-4F19-ADFF-4C30ACEAFE24}"/>
              </a:ext>
            </a:extLst>
          </p:cNvPr>
          <p:cNvSpPr txBox="1"/>
          <p:nvPr/>
        </p:nvSpPr>
        <p:spPr>
          <a:xfrm>
            <a:off x="335360" y="1844824"/>
            <a:ext cx="3943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I went shopping ...</a:t>
            </a:r>
          </a:p>
        </p:txBody>
      </p:sp>
    </p:spTree>
    <p:extLst>
      <p:ext uri="{BB962C8B-B14F-4D97-AF65-F5344CB8AC3E}">
        <p14:creationId xmlns:p14="http://schemas.microsoft.com/office/powerpoint/2010/main" val="398311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288F3-E205-48BC-9F41-BA43FAC3B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204" y="606564"/>
            <a:ext cx="10451592" cy="1325563"/>
          </a:xfrm>
        </p:spPr>
        <p:txBody>
          <a:bodyPr anchor="ctr">
            <a:normAutofit/>
          </a:bodyPr>
          <a:lstStyle/>
          <a:p>
            <a:r>
              <a:rPr lang="en-GB" altLang="en-US"/>
              <a:t>Cellular processes that require energy:</a:t>
            </a:r>
            <a:br>
              <a:rPr lang="en-GB" altLang="en-US"/>
            </a:br>
            <a:endParaRPr lang="en-GB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56F2F91-B1EE-4BEF-80A2-B7AC2836933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19824" y="2236162"/>
          <a:ext cx="10190252" cy="361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5588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50EB633-41F1-4030-9698-8C1904AC6B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58B1960-3CB0-4117-B2C6-7A412D0FEB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748DF3E-2152-4E78-AF64-E8207984EC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30FABE3-D361-4E88-9445-A867E1D8A3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DD58748-E301-40A4-A271-6819E563B2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4D0085D-B8AB-4A67-865C-BD458FF80C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08C6C37-E55F-4924-9B42-DEDF9FE983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64A1C7B-39AB-459A-8EC6-E4B901E726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A51ED7F-CCFA-4D61-B470-22E3FFD6BD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D751D99-DED3-4C3A-B544-EAAFEF70A1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D6D98FF-33E1-447A-B07D-C8D76582E0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CE21823-1A71-4469-A90E-A6C918B0B2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http://www.cartage.org.lb/en/themes/sciences/zoology/animalphysiology/anatomy/animalcellstructure/Mitochondria/mitochondr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12" y="1772816"/>
            <a:ext cx="4337482" cy="443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7417692" y="4437112"/>
            <a:ext cx="2998788" cy="609600"/>
            <a:chOff x="5943600" y="4508500"/>
            <a:chExt cx="2998788" cy="609600"/>
          </a:xfrm>
        </p:grpSpPr>
        <p:sp>
          <p:nvSpPr>
            <p:cNvPr id="16387" name="Line 9"/>
            <p:cNvSpPr>
              <a:spLocks noChangeShapeType="1"/>
            </p:cNvSpPr>
            <p:nvPr/>
          </p:nvSpPr>
          <p:spPr bwMode="auto">
            <a:xfrm flipH="1">
              <a:off x="5943600" y="4876800"/>
              <a:ext cx="1143000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latin typeface="+mj-lt"/>
              </a:endParaRPr>
            </a:p>
          </p:txBody>
        </p:sp>
        <p:sp>
          <p:nvSpPr>
            <p:cNvPr id="16388" name="Rectangle 8"/>
            <p:cNvSpPr>
              <a:spLocks noChangeArrowheads="1"/>
            </p:cNvSpPr>
            <p:nvPr/>
          </p:nvSpPr>
          <p:spPr bwMode="auto">
            <a:xfrm>
              <a:off x="6732588" y="4508500"/>
              <a:ext cx="2209800" cy="6096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>
                  <a:solidFill>
                    <a:schemeClr val="bg1"/>
                  </a:solidFill>
                  <a:latin typeface="+mj-lt"/>
                </a:rPr>
                <a:t>Inter membrane</a:t>
              </a:r>
            </a:p>
            <a:p>
              <a:pPr algn="ctr"/>
              <a:r>
                <a:rPr lang="en-GB">
                  <a:solidFill>
                    <a:schemeClr val="bg1"/>
                  </a:solidFill>
                  <a:latin typeface="+mj-lt"/>
                </a:rPr>
                <a:t>space</a:t>
              </a:r>
            </a:p>
          </p:txBody>
        </p:sp>
      </p:grpSp>
      <p:sp>
        <p:nvSpPr>
          <p:cNvPr id="3" name="Rounded Rectangle 2"/>
          <p:cNvSpPr/>
          <p:nvPr/>
        </p:nvSpPr>
        <p:spPr>
          <a:xfrm>
            <a:off x="5807968" y="2348880"/>
            <a:ext cx="1008112" cy="50405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476078" y="3008496"/>
            <a:ext cx="1008112" cy="34849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534691" y="4542656"/>
            <a:ext cx="1008112" cy="39851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104866" y="5199112"/>
            <a:ext cx="1008112" cy="25202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6338CB2-04D4-4D53-AFD2-5E42F704F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Now draw a diagram and label it</a:t>
            </a:r>
          </a:p>
        </p:txBody>
      </p:sp>
    </p:spTree>
    <p:extLst>
      <p:ext uri="{BB962C8B-B14F-4D97-AF65-F5344CB8AC3E}">
        <p14:creationId xmlns:p14="http://schemas.microsoft.com/office/powerpoint/2010/main" val="1800065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w did the evolution of complex life on Earth begin - The Gene Code Episode 1 - BBC Four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73275" y="1600201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3467411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DA3B85-B5CF-4AA1-AB53-A5DA0BDB3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Now complete </a:t>
            </a:r>
            <a:r>
              <a:rPr lang="en-US" sz="2600">
                <a:solidFill>
                  <a:srgbClr val="FFFFFF"/>
                </a:solidFill>
              </a:rPr>
              <a:t>questions</a:t>
            </a:r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>
                <a:solidFill>
                  <a:srgbClr val="FFFFFF"/>
                </a:solidFill>
              </a:rPr>
              <a:t>1b to 1e </a:t>
            </a:r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on the worksheet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3AA4FD4-478A-442D-BC59-59A92B8C35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38600" y="1100127"/>
            <a:ext cx="7188199" cy="465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760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8" t="31350" r="12707" b="1008"/>
          <a:stretch/>
        </p:blipFill>
        <p:spPr bwMode="auto">
          <a:xfrm>
            <a:off x="6960096" y="1936691"/>
            <a:ext cx="4355049" cy="2356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8" t="41495" r="12707" b="11025"/>
          <a:stretch/>
        </p:blipFill>
        <p:spPr bwMode="auto">
          <a:xfrm>
            <a:off x="539925" y="1916832"/>
            <a:ext cx="5848010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75440" y="5157193"/>
            <a:ext cx="8751858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3600" dirty="0"/>
              <a:t>2. Write a detailed definition for the process that connects both these words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694163" y="404665"/>
            <a:ext cx="8751858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3600" dirty="0"/>
              <a:t>1. Get your ENERGY going in this lesson by working out the two words shown below</a:t>
            </a:r>
          </a:p>
        </p:txBody>
      </p:sp>
    </p:spTree>
    <p:extLst>
      <p:ext uri="{BB962C8B-B14F-4D97-AF65-F5344CB8AC3E}">
        <p14:creationId xmlns:p14="http://schemas.microsoft.com/office/powerpoint/2010/main" val="27932179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/>
              <a:t>Self-Assess: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9062" indent="0" algn="ctr">
              <a:buNone/>
            </a:pPr>
            <a:r>
              <a:rPr lang="en-GB" sz="4400" b="1" u="sng"/>
              <a:t>Respiration</a:t>
            </a:r>
            <a:r>
              <a:rPr lang="en-GB" sz="4400"/>
              <a:t> is the metabolic process that occurs in the </a:t>
            </a:r>
            <a:r>
              <a:rPr lang="en-GB" sz="4400" b="1" u="sng"/>
              <a:t>living cells </a:t>
            </a:r>
            <a:r>
              <a:rPr lang="en-GB" sz="4400"/>
              <a:t>of </a:t>
            </a:r>
            <a:r>
              <a:rPr lang="en-GB" sz="4400" b="1" u="sng"/>
              <a:t>all organisms</a:t>
            </a:r>
            <a:r>
              <a:rPr lang="en-GB" sz="4400"/>
              <a:t> and </a:t>
            </a:r>
            <a:r>
              <a:rPr lang="en-GB" sz="4400" b="1" u="sng"/>
              <a:t>releases the energy </a:t>
            </a:r>
            <a:r>
              <a:rPr lang="en-GB" sz="4400"/>
              <a:t>stored in </a:t>
            </a:r>
            <a:r>
              <a:rPr lang="en-GB" sz="4400" b="1" u="sng"/>
              <a:t>organic molecules such as glucose</a:t>
            </a:r>
            <a:r>
              <a:rPr lang="en-GB" sz="4400"/>
              <a:t>. 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7B43681-BD03-47B3-937B-224CEFCACAC2}"/>
              </a:ext>
            </a:extLst>
          </p:cNvPr>
          <p:cNvSpPr txBox="1">
            <a:spLocks/>
          </p:cNvSpPr>
          <p:nvPr/>
        </p:nvSpPr>
        <p:spPr bwMode="auto">
          <a:xfrm>
            <a:off x="2423592" y="5157192"/>
            <a:ext cx="8352928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i="1">
                <a:solidFill>
                  <a:prstClr val="black"/>
                </a:solidFill>
              </a:rPr>
              <a:t>At A-level, we need to know that this released energy is used to </a:t>
            </a:r>
            <a:r>
              <a:rPr lang="en-GB" sz="2000" i="1" u="sng">
                <a:solidFill>
                  <a:prstClr val="black"/>
                </a:solidFill>
              </a:rPr>
              <a:t>synthesise </a:t>
            </a:r>
            <a:r>
              <a:rPr lang="en-GB" sz="2000" b="1" i="1" u="sng">
                <a:solidFill>
                  <a:prstClr val="black"/>
                </a:solidFill>
              </a:rPr>
              <a:t>ATP</a:t>
            </a:r>
            <a:endParaRPr lang="en-GB" sz="2000" b="1" u="sn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823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19AF6-15C1-4A2B-8F0E-A119BEF32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0"/>
            <a:ext cx="10515600" cy="1325563"/>
          </a:xfrm>
        </p:spPr>
        <p:txBody>
          <a:bodyPr/>
          <a:lstStyle/>
          <a:p>
            <a:r>
              <a:rPr lang="en-GB"/>
              <a:t>Respiration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7106DF4-D92B-4AAF-A935-D362630636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5560" y="1199244"/>
            <a:ext cx="7704856" cy="545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5271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E6CAA20-98E5-4163-837B-67997609E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/>
              <a:t>ATP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3FDAEBF-3A24-4016-8B3D-9FEF382478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044" r="5258" b="-2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502903-9E27-463A-960D-C0D803036A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altLang="en-US" sz="2000"/>
              <a:t>Describe the structure of ATP (what type of molecule is it?/ what is it composed of?):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altLang="en-US" sz="2000"/>
          </a:p>
          <a:p>
            <a:pPr>
              <a:spcBef>
                <a:spcPct val="0"/>
              </a:spcBef>
            </a:pPr>
            <a:r>
              <a:rPr lang="en-US" altLang="en-US" sz="2000" b="1"/>
              <a:t>ATP</a:t>
            </a:r>
            <a:r>
              <a:rPr lang="en-US" altLang="en-US" sz="2000"/>
              <a:t>  = adenosine tri-phosphate</a:t>
            </a:r>
          </a:p>
          <a:p>
            <a:pPr>
              <a:spcBef>
                <a:spcPct val="0"/>
              </a:spcBef>
            </a:pPr>
            <a:endParaRPr lang="en-US" altLang="en-US" sz="2000"/>
          </a:p>
          <a:p>
            <a:pPr marL="285750" indent="-2286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000" u="sng"/>
              <a:t>It </a:t>
            </a:r>
            <a:r>
              <a:rPr lang="en-US" altLang="en-US" sz="2000"/>
              <a:t>is a </a:t>
            </a:r>
            <a:r>
              <a:rPr lang="en-US" altLang="en-US" sz="2000" u="sng"/>
              <a:t>nucleotide</a:t>
            </a:r>
            <a:r>
              <a:rPr lang="en-US" altLang="en-US" sz="2000"/>
              <a:t> made up of:</a:t>
            </a:r>
          </a:p>
          <a:p>
            <a:pPr marL="57150">
              <a:spcBef>
                <a:spcPct val="0"/>
              </a:spcBef>
            </a:pPr>
            <a:endParaRPr lang="en-US" altLang="en-US" sz="2000"/>
          </a:p>
          <a:p>
            <a:pPr marL="40005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000"/>
              <a:t>the </a:t>
            </a:r>
            <a:r>
              <a:rPr lang="en-US" altLang="en-US" sz="2000" u="sng"/>
              <a:t>nitrogenous base</a:t>
            </a:r>
            <a:r>
              <a:rPr lang="en-US" altLang="en-US" sz="2000"/>
              <a:t> </a:t>
            </a:r>
            <a:r>
              <a:rPr lang="en-US" altLang="en-US" sz="2000" b="1"/>
              <a:t>adenine</a:t>
            </a:r>
          </a:p>
          <a:p>
            <a:pPr marL="40005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000"/>
              <a:t>the </a:t>
            </a:r>
            <a:r>
              <a:rPr lang="en-US" altLang="en-US" sz="2000" u="sng"/>
              <a:t>pentose sugar</a:t>
            </a:r>
            <a:r>
              <a:rPr lang="en-US" altLang="en-US" sz="2000" b="1"/>
              <a:t> ribose</a:t>
            </a:r>
            <a:endParaRPr lang="en-US" altLang="en-US" sz="2000"/>
          </a:p>
          <a:p>
            <a:pPr marL="40005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000" b="1"/>
              <a:t>3 phosphates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altLang="en-US" sz="200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D19D69-5FA4-551E-85DC-6C60F685F777}"/>
              </a:ext>
            </a:extLst>
          </p:cNvPr>
          <p:cNvSpPr txBox="1"/>
          <p:nvPr/>
        </p:nvSpPr>
        <p:spPr>
          <a:xfrm>
            <a:off x="9490927" y="3630341"/>
            <a:ext cx="2255024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cs typeface="Calibri"/>
              </a:rPr>
              <a:t>Extra info:</a:t>
            </a:r>
          </a:p>
          <a:p>
            <a:r>
              <a:rPr lang="en-GB" dirty="0">
                <a:cs typeface="Calibri"/>
              </a:rPr>
              <a:t>Adenosine is a nucleoside. It is a purine bonded to a ribose.</a:t>
            </a:r>
          </a:p>
          <a:p>
            <a:r>
              <a:rPr lang="en-GB" dirty="0">
                <a:cs typeface="Calibri"/>
              </a:rPr>
              <a:t>Adenine is a nucleotide.</a:t>
            </a:r>
          </a:p>
        </p:txBody>
      </p:sp>
    </p:spTree>
    <p:extLst>
      <p:ext uri="{BB962C8B-B14F-4D97-AF65-F5344CB8AC3E}">
        <p14:creationId xmlns:p14="http://schemas.microsoft.com/office/powerpoint/2010/main" val="327740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2" name="Text Box 2">
            <a:extLst>
              <a:ext uri="{FF2B5EF4-FFF2-40B4-BE49-F238E27FC236}">
                <a16:creationId xmlns:a16="http://schemas.microsoft.com/office/drawing/2014/main" id="{A1DD6039-D928-478B-A87D-BA4DA33325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274" y="93170"/>
            <a:ext cx="11017224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GB" altLang="en-US" sz="1800" b="1">
                <a:latin typeface="+mn-lt"/>
              </a:rPr>
              <a:t>ATP </a:t>
            </a:r>
            <a:r>
              <a:rPr lang="en-GB" altLang="en-US" sz="1800">
                <a:latin typeface="+mn-lt"/>
              </a:rPr>
              <a:t>is synthesised by adding a</a:t>
            </a:r>
            <a:r>
              <a:rPr lang="en-GB" altLang="en-US" sz="1800" b="1">
                <a:latin typeface="+mn-lt"/>
              </a:rPr>
              <a:t> phosphate group </a:t>
            </a:r>
            <a:r>
              <a:rPr lang="en-GB" altLang="en-US" sz="1800">
                <a:latin typeface="+mn-lt"/>
              </a:rPr>
              <a:t>(P</a:t>
            </a:r>
            <a:r>
              <a:rPr lang="en-GB" altLang="en-US" sz="1800" baseline="-25000">
                <a:latin typeface="+mn-lt"/>
              </a:rPr>
              <a:t>i</a:t>
            </a:r>
            <a:r>
              <a:rPr lang="en-GB" altLang="en-US" sz="1800">
                <a:latin typeface="+mn-lt"/>
              </a:rPr>
              <a:t> = inorganic phosphate)</a:t>
            </a:r>
            <a:r>
              <a:rPr lang="en-GB" altLang="en-US" sz="1800" b="1">
                <a:latin typeface="+mn-lt"/>
              </a:rPr>
              <a:t> </a:t>
            </a:r>
            <a:r>
              <a:rPr lang="en-GB" altLang="en-US" sz="1800">
                <a:latin typeface="+mn-lt"/>
              </a:rPr>
              <a:t>to</a:t>
            </a:r>
            <a:r>
              <a:rPr lang="en-GB" altLang="en-US" sz="1800" b="1">
                <a:latin typeface="+mn-lt"/>
              </a:rPr>
              <a:t> ADP</a:t>
            </a:r>
            <a:endParaRPr lang="en-GB" altLang="en-US" sz="1800">
              <a:latin typeface="+mn-lt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GB" altLang="en-US" sz="1800">
              <a:latin typeface="+mn-lt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+mn-lt"/>
              </a:rPr>
              <a:t>This reaction is </a:t>
            </a:r>
            <a:r>
              <a:rPr lang="en-GB" altLang="en-US" sz="1800" b="1">
                <a:latin typeface="+mn-lt"/>
              </a:rPr>
              <a:t>thermodynamically unfavourable</a:t>
            </a:r>
            <a:r>
              <a:rPr lang="en-GB" altLang="en-US" sz="1800">
                <a:latin typeface="+mn-lt"/>
              </a:rPr>
              <a:t> (requires energy), so ATP is synthesised using the energy released from respiration or that absorbed from sunlight by plants</a:t>
            </a:r>
          </a:p>
        </p:txBody>
      </p:sp>
      <p:sp>
        <p:nvSpPr>
          <p:cNvPr id="30796" name="Text Box 76">
            <a:extLst>
              <a:ext uri="{FF2B5EF4-FFF2-40B4-BE49-F238E27FC236}">
                <a16:creationId xmlns:a16="http://schemas.microsoft.com/office/drawing/2014/main" id="{10755EA6-9FE0-4ABE-8F46-72FA1F089E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400" y="5289673"/>
            <a:ext cx="11017223" cy="1476375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+mn-lt"/>
              </a:rPr>
              <a:t>The third/terminal phosphate bond is a high energy bond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+mn-lt"/>
              </a:rPr>
              <a:t>This ‘captured’ </a:t>
            </a:r>
            <a:r>
              <a:rPr lang="en-GB" altLang="en-US" sz="1800" u="sng">
                <a:latin typeface="+mn-lt"/>
              </a:rPr>
              <a:t>energy is released</a:t>
            </a:r>
            <a:r>
              <a:rPr lang="en-GB" altLang="en-US" sz="1800">
                <a:latin typeface="+mn-lt"/>
              </a:rPr>
              <a:t> when ATP is</a:t>
            </a:r>
            <a:r>
              <a:rPr lang="en-GB" altLang="en-US" sz="1800" b="1">
                <a:latin typeface="+mn-lt"/>
              </a:rPr>
              <a:t> hydrolysed</a:t>
            </a:r>
            <a:r>
              <a:rPr lang="en-GB" altLang="en-US" sz="1800">
                <a:latin typeface="+mn-lt"/>
              </a:rPr>
              <a:t> to ADP and Pi</a:t>
            </a:r>
            <a:endParaRPr lang="en-GB" altLang="en-US" sz="1800" b="1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+mn-lt"/>
              </a:rPr>
              <a:t>Breaking of this bond can be coupled to other energy-requiring processes in the cell</a:t>
            </a:r>
          </a:p>
        </p:txBody>
      </p:sp>
      <p:pic>
        <p:nvPicPr>
          <p:cNvPr id="37" name="Picture 4" descr="figure 2-27">
            <a:extLst>
              <a:ext uri="{FF2B5EF4-FFF2-40B4-BE49-F238E27FC236}">
                <a16:creationId xmlns:a16="http://schemas.microsoft.com/office/drawing/2014/main" id="{D4A9D203-6F8C-4CF8-92F2-FBB176C65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664" y="1538945"/>
            <a:ext cx="5711066" cy="3528392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959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0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9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948e339c5fc46c8b2750cbbc9e73e24 xmlns="b83ea8ec-d1ce-4b1c-906d-dc0b29db2502">
      <Terms xmlns="http://schemas.microsoft.com/office/infopath/2007/PartnerControls"/>
    </f948e339c5fc46c8b2750cbbc9e73e24>
    <CustomTags xmlns="b83ea8ec-d1ce-4b1c-906d-dc0b29db2502" xsi:nil="true"/>
    <CurriculumSubject xmlns="b83ea8ec-d1ce-4b1c-906d-dc0b29db2502">Biology</CurriculumSubject>
    <i0165b589e0f485fa6237a9400464043 xmlns="b83ea8ec-d1ce-4b1c-906d-dc0b29db2502">
      <Terms xmlns="http://schemas.microsoft.com/office/infopath/2007/PartnerControls"/>
    </i0165b589e0f485fa6237a9400464043>
    <KeyStage xmlns="b83ea8ec-d1ce-4b1c-906d-dc0b29db2502" xsi:nil="true"/>
    <mcfa9f6af8bf42a58d866cdfd4e11fd3 xmlns="b83ea8ec-d1ce-4b1c-906d-dc0b29db2502">
      <Terms xmlns="http://schemas.microsoft.com/office/infopath/2007/PartnerControls"/>
    </mcfa9f6af8bf42a58d866cdfd4e11fd3>
    <Year xmlns="b83ea8ec-d1ce-4b1c-906d-dc0b29db2502" xsi:nil="true"/>
    <Lesson xmlns="b83ea8ec-d1ce-4b1c-906d-dc0b29db2502" xsi:nil="true"/>
    <p0200d0debe3499c8d7b4d3006013c0c xmlns="b83ea8ec-d1ce-4b1c-906d-dc0b29db2502">
      <Terms xmlns="http://schemas.microsoft.com/office/infopath/2007/PartnerControls"/>
    </p0200d0debe3499c8d7b4d3006013c0c>
    <PersonalIdentificationData xmlns="b83ea8ec-d1ce-4b1c-906d-dc0b29db2502" xsi:nil="true"/>
    <TaxCatchAll xmlns="b83ea8ec-d1ce-4b1c-906d-dc0b29db2502" xsi:nil="true"/>
    <SharedWithUsers xmlns="b83ea8ec-d1ce-4b1c-906d-dc0b29db2502">
      <UserInfo>
        <DisplayName/>
        <AccountId xsi:nil="true"/>
        <AccountType/>
      </UserInfo>
    </SharedWithUsers>
    <c429491b856c4e30abe8407934465dee xmlns="b83ea8ec-d1ce-4b1c-906d-dc0b29db2502">
      <Terms xmlns="http://schemas.microsoft.com/office/infopath/2007/PartnerControls"/>
    </c429491b856c4e30abe8407934465dee>
    <lcf76f155ced4ddcb4097134ff3c332f xmlns="39a9f016-2850-430d-a9d7-5d156f797ecb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4BC12256C0CA499B3F5CE8F04E9C67" ma:contentTypeVersion="34" ma:contentTypeDescription="Create a new document." ma:contentTypeScope="" ma:versionID="254a14d6e1d851e4fa30c9feb4198f1e">
  <xsd:schema xmlns:xsd="http://www.w3.org/2001/XMLSchema" xmlns:xs="http://www.w3.org/2001/XMLSchema" xmlns:p="http://schemas.microsoft.com/office/2006/metadata/properties" xmlns:ns2="b83ea8ec-d1ce-4b1c-906d-dc0b29db2502" xmlns:ns3="39a9f016-2850-430d-a9d7-5d156f797ecb" targetNamespace="http://schemas.microsoft.com/office/2006/metadata/properties" ma:root="true" ma:fieldsID="bebbb5c7b829c29f6860e404b1d0c84b" ns2:_="" ns3:_="">
    <xsd:import namespace="b83ea8ec-d1ce-4b1c-906d-dc0b29db2502"/>
    <xsd:import namespace="39a9f016-2850-430d-a9d7-5d156f797ecb"/>
    <xsd:element name="properties">
      <xsd:complexType>
        <xsd:sequence>
          <xsd:element name="documentManagement">
            <xsd:complexType>
              <xsd:all>
                <xsd:element ref="ns2:i0165b589e0f485fa6237a9400464043" minOccurs="0"/>
                <xsd:element ref="ns2:TaxCatchAll" minOccurs="0"/>
                <xsd:element ref="ns2:c429491b856c4e30abe8407934465dee" minOccurs="0"/>
                <xsd:element ref="ns2:mcfa9f6af8bf42a58d866cdfd4e11fd3" minOccurs="0"/>
                <xsd:element ref="ns2:f948e339c5fc46c8b2750cbbc9e73e24" minOccurs="0"/>
                <xsd:element ref="ns2:p0200d0debe3499c8d7b4d3006013c0c" minOccurs="0"/>
                <xsd:element ref="ns2:PersonalIdentificationData" minOccurs="0"/>
                <xsd:element ref="ns2:KeyStage" minOccurs="0"/>
                <xsd:element ref="ns2:Year" minOccurs="0"/>
                <xsd:element ref="ns2:Lesson" minOccurs="0"/>
                <xsd:element ref="ns2:CustomTags" minOccurs="0"/>
                <xsd:element ref="ns2:CurriculumSubject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2:SharedWithUsers" minOccurs="0"/>
                <xsd:element ref="ns2:SharedWithDetails" minOccurs="0"/>
                <xsd:element ref="ns3:MediaServiceOCR" minOccurs="0"/>
                <xsd:element ref="ns3:MediaLengthInSeconds" minOccurs="0"/>
                <xsd:element ref="ns3:lcf76f155ced4ddcb4097134ff3c332f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3ea8ec-d1ce-4b1c-906d-dc0b29db2502" elementFormDefault="qualified">
    <xsd:import namespace="http://schemas.microsoft.com/office/2006/documentManagement/types"/>
    <xsd:import namespace="http://schemas.microsoft.com/office/infopath/2007/PartnerControls"/>
    <xsd:element name="i0165b589e0f485fa6237a9400464043" ma:index="9" nillable="true" ma:taxonomy="true" ma:internalName="i0165b589e0f485fa6237a9400464043" ma:taxonomyFieldName="Topic" ma:displayName="Topic" ma:fieldId="{20165b58-9e0f-485f-a623-7a9400464043}" ma:sspId="9af0695c-efcd-46dd-8765-d5578b5758fe" ma:termSetId="60a57c6c-2130-4e61-9e57-098bd84272e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c7ba7dd9-0f04-4217-893d-a73cba0aebc6}" ma:internalName="TaxCatchAll" ma:showField="CatchAllData" ma:web="b83ea8ec-d1ce-4b1c-906d-dc0b29db250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c429491b856c4e30abe8407934465dee" ma:index="12" nillable="true" ma:taxonomy="true" ma:internalName="c429491b856c4e30abe8407934465dee" ma:taxonomyFieldName="Staff_x0020_Category" ma:displayName="Staff Category" ma:fieldId="{c429491b-856c-4e30-abe8-407934465dee}" ma:sspId="9af0695c-efcd-46dd-8765-d5578b5758fe" ma:termSetId="3d337045-6da3-4c9d-a943-86c979c7f8d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cfa9f6af8bf42a58d866cdfd4e11fd3" ma:index="14" nillable="true" ma:taxonomy="true" ma:internalName="mcfa9f6af8bf42a58d866cdfd4e11fd3" ma:taxonomyFieldName="Exam_x0020_Board" ma:displayName="Exam Board" ma:fieldId="{6cfa9f6a-f8bf-42a5-8d86-6cdfd4e11fd3}" ma:sspId="9af0695c-efcd-46dd-8765-d5578b5758fe" ma:termSetId="a3733284-8b89-4cee-ba61-be29b75bbad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f948e339c5fc46c8b2750cbbc9e73e24" ma:index="16" nillable="true" ma:taxonomy="true" ma:internalName="f948e339c5fc46c8b2750cbbc9e73e24" ma:taxonomyFieldName="Week" ma:displayName="Week" ma:fieldId="{f948e339-c5fc-46c8-b275-0cbbc9e73e24}" ma:sspId="9af0695c-efcd-46dd-8765-d5578b5758fe" ma:termSetId="1d66f853-e543-47e9-b693-d49e9ff978a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0200d0debe3499c8d7b4d3006013c0c" ma:index="18" nillable="true" ma:taxonomy="true" ma:internalName="p0200d0debe3499c8d7b4d3006013c0c" ma:taxonomyFieldName="Term" ma:displayName="Term" ma:fieldId="{90200d0d-ebe3-499c-8d7b-4d3006013c0c}" ma:sspId="9af0695c-efcd-46dd-8765-d5578b5758fe" ma:termSetId="79b7fcde-7773-4a5a-80d2-01582845289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ersonalIdentificationData" ma:index="19" nillable="true" ma:displayName="Personal Identification Data" ma:internalName="Personal_x0020_Identification_x0020_Data">
      <xsd:simpleType>
        <xsd:restriction base="dms:Choice">
          <xsd:enumeration value="No"/>
          <xsd:enumeration value="Yes"/>
        </xsd:restriction>
      </xsd:simpleType>
    </xsd:element>
    <xsd:element name="KeyStage" ma:index="20" nillable="true" ma:displayName="Key Stage" ma:internalName="Key_x0020_Stage">
      <xsd:simpleType>
        <xsd:restriction base="dms:Text"/>
      </xsd:simpleType>
    </xsd:element>
    <xsd:element name="Year" ma:index="21" nillable="true" ma:displayName="Year" ma:internalName="Year">
      <xsd:simpleType>
        <xsd:restriction base="dms:Text"/>
      </xsd:simpleType>
    </xsd:element>
    <xsd:element name="Lesson" ma:index="22" nillable="true" ma:displayName="Lesson" ma:internalName="Lesson">
      <xsd:simpleType>
        <xsd:restriction base="dms:Text"/>
      </xsd:simpleType>
    </xsd:element>
    <xsd:element name="CustomTags" ma:index="23" nillable="true" ma:displayName="Custom Tags" ma:internalName="Custom_x0020_Tags">
      <xsd:simpleType>
        <xsd:restriction base="dms:Text"/>
      </xsd:simpleType>
    </xsd:element>
    <xsd:element name="CurriculumSubject" ma:index="24" nillable="true" ma:displayName="Curriculum Subject" ma:default="Biology" ma:internalName="Curriculum_x0020_Subject">
      <xsd:simpleType>
        <xsd:restriction base="dms:Text"/>
      </xsd:simpleType>
    </xsd:element>
    <xsd:element name="SharedWithUsers" ma:index="3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a9f016-2850-430d-a9d7-5d156f797e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5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6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2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29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30" nillable="true" ma:displayName="Tags" ma:internalName="MediaServiceAutoTags" ma:readOnly="true">
      <xsd:simpleType>
        <xsd:restriction base="dms:Text"/>
      </xsd:simpleType>
    </xsd:element>
    <xsd:element name="MediaServiceGenerationTime" ma:index="3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33" nillable="true" ma:displayName="Location" ma:internalName="MediaServiceLocation" ma:readOnly="true">
      <xsd:simpleType>
        <xsd:restriction base="dms:Text"/>
      </xsd:simpleType>
    </xsd:element>
    <xsd:element name="MediaServiceOCR" ma:index="3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3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39" nillable="true" ma:taxonomy="true" ma:internalName="lcf76f155ced4ddcb4097134ff3c332f" ma:taxonomyFieldName="MediaServiceImageTags" ma:displayName="Image Tags" ma:readOnly="false" ma:fieldId="{5cf76f15-5ced-4ddc-b409-7134ff3c332f}" ma:taxonomyMulti="true" ma:sspId="9af0695c-efcd-46dd-8765-d5578b5758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40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4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E5A55DE-D5F7-4921-8460-62BB7CC8FE28}">
  <ds:schemaRefs>
    <ds:schemaRef ds:uri="39a9f016-2850-430d-a9d7-5d156f797ecb"/>
    <ds:schemaRef ds:uri="b83ea8ec-d1ce-4b1c-906d-dc0b29db250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58CEF0A-48C1-4F3B-989E-93026E568DE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83ea8ec-d1ce-4b1c-906d-dc0b29db2502"/>
    <ds:schemaRef ds:uri="39a9f016-2850-430d-a9d7-5d156f797ec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5936A34-EF93-4BD4-8811-60A2F00F340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356</Words>
  <Application>Microsoft Office PowerPoint</Application>
  <PresentationFormat>Widescreen</PresentationFormat>
  <Paragraphs>44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gg sans</vt:lpstr>
      <vt:lpstr>Times New Roman</vt:lpstr>
      <vt:lpstr>Office Theme</vt:lpstr>
      <vt:lpstr>Name the organelle</vt:lpstr>
      <vt:lpstr>Now draw a diagram and label it</vt:lpstr>
      <vt:lpstr>PowerPoint Presentation</vt:lpstr>
      <vt:lpstr>Now complete questions 1b to 1e on the worksheet</vt:lpstr>
      <vt:lpstr>PowerPoint Presentation</vt:lpstr>
      <vt:lpstr>Self-Assess:</vt:lpstr>
      <vt:lpstr>Respiration</vt:lpstr>
      <vt:lpstr>ATP</vt:lpstr>
      <vt:lpstr>PowerPoint Presentation</vt:lpstr>
      <vt:lpstr>ATP: The universal energy currency of cells</vt:lpstr>
      <vt:lpstr>Cellular processes that require energy: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the organelle</dc:title>
  <dc:creator>Marisa Wyburn</dc:creator>
  <cp:lastModifiedBy>Chezka Mae Madrona</cp:lastModifiedBy>
  <cp:revision>33</cp:revision>
  <cp:lastPrinted>2021-09-10T08:29:33Z</cp:lastPrinted>
  <dcterms:created xsi:type="dcterms:W3CDTF">2019-09-11T07:06:24Z</dcterms:created>
  <dcterms:modified xsi:type="dcterms:W3CDTF">2025-07-23T07:56:52Z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38989800</vt:r8>
  </property>
  <property fmtid="{D5CDD505-2E9C-101B-9397-08002B2CF9AE}" pid="3" name="ContentTypeId">
    <vt:lpwstr>0x0101002F4BC12256C0CA499B3F5CE8F04E9C67</vt:lpwstr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Topic">
    <vt:lpwstr/>
  </property>
  <property fmtid="{D5CDD505-2E9C-101B-9397-08002B2CF9AE}" pid="9" name="Term">
    <vt:lpwstr/>
  </property>
  <property fmtid="{D5CDD505-2E9C-101B-9397-08002B2CF9AE}" pid="10" name="Staff Category">
    <vt:lpwstr/>
  </property>
  <property fmtid="{D5CDD505-2E9C-101B-9397-08002B2CF9AE}" pid="11" name="Exam Board">
    <vt:lpwstr/>
  </property>
  <property fmtid="{D5CDD505-2E9C-101B-9397-08002B2CF9AE}" pid="12" name="Week">
    <vt:lpwstr/>
  </property>
  <property fmtid="{D5CDD505-2E9C-101B-9397-08002B2CF9AE}" pid="13" name="SharedWithUsers">
    <vt:lpwstr/>
  </property>
  <property fmtid="{D5CDD505-2E9C-101B-9397-08002B2CF9AE}" pid="14" name="MediaServiceImageTags">
    <vt:lpwstr/>
  </property>
</Properties>
</file>