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4"/>
  </p:sldMasterIdLst>
  <p:notesMasterIdLst>
    <p:notesMasterId r:id="rId43"/>
  </p:notesMasterIdLst>
  <p:sldIdLst>
    <p:sldId id="295" r:id="rId5"/>
    <p:sldId id="1957" r:id="rId6"/>
    <p:sldId id="256" r:id="rId7"/>
    <p:sldId id="1934" r:id="rId8"/>
    <p:sldId id="1268" r:id="rId9"/>
    <p:sldId id="1935" r:id="rId10"/>
    <p:sldId id="1943" r:id="rId11"/>
    <p:sldId id="1944" r:id="rId12"/>
    <p:sldId id="1953" r:id="rId13"/>
    <p:sldId id="1936" r:id="rId14"/>
    <p:sldId id="1937" r:id="rId15"/>
    <p:sldId id="1955" r:id="rId16"/>
    <p:sldId id="1945" r:id="rId17"/>
    <p:sldId id="1938" r:id="rId18"/>
    <p:sldId id="1950" r:id="rId19"/>
    <p:sldId id="1958" r:id="rId20"/>
    <p:sldId id="1718" r:id="rId21"/>
    <p:sldId id="1939" r:id="rId22"/>
    <p:sldId id="1015" r:id="rId23"/>
    <p:sldId id="1016" r:id="rId24"/>
    <p:sldId id="1960" r:id="rId25"/>
    <p:sldId id="1272" r:id="rId26"/>
    <p:sldId id="1947" r:id="rId27"/>
    <p:sldId id="1956" r:id="rId28"/>
    <p:sldId id="1948" r:id="rId29"/>
    <p:sldId id="1940" r:id="rId30"/>
    <p:sldId id="1949" r:id="rId31"/>
    <p:sldId id="1959" r:id="rId32"/>
    <p:sldId id="1954" r:id="rId33"/>
    <p:sldId id="1952" r:id="rId34"/>
    <p:sldId id="1941" r:id="rId35"/>
    <p:sldId id="1951" r:id="rId36"/>
    <p:sldId id="272" r:id="rId37"/>
    <p:sldId id="1250" r:id="rId38"/>
    <p:sldId id="273" r:id="rId39"/>
    <p:sldId id="274" r:id="rId40"/>
    <p:sldId id="297" r:id="rId41"/>
    <p:sldId id="296" r:id="rId4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53E195-104A-44A8-B02D-3DFFABCFA4E4}" v="117" dt="2023-10-12T09:16:43.9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4994" autoAdjust="0"/>
    <p:restoredTop sz="78279" autoAdjust="0"/>
  </p:normalViewPr>
  <p:slideViewPr>
    <p:cSldViewPr snapToGrid="0">
      <p:cViewPr varScale="1">
        <p:scale>
          <a:sx n="80" d="100"/>
          <a:sy n="80" d="100"/>
        </p:scale>
        <p:origin x="102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Ball" userId="S::richard.ball@sthelens.london::c2c6c2dd-6ddc-437e-8cdd-d7a74390accc" providerId="AD" clId="Web-{91AA5BAC-F852-2219-9AC0-F018313A7419}"/>
    <pc:docChg chg="modSld">
      <pc:chgData name="Richard Ball" userId="S::richard.ball@sthelens.london::c2c6c2dd-6ddc-437e-8cdd-d7a74390accc" providerId="AD" clId="Web-{91AA5BAC-F852-2219-9AC0-F018313A7419}" dt="2022-12-05T09:58:05.714" v="6" actId="20577"/>
      <pc:docMkLst>
        <pc:docMk/>
      </pc:docMkLst>
      <pc:sldChg chg="modSp">
        <pc:chgData name="Richard Ball" userId="S::richard.ball@sthelens.london::c2c6c2dd-6ddc-437e-8cdd-d7a74390accc" providerId="AD" clId="Web-{91AA5BAC-F852-2219-9AC0-F018313A7419}" dt="2022-12-05T09:58:05.714" v="6" actId="20577"/>
        <pc:sldMkLst>
          <pc:docMk/>
          <pc:sldMk cId="474546856" sldId="1272"/>
        </pc:sldMkLst>
        <pc:spChg chg="mod">
          <ac:chgData name="Richard Ball" userId="S::richard.ball@sthelens.london::c2c6c2dd-6ddc-437e-8cdd-d7a74390accc" providerId="AD" clId="Web-{91AA5BAC-F852-2219-9AC0-F018313A7419}" dt="2022-12-05T09:58:05.714" v="6" actId="20577"/>
          <ac:spMkLst>
            <pc:docMk/>
            <pc:sldMk cId="474546856" sldId="1272"/>
            <ac:spMk id="2" creationId="{D9A5A665-D72E-B67A-08B1-5B3201733247}"/>
          </ac:spMkLst>
        </pc:spChg>
      </pc:sldChg>
      <pc:sldChg chg="modSp">
        <pc:chgData name="Richard Ball" userId="S::richard.ball@sthelens.london::c2c6c2dd-6ddc-437e-8cdd-d7a74390accc" providerId="AD" clId="Web-{91AA5BAC-F852-2219-9AC0-F018313A7419}" dt="2022-12-05T09:57:36.526" v="4" actId="20577"/>
        <pc:sldMkLst>
          <pc:docMk/>
          <pc:sldMk cId="2365912415" sldId="1947"/>
        </pc:sldMkLst>
        <pc:spChg chg="mod">
          <ac:chgData name="Richard Ball" userId="S::richard.ball@sthelens.london::c2c6c2dd-6ddc-437e-8cdd-d7a74390accc" providerId="AD" clId="Web-{91AA5BAC-F852-2219-9AC0-F018313A7419}" dt="2022-12-05T09:57:36.526" v="4" actId="20577"/>
          <ac:spMkLst>
            <pc:docMk/>
            <pc:sldMk cId="2365912415" sldId="1947"/>
            <ac:spMk id="3" creationId="{F0A94E68-4126-1160-B2CF-739750741C14}"/>
          </ac:spMkLst>
        </pc:spChg>
      </pc:sldChg>
      <pc:sldChg chg="modSp">
        <pc:chgData name="Richard Ball" userId="S::richard.ball@sthelens.london::c2c6c2dd-6ddc-437e-8cdd-d7a74390accc" providerId="AD" clId="Web-{91AA5BAC-F852-2219-9AC0-F018313A7419}" dt="2022-12-05T09:57:04.290" v="2" actId="20577"/>
        <pc:sldMkLst>
          <pc:docMk/>
          <pc:sldMk cId="2587082374" sldId="1956"/>
        </pc:sldMkLst>
        <pc:spChg chg="mod">
          <ac:chgData name="Richard Ball" userId="S::richard.ball@sthelens.london::c2c6c2dd-6ddc-437e-8cdd-d7a74390accc" providerId="AD" clId="Web-{91AA5BAC-F852-2219-9AC0-F018313A7419}" dt="2022-12-05T09:57:04.290" v="2" actId="20577"/>
          <ac:spMkLst>
            <pc:docMk/>
            <pc:sldMk cId="2587082374" sldId="1956"/>
            <ac:spMk id="3" creationId="{F0A94E68-4126-1160-B2CF-739750741C14}"/>
          </ac:spMkLst>
        </pc:spChg>
      </pc:sldChg>
    </pc:docChg>
  </pc:docChgLst>
  <pc:docChgLst>
    <pc:chgData name="Richard Ball" userId="S::richard.ball@sthelens.london::c2c6c2dd-6ddc-437e-8cdd-d7a74390accc" providerId="AD" clId="Web-{4B7A7955-C774-8F9D-E2C4-C7897B87A27D}"/>
    <pc:docChg chg="addSld modSld sldOrd">
      <pc:chgData name="Richard Ball" userId="S::richard.ball@sthelens.london::c2c6c2dd-6ddc-437e-8cdd-d7a74390accc" providerId="AD" clId="Web-{4B7A7955-C774-8F9D-E2C4-C7897B87A27D}" dt="2022-11-30T15:26:28.230" v="4" actId="20577"/>
      <pc:docMkLst>
        <pc:docMk/>
      </pc:docMkLst>
      <pc:sldChg chg="modSp new ord">
        <pc:chgData name="Richard Ball" userId="S::richard.ball@sthelens.london::c2c6c2dd-6ddc-437e-8cdd-d7a74390accc" providerId="AD" clId="Web-{4B7A7955-C774-8F9D-E2C4-C7897B87A27D}" dt="2022-11-30T15:26:28.230" v="4" actId="20577"/>
        <pc:sldMkLst>
          <pc:docMk/>
          <pc:sldMk cId="2392779273" sldId="1952"/>
        </pc:sldMkLst>
        <pc:spChg chg="mod">
          <ac:chgData name="Richard Ball" userId="S::richard.ball@sthelens.london::c2c6c2dd-6ddc-437e-8cdd-d7a74390accc" providerId="AD" clId="Web-{4B7A7955-C774-8F9D-E2C4-C7897B87A27D}" dt="2022-11-30T15:26:28.230" v="4" actId="20577"/>
          <ac:spMkLst>
            <pc:docMk/>
            <pc:sldMk cId="2392779273" sldId="1952"/>
            <ac:spMk id="2" creationId="{5E3007F3-486F-7C22-C4F6-F9B612B74E27}"/>
          </ac:spMkLst>
        </pc:spChg>
      </pc:sldChg>
    </pc:docChg>
  </pc:docChgLst>
  <pc:docChgLst>
    <pc:chgData name="Richard Ball" userId="S::richard.ball@sthelens.london::c2c6c2dd-6ddc-437e-8cdd-d7a74390accc" providerId="AD" clId="Web-{FAACE353-69C0-7713-CBD8-6EF3770C34F1}"/>
    <pc:docChg chg="modSld sldOrd">
      <pc:chgData name="Richard Ball" userId="S::richard.ball@sthelens.london::c2c6c2dd-6ddc-437e-8cdd-d7a74390accc" providerId="AD" clId="Web-{FAACE353-69C0-7713-CBD8-6EF3770C34F1}" dt="2022-12-01T14:44:15.903" v="7"/>
      <pc:docMkLst>
        <pc:docMk/>
      </pc:docMkLst>
      <pc:sldChg chg="ord">
        <pc:chgData name="Richard Ball" userId="S::richard.ball@sthelens.london::c2c6c2dd-6ddc-437e-8cdd-d7a74390accc" providerId="AD" clId="Web-{FAACE353-69C0-7713-CBD8-6EF3770C34F1}" dt="2022-12-01T14:44:15.903" v="7"/>
        <pc:sldMkLst>
          <pc:docMk/>
          <pc:sldMk cId="2392779273" sldId="1952"/>
        </pc:sldMkLst>
      </pc:sldChg>
      <pc:sldChg chg="addSp delSp modSp">
        <pc:chgData name="Richard Ball" userId="S::richard.ball@sthelens.london::c2c6c2dd-6ddc-437e-8cdd-d7a74390accc" providerId="AD" clId="Web-{FAACE353-69C0-7713-CBD8-6EF3770C34F1}" dt="2022-12-01T14:43:39.245" v="6" actId="14100"/>
        <pc:sldMkLst>
          <pc:docMk/>
          <pc:sldMk cId="860443390" sldId="1954"/>
        </pc:sldMkLst>
        <pc:spChg chg="del">
          <ac:chgData name="Richard Ball" userId="S::richard.ball@sthelens.london::c2c6c2dd-6ddc-437e-8cdd-d7a74390accc" providerId="AD" clId="Web-{FAACE353-69C0-7713-CBD8-6EF3770C34F1}" dt="2022-12-01T14:43:23.214" v="1"/>
          <ac:spMkLst>
            <pc:docMk/>
            <pc:sldMk cId="860443390" sldId="1954"/>
            <ac:spMk id="2" creationId="{0702F7B1-D30F-16F9-30B0-C41CDE3D8045}"/>
          </ac:spMkLst>
        </pc:spChg>
        <pc:spChg chg="del">
          <ac:chgData name="Richard Ball" userId="S::richard.ball@sthelens.london::c2c6c2dd-6ddc-437e-8cdd-d7a74390accc" providerId="AD" clId="Web-{FAACE353-69C0-7713-CBD8-6EF3770C34F1}" dt="2022-12-01T14:43:23.214" v="0"/>
          <ac:spMkLst>
            <pc:docMk/>
            <pc:sldMk cId="860443390" sldId="1954"/>
            <ac:spMk id="3" creationId="{5487998B-8D1E-F80B-4778-7784BC4E24CE}"/>
          </ac:spMkLst>
        </pc:spChg>
        <pc:picChg chg="add mod">
          <ac:chgData name="Richard Ball" userId="S::richard.ball@sthelens.london::c2c6c2dd-6ddc-437e-8cdd-d7a74390accc" providerId="AD" clId="Web-{FAACE353-69C0-7713-CBD8-6EF3770C34F1}" dt="2022-12-01T14:43:39.245" v="6" actId="14100"/>
          <ac:picMkLst>
            <pc:docMk/>
            <pc:sldMk cId="860443390" sldId="1954"/>
            <ac:picMk id="4" creationId="{12997F3D-D628-6B0F-CB59-252778124D82}"/>
          </ac:picMkLst>
        </pc:picChg>
      </pc:sldChg>
    </pc:docChg>
  </pc:docChgLst>
  <pc:docChgLst>
    <pc:chgData name="Richard Ball" userId="c2c6c2dd-6ddc-437e-8cdd-d7a74390accc" providerId="ADAL" clId="{47E3D188-DE27-426E-815E-A97A1AB46EBA}"/>
    <pc:docChg chg="undo custSel addSld delSld modSld sldOrd modNotesMaster">
      <pc:chgData name="Richard Ball" userId="c2c6c2dd-6ddc-437e-8cdd-d7a74390accc" providerId="ADAL" clId="{47E3D188-DE27-426E-815E-A97A1AB46EBA}" dt="2022-12-09T11:32:22.819" v="6988"/>
      <pc:docMkLst>
        <pc:docMk/>
      </pc:docMkLst>
      <pc:sldChg chg="addSp delSp modSp mod ord">
        <pc:chgData name="Richard Ball" userId="c2c6c2dd-6ddc-437e-8cdd-d7a74390accc" providerId="ADAL" clId="{47E3D188-DE27-426E-815E-A97A1AB46EBA}" dt="2022-11-17T09:37:17.990" v="897" actId="478"/>
        <pc:sldMkLst>
          <pc:docMk/>
          <pc:sldMk cId="2528332175" sldId="256"/>
        </pc:sldMkLst>
        <pc:spChg chg="mod">
          <ac:chgData name="Richard Ball" userId="c2c6c2dd-6ddc-437e-8cdd-d7a74390accc" providerId="ADAL" clId="{47E3D188-DE27-426E-815E-A97A1AB46EBA}" dt="2022-11-06T10:44:30.861" v="1"/>
          <ac:spMkLst>
            <pc:docMk/>
            <pc:sldMk cId="2528332175" sldId="256"/>
            <ac:spMk id="2" creationId="{E70EB0C8-D69C-4322-9E71-8ADD160AE5FA}"/>
          </ac:spMkLst>
        </pc:spChg>
        <pc:spChg chg="del mod">
          <ac:chgData name="Richard Ball" userId="c2c6c2dd-6ddc-437e-8cdd-d7a74390accc" providerId="ADAL" clId="{47E3D188-DE27-426E-815E-A97A1AB46EBA}" dt="2022-11-17T09:37:17.990" v="897" actId="478"/>
          <ac:spMkLst>
            <pc:docMk/>
            <pc:sldMk cId="2528332175" sldId="256"/>
            <ac:spMk id="3" creationId="{96FFD8A0-B2B2-4B0B-A9FF-2AB0A3D60ED5}"/>
          </ac:spMkLst>
        </pc:spChg>
        <pc:spChg chg="add mod">
          <ac:chgData name="Richard Ball" userId="c2c6c2dd-6ddc-437e-8cdd-d7a74390accc" providerId="ADAL" clId="{47E3D188-DE27-426E-815E-A97A1AB46EBA}" dt="2022-11-17T09:37:17.990" v="897" actId="478"/>
          <ac:spMkLst>
            <pc:docMk/>
            <pc:sldMk cId="2528332175" sldId="256"/>
            <ac:spMk id="5" creationId="{654D9BC0-2016-46EF-A4EC-81D052A9A4A5}"/>
          </ac:spMkLst>
        </pc:spChg>
      </pc:sldChg>
      <pc:sldChg chg="modSp del">
        <pc:chgData name="Richard Ball" userId="c2c6c2dd-6ddc-437e-8cdd-d7a74390accc" providerId="ADAL" clId="{47E3D188-DE27-426E-815E-A97A1AB46EBA}" dt="2022-11-19T13:45:00.982" v="5149" actId="47"/>
        <pc:sldMkLst>
          <pc:docMk/>
          <pc:sldMk cId="1002469360" sldId="258"/>
        </pc:sldMkLst>
        <pc:spChg chg="mod">
          <ac:chgData name="Richard Ball" userId="c2c6c2dd-6ddc-437e-8cdd-d7a74390accc" providerId="ADAL" clId="{47E3D188-DE27-426E-815E-A97A1AB46EBA}" dt="2022-11-06T10:44:30.861" v="1"/>
          <ac:spMkLst>
            <pc:docMk/>
            <pc:sldMk cId="1002469360" sldId="258"/>
            <ac:spMk id="2" creationId="{00000000-0000-0000-0000-000000000000}"/>
          </ac:spMkLst>
        </pc:spChg>
        <pc:spChg chg="mod">
          <ac:chgData name="Richard Ball" userId="c2c6c2dd-6ddc-437e-8cdd-d7a74390accc" providerId="ADAL" clId="{47E3D188-DE27-426E-815E-A97A1AB46EBA}" dt="2022-11-06T10:44:30.861" v="1"/>
          <ac:spMkLst>
            <pc:docMk/>
            <pc:sldMk cId="1002469360" sldId="258"/>
            <ac:spMk id="3" creationId="{00000000-0000-0000-0000-000000000000}"/>
          </ac:spMkLst>
        </pc:spChg>
      </pc:sldChg>
      <pc:sldChg chg="del">
        <pc:chgData name="Richard Ball" userId="c2c6c2dd-6ddc-437e-8cdd-d7a74390accc" providerId="ADAL" clId="{47E3D188-DE27-426E-815E-A97A1AB46EBA}" dt="2022-11-19T13:45:03.632" v="5151" actId="47"/>
        <pc:sldMkLst>
          <pc:docMk/>
          <pc:sldMk cId="2870661894" sldId="260"/>
        </pc:sldMkLst>
      </pc:sldChg>
      <pc:sldChg chg="modSp del mod">
        <pc:chgData name="Richard Ball" userId="c2c6c2dd-6ddc-437e-8cdd-d7a74390accc" providerId="ADAL" clId="{47E3D188-DE27-426E-815E-A97A1AB46EBA}" dt="2022-11-19T13:45:05.165" v="5152" actId="47"/>
        <pc:sldMkLst>
          <pc:docMk/>
          <pc:sldMk cId="1115329253" sldId="261"/>
        </pc:sldMkLst>
        <pc:spChg chg="mod">
          <ac:chgData name="Richard Ball" userId="c2c6c2dd-6ddc-437e-8cdd-d7a74390accc" providerId="ADAL" clId="{47E3D188-DE27-426E-815E-A97A1AB46EBA}" dt="2022-11-06T10:44:31.217" v="2" actId="27636"/>
          <ac:spMkLst>
            <pc:docMk/>
            <pc:sldMk cId="1115329253" sldId="261"/>
            <ac:spMk id="14339" creationId="{00000000-0000-0000-0000-000000000000}"/>
          </ac:spMkLst>
        </pc:spChg>
      </pc:sldChg>
      <pc:sldChg chg="del">
        <pc:chgData name="Richard Ball" userId="c2c6c2dd-6ddc-437e-8cdd-d7a74390accc" providerId="ADAL" clId="{47E3D188-DE27-426E-815E-A97A1AB46EBA}" dt="2022-11-19T13:45:08.635" v="5153" actId="47"/>
        <pc:sldMkLst>
          <pc:docMk/>
          <pc:sldMk cId="3798691864" sldId="262"/>
        </pc:sldMkLst>
      </pc:sldChg>
      <pc:sldChg chg="modSp del">
        <pc:chgData name="Richard Ball" userId="c2c6c2dd-6ddc-437e-8cdd-d7a74390accc" providerId="ADAL" clId="{47E3D188-DE27-426E-815E-A97A1AB46EBA}" dt="2022-11-19T13:45:02.919" v="5150" actId="47"/>
        <pc:sldMkLst>
          <pc:docMk/>
          <pc:sldMk cId="1320854117" sldId="263"/>
        </pc:sldMkLst>
        <pc:spChg chg="mod">
          <ac:chgData name="Richard Ball" userId="c2c6c2dd-6ddc-437e-8cdd-d7a74390accc" providerId="ADAL" clId="{47E3D188-DE27-426E-815E-A97A1AB46EBA}" dt="2022-11-06T10:44:30.861" v="1"/>
          <ac:spMkLst>
            <pc:docMk/>
            <pc:sldMk cId="1320854117" sldId="263"/>
            <ac:spMk id="2" creationId="{00000000-0000-0000-0000-000000000000}"/>
          </ac:spMkLst>
        </pc:spChg>
      </pc:sldChg>
      <pc:sldChg chg="modSp mod">
        <pc:chgData name="Richard Ball" userId="c2c6c2dd-6ddc-437e-8cdd-d7a74390accc" providerId="ADAL" clId="{47E3D188-DE27-426E-815E-A97A1AB46EBA}" dt="2022-11-19T13:46:27.593" v="5203" actId="1076"/>
        <pc:sldMkLst>
          <pc:docMk/>
          <pc:sldMk cId="365779170" sldId="272"/>
        </pc:sldMkLst>
        <pc:spChg chg="mod">
          <ac:chgData name="Richard Ball" userId="c2c6c2dd-6ddc-437e-8cdd-d7a74390accc" providerId="ADAL" clId="{47E3D188-DE27-426E-815E-A97A1AB46EBA}" dt="2022-11-19T13:45:47.580" v="5173" actId="14100"/>
          <ac:spMkLst>
            <pc:docMk/>
            <pc:sldMk cId="365779170" sldId="272"/>
            <ac:spMk id="2" creationId="{00000000-0000-0000-0000-000000000000}"/>
          </ac:spMkLst>
        </pc:spChg>
        <pc:graphicFrameChg chg="mod modGraphic">
          <ac:chgData name="Richard Ball" userId="c2c6c2dd-6ddc-437e-8cdd-d7a74390accc" providerId="ADAL" clId="{47E3D188-DE27-426E-815E-A97A1AB46EBA}" dt="2022-11-19T13:46:27.593" v="5203" actId="1076"/>
          <ac:graphicFrameMkLst>
            <pc:docMk/>
            <pc:sldMk cId="365779170" sldId="272"/>
            <ac:graphicFrameMk id="4" creationId="{00000000-0000-0000-0000-000000000000}"/>
          </ac:graphicFrameMkLst>
        </pc:graphicFrameChg>
      </pc:sldChg>
      <pc:sldChg chg="delSp modSp mod">
        <pc:chgData name="Richard Ball" userId="c2c6c2dd-6ddc-437e-8cdd-d7a74390accc" providerId="ADAL" clId="{47E3D188-DE27-426E-815E-A97A1AB46EBA}" dt="2022-11-19T14:01:53.952" v="5783" actId="478"/>
        <pc:sldMkLst>
          <pc:docMk/>
          <pc:sldMk cId="2862588267" sldId="273"/>
        </pc:sldMkLst>
        <pc:spChg chg="del mod">
          <ac:chgData name="Richard Ball" userId="c2c6c2dd-6ddc-437e-8cdd-d7a74390accc" providerId="ADAL" clId="{47E3D188-DE27-426E-815E-A97A1AB46EBA}" dt="2022-11-19T14:01:53.952" v="5783" actId="478"/>
          <ac:spMkLst>
            <pc:docMk/>
            <pc:sldMk cId="2862588267" sldId="273"/>
            <ac:spMk id="3" creationId="{00000000-0000-0000-0000-000000000000}"/>
          </ac:spMkLst>
        </pc:spChg>
      </pc:sldChg>
      <pc:sldChg chg="modSp">
        <pc:chgData name="Richard Ball" userId="c2c6c2dd-6ddc-437e-8cdd-d7a74390accc" providerId="ADAL" clId="{47E3D188-DE27-426E-815E-A97A1AB46EBA}" dt="2022-11-06T10:44:30.861" v="1"/>
        <pc:sldMkLst>
          <pc:docMk/>
          <pc:sldMk cId="2361105148" sldId="274"/>
        </pc:sldMkLst>
        <pc:spChg chg="mod">
          <ac:chgData name="Richard Ball" userId="c2c6c2dd-6ddc-437e-8cdd-d7a74390accc" providerId="ADAL" clId="{47E3D188-DE27-426E-815E-A97A1AB46EBA}" dt="2022-11-06T10:44:30.861" v="1"/>
          <ac:spMkLst>
            <pc:docMk/>
            <pc:sldMk cId="2361105148" sldId="274"/>
            <ac:spMk id="3" creationId="{00000000-0000-0000-0000-000000000000}"/>
          </ac:spMkLst>
        </pc:spChg>
      </pc:sldChg>
      <pc:sldChg chg="modSp del mod">
        <pc:chgData name="Richard Ball" userId="c2c6c2dd-6ddc-437e-8cdd-d7a74390accc" providerId="ADAL" clId="{47E3D188-DE27-426E-815E-A97A1AB46EBA}" dt="2022-11-19T14:03:08.281" v="5809" actId="47"/>
        <pc:sldMkLst>
          <pc:docMk/>
          <pc:sldMk cId="1532241838" sldId="277"/>
        </pc:sldMkLst>
        <pc:spChg chg="mod">
          <ac:chgData name="Richard Ball" userId="c2c6c2dd-6ddc-437e-8cdd-d7a74390accc" providerId="ADAL" clId="{47E3D188-DE27-426E-815E-A97A1AB46EBA}" dt="2022-11-06T10:44:31.320" v="4" actId="27636"/>
          <ac:spMkLst>
            <pc:docMk/>
            <pc:sldMk cId="1532241838" sldId="277"/>
            <ac:spMk id="2" creationId="{00000000-0000-0000-0000-000000000000}"/>
          </ac:spMkLst>
        </pc:spChg>
      </pc:sldChg>
      <pc:sldChg chg="delSp modSp del mod">
        <pc:chgData name="Richard Ball" userId="c2c6c2dd-6ddc-437e-8cdd-d7a74390accc" providerId="ADAL" clId="{47E3D188-DE27-426E-815E-A97A1AB46EBA}" dt="2022-11-19T13:45:14.356" v="5154" actId="47"/>
        <pc:sldMkLst>
          <pc:docMk/>
          <pc:sldMk cId="1745649948" sldId="281"/>
        </pc:sldMkLst>
        <pc:spChg chg="del mod">
          <ac:chgData name="Richard Ball" userId="c2c6c2dd-6ddc-437e-8cdd-d7a74390accc" providerId="ADAL" clId="{47E3D188-DE27-426E-815E-A97A1AB46EBA}" dt="2022-11-17T09:28:58.887" v="890" actId="478"/>
          <ac:spMkLst>
            <pc:docMk/>
            <pc:sldMk cId="1745649948" sldId="281"/>
            <ac:spMk id="5" creationId="{00000000-0000-0000-0000-000000000000}"/>
          </ac:spMkLst>
        </pc:spChg>
      </pc:sldChg>
      <pc:sldChg chg="modSp del mod modAnim">
        <pc:chgData name="Richard Ball" userId="c2c6c2dd-6ddc-437e-8cdd-d7a74390accc" providerId="ADAL" clId="{47E3D188-DE27-426E-815E-A97A1AB46EBA}" dt="2022-11-19T13:44:57.736" v="5148" actId="47"/>
        <pc:sldMkLst>
          <pc:docMk/>
          <pc:sldMk cId="2387830107" sldId="289"/>
        </pc:sldMkLst>
        <pc:spChg chg="mod">
          <ac:chgData name="Richard Ball" userId="c2c6c2dd-6ddc-437e-8cdd-d7a74390accc" providerId="ADAL" clId="{47E3D188-DE27-426E-815E-A97A1AB46EBA}" dt="2022-11-17T09:27:01.062" v="888" actId="1076"/>
          <ac:spMkLst>
            <pc:docMk/>
            <pc:sldMk cId="2387830107" sldId="289"/>
            <ac:spMk id="2" creationId="{00000000-0000-0000-0000-000000000000}"/>
          </ac:spMkLst>
        </pc:spChg>
        <pc:picChg chg="mod">
          <ac:chgData name="Richard Ball" userId="c2c6c2dd-6ddc-437e-8cdd-d7a74390accc" providerId="ADAL" clId="{47E3D188-DE27-426E-815E-A97A1AB46EBA}" dt="2022-11-17T09:26:49.974" v="882" actId="1076"/>
          <ac:picMkLst>
            <pc:docMk/>
            <pc:sldMk cId="2387830107" sldId="289"/>
            <ac:picMk id="1026" creationId="{00000000-0000-0000-0000-000000000000}"/>
          </ac:picMkLst>
        </pc:picChg>
      </pc:sldChg>
      <pc:sldChg chg="modSp ord">
        <pc:chgData name="Richard Ball" userId="c2c6c2dd-6ddc-437e-8cdd-d7a74390accc" providerId="ADAL" clId="{47E3D188-DE27-426E-815E-A97A1AB46EBA}" dt="2022-11-17T09:37:10.054" v="893"/>
        <pc:sldMkLst>
          <pc:docMk/>
          <pc:sldMk cId="2577235976" sldId="295"/>
        </pc:sldMkLst>
        <pc:spChg chg="mod">
          <ac:chgData name="Richard Ball" userId="c2c6c2dd-6ddc-437e-8cdd-d7a74390accc" providerId="ADAL" clId="{47E3D188-DE27-426E-815E-A97A1AB46EBA}" dt="2022-11-06T10:44:30.861" v="1"/>
          <ac:spMkLst>
            <pc:docMk/>
            <pc:sldMk cId="2577235976" sldId="295"/>
            <ac:spMk id="2" creationId="{68D8C89B-671A-42ED-B83D-095D87F61948}"/>
          </ac:spMkLst>
        </pc:spChg>
      </pc:sldChg>
      <pc:sldChg chg="modSp">
        <pc:chgData name="Richard Ball" userId="c2c6c2dd-6ddc-437e-8cdd-d7a74390accc" providerId="ADAL" clId="{47E3D188-DE27-426E-815E-A97A1AB46EBA}" dt="2022-11-06T10:44:30.861" v="1"/>
        <pc:sldMkLst>
          <pc:docMk/>
          <pc:sldMk cId="742814332" sldId="296"/>
        </pc:sldMkLst>
        <pc:spChg chg="mod">
          <ac:chgData name="Richard Ball" userId="c2c6c2dd-6ddc-437e-8cdd-d7a74390accc" providerId="ADAL" clId="{47E3D188-DE27-426E-815E-A97A1AB46EBA}" dt="2022-11-06T10:44:30.861" v="1"/>
          <ac:spMkLst>
            <pc:docMk/>
            <pc:sldMk cId="742814332" sldId="296"/>
            <ac:spMk id="2" creationId="{68D8C89B-671A-42ED-B83D-095D87F61948}"/>
          </ac:spMkLst>
        </pc:spChg>
      </pc:sldChg>
      <pc:sldChg chg="modSp new del">
        <pc:chgData name="Richard Ball" userId="c2c6c2dd-6ddc-437e-8cdd-d7a74390accc" providerId="ADAL" clId="{47E3D188-DE27-426E-815E-A97A1AB46EBA}" dt="2022-11-06T10:44:35.840" v="5" actId="47"/>
        <pc:sldMkLst>
          <pc:docMk/>
          <pc:sldMk cId="1355371750" sldId="298"/>
        </pc:sldMkLst>
        <pc:spChg chg="mod">
          <ac:chgData name="Richard Ball" userId="c2c6c2dd-6ddc-437e-8cdd-d7a74390accc" providerId="ADAL" clId="{47E3D188-DE27-426E-815E-A97A1AB46EBA}" dt="2022-11-06T10:44:30.861" v="1"/>
          <ac:spMkLst>
            <pc:docMk/>
            <pc:sldMk cId="1355371750" sldId="298"/>
            <ac:spMk id="2" creationId="{A027B62D-2A1D-9106-427A-27BE0CE378CD}"/>
          </ac:spMkLst>
        </pc:spChg>
        <pc:spChg chg="mod">
          <ac:chgData name="Richard Ball" userId="c2c6c2dd-6ddc-437e-8cdd-d7a74390accc" providerId="ADAL" clId="{47E3D188-DE27-426E-815E-A97A1AB46EBA}" dt="2022-11-06T10:44:30.861" v="1"/>
          <ac:spMkLst>
            <pc:docMk/>
            <pc:sldMk cId="1355371750" sldId="298"/>
            <ac:spMk id="3" creationId="{91537032-633A-6F7E-F393-EE29FB5FDC1C}"/>
          </ac:spMkLst>
        </pc:spChg>
      </pc:sldChg>
      <pc:sldChg chg="add del">
        <pc:chgData name="Richard Ball" userId="c2c6c2dd-6ddc-437e-8cdd-d7a74390accc" providerId="ADAL" clId="{47E3D188-DE27-426E-815E-A97A1AB46EBA}" dt="2022-11-19T13:44:46.370" v="5146" actId="47"/>
        <pc:sldMkLst>
          <pc:docMk/>
          <pc:sldMk cId="0" sldId="1014"/>
        </pc:sldMkLst>
      </pc:sldChg>
      <pc:sldChg chg="modSp add mod ord modAnim">
        <pc:chgData name="Richard Ball" userId="c2c6c2dd-6ddc-437e-8cdd-d7a74390accc" providerId="ADAL" clId="{47E3D188-DE27-426E-815E-A97A1AB46EBA}" dt="2022-11-30T15:09:29.919" v="6042"/>
        <pc:sldMkLst>
          <pc:docMk/>
          <pc:sldMk cId="0" sldId="1015"/>
        </pc:sldMkLst>
        <pc:spChg chg="mod">
          <ac:chgData name="Richard Ball" userId="c2c6c2dd-6ddc-437e-8cdd-d7a74390accc" providerId="ADAL" clId="{47E3D188-DE27-426E-815E-A97A1AB46EBA}" dt="2022-11-19T13:07:10.284" v="3236"/>
          <ac:spMkLst>
            <pc:docMk/>
            <pc:sldMk cId="0" sldId="1015"/>
            <ac:spMk id="192514" creationId="{ABC209AB-A696-B779-8452-1E698F2496FA}"/>
          </ac:spMkLst>
        </pc:spChg>
        <pc:spChg chg="mod">
          <ac:chgData name="Richard Ball" userId="c2c6c2dd-6ddc-437e-8cdd-d7a74390accc" providerId="ADAL" clId="{47E3D188-DE27-426E-815E-A97A1AB46EBA}" dt="2022-11-19T13:08:41.071" v="3414" actId="20577"/>
          <ac:spMkLst>
            <pc:docMk/>
            <pc:sldMk cId="0" sldId="1015"/>
            <ac:spMk id="192515" creationId="{ED21047D-7905-8987-2F72-AFE58197B723}"/>
          </ac:spMkLst>
        </pc:spChg>
        <pc:picChg chg="mod">
          <ac:chgData name="Richard Ball" userId="c2c6c2dd-6ddc-437e-8cdd-d7a74390accc" providerId="ADAL" clId="{47E3D188-DE27-426E-815E-A97A1AB46EBA}" dt="2022-11-19T13:08:30.091" v="3386" actId="1076"/>
          <ac:picMkLst>
            <pc:docMk/>
            <pc:sldMk cId="0" sldId="1015"/>
            <ac:picMk id="192516" creationId="{A047A623-F215-5269-3456-A554A1FA943C}"/>
          </ac:picMkLst>
        </pc:picChg>
        <pc:picChg chg="mod">
          <ac:chgData name="Richard Ball" userId="c2c6c2dd-6ddc-437e-8cdd-d7a74390accc" providerId="ADAL" clId="{47E3D188-DE27-426E-815E-A97A1AB46EBA}" dt="2022-11-19T13:08:32.376" v="3387" actId="1076"/>
          <ac:picMkLst>
            <pc:docMk/>
            <pc:sldMk cId="0" sldId="1015"/>
            <ac:picMk id="192517" creationId="{E1E4416A-183F-D516-DE9E-226C15DFF029}"/>
          </ac:picMkLst>
        </pc:picChg>
      </pc:sldChg>
      <pc:sldChg chg="add ord">
        <pc:chgData name="Richard Ball" userId="c2c6c2dd-6ddc-437e-8cdd-d7a74390accc" providerId="ADAL" clId="{47E3D188-DE27-426E-815E-A97A1AB46EBA}" dt="2022-11-19T13:08:46.805" v="3416"/>
        <pc:sldMkLst>
          <pc:docMk/>
          <pc:sldMk cId="0" sldId="1016"/>
        </pc:sldMkLst>
      </pc:sldChg>
      <pc:sldChg chg="modSp add del mod ord">
        <pc:chgData name="Richard Ball" userId="c2c6c2dd-6ddc-437e-8cdd-d7a74390accc" providerId="ADAL" clId="{47E3D188-DE27-426E-815E-A97A1AB46EBA}" dt="2022-12-05T13:28:53.553" v="6877" actId="47"/>
        <pc:sldMkLst>
          <pc:docMk/>
          <pc:sldMk cId="0" sldId="1017"/>
        </pc:sldMkLst>
        <pc:spChg chg="mod">
          <ac:chgData name="Richard Ball" userId="c2c6c2dd-6ddc-437e-8cdd-d7a74390accc" providerId="ADAL" clId="{47E3D188-DE27-426E-815E-A97A1AB46EBA}" dt="2022-12-05T13:28:51.408" v="6876" actId="1076"/>
          <ac:spMkLst>
            <pc:docMk/>
            <pc:sldMk cId="0" sldId="1017"/>
            <ac:spMk id="6" creationId="{61E0C36E-4CD9-A788-B0D9-CC46529BF5D0}"/>
          </ac:spMkLst>
        </pc:spChg>
      </pc:sldChg>
      <pc:sldChg chg="modSp add mod ord">
        <pc:chgData name="Richard Ball" userId="c2c6c2dd-6ddc-437e-8cdd-d7a74390accc" providerId="ADAL" clId="{47E3D188-DE27-426E-815E-A97A1AB46EBA}" dt="2022-11-19T13:46:58.585" v="5205"/>
        <pc:sldMkLst>
          <pc:docMk/>
          <pc:sldMk cId="2873281927" sldId="1250"/>
        </pc:sldMkLst>
        <pc:spChg chg="mod">
          <ac:chgData name="Richard Ball" userId="c2c6c2dd-6ddc-437e-8cdd-d7a74390accc" providerId="ADAL" clId="{47E3D188-DE27-426E-815E-A97A1AB46EBA}" dt="2022-11-17T09:42:20.967" v="905" actId="20577"/>
          <ac:spMkLst>
            <pc:docMk/>
            <pc:sldMk cId="2873281927" sldId="1250"/>
            <ac:spMk id="3" creationId="{0398B823-E1AC-2A74-D8BA-039964D9FA04}"/>
          </ac:spMkLst>
        </pc:spChg>
      </pc:sldChg>
      <pc:sldChg chg="add">
        <pc:chgData name="Richard Ball" userId="c2c6c2dd-6ddc-437e-8cdd-d7a74390accc" providerId="ADAL" clId="{47E3D188-DE27-426E-815E-A97A1AB46EBA}" dt="2022-11-17T09:41:31.965" v="898"/>
        <pc:sldMkLst>
          <pc:docMk/>
          <pc:sldMk cId="2100293665" sldId="1268"/>
        </pc:sldMkLst>
      </pc:sldChg>
      <pc:sldChg chg="addSp delSp modSp add mod ord modAnim">
        <pc:chgData name="Richard Ball" userId="c2c6c2dd-6ddc-437e-8cdd-d7a74390accc" providerId="ADAL" clId="{47E3D188-DE27-426E-815E-A97A1AB46EBA}" dt="2022-12-09T11:32:22.819" v="6988"/>
        <pc:sldMkLst>
          <pc:docMk/>
          <pc:sldMk cId="474546856" sldId="1272"/>
        </pc:sldMkLst>
        <pc:spChg chg="add mod">
          <ac:chgData name="Richard Ball" userId="c2c6c2dd-6ddc-437e-8cdd-d7a74390accc" providerId="ADAL" clId="{47E3D188-DE27-426E-815E-A97A1AB46EBA}" dt="2022-11-19T13:25:16.415" v="4556" actId="20577"/>
          <ac:spMkLst>
            <pc:docMk/>
            <pc:sldMk cId="474546856" sldId="1272"/>
            <ac:spMk id="2" creationId="{D9A5A665-D72E-B67A-08B1-5B3201733247}"/>
          </ac:spMkLst>
        </pc:spChg>
        <pc:spChg chg="mod">
          <ac:chgData name="Richard Ball" userId="c2c6c2dd-6ddc-437e-8cdd-d7a74390accc" providerId="ADAL" clId="{47E3D188-DE27-426E-815E-A97A1AB46EBA}" dt="2022-11-19T13:14:13.707" v="3841" actId="1076"/>
          <ac:spMkLst>
            <pc:docMk/>
            <pc:sldMk cId="474546856" sldId="1272"/>
            <ac:spMk id="5" creationId="{7B1282A3-CC65-8176-6169-D32E19520111}"/>
          </ac:spMkLst>
        </pc:spChg>
        <pc:grpChg chg="del mod">
          <ac:chgData name="Richard Ball" userId="c2c6c2dd-6ddc-437e-8cdd-d7a74390accc" providerId="ADAL" clId="{47E3D188-DE27-426E-815E-A97A1AB46EBA}" dt="2022-12-09T09:17:14.541" v="6925"/>
          <ac:grpSpMkLst>
            <pc:docMk/>
            <pc:sldMk cId="474546856" sldId="1272"/>
            <ac:grpSpMk id="18" creationId="{B0AB7950-3FC8-D965-27F6-1511B399DEF8}"/>
          </ac:grpSpMkLst>
        </pc:grpChg>
        <pc:grpChg chg="del mod">
          <ac:chgData name="Richard Ball" userId="c2c6c2dd-6ddc-437e-8cdd-d7a74390accc" providerId="ADAL" clId="{47E3D188-DE27-426E-815E-A97A1AB46EBA}" dt="2022-12-09T09:17:41.779" v="6940"/>
          <ac:grpSpMkLst>
            <pc:docMk/>
            <pc:sldMk cId="474546856" sldId="1272"/>
            <ac:grpSpMk id="27" creationId="{BB34A394-5A75-C97D-EC37-DF8611B39444}"/>
          </ac:grpSpMkLst>
        </pc:grpChg>
        <pc:grpChg chg="del mod">
          <ac:chgData name="Richard Ball" userId="c2c6c2dd-6ddc-437e-8cdd-d7a74390accc" providerId="ADAL" clId="{47E3D188-DE27-426E-815E-A97A1AB46EBA}" dt="2022-12-09T09:17:41.779" v="6940"/>
          <ac:grpSpMkLst>
            <pc:docMk/>
            <pc:sldMk cId="474546856" sldId="1272"/>
            <ac:grpSpMk id="5121" creationId="{E7787120-9F37-749C-E7EA-7ACFDB4F161C}"/>
          </ac:grpSpMkLst>
        </pc:grpChg>
        <pc:grpChg chg="del mod">
          <ac:chgData name="Richard Ball" userId="c2c6c2dd-6ddc-437e-8cdd-d7a74390accc" providerId="ADAL" clId="{47E3D188-DE27-426E-815E-A97A1AB46EBA}" dt="2022-12-09T09:18:14.666" v="6971"/>
          <ac:grpSpMkLst>
            <pc:docMk/>
            <pc:sldMk cId="474546856" sldId="1272"/>
            <ac:grpSpMk id="5128" creationId="{A340EAB9-7C9D-3E9E-9B02-22AC89C564D4}"/>
          </ac:grpSpMkLst>
        </pc:grpChg>
        <pc:grpChg chg="del mod">
          <ac:chgData name="Richard Ball" userId="c2c6c2dd-6ddc-437e-8cdd-d7a74390accc" providerId="ADAL" clId="{47E3D188-DE27-426E-815E-A97A1AB46EBA}" dt="2022-12-09T09:17:55.900" v="6950"/>
          <ac:grpSpMkLst>
            <pc:docMk/>
            <pc:sldMk cId="474546856" sldId="1272"/>
            <ac:grpSpMk id="5129" creationId="{DF5212B3-FF21-AA46-9CFE-0EB340829BB9}"/>
          </ac:grpSpMkLst>
        </pc:grpChg>
        <pc:grpChg chg="del mod">
          <ac:chgData name="Richard Ball" userId="c2c6c2dd-6ddc-437e-8cdd-d7a74390accc" providerId="ADAL" clId="{47E3D188-DE27-426E-815E-A97A1AB46EBA}" dt="2022-12-09T09:18:08.603" v="6964"/>
          <ac:grpSpMkLst>
            <pc:docMk/>
            <pc:sldMk cId="474546856" sldId="1272"/>
            <ac:grpSpMk id="5140" creationId="{73B68939-AC09-AF3F-37B7-31623C3A4EFC}"/>
          </ac:grpSpMkLst>
        </pc:grpChg>
        <pc:grpChg chg="del mod">
          <ac:chgData name="Richard Ball" userId="c2c6c2dd-6ddc-437e-8cdd-d7a74390accc" providerId="ADAL" clId="{47E3D188-DE27-426E-815E-A97A1AB46EBA}" dt="2022-12-09T09:18:08.604" v="6967"/>
          <ac:grpSpMkLst>
            <pc:docMk/>
            <pc:sldMk cId="474546856" sldId="1272"/>
            <ac:grpSpMk id="5141" creationId="{197E4FDD-19ED-0532-6ACE-254C7397786A}"/>
          </ac:grpSpMkLst>
        </pc:grpChg>
        <pc:grpChg chg="del mod">
          <ac:chgData name="Richard Ball" userId="c2c6c2dd-6ddc-437e-8cdd-d7a74390accc" providerId="ADAL" clId="{47E3D188-DE27-426E-815E-A97A1AB46EBA}" dt="2022-12-09T10:56:31.168" v="6986" actId="33639"/>
          <ac:grpSpMkLst>
            <pc:docMk/>
            <pc:sldMk cId="474546856" sldId="1272"/>
            <ac:grpSpMk id="5144" creationId="{50AC151F-9110-E7EC-0FCF-815D5F4BBE72}"/>
          </ac:grpSpMkLst>
        </pc:grpChg>
        <pc:picChg chg="mod">
          <ac:chgData name="Richard Ball" userId="c2c6c2dd-6ddc-437e-8cdd-d7a74390accc" providerId="ADAL" clId="{47E3D188-DE27-426E-815E-A97A1AB46EBA}" dt="2022-11-19T13:14:11.128" v="3840" actId="1076"/>
          <ac:picMkLst>
            <pc:docMk/>
            <pc:sldMk cId="474546856" sldId="1272"/>
            <ac:picMk id="7" creationId="{59B05590-7BF5-FF40-B880-5801246AD19F}"/>
          </ac:picMkLst>
        </pc:picChg>
        <pc:picChg chg="add mod">
          <ac:chgData name="Richard Ball" userId="c2c6c2dd-6ddc-437e-8cdd-d7a74390accc" providerId="ADAL" clId="{47E3D188-DE27-426E-815E-A97A1AB46EBA}" dt="2022-11-19T13:15:23.598" v="3854" actId="1076"/>
          <ac:picMkLst>
            <pc:docMk/>
            <pc:sldMk cId="474546856" sldId="1272"/>
            <ac:picMk id="5122" creationId="{C15A06FC-FA9E-CB2E-918D-9E4C4F072EF1}"/>
          </ac:picMkLst>
        </pc:picChg>
        <pc:inkChg chg="add del mod">
          <ac:chgData name="Richard Ball" userId="c2c6c2dd-6ddc-437e-8cdd-d7a74390accc" providerId="ADAL" clId="{47E3D188-DE27-426E-815E-A97A1AB46EBA}" dt="2022-12-09T09:17:15.749" v="6928"/>
          <ac:inkMkLst>
            <pc:docMk/>
            <pc:sldMk cId="474546856" sldId="1272"/>
            <ac:inkMk id="3" creationId="{0189D173-A196-11E9-E4B6-EC00F2B1D1F4}"/>
          </ac:inkMkLst>
        </pc:inkChg>
        <pc:inkChg chg="add del">
          <ac:chgData name="Richard Ball" userId="c2c6c2dd-6ddc-437e-8cdd-d7a74390accc" providerId="ADAL" clId="{47E3D188-DE27-426E-815E-A97A1AB46EBA}" dt="2022-12-05T13:29:02.887" v="6878" actId="33639"/>
          <ac:inkMkLst>
            <pc:docMk/>
            <pc:sldMk cId="474546856" sldId="1272"/>
            <ac:inkMk id="3" creationId="{17822DAB-2F34-E18C-CC9E-357F2D587C5C}"/>
          </ac:inkMkLst>
        </pc:inkChg>
        <pc:inkChg chg="add">
          <ac:chgData name="Richard Ball" userId="c2c6c2dd-6ddc-437e-8cdd-d7a74390accc" providerId="ADAL" clId="{47E3D188-DE27-426E-815E-A97A1AB46EBA}" dt="2022-12-09T11:32:22.819" v="6988"/>
          <ac:inkMkLst>
            <pc:docMk/>
            <pc:sldMk cId="474546856" sldId="1272"/>
            <ac:inkMk id="3" creationId="{A884D3DE-326D-E6CB-6C53-BBFE1599AA46}"/>
          </ac:inkMkLst>
        </pc:inkChg>
        <pc:inkChg chg="add del">
          <ac:chgData name="Richard Ball" userId="c2c6c2dd-6ddc-437e-8cdd-d7a74390accc" providerId="ADAL" clId="{47E3D188-DE27-426E-815E-A97A1AB46EBA}" dt="2022-12-09T09:17:14.122" v="6922"/>
          <ac:inkMkLst>
            <pc:docMk/>
            <pc:sldMk cId="474546856" sldId="1272"/>
            <ac:inkMk id="4" creationId="{B3B04677-2264-BE56-3CF0-B764A49A66A6}"/>
          </ac:inkMkLst>
        </pc:inkChg>
        <pc:inkChg chg="add del mod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474546856" sldId="1272"/>
            <ac:inkMk id="6" creationId="{190F7BFD-819B-2213-8A47-5A4CD9442318}"/>
          </ac:inkMkLst>
        </pc:inkChg>
        <pc:inkChg chg="add del mod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474546856" sldId="1272"/>
            <ac:inkMk id="8" creationId="{23246B81-D248-69D7-0469-764DD24C9A21}"/>
          </ac:inkMkLst>
        </pc:inkChg>
        <pc:inkChg chg="add del mod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474546856" sldId="1272"/>
            <ac:inkMk id="9" creationId="{4C6BCB2F-96C7-3022-1C56-1D1EA148BFC6}"/>
          </ac:inkMkLst>
        </pc:inkChg>
        <pc:inkChg chg="add del">
          <ac:chgData name="Richard Ball" userId="c2c6c2dd-6ddc-437e-8cdd-d7a74390accc" providerId="ADAL" clId="{47E3D188-DE27-426E-815E-A97A1AB46EBA}" dt="2022-12-09T09:17:14.123" v="6924"/>
          <ac:inkMkLst>
            <pc:docMk/>
            <pc:sldMk cId="474546856" sldId="1272"/>
            <ac:inkMk id="10" creationId="{3D0899FD-E826-F56B-30DA-E062A44845C1}"/>
          </ac:inkMkLst>
        </pc:inkChg>
        <pc:inkChg chg="add del mod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474546856" sldId="1272"/>
            <ac:inkMk id="11" creationId="{427F346A-9C94-86FE-53DE-C7F5ADE32D21}"/>
          </ac:inkMkLst>
        </pc:inkChg>
        <pc:inkChg chg="add del mod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474546856" sldId="1272"/>
            <ac:inkMk id="12" creationId="{B7422942-335F-FBAC-9FA7-13034402C98E}"/>
          </ac:inkMkLst>
        </pc:inkChg>
        <pc:inkChg chg="add del mod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474546856" sldId="1272"/>
            <ac:inkMk id="13" creationId="{20CADC96-0CA5-1C3F-BE2C-725F2A4A3DFC}"/>
          </ac:inkMkLst>
        </pc:inkChg>
        <pc:inkChg chg="add del mod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474546856" sldId="1272"/>
            <ac:inkMk id="14" creationId="{A428977F-5DE5-680B-641A-7CE1F2BB566A}"/>
          </ac:inkMkLst>
        </pc:inkChg>
        <pc:inkChg chg="add del mod">
          <ac:chgData name="Richard Ball" userId="c2c6c2dd-6ddc-437e-8cdd-d7a74390accc" providerId="ADAL" clId="{47E3D188-DE27-426E-815E-A97A1AB46EBA}" dt="2022-12-09T09:17:15.748" v="6927"/>
          <ac:inkMkLst>
            <pc:docMk/>
            <pc:sldMk cId="474546856" sldId="1272"/>
            <ac:inkMk id="15" creationId="{C14227F5-E74A-5FD9-CD2A-96A86E0BFF6B}"/>
          </ac:inkMkLst>
        </pc:inkChg>
        <pc:inkChg chg="add del mod topLv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474546856" sldId="1272"/>
            <ac:inkMk id="16" creationId="{385C5D91-63B1-FFEC-8635-7E20606F0F27}"/>
          </ac:inkMkLst>
        </pc:inkChg>
        <pc:inkChg chg="add del">
          <ac:chgData name="Richard Ball" userId="c2c6c2dd-6ddc-437e-8cdd-d7a74390accc" providerId="ADAL" clId="{47E3D188-DE27-426E-815E-A97A1AB46EBA}" dt="2022-12-09T09:17:14.123" v="6923"/>
          <ac:inkMkLst>
            <pc:docMk/>
            <pc:sldMk cId="474546856" sldId="1272"/>
            <ac:inkMk id="17" creationId="{E00658D2-3C41-EA8B-E5B5-34C3DF8DB2F0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474546856" sldId="1272"/>
            <ac:inkMk id="19" creationId="{D10A1A1F-DC76-4503-55D9-33ADB18FBCBE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474546856" sldId="1272"/>
            <ac:inkMk id="20" creationId="{D1EF7E43-0FF9-E7F3-58B7-11D923ED0733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474546856" sldId="1272"/>
            <ac:inkMk id="21" creationId="{414338F5-DC3B-1FC4-8BAD-8648B5F7CFFB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474546856" sldId="1272"/>
            <ac:inkMk id="22" creationId="{DDA62A1E-E390-59AD-1956-A200840FB62E}"/>
          </ac:inkMkLst>
        </pc:inkChg>
        <pc:inkChg chg="add del mod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474546856" sldId="1272"/>
            <ac:inkMk id="23" creationId="{CF38ED7F-8C2C-E4E1-52FF-7B49EF81B02A}"/>
          </ac:inkMkLst>
        </pc:inkChg>
        <pc:inkChg chg="add del mod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474546856" sldId="1272"/>
            <ac:inkMk id="24" creationId="{ACABCD80-1A61-654E-6FAB-9F360ED61F90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474546856" sldId="1272"/>
            <ac:inkMk id="25" creationId="{D61C1F68-A5E0-0CE7-291B-5C78CF305418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474546856" sldId="1272"/>
            <ac:inkMk id="26" creationId="{D0DFF48E-3021-3A8D-C78B-3BE8D2C23339}"/>
          </ac:inkMkLst>
        </pc:inkChg>
        <pc:inkChg chg="add del mod">
          <ac:chgData name="Richard Ball" userId="c2c6c2dd-6ddc-437e-8cdd-d7a74390accc" providerId="ADAL" clId="{47E3D188-DE27-426E-815E-A97A1AB46EBA}" dt="2022-12-09T09:17:55.900" v="6950"/>
          <ac:inkMkLst>
            <pc:docMk/>
            <pc:sldMk cId="474546856" sldId="1272"/>
            <ac:inkMk id="28" creationId="{3090605D-F0F0-6CA7-5448-421DDD39A55D}"/>
          </ac:inkMkLst>
        </pc:inkChg>
        <pc:inkChg chg="add del mod">
          <ac:chgData name="Richard Ball" userId="c2c6c2dd-6ddc-437e-8cdd-d7a74390accc" providerId="ADAL" clId="{47E3D188-DE27-426E-815E-A97A1AB46EBA}" dt="2022-12-09T09:17:55.900" v="6949"/>
          <ac:inkMkLst>
            <pc:docMk/>
            <pc:sldMk cId="474546856" sldId="1272"/>
            <ac:inkMk id="29" creationId="{36B7EB40-8387-DBB8-D610-1F55D8578BA1}"/>
          </ac:inkMkLst>
        </pc:inkChg>
        <pc:inkChg chg="add del mod">
          <ac:chgData name="Richard Ball" userId="c2c6c2dd-6ddc-437e-8cdd-d7a74390accc" providerId="ADAL" clId="{47E3D188-DE27-426E-815E-A97A1AB46EBA}" dt="2022-12-09T09:17:55.899" v="6947"/>
          <ac:inkMkLst>
            <pc:docMk/>
            <pc:sldMk cId="474546856" sldId="1272"/>
            <ac:inkMk id="30" creationId="{078ED213-60B6-B1AA-A47D-F1B7956DE2F9}"/>
          </ac:inkMkLst>
        </pc:inkChg>
        <pc:inkChg chg="add del mod">
          <ac:chgData name="Richard Ball" userId="c2c6c2dd-6ddc-437e-8cdd-d7a74390accc" providerId="ADAL" clId="{47E3D188-DE27-426E-815E-A97A1AB46EBA}" dt="2022-12-09T09:17:55.899" v="6946"/>
          <ac:inkMkLst>
            <pc:docMk/>
            <pc:sldMk cId="474546856" sldId="1272"/>
            <ac:inkMk id="31" creationId="{A53428E1-5A10-D514-2A8D-7CCD6E069E33}"/>
          </ac:inkMkLst>
        </pc:inkChg>
        <pc:inkChg chg="add del mod">
          <ac:chgData name="Richard Ball" userId="c2c6c2dd-6ddc-437e-8cdd-d7a74390accc" providerId="ADAL" clId="{47E3D188-DE27-426E-815E-A97A1AB46EBA}" dt="2022-12-09T09:17:55.900" v="6951"/>
          <ac:inkMkLst>
            <pc:docMk/>
            <pc:sldMk cId="474546856" sldId="1272"/>
            <ac:inkMk id="5120" creationId="{6D29E330-44FF-33C0-CCB9-B35FB7BA2DB7}"/>
          </ac:inkMkLst>
        </pc:inkChg>
        <pc:inkChg chg="add del mod">
          <ac:chgData name="Richard Ball" userId="c2c6c2dd-6ddc-437e-8cdd-d7a74390accc" providerId="ADAL" clId="{47E3D188-DE27-426E-815E-A97A1AB46EBA}" dt="2022-12-09T09:17:55.898" v="6945"/>
          <ac:inkMkLst>
            <pc:docMk/>
            <pc:sldMk cId="474546856" sldId="1272"/>
            <ac:inkMk id="5123" creationId="{B8277830-78D5-FD19-9500-D0F12836A46E}"/>
          </ac:inkMkLst>
        </pc:inkChg>
        <pc:inkChg chg="add del mod">
          <ac:chgData name="Richard Ball" userId="c2c6c2dd-6ddc-437e-8cdd-d7a74390accc" providerId="ADAL" clId="{47E3D188-DE27-426E-815E-A97A1AB46EBA}" dt="2022-12-09T09:17:55.898" v="6944"/>
          <ac:inkMkLst>
            <pc:docMk/>
            <pc:sldMk cId="474546856" sldId="1272"/>
            <ac:inkMk id="5124" creationId="{3D7BDC8E-FAB8-1CE1-76D7-FAEF539F1C0F}"/>
          </ac:inkMkLst>
        </pc:inkChg>
        <pc:inkChg chg="add del mod">
          <ac:chgData name="Richard Ball" userId="c2c6c2dd-6ddc-437e-8cdd-d7a74390accc" providerId="ADAL" clId="{47E3D188-DE27-426E-815E-A97A1AB46EBA}" dt="2022-12-09T09:17:55.901" v="6953"/>
          <ac:inkMkLst>
            <pc:docMk/>
            <pc:sldMk cId="474546856" sldId="1272"/>
            <ac:inkMk id="5125" creationId="{B94C8240-EF85-2600-B80A-10DB54145A9B}"/>
          </ac:inkMkLst>
        </pc:inkChg>
        <pc:inkChg chg="add del mod">
          <ac:chgData name="Richard Ball" userId="c2c6c2dd-6ddc-437e-8cdd-d7a74390accc" providerId="ADAL" clId="{47E3D188-DE27-426E-815E-A97A1AB46EBA}" dt="2022-12-09T09:17:55.901" v="6952"/>
          <ac:inkMkLst>
            <pc:docMk/>
            <pc:sldMk cId="474546856" sldId="1272"/>
            <ac:inkMk id="5126" creationId="{8F755DB8-098B-3BA8-3C2A-85D82004CFBD}"/>
          </ac:inkMkLst>
        </pc:inkChg>
        <pc:inkChg chg="add del mod">
          <ac:chgData name="Richard Ball" userId="c2c6c2dd-6ddc-437e-8cdd-d7a74390accc" providerId="ADAL" clId="{47E3D188-DE27-426E-815E-A97A1AB46EBA}" dt="2022-12-09T09:17:55.900" v="6948"/>
          <ac:inkMkLst>
            <pc:docMk/>
            <pc:sldMk cId="474546856" sldId="1272"/>
            <ac:inkMk id="5127" creationId="{B808D5E6-2B2C-766B-1B5A-C96B3E37A9CF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474546856" sldId="1272"/>
            <ac:inkMk id="5130" creationId="{F43EDEE1-EA71-E5F7-D1A3-7AD32C77CDF5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474546856" sldId="1272"/>
            <ac:inkMk id="5131" creationId="{55E326A3-184B-9644-70A9-EBD1149DF53D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474546856" sldId="1272"/>
            <ac:inkMk id="5132" creationId="{56DE2376-5EA5-26D2-ACFD-45F07845BFDD}"/>
          </ac:inkMkLst>
        </pc:inkChg>
        <pc:inkChg chg="add del mod">
          <ac:chgData name="Richard Ball" userId="c2c6c2dd-6ddc-437e-8cdd-d7a74390accc" providerId="ADAL" clId="{47E3D188-DE27-426E-815E-A97A1AB46EBA}" dt="2022-12-09T09:18:08.603" v="6963"/>
          <ac:inkMkLst>
            <pc:docMk/>
            <pc:sldMk cId="474546856" sldId="1272"/>
            <ac:inkMk id="5133" creationId="{DA847815-D7C4-4E29-CBD2-0B93AF5CAF2E}"/>
          </ac:inkMkLst>
        </pc:inkChg>
        <pc:inkChg chg="add del mod">
          <ac:chgData name="Richard Ball" userId="c2c6c2dd-6ddc-437e-8cdd-d7a74390accc" providerId="ADAL" clId="{47E3D188-DE27-426E-815E-A97A1AB46EBA}" dt="2022-12-09T09:18:08.604" v="6966"/>
          <ac:inkMkLst>
            <pc:docMk/>
            <pc:sldMk cId="474546856" sldId="1272"/>
            <ac:inkMk id="5134" creationId="{4CD8A210-2583-507F-39B9-3D3D2DC63125}"/>
          </ac:inkMkLst>
        </pc:inkChg>
        <pc:inkChg chg="add del">
          <ac:chgData name="Richard Ball" userId="c2c6c2dd-6ddc-437e-8cdd-d7a74390accc" providerId="ADAL" clId="{47E3D188-DE27-426E-815E-A97A1AB46EBA}" dt="2022-12-09T09:18:08.603" v="6965"/>
          <ac:inkMkLst>
            <pc:docMk/>
            <pc:sldMk cId="474546856" sldId="1272"/>
            <ac:inkMk id="5135" creationId="{5333099F-CD1B-EECA-0ED5-58E3FF395E9E}"/>
          </ac:inkMkLst>
        </pc:inkChg>
        <pc:inkChg chg="add del mod">
          <ac:chgData name="Richard Ball" userId="c2c6c2dd-6ddc-437e-8cdd-d7a74390accc" providerId="ADAL" clId="{47E3D188-DE27-426E-815E-A97A1AB46EBA}" dt="2022-12-09T09:18:08.604" v="6968"/>
          <ac:inkMkLst>
            <pc:docMk/>
            <pc:sldMk cId="474546856" sldId="1272"/>
            <ac:inkMk id="5136" creationId="{E634D116-9781-5884-2A9F-A6493E75C816}"/>
          </ac:inkMkLst>
        </pc:inkChg>
        <pc:inkChg chg="add del mod">
          <ac:chgData name="Richard Ball" userId="c2c6c2dd-6ddc-437e-8cdd-d7a74390accc" providerId="ADAL" clId="{47E3D188-DE27-426E-815E-A97A1AB46EBA}" dt="2022-12-09T09:18:08.603" v="6964"/>
          <ac:inkMkLst>
            <pc:docMk/>
            <pc:sldMk cId="474546856" sldId="1272"/>
            <ac:inkMk id="5137" creationId="{1DF3C9E4-C214-9E4C-703D-1DD962DBAAF0}"/>
          </ac:inkMkLst>
        </pc:inkChg>
        <pc:inkChg chg="add del mod">
          <ac:chgData name="Richard Ball" userId="c2c6c2dd-6ddc-437e-8cdd-d7a74390accc" providerId="ADAL" clId="{47E3D188-DE27-426E-815E-A97A1AB46EBA}" dt="2022-12-09T09:18:08.604" v="6967"/>
          <ac:inkMkLst>
            <pc:docMk/>
            <pc:sldMk cId="474546856" sldId="1272"/>
            <ac:inkMk id="5138" creationId="{1CF83704-4269-E1AF-8378-FF1C13FF4BC1}"/>
          </ac:inkMkLst>
        </pc:inkChg>
        <pc:inkChg chg="add del">
          <ac:chgData name="Richard Ball" userId="c2c6c2dd-6ddc-437e-8cdd-d7a74390accc" providerId="ADAL" clId="{47E3D188-DE27-426E-815E-A97A1AB46EBA}" dt="2022-12-09T09:18:08.602" v="6962"/>
          <ac:inkMkLst>
            <pc:docMk/>
            <pc:sldMk cId="474546856" sldId="1272"/>
            <ac:inkMk id="5139" creationId="{6E8E522C-07B5-5C19-0E93-31E64BDB73E0}"/>
          </ac:inkMkLst>
        </pc:inkChg>
        <pc:inkChg chg="add del mod topLv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474546856" sldId="1272"/>
            <ac:inkMk id="5142" creationId="{1FC774E8-F77B-D250-C7A2-19A2B06698DD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474546856" sldId="1272"/>
            <ac:inkMk id="5143" creationId="{95BA1E9E-009A-0764-593C-C97AA231E098}"/>
          </ac:inkMkLst>
        </pc:inkChg>
      </pc:sldChg>
      <pc:sldChg chg="add del">
        <pc:chgData name="Richard Ball" userId="c2c6c2dd-6ddc-437e-8cdd-d7a74390accc" providerId="ADAL" clId="{47E3D188-DE27-426E-815E-A97A1AB46EBA}" dt="2022-11-19T13:44:52.990" v="5147" actId="47"/>
        <pc:sldMkLst>
          <pc:docMk/>
          <pc:sldMk cId="947048841" sldId="1276"/>
        </pc:sldMkLst>
      </pc:sldChg>
      <pc:sldChg chg="modSp add mod modAnim">
        <pc:chgData name="Richard Ball" userId="c2c6c2dd-6ddc-437e-8cdd-d7a74390accc" providerId="ADAL" clId="{47E3D188-DE27-426E-815E-A97A1AB46EBA}" dt="2022-12-05T15:32:21.327" v="6883" actId="20577"/>
        <pc:sldMkLst>
          <pc:docMk/>
          <pc:sldMk cId="3634119006" sldId="1934"/>
        </pc:sldMkLst>
        <pc:spChg chg="mod">
          <ac:chgData name="Richard Ball" userId="c2c6c2dd-6ddc-437e-8cdd-d7a74390accc" providerId="ADAL" clId="{47E3D188-DE27-426E-815E-A97A1AB46EBA}" dt="2022-12-05T15:32:21.327" v="6883" actId="20577"/>
          <ac:spMkLst>
            <pc:docMk/>
            <pc:sldMk cId="3634119006" sldId="1934"/>
            <ac:spMk id="3" creationId="{BDFE2A09-1E67-64D3-25AC-1B77762B2313}"/>
          </ac:spMkLst>
        </pc:spChg>
      </pc:sldChg>
      <pc:sldChg chg="addSp delSp modSp new mod setBg modNotesTx">
        <pc:chgData name="Richard Ball" userId="c2c6c2dd-6ddc-437e-8cdd-d7a74390accc" providerId="ADAL" clId="{47E3D188-DE27-426E-815E-A97A1AB46EBA}" dt="2022-12-02T07:54:05.225" v="6399" actId="14100"/>
        <pc:sldMkLst>
          <pc:docMk/>
          <pc:sldMk cId="2603025199" sldId="1935"/>
        </pc:sldMkLst>
        <pc:spChg chg="mod">
          <ac:chgData name="Richard Ball" userId="c2c6c2dd-6ddc-437e-8cdd-d7a74390accc" providerId="ADAL" clId="{47E3D188-DE27-426E-815E-A97A1AB46EBA}" dt="2022-11-17T10:23:03.860" v="1590" actId="403"/>
          <ac:spMkLst>
            <pc:docMk/>
            <pc:sldMk cId="2603025199" sldId="1935"/>
            <ac:spMk id="2" creationId="{FCA13AAD-78BE-1144-F3E3-730C33DFD071}"/>
          </ac:spMkLst>
        </pc:spChg>
        <pc:spChg chg="mod ord">
          <ac:chgData name="Richard Ball" userId="c2c6c2dd-6ddc-437e-8cdd-d7a74390accc" providerId="ADAL" clId="{47E3D188-DE27-426E-815E-A97A1AB46EBA}" dt="2022-11-17T10:23:12.369" v="1598" actId="1076"/>
          <ac:spMkLst>
            <pc:docMk/>
            <pc:sldMk cId="2603025199" sldId="1935"/>
            <ac:spMk id="3" creationId="{F0A94E68-4126-1160-B2CF-739750741C14}"/>
          </ac:spMkLst>
        </pc:spChg>
        <pc:picChg chg="add mod ord">
          <ac:chgData name="Richard Ball" userId="c2c6c2dd-6ddc-437e-8cdd-d7a74390accc" providerId="ADAL" clId="{47E3D188-DE27-426E-815E-A97A1AB46EBA}" dt="2022-11-17T10:23:00.890" v="1588" actId="14100"/>
          <ac:picMkLst>
            <pc:docMk/>
            <pc:sldMk cId="2603025199" sldId="1935"/>
            <ac:picMk id="1026" creationId="{802E19D0-A490-5033-7034-1306E5CC45C4}"/>
          </ac:picMkLst>
        </pc:picChg>
        <pc:picChg chg="add mod ord">
          <ac:chgData name="Richard Ball" userId="c2c6c2dd-6ddc-437e-8cdd-d7a74390accc" providerId="ADAL" clId="{47E3D188-DE27-426E-815E-A97A1AB46EBA}" dt="2022-11-17T10:22:29.823" v="1575" actId="14100"/>
          <ac:picMkLst>
            <pc:docMk/>
            <pc:sldMk cId="2603025199" sldId="1935"/>
            <ac:picMk id="1028" creationId="{75650A2F-C595-1FF0-007D-2FFB6136FD1B}"/>
          </ac:picMkLst>
        </pc:picChg>
        <pc:picChg chg="add mod">
          <ac:chgData name="Richard Ball" userId="c2c6c2dd-6ddc-437e-8cdd-d7a74390accc" providerId="ADAL" clId="{47E3D188-DE27-426E-815E-A97A1AB46EBA}" dt="2022-11-17T10:22:56.025" v="1586" actId="14100"/>
          <ac:picMkLst>
            <pc:docMk/>
            <pc:sldMk cId="2603025199" sldId="1935"/>
            <ac:picMk id="1030" creationId="{8C506548-387F-12C8-686A-A816A3A5A2A0}"/>
          </ac:picMkLst>
        </pc:picChg>
        <pc:picChg chg="add mod">
          <ac:chgData name="Richard Ball" userId="c2c6c2dd-6ddc-437e-8cdd-d7a74390accc" providerId="ADAL" clId="{47E3D188-DE27-426E-815E-A97A1AB46EBA}" dt="2022-11-17T10:22:50.442" v="1584" actId="14100"/>
          <ac:picMkLst>
            <pc:docMk/>
            <pc:sldMk cId="2603025199" sldId="1935"/>
            <ac:picMk id="1032" creationId="{5080AA07-7BE6-F657-97A0-659A24F3D364}"/>
          </ac:picMkLst>
        </pc:picChg>
        <pc:picChg chg="add mod ord">
          <ac:chgData name="Richard Ball" userId="c2c6c2dd-6ddc-437e-8cdd-d7a74390accc" providerId="ADAL" clId="{47E3D188-DE27-426E-815E-A97A1AB46EBA}" dt="2022-12-02T07:54:05.225" v="6399" actId="14100"/>
          <ac:picMkLst>
            <pc:docMk/>
            <pc:sldMk cId="2603025199" sldId="1935"/>
            <ac:picMk id="1034" creationId="{CEAA4095-CD73-B227-466C-04AD443D7899}"/>
          </ac:picMkLst>
        </pc:picChg>
        <pc:picChg chg="add mod ord">
          <ac:chgData name="Richard Ball" userId="c2c6c2dd-6ddc-437e-8cdd-d7a74390accc" providerId="ADAL" clId="{47E3D188-DE27-426E-815E-A97A1AB46EBA}" dt="2022-11-17T10:22:40.661" v="1580" actId="1076"/>
          <ac:picMkLst>
            <pc:docMk/>
            <pc:sldMk cId="2603025199" sldId="1935"/>
            <ac:picMk id="1036" creationId="{4492DD0D-E1E5-7C59-9C2A-2500DD969C42}"/>
          </ac:picMkLst>
        </pc:picChg>
        <pc:cxnChg chg="add del">
          <ac:chgData name="Richard Ball" userId="c2c6c2dd-6ddc-437e-8cdd-d7a74390accc" providerId="ADAL" clId="{47E3D188-DE27-426E-815E-A97A1AB46EBA}" dt="2022-11-17T10:22:16.654" v="1570" actId="26606"/>
          <ac:cxnSpMkLst>
            <pc:docMk/>
            <pc:sldMk cId="2603025199" sldId="1935"/>
            <ac:cxnSpMk id="1039" creationId="{822A5670-0F7B-4199-AEAB-33FBA9CEA44D}"/>
          </ac:cxnSpMkLst>
        </pc:cxnChg>
        <pc:cxnChg chg="add del">
          <ac:chgData name="Richard Ball" userId="c2c6c2dd-6ddc-437e-8cdd-d7a74390accc" providerId="ADAL" clId="{47E3D188-DE27-426E-815E-A97A1AB46EBA}" dt="2022-11-17T10:22:16.654" v="1570" actId="26606"/>
          <ac:cxnSpMkLst>
            <pc:docMk/>
            <pc:sldMk cId="2603025199" sldId="1935"/>
            <ac:cxnSpMk id="1041" creationId="{8BB1744D-A7DF-4B65-B6E3-DCF12BB2D869}"/>
          </ac:cxnSpMkLst>
        </pc:cxnChg>
        <pc:cxnChg chg="add del">
          <ac:chgData name="Richard Ball" userId="c2c6c2dd-6ddc-437e-8cdd-d7a74390accc" providerId="ADAL" clId="{47E3D188-DE27-426E-815E-A97A1AB46EBA}" dt="2022-11-17T10:22:16.654" v="1570" actId="26606"/>
          <ac:cxnSpMkLst>
            <pc:docMk/>
            <pc:sldMk cId="2603025199" sldId="1935"/>
            <ac:cxnSpMk id="1043" creationId="{882DD753-EA38-4E86-91FB-05041A44A28E}"/>
          </ac:cxnSpMkLst>
        </pc:cxnChg>
        <pc:cxnChg chg="add del">
          <ac:chgData name="Richard Ball" userId="c2c6c2dd-6ddc-437e-8cdd-d7a74390accc" providerId="ADAL" clId="{47E3D188-DE27-426E-815E-A97A1AB46EBA}" dt="2022-11-17T10:22:16.654" v="1570" actId="26606"/>
          <ac:cxnSpMkLst>
            <pc:docMk/>
            <pc:sldMk cId="2603025199" sldId="1935"/>
            <ac:cxnSpMk id="1045" creationId="{6DA63E78-7704-45EF-B5D3-EADDF5D82674}"/>
          </ac:cxnSpMkLst>
        </pc:cxnChg>
        <pc:cxnChg chg="add">
          <ac:chgData name="Richard Ball" userId="c2c6c2dd-6ddc-437e-8cdd-d7a74390accc" providerId="ADAL" clId="{47E3D188-DE27-426E-815E-A97A1AB46EBA}" dt="2022-11-17T10:22:16.654" v="1570" actId="26606"/>
          <ac:cxnSpMkLst>
            <pc:docMk/>
            <pc:sldMk cId="2603025199" sldId="1935"/>
            <ac:cxnSpMk id="1050" creationId="{822A5670-0F7B-4199-AEAB-33FBA9CEA44D}"/>
          </ac:cxnSpMkLst>
        </pc:cxnChg>
        <pc:cxnChg chg="add">
          <ac:chgData name="Richard Ball" userId="c2c6c2dd-6ddc-437e-8cdd-d7a74390accc" providerId="ADAL" clId="{47E3D188-DE27-426E-815E-A97A1AB46EBA}" dt="2022-11-17T10:22:16.654" v="1570" actId="26606"/>
          <ac:cxnSpMkLst>
            <pc:docMk/>
            <pc:sldMk cId="2603025199" sldId="1935"/>
            <ac:cxnSpMk id="1052" creationId="{8BB1744D-A7DF-4B65-B6E3-DCF12BB2D869}"/>
          </ac:cxnSpMkLst>
        </pc:cxnChg>
        <pc:cxnChg chg="add">
          <ac:chgData name="Richard Ball" userId="c2c6c2dd-6ddc-437e-8cdd-d7a74390accc" providerId="ADAL" clId="{47E3D188-DE27-426E-815E-A97A1AB46EBA}" dt="2022-11-17T10:22:16.654" v="1570" actId="26606"/>
          <ac:cxnSpMkLst>
            <pc:docMk/>
            <pc:sldMk cId="2603025199" sldId="1935"/>
            <ac:cxnSpMk id="1054" creationId="{882DD753-EA38-4E86-91FB-05041A44A28E}"/>
          </ac:cxnSpMkLst>
        </pc:cxnChg>
        <pc:cxnChg chg="add">
          <ac:chgData name="Richard Ball" userId="c2c6c2dd-6ddc-437e-8cdd-d7a74390accc" providerId="ADAL" clId="{47E3D188-DE27-426E-815E-A97A1AB46EBA}" dt="2022-11-17T10:22:16.654" v="1570" actId="26606"/>
          <ac:cxnSpMkLst>
            <pc:docMk/>
            <pc:sldMk cId="2603025199" sldId="1935"/>
            <ac:cxnSpMk id="1056" creationId="{6DA63E78-7704-45EF-B5D3-EADDF5D82674}"/>
          </ac:cxnSpMkLst>
        </pc:cxnChg>
      </pc:sldChg>
      <pc:sldChg chg="addSp delSp modSp new del mod">
        <pc:chgData name="Richard Ball" userId="c2c6c2dd-6ddc-437e-8cdd-d7a74390accc" providerId="ADAL" clId="{47E3D188-DE27-426E-815E-A97A1AB46EBA}" dt="2022-11-17T10:01:11.397" v="920" actId="47"/>
        <pc:sldMkLst>
          <pc:docMk/>
          <pc:sldMk cId="2874620097" sldId="1935"/>
        </pc:sldMkLst>
        <pc:spChg chg="del">
          <ac:chgData name="Richard Ball" userId="c2c6c2dd-6ddc-437e-8cdd-d7a74390accc" providerId="ADAL" clId="{47E3D188-DE27-426E-815E-A97A1AB46EBA}" dt="2022-11-17T09:56:38.215" v="906" actId="478"/>
          <ac:spMkLst>
            <pc:docMk/>
            <pc:sldMk cId="2874620097" sldId="1935"/>
            <ac:spMk id="2" creationId="{E99D4210-8E7F-8455-D70F-88FFDE04E1BD}"/>
          </ac:spMkLst>
        </pc:spChg>
        <pc:spChg chg="del">
          <ac:chgData name="Richard Ball" userId="c2c6c2dd-6ddc-437e-8cdd-d7a74390accc" providerId="ADAL" clId="{47E3D188-DE27-426E-815E-A97A1AB46EBA}" dt="2022-11-17T09:56:38.215" v="906" actId="478"/>
          <ac:spMkLst>
            <pc:docMk/>
            <pc:sldMk cId="2874620097" sldId="1935"/>
            <ac:spMk id="3" creationId="{6F75B264-0762-A77B-32EF-D985175AB421}"/>
          </ac:spMkLst>
        </pc:spChg>
        <pc:picChg chg="add mod modCrop">
          <ac:chgData name="Richard Ball" userId="c2c6c2dd-6ddc-437e-8cdd-d7a74390accc" providerId="ADAL" clId="{47E3D188-DE27-426E-815E-A97A1AB46EBA}" dt="2022-11-17T10:00:50.521" v="919" actId="1076"/>
          <ac:picMkLst>
            <pc:docMk/>
            <pc:sldMk cId="2874620097" sldId="1935"/>
            <ac:picMk id="5" creationId="{92DC72F2-A167-A04A-5564-818AC15E64D3}"/>
          </ac:picMkLst>
        </pc:picChg>
      </pc:sldChg>
      <pc:sldChg chg="modSp add mod modAnim modNotesTx">
        <pc:chgData name="Richard Ball" userId="c2c6c2dd-6ddc-437e-8cdd-d7a74390accc" providerId="ADAL" clId="{47E3D188-DE27-426E-815E-A97A1AB46EBA}" dt="2022-12-02T07:55:05.415" v="6401" actId="20577"/>
        <pc:sldMkLst>
          <pc:docMk/>
          <pc:sldMk cId="240883294" sldId="1936"/>
        </pc:sldMkLst>
        <pc:spChg chg="mod">
          <ac:chgData name="Richard Ball" userId="c2c6c2dd-6ddc-437e-8cdd-d7a74390accc" providerId="ADAL" clId="{47E3D188-DE27-426E-815E-A97A1AB46EBA}" dt="2022-12-02T07:55:05.415" v="6401" actId="20577"/>
          <ac:spMkLst>
            <pc:docMk/>
            <pc:sldMk cId="240883294" sldId="1936"/>
            <ac:spMk id="2" creationId="{FCA13AAD-78BE-1144-F3E3-730C33DFD071}"/>
          </ac:spMkLst>
        </pc:spChg>
        <pc:spChg chg="mod">
          <ac:chgData name="Richard Ball" userId="c2c6c2dd-6ddc-437e-8cdd-d7a74390accc" providerId="ADAL" clId="{47E3D188-DE27-426E-815E-A97A1AB46EBA}" dt="2022-11-30T15:04:51.063" v="5931" actId="20577"/>
          <ac:spMkLst>
            <pc:docMk/>
            <pc:sldMk cId="240883294" sldId="1936"/>
            <ac:spMk id="3" creationId="{F0A94E68-4126-1160-B2CF-739750741C14}"/>
          </ac:spMkLst>
        </pc:spChg>
      </pc:sldChg>
      <pc:sldChg chg="addSp modSp add mod setBg modAnim modNotesTx">
        <pc:chgData name="Richard Ball" userId="c2c6c2dd-6ddc-437e-8cdd-d7a74390accc" providerId="ADAL" clId="{47E3D188-DE27-426E-815E-A97A1AB46EBA}" dt="2022-12-02T09:11:00.811" v="6860" actId="20577"/>
        <pc:sldMkLst>
          <pc:docMk/>
          <pc:sldMk cId="171620848" sldId="1937"/>
        </pc:sldMkLst>
        <pc:spChg chg="mod">
          <ac:chgData name="Richard Ball" userId="c2c6c2dd-6ddc-437e-8cdd-d7a74390accc" providerId="ADAL" clId="{47E3D188-DE27-426E-815E-A97A1AB46EBA}" dt="2022-11-19T12:43:16.724" v="2319" actId="1076"/>
          <ac:spMkLst>
            <pc:docMk/>
            <pc:sldMk cId="171620848" sldId="1937"/>
            <ac:spMk id="2" creationId="{FCA13AAD-78BE-1144-F3E3-730C33DFD071}"/>
          </ac:spMkLst>
        </pc:spChg>
        <pc:spChg chg="mod ord">
          <ac:chgData name="Richard Ball" userId="c2c6c2dd-6ddc-437e-8cdd-d7a74390accc" providerId="ADAL" clId="{47E3D188-DE27-426E-815E-A97A1AB46EBA}" dt="2022-11-19T12:43:29.097" v="2332" actId="27636"/>
          <ac:spMkLst>
            <pc:docMk/>
            <pc:sldMk cId="171620848" sldId="1937"/>
            <ac:spMk id="3" creationId="{F0A94E68-4126-1160-B2CF-739750741C14}"/>
          </ac:spMkLst>
        </pc:spChg>
        <pc:picChg chg="add mod ord">
          <ac:chgData name="Richard Ball" userId="c2c6c2dd-6ddc-437e-8cdd-d7a74390accc" providerId="ADAL" clId="{47E3D188-DE27-426E-815E-A97A1AB46EBA}" dt="2022-11-19T12:44:26.643" v="2353" actId="14100"/>
          <ac:picMkLst>
            <pc:docMk/>
            <pc:sldMk cId="171620848" sldId="1937"/>
            <ac:picMk id="1026" creationId="{BC8EF347-0F13-F2A0-2488-4929A50F19B9}"/>
          </ac:picMkLst>
        </pc:picChg>
        <pc:picChg chg="add mod ord">
          <ac:chgData name="Richard Ball" userId="c2c6c2dd-6ddc-437e-8cdd-d7a74390accc" providerId="ADAL" clId="{47E3D188-DE27-426E-815E-A97A1AB46EBA}" dt="2022-11-19T12:43:55.121" v="2340" actId="1076"/>
          <ac:picMkLst>
            <pc:docMk/>
            <pc:sldMk cId="171620848" sldId="1937"/>
            <ac:picMk id="1028" creationId="{48926382-64BD-5B85-E304-613791385B4A}"/>
          </ac:picMkLst>
        </pc:picChg>
        <pc:picChg chg="add mod ord">
          <ac:chgData name="Richard Ball" userId="c2c6c2dd-6ddc-437e-8cdd-d7a74390accc" providerId="ADAL" clId="{47E3D188-DE27-426E-815E-A97A1AB46EBA}" dt="2022-11-19T12:44:19.377" v="2350" actId="14100"/>
          <ac:picMkLst>
            <pc:docMk/>
            <pc:sldMk cId="171620848" sldId="1937"/>
            <ac:picMk id="1030" creationId="{8ABE50C1-473D-CFD0-DE57-0515FF14A685}"/>
          </ac:picMkLst>
        </pc:picChg>
        <pc:picChg chg="add mod ord">
          <ac:chgData name="Richard Ball" userId="c2c6c2dd-6ddc-437e-8cdd-d7a74390accc" providerId="ADAL" clId="{47E3D188-DE27-426E-815E-A97A1AB46EBA}" dt="2022-11-19T12:44:22.713" v="2351" actId="14100"/>
          <ac:picMkLst>
            <pc:docMk/>
            <pc:sldMk cId="171620848" sldId="1937"/>
            <ac:picMk id="1032" creationId="{5115A5BB-41FC-246D-320A-4CBF453964B5}"/>
          </ac:picMkLst>
        </pc:picChg>
        <pc:picChg chg="add mod">
          <ac:chgData name="Richard Ball" userId="c2c6c2dd-6ddc-437e-8cdd-d7a74390accc" providerId="ADAL" clId="{47E3D188-DE27-426E-815E-A97A1AB46EBA}" dt="2022-11-19T12:44:17.204" v="2349" actId="14100"/>
          <ac:picMkLst>
            <pc:docMk/>
            <pc:sldMk cId="171620848" sldId="1937"/>
            <ac:picMk id="1034" creationId="{6E4D978A-88FA-9E74-69A4-58865D243163}"/>
          </ac:picMkLst>
        </pc:picChg>
        <pc:picChg chg="add mod">
          <ac:chgData name="Richard Ball" userId="c2c6c2dd-6ddc-437e-8cdd-d7a74390accc" providerId="ADAL" clId="{47E3D188-DE27-426E-815E-A97A1AB46EBA}" dt="2022-11-19T12:44:35.175" v="2356" actId="14100"/>
          <ac:picMkLst>
            <pc:docMk/>
            <pc:sldMk cId="171620848" sldId="1937"/>
            <ac:picMk id="1036" creationId="{067C0A1D-A4B3-C50E-68D2-C165A5AEB6FB}"/>
          </ac:picMkLst>
        </pc:picChg>
        <pc:cxnChg chg="add">
          <ac:chgData name="Richard Ball" userId="c2c6c2dd-6ddc-437e-8cdd-d7a74390accc" providerId="ADAL" clId="{47E3D188-DE27-426E-815E-A97A1AB46EBA}" dt="2022-11-19T12:43:10.024" v="2317" actId="26606"/>
          <ac:cxnSpMkLst>
            <pc:docMk/>
            <pc:sldMk cId="171620848" sldId="1937"/>
            <ac:cxnSpMk id="1041" creationId="{822A5670-0F7B-4199-AEAB-33FBA9CEA44D}"/>
          </ac:cxnSpMkLst>
        </pc:cxnChg>
        <pc:cxnChg chg="add">
          <ac:chgData name="Richard Ball" userId="c2c6c2dd-6ddc-437e-8cdd-d7a74390accc" providerId="ADAL" clId="{47E3D188-DE27-426E-815E-A97A1AB46EBA}" dt="2022-11-19T12:43:10.024" v="2317" actId="26606"/>
          <ac:cxnSpMkLst>
            <pc:docMk/>
            <pc:sldMk cId="171620848" sldId="1937"/>
            <ac:cxnSpMk id="1043" creationId="{8BB1744D-A7DF-4B65-B6E3-DCF12BB2D869}"/>
          </ac:cxnSpMkLst>
        </pc:cxnChg>
        <pc:cxnChg chg="add">
          <ac:chgData name="Richard Ball" userId="c2c6c2dd-6ddc-437e-8cdd-d7a74390accc" providerId="ADAL" clId="{47E3D188-DE27-426E-815E-A97A1AB46EBA}" dt="2022-11-19T12:43:10.024" v="2317" actId="26606"/>
          <ac:cxnSpMkLst>
            <pc:docMk/>
            <pc:sldMk cId="171620848" sldId="1937"/>
            <ac:cxnSpMk id="1045" creationId="{882DD753-EA38-4E86-91FB-05041A44A28E}"/>
          </ac:cxnSpMkLst>
        </pc:cxnChg>
        <pc:cxnChg chg="add">
          <ac:chgData name="Richard Ball" userId="c2c6c2dd-6ddc-437e-8cdd-d7a74390accc" providerId="ADAL" clId="{47E3D188-DE27-426E-815E-A97A1AB46EBA}" dt="2022-11-19T12:43:10.024" v="2317" actId="26606"/>
          <ac:cxnSpMkLst>
            <pc:docMk/>
            <pc:sldMk cId="171620848" sldId="1937"/>
            <ac:cxnSpMk id="1047" creationId="{6DA63E78-7704-45EF-B5D3-EADDF5D82674}"/>
          </ac:cxnSpMkLst>
        </pc:cxnChg>
      </pc:sldChg>
      <pc:sldChg chg="addSp modSp add mod setBg modAnim">
        <pc:chgData name="Richard Ball" userId="c2c6c2dd-6ddc-437e-8cdd-d7a74390accc" providerId="ADAL" clId="{47E3D188-DE27-426E-815E-A97A1AB46EBA}" dt="2022-12-02T09:22:40.972" v="6864" actId="403"/>
        <pc:sldMkLst>
          <pc:docMk/>
          <pc:sldMk cId="877871576" sldId="1938"/>
        </pc:sldMkLst>
        <pc:spChg chg="mod">
          <ac:chgData name="Richard Ball" userId="c2c6c2dd-6ddc-437e-8cdd-d7a74390accc" providerId="ADAL" clId="{47E3D188-DE27-426E-815E-A97A1AB46EBA}" dt="2022-11-19T12:58:00.318" v="3143" actId="1076"/>
          <ac:spMkLst>
            <pc:docMk/>
            <pc:sldMk cId="877871576" sldId="1938"/>
            <ac:spMk id="2" creationId="{FCA13AAD-78BE-1144-F3E3-730C33DFD071}"/>
          </ac:spMkLst>
        </pc:spChg>
        <pc:spChg chg="mod">
          <ac:chgData name="Richard Ball" userId="c2c6c2dd-6ddc-437e-8cdd-d7a74390accc" providerId="ADAL" clId="{47E3D188-DE27-426E-815E-A97A1AB46EBA}" dt="2022-12-02T09:22:40.972" v="6864" actId="403"/>
          <ac:spMkLst>
            <pc:docMk/>
            <pc:sldMk cId="877871576" sldId="1938"/>
            <ac:spMk id="3" creationId="{F0A94E68-4126-1160-B2CF-739750741C14}"/>
          </ac:spMkLst>
        </pc:spChg>
        <pc:spChg chg="add">
          <ac:chgData name="Richard Ball" userId="c2c6c2dd-6ddc-437e-8cdd-d7a74390accc" providerId="ADAL" clId="{47E3D188-DE27-426E-815E-A97A1AB46EBA}" dt="2022-11-19T12:57:56.461" v="3142" actId="26606"/>
          <ac:spMkLst>
            <pc:docMk/>
            <pc:sldMk cId="877871576" sldId="1938"/>
            <ac:spMk id="3079" creationId="{5E39A796-BE83-48B1-B33F-35C4A32AAB57}"/>
          </ac:spMkLst>
        </pc:spChg>
        <pc:spChg chg="add">
          <ac:chgData name="Richard Ball" userId="c2c6c2dd-6ddc-437e-8cdd-d7a74390accc" providerId="ADAL" clId="{47E3D188-DE27-426E-815E-A97A1AB46EBA}" dt="2022-11-19T12:57:56.461" v="3142" actId="26606"/>
          <ac:spMkLst>
            <pc:docMk/>
            <pc:sldMk cId="877871576" sldId="1938"/>
            <ac:spMk id="3081" creationId="{72F84B47-E267-4194-8194-831DB7B5547F}"/>
          </ac:spMkLst>
        </pc:spChg>
        <pc:picChg chg="add mod">
          <ac:chgData name="Richard Ball" userId="c2c6c2dd-6ddc-437e-8cdd-d7a74390accc" providerId="ADAL" clId="{47E3D188-DE27-426E-815E-A97A1AB46EBA}" dt="2022-11-19T12:57:56.461" v="3142" actId="26606"/>
          <ac:picMkLst>
            <pc:docMk/>
            <pc:sldMk cId="877871576" sldId="1938"/>
            <ac:picMk id="3074" creationId="{E7A7DA71-AD90-DDAE-726C-8FCCE8C2E5DD}"/>
          </ac:picMkLst>
        </pc:picChg>
      </pc:sldChg>
      <pc:sldChg chg="addSp delSp modSp add mod setBg addAnim">
        <pc:chgData name="Richard Ball" userId="c2c6c2dd-6ddc-437e-8cdd-d7a74390accc" providerId="ADAL" clId="{47E3D188-DE27-426E-815E-A97A1AB46EBA}" dt="2022-12-09T10:56:31.168" v="6986" actId="33639"/>
        <pc:sldMkLst>
          <pc:docMk/>
          <pc:sldMk cId="2388170536" sldId="1939"/>
        </pc:sldMkLst>
        <pc:spChg chg="mod ord">
          <ac:chgData name="Richard Ball" userId="c2c6c2dd-6ddc-437e-8cdd-d7a74390accc" providerId="ADAL" clId="{47E3D188-DE27-426E-815E-A97A1AB46EBA}" dt="2022-12-02T08:31:21.268" v="6651" actId="1076"/>
          <ac:spMkLst>
            <pc:docMk/>
            <pc:sldMk cId="2388170536" sldId="1939"/>
            <ac:spMk id="2" creationId="{FCA13AAD-78BE-1144-F3E3-730C33DFD071}"/>
          </ac:spMkLst>
        </pc:spChg>
        <pc:spChg chg="del mod">
          <ac:chgData name="Richard Ball" userId="c2c6c2dd-6ddc-437e-8cdd-d7a74390accc" providerId="ADAL" clId="{47E3D188-DE27-426E-815E-A97A1AB46EBA}" dt="2022-11-19T12:58:36.981" v="3153" actId="478"/>
          <ac:spMkLst>
            <pc:docMk/>
            <pc:sldMk cId="2388170536" sldId="1939"/>
            <ac:spMk id="3" creationId="{F0A94E68-4126-1160-B2CF-739750741C14}"/>
          </ac:spMkLst>
        </pc:spChg>
        <pc:spChg chg="add del mod">
          <ac:chgData name="Richard Ball" userId="c2c6c2dd-6ddc-437e-8cdd-d7a74390accc" providerId="ADAL" clId="{47E3D188-DE27-426E-815E-A97A1AB46EBA}" dt="2022-11-19T12:58:38.699" v="3155" actId="478"/>
          <ac:spMkLst>
            <pc:docMk/>
            <pc:sldMk cId="2388170536" sldId="1939"/>
            <ac:spMk id="5" creationId="{BAA922AC-12A0-7912-C494-A8053BCAA0D3}"/>
          </ac:spMkLst>
        </pc:spChg>
        <pc:spChg chg="add mod">
          <ac:chgData name="Richard Ball" userId="c2c6c2dd-6ddc-437e-8cdd-d7a74390accc" providerId="ADAL" clId="{47E3D188-DE27-426E-815E-A97A1AB46EBA}" dt="2022-12-02T08:31:27.169" v="6673" actId="20577"/>
          <ac:spMkLst>
            <pc:docMk/>
            <pc:sldMk cId="2388170536" sldId="1939"/>
            <ac:spMk id="6" creationId="{9DFE88D0-3774-275B-96F8-9A5BE31D792E}"/>
          </ac:spMkLst>
        </pc:spChg>
        <pc:spChg chg="add del">
          <ac:chgData name="Richard Ball" userId="c2c6c2dd-6ddc-437e-8cdd-d7a74390accc" providerId="ADAL" clId="{47E3D188-DE27-426E-815E-A97A1AB46EBA}" dt="2022-11-19T12:59:54.250" v="3168" actId="26606"/>
          <ac:spMkLst>
            <pc:docMk/>
            <pc:sldMk cId="2388170536" sldId="1939"/>
            <ac:spMk id="4105" creationId="{A5711A0E-A428-4ED1-96CB-33D69FD842E4}"/>
          </ac:spMkLst>
        </pc:spChg>
        <pc:spChg chg="add del">
          <ac:chgData name="Richard Ball" userId="c2c6c2dd-6ddc-437e-8cdd-d7a74390accc" providerId="ADAL" clId="{47E3D188-DE27-426E-815E-A97A1AB46EBA}" dt="2022-11-19T13:01:36.639" v="3212" actId="26606"/>
          <ac:spMkLst>
            <pc:docMk/>
            <pc:sldMk cId="2388170536" sldId="1939"/>
            <ac:spMk id="4107" creationId="{B497CCB5-5FC2-473C-AFCC-2430CEF1DF71}"/>
          </ac:spMkLst>
        </pc:spChg>
        <pc:spChg chg="add del">
          <ac:chgData name="Richard Ball" userId="c2c6c2dd-6ddc-437e-8cdd-d7a74390accc" providerId="ADAL" clId="{47E3D188-DE27-426E-815E-A97A1AB46EBA}" dt="2022-11-19T13:01:36.639" v="3212" actId="26606"/>
          <ac:spMkLst>
            <pc:docMk/>
            <pc:sldMk cId="2388170536" sldId="1939"/>
            <ac:spMk id="4108" creationId="{B4D3D850-2041-4B7C-AED9-54DA385B14F7}"/>
          </ac:spMkLst>
        </pc:spChg>
        <pc:spChg chg="add del">
          <ac:chgData name="Richard Ball" userId="c2c6c2dd-6ddc-437e-8cdd-d7a74390accc" providerId="ADAL" clId="{47E3D188-DE27-426E-815E-A97A1AB46EBA}" dt="2022-11-19T13:01:36.639" v="3212" actId="26606"/>
          <ac:spMkLst>
            <pc:docMk/>
            <pc:sldMk cId="2388170536" sldId="1939"/>
            <ac:spMk id="4109" creationId="{599C8C75-BFDF-44E7-A028-EEB5EDD58817}"/>
          </ac:spMkLst>
        </pc:spChg>
        <pc:spChg chg="add">
          <ac:chgData name="Richard Ball" userId="c2c6c2dd-6ddc-437e-8cdd-d7a74390accc" providerId="ADAL" clId="{47E3D188-DE27-426E-815E-A97A1AB46EBA}" dt="2022-11-19T13:01:36.639" v="3212" actId="26606"/>
          <ac:spMkLst>
            <pc:docMk/>
            <pc:sldMk cId="2388170536" sldId="1939"/>
            <ac:spMk id="4114" creationId="{B4D3D850-2041-4B7C-AED9-54DA385B14F7}"/>
          </ac:spMkLst>
        </pc:spChg>
        <pc:spChg chg="add">
          <ac:chgData name="Richard Ball" userId="c2c6c2dd-6ddc-437e-8cdd-d7a74390accc" providerId="ADAL" clId="{47E3D188-DE27-426E-815E-A97A1AB46EBA}" dt="2022-11-19T13:01:36.639" v="3212" actId="26606"/>
          <ac:spMkLst>
            <pc:docMk/>
            <pc:sldMk cId="2388170536" sldId="1939"/>
            <ac:spMk id="4116" creationId="{5707F116-8EC0-4822-9067-186AC8C96EB8}"/>
          </ac:spMkLst>
        </pc:spChg>
        <pc:spChg chg="add">
          <ac:chgData name="Richard Ball" userId="c2c6c2dd-6ddc-437e-8cdd-d7a74390accc" providerId="ADAL" clId="{47E3D188-DE27-426E-815E-A97A1AB46EBA}" dt="2022-11-19T13:01:36.639" v="3212" actId="26606"/>
          <ac:spMkLst>
            <pc:docMk/>
            <pc:sldMk cId="2388170536" sldId="1939"/>
            <ac:spMk id="4118" creationId="{49F1A7E4-819D-4D21-8E8B-32671A9F9853}"/>
          </ac:spMkLst>
        </pc:spChg>
        <pc:spChg chg="add">
          <ac:chgData name="Richard Ball" userId="c2c6c2dd-6ddc-437e-8cdd-d7a74390accc" providerId="ADAL" clId="{47E3D188-DE27-426E-815E-A97A1AB46EBA}" dt="2022-11-19T13:01:36.639" v="3212" actId="26606"/>
          <ac:spMkLst>
            <pc:docMk/>
            <pc:sldMk cId="2388170536" sldId="1939"/>
            <ac:spMk id="4120" creationId="{CB64814D-A361-44E1-8D97-B83E41C8B280}"/>
          </ac:spMkLst>
        </pc:spChg>
        <pc:spChg chg="add">
          <ac:chgData name="Richard Ball" userId="c2c6c2dd-6ddc-437e-8cdd-d7a74390accc" providerId="ADAL" clId="{47E3D188-DE27-426E-815E-A97A1AB46EBA}" dt="2022-11-19T13:01:36.639" v="3212" actId="26606"/>
          <ac:spMkLst>
            <pc:docMk/>
            <pc:sldMk cId="2388170536" sldId="1939"/>
            <ac:spMk id="4122" creationId="{852A6879-032A-4946-9CCA-44D38BEDF5F5}"/>
          </ac:spMkLst>
        </pc:spChg>
        <pc:spChg chg="add">
          <ac:chgData name="Richard Ball" userId="c2c6c2dd-6ddc-437e-8cdd-d7a74390accc" providerId="ADAL" clId="{47E3D188-DE27-426E-815E-A97A1AB46EBA}" dt="2022-11-19T13:01:36.639" v="3212" actId="26606"/>
          <ac:spMkLst>
            <pc:docMk/>
            <pc:sldMk cId="2388170536" sldId="1939"/>
            <ac:spMk id="4124" creationId="{56AB08D7-F0FB-4965-B730-8B874214C283}"/>
          </ac:spMkLst>
        </pc:spChg>
        <pc:spChg chg="add">
          <ac:chgData name="Richard Ball" userId="c2c6c2dd-6ddc-437e-8cdd-d7a74390accc" providerId="ADAL" clId="{47E3D188-DE27-426E-815E-A97A1AB46EBA}" dt="2022-11-19T13:01:36.639" v="3212" actId="26606"/>
          <ac:spMkLst>
            <pc:docMk/>
            <pc:sldMk cId="2388170536" sldId="1939"/>
            <ac:spMk id="4126" creationId="{148D9297-49FA-43ED-AC6B-E2F153B3A5A6}"/>
          </ac:spMkLst>
        </pc:spChg>
        <pc:spChg chg="add">
          <ac:chgData name="Richard Ball" userId="c2c6c2dd-6ddc-437e-8cdd-d7a74390accc" providerId="ADAL" clId="{47E3D188-DE27-426E-815E-A97A1AB46EBA}" dt="2022-11-19T13:01:36.639" v="3212" actId="26606"/>
          <ac:spMkLst>
            <pc:docMk/>
            <pc:sldMk cId="2388170536" sldId="1939"/>
            <ac:spMk id="4128" creationId="{D3EB41F8-8868-4FC3-8553-94FEE5A8B818}"/>
          </ac:spMkLst>
        </pc:spChg>
        <pc:picChg chg="add mod ord">
          <ac:chgData name="Richard Ball" userId="c2c6c2dd-6ddc-437e-8cdd-d7a74390accc" providerId="ADAL" clId="{47E3D188-DE27-426E-815E-A97A1AB46EBA}" dt="2022-11-19T13:01:36.639" v="3212" actId="26606"/>
          <ac:picMkLst>
            <pc:docMk/>
            <pc:sldMk cId="2388170536" sldId="1939"/>
            <ac:picMk id="4098" creationId="{736C3D48-E929-2FA5-B68D-A59B023BFA55}"/>
          </ac:picMkLst>
        </pc:picChg>
        <pc:picChg chg="add mod ord">
          <ac:chgData name="Richard Ball" userId="c2c6c2dd-6ddc-437e-8cdd-d7a74390accc" providerId="ADAL" clId="{47E3D188-DE27-426E-815E-A97A1AB46EBA}" dt="2022-11-19T13:01:36.639" v="3212" actId="26606"/>
          <ac:picMkLst>
            <pc:docMk/>
            <pc:sldMk cId="2388170536" sldId="1939"/>
            <ac:picMk id="4100" creationId="{5D2022F0-EED2-5696-0405-11A53545F4C9}"/>
          </ac:picMkLst>
        </pc:picChg>
        <pc:picChg chg="add mod">
          <ac:chgData name="Richard Ball" userId="c2c6c2dd-6ddc-437e-8cdd-d7a74390accc" providerId="ADAL" clId="{47E3D188-DE27-426E-815E-A97A1AB46EBA}" dt="2022-11-19T13:01:36.639" v="3212" actId="26606"/>
          <ac:picMkLst>
            <pc:docMk/>
            <pc:sldMk cId="2388170536" sldId="1939"/>
            <ac:picMk id="4102" creationId="{FD5C9510-E889-6833-61F4-DF73F15D9FCE}"/>
          </ac:picMkLst>
        </pc:pic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2388170536" sldId="1939"/>
            <ac:inkMk id="3" creationId="{56B8CFAD-1554-BF1A-62EA-C74F64BCBDC1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2388170536" sldId="1939"/>
            <ac:inkMk id="4" creationId="{B8C82682-49FC-0098-6A17-F5B5B7F2BA3A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2388170536" sldId="1939"/>
            <ac:inkMk id="5" creationId="{BDCAC58B-2520-D2AC-FAD2-74256ADA030F}"/>
          </ac:inkMkLst>
        </pc:inkChg>
      </pc:sldChg>
      <pc:sldChg chg="addSp delSp modSp add mod setBg modAnim modNotesTx">
        <pc:chgData name="Richard Ball" userId="c2c6c2dd-6ddc-437e-8cdd-d7a74390accc" providerId="ADAL" clId="{47E3D188-DE27-426E-815E-A97A1AB46EBA}" dt="2022-12-09T10:56:31.168" v="6986" actId="33639"/>
        <pc:sldMkLst>
          <pc:docMk/>
          <pc:sldMk cId="1032862439" sldId="1940"/>
        </pc:sldMkLst>
        <pc:spChg chg="mod">
          <ac:chgData name="Richard Ball" userId="c2c6c2dd-6ddc-437e-8cdd-d7a74390accc" providerId="ADAL" clId="{47E3D188-DE27-426E-815E-A97A1AB46EBA}" dt="2022-11-19T14:01:35.941" v="5749" actId="403"/>
          <ac:spMkLst>
            <pc:docMk/>
            <pc:sldMk cId="1032862439" sldId="1940"/>
            <ac:spMk id="2" creationId="{FCA13AAD-78BE-1144-F3E3-730C33DFD071}"/>
          </ac:spMkLst>
        </pc:spChg>
        <pc:spChg chg="add del mod">
          <ac:chgData name="Richard Ball" userId="c2c6c2dd-6ddc-437e-8cdd-d7a74390accc" providerId="ADAL" clId="{47E3D188-DE27-426E-815E-A97A1AB46EBA}" dt="2022-12-02T08:34:43.580" v="6674" actId="207"/>
          <ac:spMkLst>
            <pc:docMk/>
            <pc:sldMk cId="1032862439" sldId="1940"/>
            <ac:spMk id="3" creationId="{F0A94E68-4126-1160-B2CF-739750741C14}"/>
          </ac:spMkLst>
        </pc:spChg>
        <pc:spChg chg="add">
          <ac:chgData name="Richard Ball" userId="c2c6c2dd-6ddc-437e-8cdd-d7a74390accc" providerId="ADAL" clId="{47E3D188-DE27-426E-815E-A97A1AB46EBA}" dt="2022-11-19T13:02:34.289" v="3228" actId="26606"/>
          <ac:spMkLst>
            <pc:docMk/>
            <pc:sldMk cId="1032862439" sldId="1940"/>
            <ac:spMk id="9" creationId="{2B566528-1B12-4246-9431-5C2D7D081168}"/>
          </ac:spMkLst>
        </pc:spChg>
        <pc:grpChg chg="add">
          <ac:chgData name="Richard Ball" userId="c2c6c2dd-6ddc-437e-8cdd-d7a74390accc" providerId="ADAL" clId="{47E3D188-DE27-426E-815E-A97A1AB46EBA}" dt="2022-11-19T13:02:34.289" v="3228" actId="26606"/>
          <ac:grpSpMkLst>
            <pc:docMk/>
            <pc:sldMk cId="1032862439" sldId="1940"/>
            <ac:grpSpMk id="11" creationId="{828A5161-06F1-46CF-8AD7-844680A59E13}"/>
          </ac:grpSpMkLst>
        </pc:grpChg>
        <pc:grpChg chg="add">
          <ac:chgData name="Richard Ball" userId="c2c6c2dd-6ddc-437e-8cdd-d7a74390accc" providerId="ADAL" clId="{47E3D188-DE27-426E-815E-A97A1AB46EBA}" dt="2022-11-19T13:02:34.289" v="3228" actId="26606"/>
          <ac:grpSpMkLst>
            <pc:docMk/>
            <pc:sldMk cId="1032862439" sldId="1940"/>
            <ac:grpSpMk id="15" creationId="{5995D10D-E9C9-47DB-AE7E-801FEF38F5C9}"/>
          </ac:grpSpMkLst>
        </pc:grpChg>
        <pc:picChg chg="add mod">
          <ac:chgData name="Richard Ball" userId="c2c6c2dd-6ddc-437e-8cdd-d7a74390accc" providerId="ADAL" clId="{47E3D188-DE27-426E-815E-A97A1AB46EBA}" dt="2022-11-19T13:02:34.289" v="3228" actId="26606"/>
          <ac:picMkLst>
            <pc:docMk/>
            <pc:sldMk cId="1032862439" sldId="1940"/>
            <ac:picMk id="4" creationId="{E3D50E75-D5B5-BAE0-390D-DC9BCD551FF4}"/>
          </ac:picMkLst>
        </pc:pic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1032862439" sldId="1940"/>
            <ac:inkMk id="5" creationId="{6E62C0B1-E333-ADAE-5122-5AB240DBFC0E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1032862439" sldId="1940"/>
            <ac:inkMk id="6" creationId="{391C8F4F-6B15-12BD-6878-D4E4B0717533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1032862439" sldId="1940"/>
            <ac:inkMk id="7" creationId="{0D3305EA-36A2-9A3F-BB27-E644D5308292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1032862439" sldId="1940"/>
            <ac:inkMk id="8" creationId="{C7B39E78-31A0-0D95-4F19-796ABE764DC3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1032862439" sldId="1940"/>
            <ac:inkMk id="10" creationId="{B00AD239-FFC5-8362-F983-8C517F51AB54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1032862439" sldId="1940"/>
            <ac:inkMk id="14" creationId="{8E16A706-889C-E31B-4D5D-073F8DC02126}"/>
          </ac:inkMkLst>
        </pc:inkChg>
      </pc:sldChg>
      <pc:sldChg chg="modSp add mod">
        <pc:chgData name="Richard Ball" userId="c2c6c2dd-6ddc-437e-8cdd-d7a74390accc" providerId="ADAL" clId="{47E3D188-DE27-426E-815E-A97A1AB46EBA}" dt="2022-11-17T10:14:51.109" v="1438"/>
        <pc:sldMkLst>
          <pc:docMk/>
          <pc:sldMk cId="1043500089" sldId="1941"/>
        </pc:sldMkLst>
        <pc:spChg chg="mod">
          <ac:chgData name="Richard Ball" userId="c2c6c2dd-6ddc-437e-8cdd-d7a74390accc" providerId="ADAL" clId="{47E3D188-DE27-426E-815E-A97A1AB46EBA}" dt="2022-11-17T10:14:48.054" v="1435" actId="20577"/>
          <ac:spMkLst>
            <pc:docMk/>
            <pc:sldMk cId="1043500089" sldId="1941"/>
            <ac:spMk id="2" creationId="{FCA13AAD-78BE-1144-F3E3-730C33DFD071}"/>
          </ac:spMkLst>
        </pc:spChg>
        <pc:spChg chg="mod">
          <ac:chgData name="Richard Ball" userId="c2c6c2dd-6ddc-437e-8cdd-d7a74390accc" providerId="ADAL" clId="{47E3D188-DE27-426E-815E-A97A1AB46EBA}" dt="2022-11-17T10:14:51.109" v="1438"/>
          <ac:spMkLst>
            <pc:docMk/>
            <pc:sldMk cId="1043500089" sldId="1941"/>
            <ac:spMk id="3" creationId="{F0A94E68-4126-1160-B2CF-739750741C14}"/>
          </ac:spMkLst>
        </pc:spChg>
      </pc:sldChg>
      <pc:sldChg chg="modSp new del mod">
        <pc:chgData name="Richard Ball" userId="c2c6c2dd-6ddc-437e-8cdd-d7a74390accc" providerId="ADAL" clId="{47E3D188-DE27-426E-815E-A97A1AB46EBA}" dt="2022-11-19T13:47:05.161" v="5206" actId="47"/>
        <pc:sldMkLst>
          <pc:docMk/>
          <pc:sldMk cId="1223860708" sldId="1942"/>
        </pc:sldMkLst>
        <pc:spChg chg="mod">
          <ac:chgData name="Richard Ball" userId="c2c6c2dd-6ddc-437e-8cdd-d7a74390accc" providerId="ADAL" clId="{47E3D188-DE27-426E-815E-A97A1AB46EBA}" dt="2022-11-17T10:15:15.062" v="1461" actId="20577"/>
          <ac:spMkLst>
            <pc:docMk/>
            <pc:sldMk cId="1223860708" sldId="1942"/>
            <ac:spMk id="2" creationId="{DC312A07-BE1A-448B-6F56-C6AF0CC5B355}"/>
          </ac:spMkLst>
        </pc:spChg>
      </pc:sldChg>
      <pc:sldChg chg="modSp new mod modAnim">
        <pc:chgData name="Richard Ball" userId="c2c6c2dd-6ddc-437e-8cdd-d7a74390accc" providerId="ADAL" clId="{47E3D188-DE27-426E-815E-A97A1AB46EBA}" dt="2022-11-30T14:59:39.751" v="5815"/>
        <pc:sldMkLst>
          <pc:docMk/>
          <pc:sldMk cId="153027356" sldId="1943"/>
        </pc:sldMkLst>
        <pc:spChg chg="mod">
          <ac:chgData name="Richard Ball" userId="c2c6c2dd-6ddc-437e-8cdd-d7a74390accc" providerId="ADAL" clId="{47E3D188-DE27-426E-815E-A97A1AB46EBA}" dt="2022-11-17T10:29:25.001" v="1972" actId="1076"/>
          <ac:spMkLst>
            <pc:docMk/>
            <pc:sldMk cId="153027356" sldId="1943"/>
            <ac:spMk id="2" creationId="{85484623-CDCC-1F19-B7CC-76A138699103}"/>
          </ac:spMkLst>
        </pc:spChg>
        <pc:spChg chg="mod">
          <ac:chgData name="Richard Ball" userId="c2c6c2dd-6ddc-437e-8cdd-d7a74390accc" providerId="ADAL" clId="{47E3D188-DE27-426E-815E-A97A1AB46EBA}" dt="2022-11-17T10:28:55.519" v="1968" actId="207"/>
          <ac:spMkLst>
            <pc:docMk/>
            <pc:sldMk cId="153027356" sldId="1943"/>
            <ac:spMk id="3" creationId="{195DA661-2D88-9006-4D8C-674C6D4CF3E9}"/>
          </ac:spMkLst>
        </pc:spChg>
      </pc:sldChg>
      <pc:sldChg chg="addSp delSp modSp new mod modAnim modNotesTx">
        <pc:chgData name="Richard Ball" userId="c2c6c2dd-6ddc-437e-8cdd-d7a74390accc" providerId="ADAL" clId="{47E3D188-DE27-426E-815E-A97A1AB46EBA}" dt="2022-12-02T08:03:10.620" v="6447" actId="478"/>
        <pc:sldMkLst>
          <pc:docMk/>
          <pc:sldMk cId="438364953" sldId="1944"/>
        </pc:sldMkLst>
        <pc:spChg chg="del">
          <ac:chgData name="Richard Ball" userId="c2c6c2dd-6ddc-437e-8cdd-d7a74390accc" providerId="ADAL" clId="{47E3D188-DE27-426E-815E-A97A1AB46EBA}" dt="2022-11-17T10:31:46.421" v="1979" actId="478"/>
          <ac:spMkLst>
            <pc:docMk/>
            <pc:sldMk cId="438364953" sldId="1944"/>
            <ac:spMk id="2" creationId="{492464D8-4D13-2E70-5E86-B7A2BBC73FE0}"/>
          </ac:spMkLst>
        </pc:spChg>
        <pc:spChg chg="add mod">
          <ac:chgData name="Richard Ball" userId="c2c6c2dd-6ddc-437e-8cdd-d7a74390accc" providerId="ADAL" clId="{47E3D188-DE27-426E-815E-A97A1AB46EBA}" dt="2022-11-30T15:02:47.650" v="5862" actId="1076"/>
          <ac:spMkLst>
            <pc:docMk/>
            <pc:sldMk cId="438364953" sldId="1944"/>
            <ac:spMk id="2" creationId="{E6974F95-987E-C94D-29C9-0DCCCC2FA4B3}"/>
          </ac:spMkLst>
        </pc:spChg>
        <pc:spChg chg="del">
          <ac:chgData name="Richard Ball" userId="c2c6c2dd-6ddc-437e-8cdd-d7a74390accc" providerId="ADAL" clId="{47E3D188-DE27-426E-815E-A97A1AB46EBA}" dt="2022-11-17T10:31:46.421" v="1979" actId="478"/>
          <ac:spMkLst>
            <pc:docMk/>
            <pc:sldMk cId="438364953" sldId="1944"/>
            <ac:spMk id="3" creationId="{1DB2C5EC-7826-3755-766E-FF479BB957AB}"/>
          </ac:spMkLst>
        </pc:spChg>
        <pc:spChg chg="add mod">
          <ac:chgData name="Richard Ball" userId="c2c6c2dd-6ddc-437e-8cdd-d7a74390accc" providerId="ADAL" clId="{47E3D188-DE27-426E-815E-A97A1AB46EBA}" dt="2022-11-30T15:03:11.395" v="5880" actId="20577"/>
          <ac:spMkLst>
            <pc:docMk/>
            <pc:sldMk cId="438364953" sldId="1944"/>
            <ac:spMk id="3" creationId="{C6E2A82C-25C9-5E86-2568-C8FC54E65E78}"/>
          </ac:spMkLst>
        </pc:spChg>
        <pc:spChg chg="add mod">
          <ac:chgData name="Richard Ball" userId="c2c6c2dd-6ddc-437e-8cdd-d7a74390accc" providerId="ADAL" clId="{47E3D188-DE27-426E-815E-A97A1AB46EBA}" dt="2022-11-17T10:36:49.675" v="2052" actId="13926"/>
          <ac:spMkLst>
            <pc:docMk/>
            <pc:sldMk cId="438364953" sldId="1944"/>
            <ac:spMk id="4" creationId="{E09E0DD0-4EE0-0B15-C84E-8142C3ABEDE5}"/>
          </ac:spMkLst>
        </pc:spChg>
        <pc:spChg chg="add mod">
          <ac:chgData name="Richard Ball" userId="c2c6c2dd-6ddc-437e-8cdd-d7a74390accc" providerId="ADAL" clId="{47E3D188-DE27-426E-815E-A97A1AB46EBA}" dt="2022-11-30T15:03:33.269" v="5910" actId="1076"/>
          <ac:spMkLst>
            <pc:docMk/>
            <pc:sldMk cId="438364953" sldId="1944"/>
            <ac:spMk id="5" creationId="{619AD10D-B83F-FB96-DAF3-C24AC54D6E03}"/>
          </ac:spMkLst>
        </pc:spChg>
        <pc:spChg chg="add del mod">
          <ac:chgData name="Richard Ball" userId="c2c6c2dd-6ddc-437e-8cdd-d7a74390accc" providerId="ADAL" clId="{47E3D188-DE27-426E-815E-A97A1AB46EBA}" dt="2022-12-02T08:03:10.620" v="6447" actId="478"/>
          <ac:spMkLst>
            <pc:docMk/>
            <pc:sldMk cId="438364953" sldId="1944"/>
            <ac:spMk id="7" creationId="{0E07BFED-BB00-5CB8-FE58-9600DF5871F3}"/>
          </ac:spMkLst>
        </pc:spChg>
        <pc:picChg chg="add mod">
          <ac:chgData name="Richard Ball" userId="c2c6c2dd-6ddc-437e-8cdd-d7a74390accc" providerId="ADAL" clId="{47E3D188-DE27-426E-815E-A97A1AB46EBA}" dt="2022-12-02T07:59:15.100" v="6444" actId="1076"/>
          <ac:picMkLst>
            <pc:docMk/>
            <pc:sldMk cId="438364953" sldId="1944"/>
            <ac:picMk id="2050" creationId="{1D77A35E-3DC3-0A8D-1E24-259274BE3FA4}"/>
          </ac:picMkLst>
        </pc:picChg>
      </pc:sldChg>
      <pc:sldChg chg="addSp delSp modSp new mod modAnim modNotesTx">
        <pc:chgData name="Richard Ball" userId="c2c6c2dd-6ddc-437e-8cdd-d7a74390accc" providerId="ADAL" clId="{47E3D188-DE27-426E-815E-A97A1AB46EBA}" dt="2022-12-09T10:56:31.168" v="6986" actId="33639"/>
        <pc:sldMkLst>
          <pc:docMk/>
          <pc:sldMk cId="2925564787" sldId="1945"/>
        </pc:sldMkLst>
        <pc:spChg chg="del">
          <ac:chgData name="Richard Ball" userId="c2c6c2dd-6ddc-437e-8cdd-d7a74390accc" providerId="ADAL" clId="{47E3D188-DE27-426E-815E-A97A1AB46EBA}" dt="2022-11-19T12:50:52.406" v="2782" actId="478"/>
          <ac:spMkLst>
            <pc:docMk/>
            <pc:sldMk cId="2925564787" sldId="1945"/>
            <ac:spMk id="2" creationId="{7081D599-2F8A-40EC-2E0A-35646DC24D99}"/>
          </ac:spMkLst>
        </pc:spChg>
        <pc:spChg chg="del">
          <ac:chgData name="Richard Ball" userId="c2c6c2dd-6ddc-437e-8cdd-d7a74390accc" providerId="ADAL" clId="{47E3D188-DE27-426E-815E-A97A1AB46EBA}" dt="2022-11-19T12:50:52.406" v="2782" actId="478"/>
          <ac:spMkLst>
            <pc:docMk/>
            <pc:sldMk cId="2925564787" sldId="1945"/>
            <ac:spMk id="3" creationId="{89BE207D-1D90-4E2A-47A1-33327314FE83}"/>
          </ac:spMkLst>
        </pc:spChg>
        <pc:spChg chg="add mod">
          <ac:chgData name="Richard Ball" userId="c2c6c2dd-6ddc-437e-8cdd-d7a74390accc" providerId="ADAL" clId="{47E3D188-DE27-426E-815E-A97A1AB46EBA}" dt="2022-11-30T15:06:49.224" v="5988" actId="404"/>
          <ac:spMkLst>
            <pc:docMk/>
            <pc:sldMk cId="2925564787" sldId="1945"/>
            <ac:spMk id="4" creationId="{3426B87B-5FE8-B24C-4AFC-CB80BAD41489}"/>
          </ac:spMkLst>
        </pc:spChg>
        <pc:grpChg chg="del mod">
          <ac:chgData name="Richard Ball" userId="c2c6c2dd-6ddc-437e-8cdd-d7a74390accc" providerId="ADAL" clId="{47E3D188-DE27-426E-815E-A97A1AB46EBA}" dt="2022-12-09T10:56:31.168" v="6986" actId="33639"/>
          <ac:grpSpMkLst>
            <pc:docMk/>
            <pc:sldMk cId="2925564787" sldId="1945"/>
            <ac:grpSpMk id="7" creationId="{C3DB56D8-9382-7A93-ED47-9DA40739AC40}"/>
          </ac:grpSpMkLst>
        </pc:grpChg>
        <pc:picChg chg="add mod">
          <ac:chgData name="Richard Ball" userId="c2c6c2dd-6ddc-437e-8cdd-d7a74390accc" providerId="ADAL" clId="{47E3D188-DE27-426E-815E-A97A1AB46EBA}" dt="2022-11-19T12:51:30.614" v="2784" actId="1076"/>
          <ac:picMkLst>
            <pc:docMk/>
            <pc:sldMk cId="2925564787" sldId="1945"/>
            <ac:picMk id="2050" creationId="{F98307EA-2D17-85B8-27C5-A18AF38059A6}"/>
          </ac:picMkLst>
        </pc:pic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2925564787" sldId="1945"/>
            <ac:inkMk id="2" creationId="{3427B515-3F56-307F-C774-C600E7F3F397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2925564787" sldId="1945"/>
            <ac:inkMk id="3" creationId="{B6ED879C-9FCD-35D1-5BD6-C99CDCA26A2E}"/>
          </ac:inkMkLst>
        </pc:inkChg>
        <pc:inkChg chg="add del mod topLv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2925564787" sldId="1945"/>
            <ac:inkMk id="5" creationId="{1495A42B-D73D-D4B6-F12A-5D2724C0B307}"/>
          </ac:inkMkLst>
        </pc:inkChg>
        <pc:inkChg chg="add del mod topLv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2925564787" sldId="1945"/>
            <ac:inkMk id="6" creationId="{C4731D50-2069-F708-9164-C662BD70A449}"/>
          </ac:inkMkLst>
        </pc:inkChg>
      </pc:sldChg>
      <pc:sldChg chg="addSp modSp add del mod ord setBg">
        <pc:chgData name="Richard Ball" userId="c2c6c2dd-6ddc-437e-8cdd-d7a74390accc" providerId="ADAL" clId="{47E3D188-DE27-426E-815E-A97A1AB46EBA}" dt="2022-11-19T13:26:11.311" v="4557" actId="47"/>
        <pc:sldMkLst>
          <pc:docMk/>
          <pc:sldMk cId="3568285391" sldId="1946"/>
        </pc:sldMkLst>
        <pc:spChg chg="mod">
          <ac:chgData name="Richard Ball" userId="c2c6c2dd-6ddc-437e-8cdd-d7a74390accc" providerId="ADAL" clId="{47E3D188-DE27-426E-815E-A97A1AB46EBA}" dt="2022-11-19T13:02:16.518" v="3221" actId="26606"/>
          <ac:spMkLst>
            <pc:docMk/>
            <pc:sldMk cId="3568285391" sldId="1946"/>
            <ac:spMk id="2" creationId="{FCA13AAD-78BE-1144-F3E3-730C33DFD071}"/>
          </ac:spMkLst>
        </pc:spChg>
        <pc:spChg chg="mod">
          <ac:chgData name="Richard Ball" userId="c2c6c2dd-6ddc-437e-8cdd-d7a74390accc" providerId="ADAL" clId="{47E3D188-DE27-426E-815E-A97A1AB46EBA}" dt="2022-11-19T13:02:16.518" v="3221" actId="26606"/>
          <ac:spMkLst>
            <pc:docMk/>
            <pc:sldMk cId="3568285391" sldId="1946"/>
            <ac:spMk id="3" creationId="{F0A94E68-4126-1160-B2CF-739750741C14}"/>
          </ac:spMkLst>
        </pc:spChg>
        <pc:spChg chg="add">
          <ac:chgData name="Richard Ball" userId="c2c6c2dd-6ddc-437e-8cdd-d7a74390accc" providerId="ADAL" clId="{47E3D188-DE27-426E-815E-A97A1AB46EBA}" dt="2022-11-19T13:02:16.518" v="3221" actId="26606"/>
          <ac:spMkLst>
            <pc:docMk/>
            <pc:sldMk cId="3568285391" sldId="1946"/>
            <ac:spMk id="9" creationId="{2B566528-1B12-4246-9431-5C2D7D081168}"/>
          </ac:spMkLst>
        </pc:spChg>
        <pc:grpChg chg="add">
          <ac:chgData name="Richard Ball" userId="c2c6c2dd-6ddc-437e-8cdd-d7a74390accc" providerId="ADAL" clId="{47E3D188-DE27-426E-815E-A97A1AB46EBA}" dt="2022-11-19T13:02:16.518" v="3221" actId="26606"/>
          <ac:grpSpMkLst>
            <pc:docMk/>
            <pc:sldMk cId="3568285391" sldId="1946"/>
            <ac:grpSpMk id="11" creationId="{828A5161-06F1-46CF-8AD7-844680A59E13}"/>
          </ac:grpSpMkLst>
        </pc:grpChg>
        <pc:grpChg chg="add">
          <ac:chgData name="Richard Ball" userId="c2c6c2dd-6ddc-437e-8cdd-d7a74390accc" providerId="ADAL" clId="{47E3D188-DE27-426E-815E-A97A1AB46EBA}" dt="2022-11-19T13:02:16.518" v="3221" actId="26606"/>
          <ac:grpSpMkLst>
            <pc:docMk/>
            <pc:sldMk cId="3568285391" sldId="1946"/>
            <ac:grpSpMk id="15" creationId="{5995D10D-E9C9-47DB-AE7E-801FEF38F5C9}"/>
          </ac:grpSpMkLst>
        </pc:grpChg>
        <pc:picChg chg="add mod">
          <ac:chgData name="Richard Ball" userId="c2c6c2dd-6ddc-437e-8cdd-d7a74390accc" providerId="ADAL" clId="{47E3D188-DE27-426E-815E-A97A1AB46EBA}" dt="2022-11-19T13:02:16.518" v="3221" actId="26606"/>
          <ac:picMkLst>
            <pc:docMk/>
            <pc:sldMk cId="3568285391" sldId="1946"/>
            <ac:picMk id="4" creationId="{F752867B-F419-9B45-6E37-EF2D05BEE0BD}"/>
          </ac:picMkLst>
        </pc:picChg>
      </pc:sldChg>
      <pc:sldChg chg="addSp delSp modSp add mod ord setBg modAnim">
        <pc:chgData name="Richard Ball" userId="c2c6c2dd-6ddc-437e-8cdd-d7a74390accc" providerId="ADAL" clId="{47E3D188-DE27-426E-815E-A97A1AB46EBA}" dt="2022-12-02T08:30:28.628" v="6610"/>
        <pc:sldMkLst>
          <pc:docMk/>
          <pc:sldMk cId="2365912415" sldId="1947"/>
        </pc:sldMkLst>
        <pc:spChg chg="mod">
          <ac:chgData name="Richard Ball" userId="c2c6c2dd-6ddc-437e-8cdd-d7a74390accc" providerId="ADAL" clId="{47E3D188-DE27-426E-815E-A97A1AB46EBA}" dt="2022-11-19T13:21:15.986" v="4524" actId="207"/>
          <ac:spMkLst>
            <pc:docMk/>
            <pc:sldMk cId="2365912415" sldId="1947"/>
            <ac:spMk id="2" creationId="{FCA13AAD-78BE-1144-F3E3-730C33DFD071}"/>
          </ac:spMkLst>
        </pc:spChg>
        <pc:spChg chg="mod ord">
          <ac:chgData name="Richard Ball" userId="c2c6c2dd-6ddc-437e-8cdd-d7a74390accc" providerId="ADAL" clId="{47E3D188-DE27-426E-815E-A97A1AB46EBA}" dt="2022-12-02T08:29:53.541" v="6596" actId="20577"/>
          <ac:spMkLst>
            <pc:docMk/>
            <pc:sldMk cId="2365912415" sldId="1947"/>
            <ac:spMk id="3" creationId="{F0A94E68-4126-1160-B2CF-739750741C14}"/>
          </ac:spMkLst>
        </pc:spChg>
        <pc:spChg chg="add">
          <ac:chgData name="Richard Ball" userId="c2c6c2dd-6ddc-437e-8cdd-d7a74390accc" providerId="ADAL" clId="{47E3D188-DE27-426E-815E-A97A1AB46EBA}" dt="2022-11-19T13:01:58.613" v="3219" actId="26606"/>
          <ac:spMkLst>
            <pc:docMk/>
            <pc:sldMk cId="2365912415" sldId="1947"/>
            <ac:spMk id="10" creationId="{2B566528-1B12-4246-9431-5C2D7D081168}"/>
          </ac:spMkLst>
        </pc:spChg>
        <pc:spChg chg="add">
          <ac:chgData name="Richard Ball" userId="c2c6c2dd-6ddc-437e-8cdd-d7a74390accc" providerId="ADAL" clId="{47E3D188-DE27-426E-815E-A97A1AB46EBA}" dt="2022-11-19T13:01:58.613" v="3219" actId="26606"/>
          <ac:spMkLst>
            <pc:docMk/>
            <pc:sldMk cId="2365912415" sldId="1947"/>
            <ac:spMk id="12" creationId="{D3F51FEB-38FB-4F6C-9F7B-2F2AFAB65463}"/>
          </ac:spMkLst>
        </pc:spChg>
        <pc:spChg chg="add">
          <ac:chgData name="Richard Ball" userId="c2c6c2dd-6ddc-437e-8cdd-d7a74390accc" providerId="ADAL" clId="{47E3D188-DE27-426E-815E-A97A1AB46EBA}" dt="2022-11-19T13:01:58.613" v="3219" actId="26606"/>
          <ac:spMkLst>
            <pc:docMk/>
            <pc:sldMk cId="2365912415" sldId="1947"/>
            <ac:spMk id="14" creationId="{1E547BA6-BAE0-43BB-A7CA-60F69CE252F0}"/>
          </ac:spMkLst>
        </pc:spChg>
        <pc:grpChg chg="add">
          <ac:chgData name="Richard Ball" userId="c2c6c2dd-6ddc-437e-8cdd-d7a74390accc" providerId="ADAL" clId="{47E3D188-DE27-426E-815E-A97A1AB46EBA}" dt="2022-11-19T13:01:58.613" v="3219" actId="26606"/>
          <ac:grpSpMkLst>
            <pc:docMk/>
            <pc:sldMk cId="2365912415" sldId="1947"/>
            <ac:grpSpMk id="16" creationId="{15CBE6EC-46EF-45D9-8E16-DCDC5917CA31}"/>
          </ac:grpSpMkLst>
        </pc:grpChg>
        <pc:picChg chg="add del mod">
          <ac:chgData name="Richard Ball" userId="c2c6c2dd-6ddc-437e-8cdd-d7a74390accc" providerId="ADAL" clId="{47E3D188-DE27-426E-815E-A97A1AB46EBA}" dt="2022-11-19T13:01:53.994" v="3217" actId="478"/>
          <ac:picMkLst>
            <pc:docMk/>
            <pc:sldMk cId="2365912415" sldId="1947"/>
            <ac:picMk id="4" creationId="{B1A4FB12-07C3-B0C5-34C2-10673D873095}"/>
          </ac:picMkLst>
        </pc:picChg>
        <pc:picChg chg="add mod">
          <ac:chgData name="Richard Ball" userId="c2c6c2dd-6ddc-437e-8cdd-d7a74390accc" providerId="ADAL" clId="{47E3D188-DE27-426E-815E-A97A1AB46EBA}" dt="2022-11-19T13:20:56.060" v="4515" actId="167"/>
          <ac:picMkLst>
            <pc:docMk/>
            <pc:sldMk cId="2365912415" sldId="1947"/>
            <ac:picMk id="5" creationId="{E75DAB00-AFD8-F755-7507-C009FE268B41}"/>
          </ac:picMkLst>
        </pc:picChg>
      </pc:sldChg>
      <pc:sldChg chg="addSp delSp modSp new mod modAnim">
        <pc:chgData name="Richard Ball" userId="c2c6c2dd-6ddc-437e-8cdd-d7a74390accc" providerId="ADAL" clId="{47E3D188-DE27-426E-815E-A97A1AB46EBA}" dt="2022-11-19T13:25:08.138" v="4539" actId="14100"/>
        <pc:sldMkLst>
          <pc:docMk/>
          <pc:sldMk cId="2608585776" sldId="1948"/>
        </pc:sldMkLst>
        <pc:spChg chg="del">
          <ac:chgData name="Richard Ball" userId="c2c6c2dd-6ddc-437e-8cdd-d7a74390accc" providerId="ADAL" clId="{47E3D188-DE27-426E-815E-A97A1AB46EBA}" dt="2022-11-19T13:21:58.743" v="4536" actId="478"/>
          <ac:spMkLst>
            <pc:docMk/>
            <pc:sldMk cId="2608585776" sldId="1948"/>
            <ac:spMk id="2" creationId="{ECB18A67-9143-2AF0-4390-52C22C437890}"/>
          </ac:spMkLst>
        </pc:spChg>
        <pc:spChg chg="del">
          <ac:chgData name="Richard Ball" userId="c2c6c2dd-6ddc-437e-8cdd-d7a74390accc" providerId="ADAL" clId="{47E3D188-DE27-426E-815E-A97A1AB46EBA}" dt="2022-11-19T13:21:58.743" v="4536" actId="478"/>
          <ac:spMkLst>
            <pc:docMk/>
            <pc:sldMk cId="2608585776" sldId="1948"/>
            <ac:spMk id="3" creationId="{2B86E056-8BF7-7FF9-DB1D-96AD610DB29B}"/>
          </ac:spMkLst>
        </pc:spChg>
        <pc:picChg chg="add mod">
          <ac:chgData name="Richard Ball" userId="c2c6c2dd-6ddc-437e-8cdd-d7a74390accc" providerId="ADAL" clId="{47E3D188-DE27-426E-815E-A97A1AB46EBA}" dt="2022-11-19T13:25:08.138" v="4539" actId="14100"/>
          <ac:picMkLst>
            <pc:docMk/>
            <pc:sldMk cId="2608585776" sldId="1948"/>
            <ac:picMk id="4" creationId="{DB5C54CD-FD49-3A93-AD0F-BFFF30BC7D5C}"/>
          </ac:picMkLst>
        </pc:picChg>
      </pc:sldChg>
      <pc:sldChg chg="addSp delSp modSp new mod modAnim">
        <pc:chgData name="Richard Ball" userId="c2c6c2dd-6ddc-437e-8cdd-d7a74390accc" providerId="ADAL" clId="{47E3D188-DE27-426E-815E-A97A1AB46EBA}" dt="2022-12-09T10:56:31.168" v="6986" actId="33639"/>
        <pc:sldMkLst>
          <pc:docMk/>
          <pc:sldMk cId="1576580547" sldId="1949"/>
        </pc:sldMkLst>
        <pc:spChg chg="mod">
          <ac:chgData name="Richard Ball" userId="c2c6c2dd-6ddc-437e-8cdd-d7a74390accc" providerId="ADAL" clId="{47E3D188-DE27-426E-815E-A97A1AB46EBA}" dt="2022-11-19T13:42:33.267" v="5113" actId="115"/>
          <ac:spMkLst>
            <pc:docMk/>
            <pc:sldMk cId="1576580547" sldId="1949"/>
            <ac:spMk id="2" creationId="{0F8D3FD6-426D-6892-51BF-25A908A23C3F}"/>
          </ac:spMkLst>
        </pc:spChg>
        <pc:spChg chg="mod">
          <ac:chgData name="Richard Ball" userId="c2c6c2dd-6ddc-437e-8cdd-d7a74390accc" providerId="ADAL" clId="{47E3D188-DE27-426E-815E-A97A1AB46EBA}" dt="2022-11-19T13:44:21.513" v="5123" actId="14100"/>
          <ac:spMkLst>
            <pc:docMk/>
            <pc:sldMk cId="1576580547" sldId="1949"/>
            <ac:spMk id="3" creationId="{CA4688A4-AD52-30CD-46E0-CD3E7A15D867}"/>
          </ac:spMkLst>
        </pc:spChg>
        <pc:picChg chg="add mod">
          <ac:chgData name="Richard Ball" userId="c2c6c2dd-6ddc-437e-8cdd-d7a74390accc" providerId="ADAL" clId="{47E3D188-DE27-426E-815E-A97A1AB46EBA}" dt="2022-11-19T13:44:24.058" v="5124" actId="167"/>
          <ac:picMkLst>
            <pc:docMk/>
            <pc:sldMk cId="1576580547" sldId="1949"/>
            <ac:picMk id="9218" creationId="{3E408294-7F8E-9F02-58AB-96C3A39385B8}"/>
          </ac:picMkLst>
        </pc:pic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1576580547" sldId="1949"/>
            <ac:inkMk id="4" creationId="{2159372E-CE45-72EF-853A-B76D1EB392C8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1576580547" sldId="1949"/>
            <ac:inkMk id="5" creationId="{8A09455A-ACAB-0CCC-1FB2-38D02FAE7C68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1576580547" sldId="1949"/>
            <ac:inkMk id="6" creationId="{65B3E479-3BE3-0ED9-F0ED-3643E2B7A7E6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1576580547" sldId="1949"/>
            <ac:inkMk id="7" creationId="{328C23C7-4571-ED0D-7697-4D216EF7BE2E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1576580547" sldId="1949"/>
            <ac:inkMk id="8" creationId="{6EB9B6EE-78F9-F23B-51D3-8A240AEA83F7}"/>
          </ac:inkMkLst>
        </pc:inkChg>
      </pc:sldChg>
      <pc:sldChg chg="addSp delSp modSp new mod modAnim">
        <pc:chgData name="Richard Ball" userId="c2c6c2dd-6ddc-437e-8cdd-d7a74390accc" providerId="ADAL" clId="{47E3D188-DE27-426E-815E-A97A1AB46EBA}" dt="2022-11-19T13:56:48.822" v="5709"/>
        <pc:sldMkLst>
          <pc:docMk/>
          <pc:sldMk cId="3456516790" sldId="1950"/>
        </pc:sldMkLst>
        <pc:spChg chg="mod">
          <ac:chgData name="Richard Ball" userId="c2c6c2dd-6ddc-437e-8cdd-d7a74390accc" providerId="ADAL" clId="{47E3D188-DE27-426E-815E-A97A1AB46EBA}" dt="2022-11-19T13:55:07.518" v="5681" actId="1076"/>
          <ac:spMkLst>
            <pc:docMk/>
            <pc:sldMk cId="3456516790" sldId="1950"/>
            <ac:spMk id="2" creationId="{0E7D24C9-A894-8340-DF05-F78DEE07432D}"/>
          </ac:spMkLst>
        </pc:spChg>
        <pc:spChg chg="mod">
          <ac:chgData name="Richard Ball" userId="c2c6c2dd-6ddc-437e-8cdd-d7a74390accc" providerId="ADAL" clId="{47E3D188-DE27-426E-815E-A97A1AB46EBA}" dt="2022-11-19T13:56:33.093" v="5705" actId="27636"/>
          <ac:spMkLst>
            <pc:docMk/>
            <pc:sldMk cId="3456516790" sldId="1950"/>
            <ac:spMk id="3" creationId="{67B6CCE5-D0BC-C18D-66A8-67C1D0DC5A98}"/>
          </ac:spMkLst>
        </pc:spChg>
        <pc:spChg chg="add mod">
          <ac:chgData name="Richard Ball" userId="c2c6c2dd-6ddc-437e-8cdd-d7a74390accc" providerId="ADAL" clId="{47E3D188-DE27-426E-815E-A97A1AB46EBA}" dt="2022-11-19T13:54:53.080" v="5674" actId="1076"/>
          <ac:spMkLst>
            <pc:docMk/>
            <pc:sldMk cId="3456516790" sldId="1950"/>
            <ac:spMk id="4" creationId="{2EBB7351-5A84-4F19-F959-E2B59B9C52A1}"/>
          </ac:spMkLst>
        </pc:spChg>
        <pc:picChg chg="add mod">
          <ac:chgData name="Richard Ball" userId="c2c6c2dd-6ddc-437e-8cdd-d7a74390accc" providerId="ADAL" clId="{47E3D188-DE27-426E-815E-A97A1AB46EBA}" dt="2022-11-19T13:55:15.700" v="5688" actId="1076"/>
          <ac:picMkLst>
            <pc:docMk/>
            <pc:sldMk cId="3456516790" sldId="1950"/>
            <ac:picMk id="10242" creationId="{6850A77E-E49C-B67E-5571-4A9C3C271524}"/>
          </ac:picMkLst>
        </pc:picChg>
        <pc:picChg chg="add mod">
          <ac:chgData name="Richard Ball" userId="c2c6c2dd-6ddc-437e-8cdd-d7a74390accc" providerId="ADAL" clId="{47E3D188-DE27-426E-815E-A97A1AB46EBA}" dt="2022-11-19T13:55:17.228" v="5689" actId="1076"/>
          <ac:picMkLst>
            <pc:docMk/>
            <pc:sldMk cId="3456516790" sldId="1950"/>
            <ac:picMk id="10244" creationId="{6676A786-573A-0C5A-C584-895BC09AFD5B}"/>
          </ac:picMkLst>
        </pc:picChg>
        <pc:picChg chg="add mod">
          <ac:chgData name="Richard Ball" userId="c2c6c2dd-6ddc-437e-8cdd-d7a74390accc" providerId="ADAL" clId="{47E3D188-DE27-426E-815E-A97A1AB46EBA}" dt="2022-11-19T13:56:12.970" v="5697" actId="1076"/>
          <ac:picMkLst>
            <pc:docMk/>
            <pc:sldMk cId="3456516790" sldId="1950"/>
            <ac:picMk id="10246" creationId="{440A981E-FE13-A3D0-A9D2-729787D24DE5}"/>
          </ac:picMkLst>
        </pc:picChg>
        <pc:picChg chg="add del mod">
          <ac:chgData name="Richard Ball" userId="c2c6c2dd-6ddc-437e-8cdd-d7a74390accc" providerId="ADAL" clId="{47E3D188-DE27-426E-815E-A97A1AB46EBA}" dt="2022-11-19T13:55:56.788" v="5694" actId="478"/>
          <ac:picMkLst>
            <pc:docMk/>
            <pc:sldMk cId="3456516790" sldId="1950"/>
            <ac:picMk id="10248" creationId="{6AA23612-A30E-412C-F2FF-42250E3A3125}"/>
          </ac:picMkLst>
        </pc:picChg>
        <pc:picChg chg="add mod">
          <ac:chgData name="Richard Ball" userId="c2c6c2dd-6ddc-437e-8cdd-d7a74390accc" providerId="ADAL" clId="{47E3D188-DE27-426E-815E-A97A1AB46EBA}" dt="2022-11-19T13:56:19.303" v="5700" actId="14100"/>
          <ac:picMkLst>
            <pc:docMk/>
            <pc:sldMk cId="3456516790" sldId="1950"/>
            <ac:picMk id="10250" creationId="{CF900613-9CBC-7B6B-5C6E-F7B7B5228161}"/>
          </ac:picMkLst>
        </pc:picChg>
      </pc:sldChg>
      <pc:sldChg chg="modSp new mod">
        <pc:chgData name="Richard Ball" userId="c2c6c2dd-6ddc-437e-8cdd-d7a74390accc" providerId="ADAL" clId="{47E3D188-DE27-426E-815E-A97A1AB46EBA}" dt="2022-11-19T14:02:10.617" v="5808" actId="20577"/>
        <pc:sldMkLst>
          <pc:docMk/>
          <pc:sldMk cId="3857456761" sldId="1951"/>
        </pc:sldMkLst>
        <pc:spChg chg="mod">
          <ac:chgData name="Richard Ball" userId="c2c6c2dd-6ddc-437e-8cdd-d7a74390accc" providerId="ADAL" clId="{47E3D188-DE27-426E-815E-A97A1AB46EBA}" dt="2022-11-19T14:02:10.617" v="5808" actId="20577"/>
          <ac:spMkLst>
            <pc:docMk/>
            <pc:sldMk cId="3857456761" sldId="1951"/>
            <ac:spMk id="2" creationId="{D688E668-6B2C-6B03-29DD-14CA4F9CF73F}"/>
          </ac:spMkLst>
        </pc:spChg>
      </pc:sldChg>
      <pc:sldChg chg="del">
        <pc:chgData name="Richard Ball" userId="c2c6c2dd-6ddc-437e-8cdd-d7a74390accc" providerId="ADAL" clId="{47E3D188-DE27-426E-815E-A97A1AB46EBA}" dt="2022-12-02T08:41:15.424" v="6681" actId="47"/>
        <pc:sldMkLst>
          <pc:docMk/>
          <pc:sldMk cId="2392779273" sldId="1952"/>
        </pc:sldMkLst>
      </pc:sldChg>
      <pc:sldChg chg="add">
        <pc:chgData name="Richard Ball" userId="c2c6c2dd-6ddc-437e-8cdd-d7a74390accc" providerId="ADAL" clId="{47E3D188-DE27-426E-815E-A97A1AB46EBA}" dt="2022-12-02T08:41:20.531" v="6682"/>
        <pc:sldMkLst>
          <pc:docMk/>
          <pc:sldMk cId="3127329578" sldId="1952"/>
        </pc:sldMkLst>
      </pc:sldChg>
      <pc:sldChg chg="addSp delSp modSp new mod modNotesTx">
        <pc:chgData name="Richard Ball" userId="c2c6c2dd-6ddc-437e-8cdd-d7a74390accc" providerId="ADAL" clId="{47E3D188-DE27-426E-815E-A97A1AB46EBA}" dt="2022-11-30T15:36:35.100" v="6398" actId="20577"/>
        <pc:sldMkLst>
          <pc:docMk/>
          <pc:sldMk cId="2526327567" sldId="1953"/>
        </pc:sldMkLst>
        <pc:spChg chg="del">
          <ac:chgData name="Richard Ball" userId="c2c6c2dd-6ddc-437e-8cdd-d7a74390accc" providerId="ADAL" clId="{47E3D188-DE27-426E-815E-A97A1AB46EBA}" dt="2022-11-30T15:32:06.502" v="6190" actId="478"/>
          <ac:spMkLst>
            <pc:docMk/>
            <pc:sldMk cId="2526327567" sldId="1953"/>
            <ac:spMk id="2" creationId="{58058153-565F-A299-28D3-4E8D699B8118}"/>
          </ac:spMkLst>
        </pc:spChg>
        <pc:spChg chg="del">
          <ac:chgData name="Richard Ball" userId="c2c6c2dd-6ddc-437e-8cdd-d7a74390accc" providerId="ADAL" clId="{47E3D188-DE27-426E-815E-A97A1AB46EBA}" dt="2022-11-30T15:32:06.502" v="6190" actId="478"/>
          <ac:spMkLst>
            <pc:docMk/>
            <pc:sldMk cId="2526327567" sldId="1953"/>
            <ac:spMk id="3" creationId="{042F7ED7-6551-3C31-06CF-EF80E39C28C8}"/>
          </ac:spMkLst>
        </pc:spChg>
        <pc:picChg chg="add mod">
          <ac:chgData name="Richard Ball" userId="c2c6c2dd-6ddc-437e-8cdd-d7a74390accc" providerId="ADAL" clId="{47E3D188-DE27-426E-815E-A97A1AB46EBA}" dt="2022-11-30T15:32:15.666" v="6193" actId="14100"/>
          <ac:picMkLst>
            <pc:docMk/>
            <pc:sldMk cId="2526327567" sldId="1953"/>
            <ac:picMk id="1026" creationId="{BCEDCBB1-FDF7-8423-76BC-6DA360141996}"/>
          </ac:picMkLst>
        </pc:picChg>
      </pc:sldChg>
      <pc:sldChg chg="del">
        <pc:chgData name="Richard Ball" userId="c2c6c2dd-6ddc-437e-8cdd-d7a74390accc" providerId="ADAL" clId="{47E3D188-DE27-426E-815E-A97A1AB46EBA}" dt="2022-12-02T08:41:15.424" v="6681" actId="47"/>
        <pc:sldMkLst>
          <pc:docMk/>
          <pc:sldMk cId="860443390" sldId="1954"/>
        </pc:sldMkLst>
      </pc:sldChg>
      <pc:sldChg chg="add">
        <pc:chgData name="Richard Ball" userId="c2c6c2dd-6ddc-437e-8cdd-d7a74390accc" providerId="ADAL" clId="{47E3D188-DE27-426E-815E-A97A1AB46EBA}" dt="2022-12-02T08:41:20.531" v="6682"/>
        <pc:sldMkLst>
          <pc:docMk/>
          <pc:sldMk cId="3966915267" sldId="1954"/>
        </pc:sldMkLst>
      </pc:sldChg>
      <pc:sldChg chg="addSp delSp modSp new mod setBg">
        <pc:chgData name="Richard Ball" userId="c2c6c2dd-6ddc-437e-8cdd-d7a74390accc" providerId="ADAL" clId="{47E3D188-DE27-426E-815E-A97A1AB46EBA}" dt="2022-12-02T07:57:19.437" v="6405" actId="26606"/>
        <pc:sldMkLst>
          <pc:docMk/>
          <pc:sldMk cId="17859123" sldId="1955"/>
        </pc:sldMkLst>
        <pc:spChg chg="del">
          <ac:chgData name="Richard Ball" userId="c2c6c2dd-6ddc-437e-8cdd-d7a74390accc" providerId="ADAL" clId="{47E3D188-DE27-426E-815E-A97A1AB46EBA}" dt="2022-12-02T07:57:15.059" v="6403" actId="478"/>
          <ac:spMkLst>
            <pc:docMk/>
            <pc:sldMk cId="17859123" sldId="1955"/>
            <ac:spMk id="2" creationId="{A2D00FD8-1519-331C-88A0-0D46DC8A305B}"/>
          </ac:spMkLst>
        </pc:spChg>
        <pc:spChg chg="del">
          <ac:chgData name="Richard Ball" userId="c2c6c2dd-6ddc-437e-8cdd-d7a74390accc" providerId="ADAL" clId="{47E3D188-DE27-426E-815E-A97A1AB46EBA}" dt="2022-12-02T07:57:15.059" v="6403" actId="478"/>
          <ac:spMkLst>
            <pc:docMk/>
            <pc:sldMk cId="17859123" sldId="1955"/>
            <ac:spMk id="3" creationId="{A6767E3B-27F2-6943-B751-014D92AC759F}"/>
          </ac:spMkLst>
        </pc:spChg>
        <pc:spChg chg="add">
          <ac:chgData name="Richard Ball" userId="c2c6c2dd-6ddc-437e-8cdd-d7a74390accc" providerId="ADAL" clId="{47E3D188-DE27-426E-815E-A97A1AB46EBA}" dt="2022-12-02T07:57:19.437" v="6405" actId="26606"/>
          <ac:spMkLst>
            <pc:docMk/>
            <pc:sldMk cId="17859123" sldId="1955"/>
            <ac:spMk id="9" creationId="{32BC26D8-82FB-445E-AA49-62A77D7C1EE0}"/>
          </ac:spMkLst>
        </pc:spChg>
        <pc:spChg chg="add">
          <ac:chgData name="Richard Ball" userId="c2c6c2dd-6ddc-437e-8cdd-d7a74390accc" providerId="ADAL" clId="{47E3D188-DE27-426E-815E-A97A1AB46EBA}" dt="2022-12-02T07:57:19.437" v="6405" actId="26606"/>
          <ac:spMkLst>
            <pc:docMk/>
            <pc:sldMk cId="17859123" sldId="1955"/>
            <ac:spMk id="11" creationId="{CB44330D-EA18-4254-AA95-EB49948539B8}"/>
          </ac:spMkLst>
        </pc:spChg>
        <pc:picChg chg="add mod">
          <ac:chgData name="Richard Ball" userId="c2c6c2dd-6ddc-437e-8cdd-d7a74390accc" providerId="ADAL" clId="{47E3D188-DE27-426E-815E-A97A1AB46EBA}" dt="2022-12-02T07:57:19.437" v="6405" actId="26606"/>
          <ac:picMkLst>
            <pc:docMk/>
            <pc:sldMk cId="17859123" sldId="1955"/>
            <ac:picMk id="4" creationId="{4F9A3989-6FF8-0C69-B83C-2EFD951DBE67}"/>
          </ac:picMkLst>
        </pc:picChg>
      </pc:sldChg>
      <pc:sldChg chg="addSp delSp modSp add mod">
        <pc:chgData name="Richard Ball" userId="c2c6c2dd-6ddc-437e-8cdd-d7a74390accc" providerId="ADAL" clId="{47E3D188-DE27-426E-815E-A97A1AB46EBA}" dt="2022-12-09T10:56:31.168" v="6986" actId="33639"/>
        <pc:sldMkLst>
          <pc:docMk/>
          <pc:sldMk cId="2587082374" sldId="1956"/>
        </pc:sldMkLst>
        <pc:spChg chg="mod">
          <ac:chgData name="Richard Ball" userId="c2c6c2dd-6ddc-437e-8cdd-d7a74390accc" providerId="ADAL" clId="{47E3D188-DE27-426E-815E-A97A1AB46EBA}" dt="2022-12-02T08:30:22.031" v="6603" actId="13926"/>
          <ac:spMkLst>
            <pc:docMk/>
            <pc:sldMk cId="2587082374" sldId="1956"/>
            <ac:spMk id="3" creationId="{F0A94E68-4126-1160-B2CF-739750741C14}"/>
          </ac:spMkLst>
        </pc:sp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2587082374" sldId="1956"/>
            <ac:inkMk id="4" creationId="{7EABA288-8012-16CB-F33F-ACE749B92FD5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2587082374" sldId="1956"/>
            <ac:inkMk id="6" creationId="{D1D69023-64EA-529C-471D-58D3056A1C77}"/>
          </ac:inkMkLst>
        </pc:inkChg>
        <pc:inkChg chg="add del">
          <ac:chgData name="Richard Ball" userId="c2c6c2dd-6ddc-437e-8cdd-d7a74390accc" providerId="ADAL" clId="{47E3D188-DE27-426E-815E-A97A1AB46EBA}" dt="2022-12-09T10:56:31.168" v="6986" actId="33639"/>
          <ac:inkMkLst>
            <pc:docMk/>
            <pc:sldMk cId="2587082374" sldId="1956"/>
            <ac:inkMk id="7" creationId="{55D394F8-B453-EBBA-80A4-EE6C63DEFF85}"/>
          </ac:inkMkLst>
        </pc:inkChg>
      </pc:sldChg>
      <pc:sldChg chg="addSp delSp modSp new mod">
        <pc:chgData name="Richard Ball" userId="c2c6c2dd-6ddc-437e-8cdd-d7a74390accc" providerId="ADAL" clId="{47E3D188-DE27-426E-815E-A97A1AB46EBA}" dt="2022-12-02T08:42:10.636" v="6687" actId="14100"/>
        <pc:sldMkLst>
          <pc:docMk/>
          <pc:sldMk cId="1205261504" sldId="1957"/>
        </pc:sldMkLst>
        <pc:spChg chg="del">
          <ac:chgData name="Richard Ball" userId="c2c6c2dd-6ddc-437e-8cdd-d7a74390accc" providerId="ADAL" clId="{47E3D188-DE27-426E-815E-A97A1AB46EBA}" dt="2022-12-02T08:41:34.415" v="6684" actId="478"/>
          <ac:spMkLst>
            <pc:docMk/>
            <pc:sldMk cId="1205261504" sldId="1957"/>
            <ac:spMk id="2" creationId="{59DFBCAA-3609-C188-1575-8A7D0856EDFC}"/>
          </ac:spMkLst>
        </pc:spChg>
        <pc:spChg chg="del">
          <ac:chgData name="Richard Ball" userId="c2c6c2dd-6ddc-437e-8cdd-d7a74390accc" providerId="ADAL" clId="{47E3D188-DE27-426E-815E-A97A1AB46EBA}" dt="2022-12-02T08:41:34.415" v="6684" actId="478"/>
          <ac:spMkLst>
            <pc:docMk/>
            <pc:sldMk cId="1205261504" sldId="1957"/>
            <ac:spMk id="3" creationId="{1CCF7BF7-4BDD-BFCF-3233-D23F47281D59}"/>
          </ac:spMkLst>
        </pc:spChg>
        <pc:picChg chg="add mod">
          <ac:chgData name="Richard Ball" userId="c2c6c2dd-6ddc-437e-8cdd-d7a74390accc" providerId="ADAL" clId="{47E3D188-DE27-426E-815E-A97A1AB46EBA}" dt="2022-12-02T08:42:10.636" v="6687" actId="14100"/>
          <ac:picMkLst>
            <pc:docMk/>
            <pc:sldMk cId="1205261504" sldId="1957"/>
            <ac:picMk id="5" creationId="{7A7387DC-8329-FA8E-46E3-C8343380D636}"/>
          </ac:picMkLst>
        </pc:picChg>
      </pc:sldChg>
      <pc:sldChg chg="modSp new del mod">
        <pc:chgData name="Richard Ball" userId="c2c6c2dd-6ddc-437e-8cdd-d7a74390accc" providerId="ADAL" clId="{47E3D188-DE27-426E-815E-A97A1AB46EBA}" dt="2022-12-09T10:56:40.094" v="6987" actId="47"/>
        <pc:sldMkLst>
          <pc:docMk/>
          <pc:sldMk cId="859233797" sldId="1958"/>
        </pc:sldMkLst>
        <pc:spChg chg="mod">
          <ac:chgData name="Richard Ball" userId="c2c6c2dd-6ddc-437e-8cdd-d7a74390accc" providerId="ADAL" clId="{47E3D188-DE27-426E-815E-A97A1AB46EBA}" dt="2022-12-05T16:00:21.724" v="6891" actId="20577"/>
          <ac:spMkLst>
            <pc:docMk/>
            <pc:sldMk cId="859233797" sldId="1958"/>
            <ac:spMk id="2" creationId="{290403D3-9455-B0EB-0071-A4BAAA479598}"/>
          </ac:spMkLst>
        </pc:spChg>
      </pc:sldChg>
      <pc:sldChg chg="modSp new del mod">
        <pc:chgData name="Richard Ball" userId="c2c6c2dd-6ddc-437e-8cdd-d7a74390accc" providerId="ADAL" clId="{47E3D188-DE27-426E-815E-A97A1AB46EBA}" dt="2022-12-05T11:38:20.923" v="6874" actId="47"/>
        <pc:sldMkLst>
          <pc:docMk/>
          <pc:sldMk cId="1172296444" sldId="1958"/>
        </pc:sldMkLst>
        <pc:spChg chg="mod">
          <ac:chgData name="Richard Ball" userId="c2c6c2dd-6ddc-437e-8cdd-d7a74390accc" providerId="ADAL" clId="{47E3D188-DE27-426E-815E-A97A1AB46EBA}" dt="2022-12-02T09:41:35.781" v="6873" actId="20577"/>
          <ac:spMkLst>
            <pc:docMk/>
            <pc:sldMk cId="1172296444" sldId="1958"/>
            <ac:spMk id="2" creationId="{F6A48A53-D9E3-C07B-FFF9-A90D1B1218D4}"/>
          </ac:spMkLst>
        </pc:spChg>
      </pc:sldChg>
    </pc:docChg>
  </pc:docChgLst>
  <pc:docChgLst>
    <pc:chgData name="Richard Ball" userId="c2c6c2dd-6ddc-437e-8cdd-d7a74390accc" providerId="ADAL" clId="{B353E195-104A-44A8-B02D-3DFFABCFA4E4}"/>
    <pc:docChg chg="undo custSel addSld delSld modSld">
      <pc:chgData name="Richard Ball" userId="c2c6c2dd-6ddc-437e-8cdd-d7a74390accc" providerId="ADAL" clId="{B353E195-104A-44A8-B02D-3DFFABCFA4E4}" dt="2023-10-12T09:16:43.925" v="328" actId="20577"/>
      <pc:docMkLst>
        <pc:docMk/>
      </pc:docMkLst>
      <pc:sldChg chg="delSp mod">
        <pc:chgData name="Richard Ball" userId="c2c6c2dd-6ddc-437e-8cdd-d7a74390accc" providerId="ADAL" clId="{B353E195-104A-44A8-B02D-3DFFABCFA4E4}" dt="2023-10-04T06:37:26.823" v="0" actId="33639"/>
        <pc:sldMkLst>
          <pc:docMk/>
          <pc:sldMk cId="474546856" sldId="1272"/>
        </pc:sldMkLst>
        <pc:inkChg chg="del">
          <ac:chgData name="Richard Ball" userId="c2c6c2dd-6ddc-437e-8cdd-d7a74390accc" providerId="ADAL" clId="{B353E195-104A-44A8-B02D-3DFFABCFA4E4}" dt="2023-10-04T06:37:26.823" v="0" actId="33639"/>
          <ac:inkMkLst>
            <pc:docMk/>
            <pc:sldMk cId="474546856" sldId="1272"/>
            <ac:inkMk id="3" creationId="{A884D3DE-326D-E6CB-6C53-BBFE1599AA46}"/>
          </ac:inkMkLst>
        </pc:inkChg>
      </pc:sldChg>
      <pc:sldChg chg="add">
        <pc:chgData name="Richard Ball" userId="c2c6c2dd-6ddc-437e-8cdd-d7a74390accc" providerId="ADAL" clId="{B353E195-104A-44A8-B02D-3DFFABCFA4E4}" dt="2023-10-04T10:56:56.653" v="217"/>
        <pc:sldMkLst>
          <pc:docMk/>
          <pc:sldMk cId="341352400" sldId="1718"/>
        </pc:sldMkLst>
      </pc:sldChg>
      <pc:sldChg chg="modSp mod modNotesTx">
        <pc:chgData name="Richard Ball" userId="c2c6c2dd-6ddc-437e-8cdd-d7a74390accc" providerId="ADAL" clId="{B353E195-104A-44A8-B02D-3DFFABCFA4E4}" dt="2023-10-04T10:32:24.343" v="195" actId="14100"/>
        <pc:sldMkLst>
          <pc:docMk/>
          <pc:sldMk cId="171620848" sldId="1937"/>
        </pc:sldMkLst>
        <pc:spChg chg="mod">
          <ac:chgData name="Richard Ball" userId="c2c6c2dd-6ddc-437e-8cdd-d7a74390accc" providerId="ADAL" clId="{B353E195-104A-44A8-B02D-3DFFABCFA4E4}" dt="2023-10-04T10:32:24.343" v="195" actId="14100"/>
          <ac:spMkLst>
            <pc:docMk/>
            <pc:sldMk cId="171620848" sldId="1937"/>
            <ac:spMk id="2" creationId="{FCA13AAD-78BE-1144-F3E3-730C33DFD071}"/>
          </ac:spMkLst>
        </pc:spChg>
      </pc:sldChg>
      <pc:sldChg chg="modSp">
        <pc:chgData name="Richard Ball" userId="c2c6c2dd-6ddc-437e-8cdd-d7a74390accc" providerId="ADAL" clId="{B353E195-104A-44A8-B02D-3DFFABCFA4E4}" dt="2023-10-04T10:44:09.755" v="212" actId="20577"/>
        <pc:sldMkLst>
          <pc:docMk/>
          <pc:sldMk cId="877871576" sldId="1938"/>
        </pc:sldMkLst>
        <pc:spChg chg="mod">
          <ac:chgData name="Richard Ball" userId="c2c6c2dd-6ddc-437e-8cdd-d7a74390accc" providerId="ADAL" clId="{B353E195-104A-44A8-B02D-3DFFABCFA4E4}" dt="2023-10-04T10:44:09.755" v="212" actId="20577"/>
          <ac:spMkLst>
            <pc:docMk/>
            <pc:sldMk cId="877871576" sldId="1938"/>
            <ac:spMk id="3" creationId="{F0A94E68-4126-1160-B2CF-739750741C14}"/>
          </ac:spMkLst>
        </pc:spChg>
      </pc:sldChg>
      <pc:sldChg chg="addSp modSp mod modAnim modNotesTx">
        <pc:chgData name="Richard Ball" userId="c2c6c2dd-6ddc-437e-8cdd-d7a74390accc" providerId="ADAL" clId="{B353E195-104A-44A8-B02D-3DFFABCFA4E4}" dt="2023-10-04T06:39:16.936" v="39"/>
        <pc:sldMkLst>
          <pc:docMk/>
          <pc:sldMk cId="438364953" sldId="1944"/>
        </pc:sldMkLst>
        <pc:spChg chg="add mod">
          <ac:chgData name="Richard Ball" userId="c2c6c2dd-6ddc-437e-8cdd-d7a74390accc" providerId="ADAL" clId="{B353E195-104A-44A8-B02D-3DFFABCFA4E4}" dt="2023-10-04T06:39:10.797" v="37" actId="1076"/>
          <ac:spMkLst>
            <pc:docMk/>
            <pc:sldMk cId="438364953" sldId="1944"/>
            <ac:spMk id="7" creationId="{6CF0D8AA-5A3F-339C-6646-670687D47618}"/>
          </ac:spMkLst>
        </pc:spChg>
      </pc:sldChg>
      <pc:sldChg chg="modAnim">
        <pc:chgData name="Richard Ball" userId="c2c6c2dd-6ddc-437e-8cdd-d7a74390accc" providerId="ADAL" clId="{B353E195-104A-44A8-B02D-3DFFABCFA4E4}" dt="2023-10-04T07:22:31.001" v="151"/>
        <pc:sldMkLst>
          <pc:docMk/>
          <pc:sldMk cId="2925564787" sldId="1945"/>
        </pc:sldMkLst>
      </pc:sldChg>
      <pc:sldChg chg="modSp mod modAnim">
        <pc:chgData name="Richard Ball" userId="c2c6c2dd-6ddc-437e-8cdd-d7a74390accc" providerId="ADAL" clId="{B353E195-104A-44A8-B02D-3DFFABCFA4E4}" dt="2023-10-12T09:16:43.925" v="328" actId="20577"/>
        <pc:sldMkLst>
          <pc:docMk/>
          <pc:sldMk cId="1576580547" sldId="1949"/>
        </pc:sldMkLst>
        <pc:spChg chg="mod">
          <ac:chgData name="Richard Ball" userId="c2c6c2dd-6ddc-437e-8cdd-d7a74390accc" providerId="ADAL" clId="{B353E195-104A-44A8-B02D-3DFFABCFA4E4}" dt="2023-10-12T09:15:57.306" v="241" actId="20577"/>
          <ac:spMkLst>
            <pc:docMk/>
            <pc:sldMk cId="1576580547" sldId="1949"/>
            <ac:spMk id="2" creationId="{0F8D3FD6-426D-6892-51BF-25A908A23C3F}"/>
          </ac:spMkLst>
        </pc:spChg>
        <pc:spChg chg="mod">
          <ac:chgData name="Richard Ball" userId="c2c6c2dd-6ddc-437e-8cdd-d7a74390accc" providerId="ADAL" clId="{B353E195-104A-44A8-B02D-3DFFABCFA4E4}" dt="2023-10-12T09:16:43.925" v="328" actId="20577"/>
          <ac:spMkLst>
            <pc:docMk/>
            <pc:sldMk cId="1576580547" sldId="1949"/>
            <ac:spMk id="3" creationId="{CA4688A4-AD52-30CD-46E0-CD3E7A15D867}"/>
          </ac:spMkLst>
        </pc:spChg>
        <pc:picChg chg="mod">
          <ac:chgData name="Richard Ball" userId="c2c6c2dd-6ddc-437e-8cdd-d7a74390accc" providerId="ADAL" clId="{B353E195-104A-44A8-B02D-3DFFABCFA4E4}" dt="2023-10-12T09:16:33.364" v="312" actId="1076"/>
          <ac:picMkLst>
            <pc:docMk/>
            <pc:sldMk cId="1576580547" sldId="1949"/>
            <ac:picMk id="9218" creationId="{3E408294-7F8E-9F02-58AB-96C3A39385B8}"/>
          </ac:picMkLst>
        </pc:picChg>
      </pc:sldChg>
      <pc:sldChg chg="add">
        <pc:chgData name="Richard Ball" userId="c2c6c2dd-6ddc-437e-8cdd-d7a74390accc" providerId="ADAL" clId="{B353E195-104A-44A8-B02D-3DFFABCFA4E4}" dt="2023-10-04T07:23:17.380" v="152"/>
        <pc:sldMkLst>
          <pc:docMk/>
          <pc:sldMk cId="2588328503" sldId="1958"/>
        </pc:sldMkLst>
      </pc:sldChg>
      <pc:sldChg chg="new del">
        <pc:chgData name="Richard Ball" userId="c2c6c2dd-6ddc-437e-8cdd-d7a74390accc" providerId="ADAL" clId="{B353E195-104A-44A8-B02D-3DFFABCFA4E4}" dt="2023-10-04T10:56:49.426" v="216" actId="680"/>
        <pc:sldMkLst>
          <pc:docMk/>
          <pc:sldMk cId="1752696211" sldId="1959"/>
        </pc:sldMkLst>
      </pc:sldChg>
      <pc:sldChg chg="delSp new mod">
        <pc:chgData name="Richard Ball" userId="c2c6c2dd-6ddc-437e-8cdd-d7a74390accc" providerId="ADAL" clId="{B353E195-104A-44A8-B02D-3DFFABCFA4E4}" dt="2023-10-05T11:58:17.272" v="219" actId="478"/>
        <pc:sldMkLst>
          <pc:docMk/>
          <pc:sldMk cId="2114930428" sldId="1959"/>
        </pc:sldMkLst>
        <pc:spChg chg="del">
          <ac:chgData name="Richard Ball" userId="c2c6c2dd-6ddc-437e-8cdd-d7a74390accc" providerId="ADAL" clId="{B353E195-104A-44A8-B02D-3DFFABCFA4E4}" dt="2023-10-05T11:58:17.272" v="219" actId="478"/>
          <ac:spMkLst>
            <pc:docMk/>
            <pc:sldMk cId="2114930428" sldId="1959"/>
            <ac:spMk id="2" creationId="{F019E5CC-38B7-406D-0BAE-0ED557CACDCB}"/>
          </ac:spMkLst>
        </pc:spChg>
        <pc:spChg chg="del">
          <ac:chgData name="Richard Ball" userId="c2c6c2dd-6ddc-437e-8cdd-d7a74390accc" providerId="ADAL" clId="{B353E195-104A-44A8-B02D-3DFFABCFA4E4}" dt="2023-10-05T11:58:17.272" v="219" actId="478"/>
          <ac:spMkLst>
            <pc:docMk/>
            <pc:sldMk cId="2114930428" sldId="1959"/>
            <ac:spMk id="3" creationId="{54198FCF-C36D-6F29-9BDE-1298023C08C1}"/>
          </ac:spMkLst>
        </pc:spChg>
      </pc:sldChg>
      <pc:sldChg chg="add del">
        <pc:chgData name="Richard Ball" userId="c2c6c2dd-6ddc-437e-8cdd-d7a74390accc" providerId="ADAL" clId="{B353E195-104A-44A8-B02D-3DFFABCFA4E4}" dt="2023-10-04T10:56:49.098" v="215"/>
        <pc:sldMkLst>
          <pc:docMk/>
          <pc:sldMk cId="1568040157" sldId="1960"/>
        </pc:sldMkLst>
      </pc:sldChg>
      <pc:sldChg chg="addSp delSp modSp new mod">
        <pc:chgData name="Richard Ball" userId="c2c6c2dd-6ddc-437e-8cdd-d7a74390accc" providerId="ADAL" clId="{B353E195-104A-44A8-B02D-3DFFABCFA4E4}" dt="2023-10-06T06:38:02.746" v="225" actId="1076"/>
        <pc:sldMkLst>
          <pc:docMk/>
          <pc:sldMk cId="2735735219" sldId="1960"/>
        </pc:sldMkLst>
        <pc:spChg chg="del">
          <ac:chgData name="Richard Ball" userId="c2c6c2dd-6ddc-437e-8cdd-d7a74390accc" providerId="ADAL" clId="{B353E195-104A-44A8-B02D-3DFFABCFA4E4}" dt="2023-10-06T06:37:57.877" v="221" actId="478"/>
          <ac:spMkLst>
            <pc:docMk/>
            <pc:sldMk cId="2735735219" sldId="1960"/>
            <ac:spMk id="2" creationId="{62B7B4D2-0C2C-ED55-E05E-94CF29520E68}"/>
          </ac:spMkLst>
        </pc:spChg>
        <pc:spChg chg="del">
          <ac:chgData name="Richard Ball" userId="c2c6c2dd-6ddc-437e-8cdd-d7a74390accc" providerId="ADAL" clId="{B353E195-104A-44A8-B02D-3DFFABCFA4E4}" dt="2023-10-06T06:37:57.877" v="221" actId="478"/>
          <ac:spMkLst>
            <pc:docMk/>
            <pc:sldMk cId="2735735219" sldId="1960"/>
            <ac:spMk id="3" creationId="{81FACE54-B962-CD32-28BD-DE3B13588A65}"/>
          </ac:spMkLst>
        </pc:spChg>
        <pc:picChg chg="add mod">
          <ac:chgData name="Richard Ball" userId="c2c6c2dd-6ddc-437e-8cdd-d7a74390accc" providerId="ADAL" clId="{B353E195-104A-44A8-B02D-3DFFABCFA4E4}" dt="2023-10-06T06:38:02.746" v="225" actId="1076"/>
          <ac:picMkLst>
            <pc:docMk/>
            <pc:sldMk cId="2735735219" sldId="1960"/>
            <ac:picMk id="4" creationId="{E3CA7812-AE8D-85B6-CBCD-CDD110FDB3EC}"/>
          </ac:picMkLst>
        </pc:picChg>
      </pc:sldChg>
    </pc:docChg>
  </pc:docChgLst>
  <pc:docChgLst>
    <pc:chgData name="Richard Ball" userId="S::richard.ball@sthelens.london::c2c6c2dd-6ddc-437e-8cdd-d7a74390accc" providerId="AD" clId="Web-{416ADBEA-5BF1-FD65-DE3E-418B254505BC}"/>
    <pc:docChg chg="modSld">
      <pc:chgData name="Richard Ball" userId="S::richard.ball@sthelens.london::c2c6c2dd-6ddc-437e-8cdd-d7a74390accc" providerId="AD" clId="Web-{416ADBEA-5BF1-FD65-DE3E-418B254505BC}" dt="2022-11-17T09:07:52.225" v="0" actId="1076"/>
      <pc:docMkLst>
        <pc:docMk/>
      </pc:docMkLst>
      <pc:sldChg chg="modSp">
        <pc:chgData name="Richard Ball" userId="S::richard.ball@sthelens.london::c2c6c2dd-6ddc-437e-8cdd-d7a74390accc" providerId="AD" clId="Web-{416ADBEA-5BF1-FD65-DE3E-418B254505BC}" dt="2022-11-17T09:07:52.225" v="0" actId="1076"/>
        <pc:sldMkLst>
          <pc:docMk/>
          <pc:sldMk cId="2387830107" sldId="289"/>
        </pc:sldMkLst>
        <pc:picChg chg="mod">
          <ac:chgData name="Richard Ball" userId="S::richard.ball@sthelens.london::c2c6c2dd-6ddc-437e-8cdd-d7a74390accc" providerId="AD" clId="Web-{416ADBEA-5BF1-FD65-DE3E-418B254505BC}" dt="2022-11-17T09:07:52.225" v="0" actId="1076"/>
          <ac:picMkLst>
            <pc:docMk/>
            <pc:sldMk cId="2387830107" sldId="289"/>
            <ac:picMk id="1026" creationId="{00000000-0000-0000-0000-000000000000}"/>
          </ac:picMkLst>
        </pc:picChg>
      </pc:sldChg>
    </pc:docChg>
  </pc:docChgLst>
  <pc:docChgLst>
    <pc:chgData clId="Web-{FAACE353-69C0-7713-CBD8-6EF3770C34F1}"/>
    <pc:docChg chg="addSld">
      <pc:chgData name="" userId="" providerId="" clId="Web-{FAACE353-69C0-7713-CBD8-6EF3770C34F1}" dt="2022-12-01T14:43:17.807" v="0"/>
      <pc:docMkLst>
        <pc:docMk/>
      </pc:docMkLst>
      <pc:sldChg chg="new">
        <pc:chgData name="" userId="" providerId="" clId="Web-{FAACE353-69C0-7713-CBD8-6EF3770C34F1}" dt="2022-12-01T14:43:17.807" v="0"/>
        <pc:sldMkLst>
          <pc:docMk/>
          <pc:sldMk cId="860443390" sldId="195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C1FC2-634B-42E3-A8BB-3EDF0290DAB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62081-CBD8-4DAD-9319-AE7FD0493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32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260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High bp when blood is consistently pushing against the artery walls with too much force</a:t>
            </a:r>
          </a:p>
          <a:p>
            <a:endParaRPr lang="en-GB" dirty="0"/>
          </a:p>
          <a:p>
            <a:r>
              <a:rPr lang="en-GB" dirty="0"/>
              <a:t>Renal hypertension causes the above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098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EPO hormones produced by the kidney – instructs to bone marrow to produce RBC’s – common hormone injected by athletes that cheat!</a:t>
            </a:r>
          </a:p>
          <a:p>
            <a:endParaRPr lang="en-GB" dirty="0"/>
          </a:p>
          <a:p>
            <a:r>
              <a:rPr lang="en-GB" dirty="0"/>
              <a:t>Bones weaken due a reduction in calcium in the blood – some sort of association with phosphorus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438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47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15 – 20% usually filtered anything higher could indicate a problem</a:t>
            </a:r>
          </a:p>
          <a:p>
            <a:endParaRPr lang="en-GB" dirty="0"/>
          </a:p>
          <a:p>
            <a:r>
              <a:rPr lang="en-GB" b="0" i="0" dirty="0">
                <a:solidFill>
                  <a:srgbClr val="2E2E2E"/>
                </a:solidFill>
                <a:effectLst/>
                <a:latin typeface="Arial" panose="020B0604020202020204" pitchFamily="34" charset="0"/>
              </a:rPr>
              <a:t>Healthy kidneys remove creatinine from the blood at the same rate that your body makes it. So, if a blood test for creatinine shows higher than normal levels, it could mean that you have a kidney problem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743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577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166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Athletes tend to have lower BP due to a very efficient cardiovascular system – stronger more efficient pumps means they can pump more blood at lower pressure.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147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Recap agency theory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3B5A8-33ED-437B-9A68-21071361CD4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297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218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254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3915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381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4703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042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856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5872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10 year – consistent low grade inflammation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5047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4656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9881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1664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498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8688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2361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8567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954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4864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9541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565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064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480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324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Diet. A high protein, high salt diet makes kidney stones more likely. Men tend to have a greater intake of both.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Dehydration. Men tend to drink less water than the recommended daily intake — about 64 ounces a day.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65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517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>Sphygmomanometer  -  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>svig</a:t>
            </a:r>
            <a:r>
              <a:rPr lang="en-GB" b="1" i="0" dirty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> 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>mo</a:t>
            </a:r>
            <a:r>
              <a:rPr lang="en-GB" b="1" i="0" dirty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> ma 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>nometer</a:t>
            </a:r>
            <a:r>
              <a:rPr lang="en-GB" b="1" i="0" dirty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>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b="1" i="0" dirty="0">
              <a:solidFill>
                <a:srgbClr val="000000"/>
              </a:solidFill>
              <a:effectLst/>
              <a:latin typeface="Montserrat" panose="020B0604020202020204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>The systolic blood pressure (the number on top) </a:t>
            </a:r>
            <a:r>
              <a:rPr lang="en-GB" b="0" i="0" dirty="0">
                <a:solidFill>
                  <a:srgbClr val="000000"/>
                </a:solidFill>
                <a:effectLst/>
                <a:latin typeface="Raleway" panose="020B0604020202020204" pitchFamily="2" charset="0"/>
              </a:rPr>
              <a:t>is the pressure produced when the heart contracts and pushes out blood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>The diastolic blood pressure (the number on the bottom)</a:t>
            </a:r>
            <a:r>
              <a:rPr lang="en-GB" b="0" i="0" dirty="0">
                <a:solidFill>
                  <a:srgbClr val="000000"/>
                </a:solidFill>
                <a:effectLst/>
                <a:latin typeface="Raleway" panose="020B0604020202020204" pitchFamily="2" charset="0"/>
              </a:rPr>
              <a:t> is the pressure when the heart relaxes and fills with blood between heartbeats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658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Athletes tend to have lower BP due to a very efficient cardiovascular system – stronger more efficient pumps means they can pump more blood at lower pressure.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2081-CBD8-4DAD-9319-AE7FD049379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353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A8A5D-0A73-7E16-5964-040E198CA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CED04-6845-503A-AFEE-0B7365B21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107FC-1939-FB2D-320F-BEE0FE2FC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2E28-7CAE-4914-A821-6DD9E5C2BC9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93E41-6C3A-F4BE-AB78-E5EF1757E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E9655-FE6E-6AEA-06D5-BDB5ECE2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C19A-0D0B-4FCA-9FE4-3CC7102A38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37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AB1BB-2393-1699-1ADB-6B9CE69F5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83A3A7-2710-0FB2-7CFA-8F6448484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87814-61B6-EB5D-D7C2-087CE3864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2E28-7CAE-4914-A821-6DD9E5C2BC9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F609E-096A-42BA-B3D0-F424E74CA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0414D-FDDE-2DB3-2C11-672A85C7C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C19A-0D0B-4FCA-9FE4-3CC7102A38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371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23AB2F-C88A-C08C-E1A2-CCE7069E21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5C7A76-22DE-B304-FA01-4C25A954C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7B41E-8BD8-4C82-6082-199BDFFC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2E28-7CAE-4914-A821-6DD9E5C2BC9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F1124-46EB-6CC3-61DE-66C1DAC96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99477-1E47-B6F3-7A70-8D58C2F4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C19A-0D0B-4FCA-9FE4-3CC7102A38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364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B9656-2C46-3F84-FF92-7FDF26067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47645-1C60-7008-EC55-2986F82EB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4E5B5-F24A-0072-409D-B104B5D59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2E28-7CAE-4914-A821-6DD9E5C2BC9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654FF-7454-EDEC-AFED-4B4910DEA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8A7C3-1820-DEDE-C6C2-A78107AB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C19A-0D0B-4FCA-9FE4-3CC7102A38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192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EC0C1-D4E8-C33B-5934-89B7228C7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E199C-75BA-A079-F310-7D7F4EB0A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50F98-ADAF-4266-A207-C32A2663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2E28-7CAE-4914-A821-6DD9E5C2BC9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7DBE7-31F2-EDFD-23CF-DBFE3F3D0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83B0C-0AA5-5344-994C-D8357119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C19A-0D0B-4FCA-9FE4-3CC7102A38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423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C2C0C-F9C1-4DF0-821D-E9238A333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294A3-3E2C-206E-6F2B-19EE1638A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6444A1-808F-9CF7-8935-0B1913127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987237-6E10-FAC1-393D-BD06CFAA6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2E28-7CAE-4914-A821-6DD9E5C2BC9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0775F-284A-47C2-E5E7-1E1423958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060611-E20A-6F63-B4D8-84B509348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C19A-0D0B-4FCA-9FE4-3CC7102A38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714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A3F70-728B-0C40-12EC-5E1FAF73C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7CA85-90EA-A553-63A9-BA2141CC7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9F18A8-9D41-1ECD-9FC0-B6902640E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41B658-AE40-6F97-D5DE-E4EF65C4EA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079E13-B82D-84DC-C923-9DBC21F6D2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9C790B-6E50-27A0-F469-2F47BF28E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2E28-7CAE-4914-A821-6DD9E5C2BC9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5D5C03-692A-548C-0CDF-CBAA36E8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B0A266-4D44-F3BA-E5C2-3FD9F5EEA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C19A-0D0B-4FCA-9FE4-3CC7102A38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629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D9FE-8A32-34BD-EB89-A6008FE9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B0FF7E-9B5F-119F-C54F-01C0EB3E7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2E28-7CAE-4914-A821-6DD9E5C2BC9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A0CE9E-BF48-FD16-7D46-6F7D08A8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BABE52-3A7B-C241-2DF5-1A2BCD78F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C19A-0D0B-4FCA-9FE4-3CC7102A38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99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7A5F22-A342-22A3-B530-E536F2302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2E28-7CAE-4914-A821-6DD9E5C2BC9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29B8FB-3502-CF71-2179-B21D582D0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A0767-3D2B-0DE6-2F03-47F205E65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C19A-0D0B-4FCA-9FE4-3CC7102A38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4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EEF3-30CD-1419-D1DC-1E4D3D674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4BE97-578F-73C0-A826-5BFDC35D4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B79F0A-3D95-6501-F45F-F28B6D4F7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72E00-CDD6-218B-4A65-7CC52B9AD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2E28-7CAE-4914-A821-6DD9E5C2BC9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9F7F0-B1AC-36F6-26A1-8EBD34C98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EC4C60-47CE-C197-2579-D331B257C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C19A-0D0B-4FCA-9FE4-3CC7102A38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978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45E60-EC3D-E6AF-F223-A52F03E3C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A6BC37-FC37-2A54-F7C4-E475F36688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3BCA5-21D8-D99C-EB4A-B63409694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64269F-56FA-61F9-8AF6-C6AB3E959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2E28-7CAE-4914-A821-6DD9E5C2BC9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07973-DA17-7E9B-B20C-0E193D7D0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CFB66-34A6-B334-A55C-D68304DEA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C19A-0D0B-4FCA-9FE4-3CC7102A38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433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48A2E5-37C2-950D-E8C8-A0B6D71A9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9997F-8A04-370F-7A4D-D1F80158B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3E843-1F49-5B68-1884-CF294FC46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C2E28-7CAE-4914-A821-6DD9E5C2BC9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E703A-E447-B697-45C7-4FCC7BC16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AFED9-9BC5-9D24-3449-A4E7ED5263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AC19A-0D0B-4FCA-9FE4-3CC7102A3808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4BDBBB1-6BF3-7FD2-8021-1609682A78E8}"/>
              </a:ext>
            </a:extLst>
          </p:cNvPr>
          <p:cNvSpPr txBox="1">
            <a:spLocks/>
          </p:cNvSpPr>
          <p:nvPr userDrawn="1"/>
        </p:nvSpPr>
        <p:spPr>
          <a:xfrm>
            <a:off x="575726" y="6595292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756FD2-21E8-CBA4-7D39-E123C6388125}"/>
              </a:ext>
            </a:extLst>
          </p:cNvPr>
          <p:cNvSpPr txBox="1"/>
          <p:nvPr userDrawn="1"/>
        </p:nvSpPr>
        <p:spPr>
          <a:xfrm>
            <a:off x="8458200" y="664051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8CB3C7-1FA1-775F-A089-FC4492E8094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465493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1B9B07-3A24-0C0A-2C14-B25A9F61657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27" y="136525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4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hbovQViRNY?feature=oembed" TargetMode="Externa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iplayer/episode/m001dhr0/click-organ-scanning-and-crypto-scanda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8C89B-671A-42ED-B83D-095D87F61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7B1E0-A740-4AAB-B06F-5888F32BB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187" y="1653093"/>
            <a:ext cx="5228166" cy="3880773"/>
          </a:xfrm>
        </p:spPr>
        <p:txBody>
          <a:bodyPr/>
          <a:lstStyle/>
          <a:p>
            <a:pPr algn="just"/>
            <a:r>
              <a:rPr lang="en-GB" dirty="0">
                <a:solidFill>
                  <a:schemeClr val="tx1"/>
                </a:solidFill>
              </a:rPr>
              <a:t>The effects of kidney failure and its potential treatments. </a:t>
            </a:r>
          </a:p>
          <a:p>
            <a:pPr algn="just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55959-4C25-41F5-855D-55AF4EFE3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195262"/>
            <a:ext cx="5048250" cy="64674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8471F8-D9FC-407C-8982-5DF0B3021B93}"/>
              </a:ext>
            </a:extLst>
          </p:cNvPr>
          <p:cNvSpPr/>
          <p:nvPr/>
        </p:nvSpPr>
        <p:spPr>
          <a:xfrm>
            <a:off x="6096000" y="2842650"/>
            <a:ext cx="5228166" cy="837252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7235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13AAD-78BE-1144-F3E3-730C33DF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59" y="0"/>
            <a:ext cx="11150348" cy="1325563"/>
          </a:xfrm>
        </p:spPr>
        <p:txBody>
          <a:bodyPr/>
          <a:lstStyle/>
          <a:p>
            <a:r>
              <a:rPr lang="en-GB" b="1" u="sng" dirty="0"/>
              <a:t>High blood pressure (hypertension) or infection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94E68-4126-1160-B2CF-739750741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146" y="1325563"/>
            <a:ext cx="11526371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4000" b="1" dirty="0">
                <a:solidFill>
                  <a:srgbClr val="00B0F0"/>
                </a:solidFill>
              </a:rPr>
              <a:t>Can cause:</a:t>
            </a:r>
          </a:p>
          <a:p>
            <a:endParaRPr lang="en-GB" sz="4000" b="1" dirty="0">
              <a:solidFill>
                <a:srgbClr val="00B0F0"/>
              </a:solidFill>
            </a:endParaRPr>
          </a:p>
          <a:p>
            <a:r>
              <a:rPr lang="en-GB" sz="4000" b="1" dirty="0">
                <a:solidFill>
                  <a:srgbClr val="00B0F0"/>
                </a:solidFill>
              </a:rPr>
              <a:t>Protein in the urine </a:t>
            </a:r>
            <a:r>
              <a:rPr lang="en-GB" sz="4000" dirty="0">
                <a:solidFill>
                  <a:srgbClr val="00B0F0"/>
                </a:solidFill>
              </a:rPr>
              <a:t>– basement membrane or podocytes in the BC are damaged. Unable to filter out large plasma proteins from the urine. </a:t>
            </a:r>
          </a:p>
          <a:p>
            <a:endParaRPr lang="en-GB" sz="4000" dirty="0">
              <a:solidFill>
                <a:srgbClr val="00B0F0"/>
              </a:solidFill>
            </a:endParaRPr>
          </a:p>
          <a:p>
            <a:r>
              <a:rPr lang="en-GB" sz="4000" b="1" dirty="0">
                <a:solidFill>
                  <a:srgbClr val="00B0F0"/>
                </a:solidFill>
              </a:rPr>
              <a:t>Blood in the urine </a:t>
            </a:r>
            <a:r>
              <a:rPr lang="en-GB" sz="4000" dirty="0">
                <a:solidFill>
                  <a:srgbClr val="00B0F0"/>
                </a:solidFill>
              </a:rPr>
              <a:t>– Another symptom that the filtration system is no longer working.</a:t>
            </a:r>
          </a:p>
        </p:txBody>
      </p:sp>
    </p:spTree>
    <p:extLst>
      <p:ext uri="{BB962C8B-B14F-4D97-AF65-F5344CB8AC3E}">
        <p14:creationId xmlns:p14="http://schemas.microsoft.com/office/powerpoint/2010/main" val="24088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13AAD-78BE-1144-F3E3-730C33DF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653" y="81686"/>
            <a:ext cx="4362448" cy="165761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b="1" u="sng" dirty="0"/>
              <a:t>Complete kidney failure</a:t>
            </a:r>
            <a:br>
              <a:rPr lang="en-GB" sz="3600" b="1" u="sng" dirty="0"/>
            </a:br>
            <a:br>
              <a:rPr lang="en-GB" sz="3600" b="1" u="sng" dirty="0"/>
            </a:br>
            <a:r>
              <a:rPr lang="en-GB" sz="2700" dirty="0">
                <a:solidFill>
                  <a:srgbClr val="FF0000"/>
                </a:solidFill>
              </a:rPr>
              <a:t>What will happen in the body?</a:t>
            </a:r>
            <a:endParaRPr lang="en-GB" sz="3600" dirty="0">
              <a:solidFill>
                <a:srgbClr val="FF0000"/>
              </a:solidFill>
            </a:endParaRPr>
          </a:p>
        </p:txBody>
      </p:sp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6E4D978A-88FA-9E74-69A4-58865D243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164697" y="4414220"/>
            <a:ext cx="2005670" cy="258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5115A5BB-41FC-246D-320A-4CBF45396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8856" y="161911"/>
            <a:ext cx="2483313" cy="187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8ABE50C1-473D-CFD0-DE57-0515FF14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2652" y="2443817"/>
            <a:ext cx="2628286" cy="192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067C0A1D-A4B3-C50E-68D2-C165A5AEB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460" y="4763745"/>
            <a:ext cx="2103412" cy="194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48926382-64BD-5B85-E304-613791385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408" y="468429"/>
            <a:ext cx="3963355" cy="343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BC8EF347-0F13-F2A0-2488-4929A50F1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0" t="9154" r="23320" b="6766"/>
          <a:stretch/>
        </p:blipFill>
        <p:spPr bwMode="auto">
          <a:xfrm>
            <a:off x="2511387" y="4748837"/>
            <a:ext cx="2027483" cy="196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94E68-4126-1160-B2CF-739750741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2764" y="1739300"/>
            <a:ext cx="3836327" cy="4664191"/>
          </a:xfrm>
        </p:spPr>
        <p:txBody>
          <a:bodyPr>
            <a:normAutofit fontScale="85000" lnSpcReduction="10000"/>
          </a:bodyPr>
          <a:lstStyle/>
          <a:p>
            <a:r>
              <a:rPr lang="en-GB" b="1" dirty="0">
                <a:solidFill>
                  <a:srgbClr val="00B0F0"/>
                </a:solidFill>
              </a:rPr>
              <a:t>Loss of electrolyte balance</a:t>
            </a:r>
          </a:p>
          <a:p>
            <a:endParaRPr lang="en-GB" b="1" dirty="0">
              <a:solidFill>
                <a:srgbClr val="00B0F0"/>
              </a:solidFill>
            </a:endParaRPr>
          </a:p>
          <a:p>
            <a:r>
              <a:rPr lang="en-GB" b="1" dirty="0">
                <a:solidFill>
                  <a:srgbClr val="00B0F0"/>
                </a:solidFill>
              </a:rPr>
              <a:t>Build up of toxic urea</a:t>
            </a:r>
          </a:p>
          <a:p>
            <a:endParaRPr lang="en-GB" b="1" dirty="0">
              <a:solidFill>
                <a:srgbClr val="00B0F0"/>
              </a:solidFill>
            </a:endParaRPr>
          </a:p>
          <a:p>
            <a:r>
              <a:rPr lang="en-GB" b="1" dirty="0">
                <a:solidFill>
                  <a:srgbClr val="00B0F0"/>
                </a:solidFill>
              </a:rPr>
              <a:t>High blood pressure</a:t>
            </a:r>
          </a:p>
          <a:p>
            <a:endParaRPr lang="en-GB" b="1" dirty="0">
              <a:solidFill>
                <a:srgbClr val="00B0F0"/>
              </a:solidFill>
            </a:endParaRPr>
          </a:p>
          <a:p>
            <a:r>
              <a:rPr lang="en-GB" b="1" dirty="0">
                <a:solidFill>
                  <a:srgbClr val="00B0F0"/>
                </a:solidFill>
              </a:rPr>
              <a:t>Weakened bones</a:t>
            </a:r>
          </a:p>
          <a:p>
            <a:endParaRPr lang="en-GB" b="1" dirty="0">
              <a:solidFill>
                <a:srgbClr val="00B0F0"/>
              </a:solidFill>
            </a:endParaRPr>
          </a:p>
          <a:p>
            <a:r>
              <a:rPr lang="en-GB" b="1" dirty="0">
                <a:solidFill>
                  <a:srgbClr val="00B0F0"/>
                </a:solidFill>
              </a:rPr>
              <a:t>Pain and stiffness in joints</a:t>
            </a:r>
          </a:p>
          <a:p>
            <a:endParaRPr lang="en-GB" b="1" dirty="0">
              <a:solidFill>
                <a:srgbClr val="00B0F0"/>
              </a:solidFill>
            </a:endParaRPr>
          </a:p>
          <a:p>
            <a:r>
              <a:rPr lang="en-GB" b="1" dirty="0">
                <a:solidFill>
                  <a:srgbClr val="00B0F0"/>
                </a:solidFill>
              </a:rPr>
              <a:t>Anaemia </a:t>
            </a:r>
          </a:p>
        </p:txBody>
      </p: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-1"/>
            <a:ext cx="0" cy="6858001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7905"/>
            <a:ext cx="7530662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218591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2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4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4F9A3989-6FF8-0C69-B83C-2EFD951DB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955" y="643467"/>
            <a:ext cx="624209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9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F98307EA-2D17-85B8-27C5-A18AF3805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0"/>
            <a:ext cx="7680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26B87B-5FE8-B24C-4AFC-CB80BAD41489}"/>
              </a:ext>
            </a:extLst>
          </p:cNvPr>
          <p:cNvSpPr txBox="1"/>
          <p:nvPr/>
        </p:nvSpPr>
        <p:spPr>
          <a:xfrm>
            <a:off x="0" y="87406"/>
            <a:ext cx="4398096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rgbClr val="00B0F0"/>
                </a:solidFill>
              </a:rPr>
              <a:t>Glomerulus filtrate rate</a:t>
            </a:r>
          </a:p>
          <a:p>
            <a:endParaRPr lang="en-GB" sz="3200" b="1" dirty="0">
              <a:solidFill>
                <a:srgbClr val="00B0F0"/>
              </a:solidFill>
            </a:endParaRPr>
          </a:p>
          <a:p>
            <a:r>
              <a:rPr lang="en-GB" sz="3000" b="1" dirty="0">
                <a:solidFill>
                  <a:srgbClr val="00B0F0"/>
                </a:solidFill>
              </a:rPr>
              <a:t>Creatine</a:t>
            </a:r>
            <a:r>
              <a:rPr lang="en-GB" sz="3000" dirty="0">
                <a:solidFill>
                  <a:srgbClr val="00B0F0"/>
                </a:solidFill>
              </a:rPr>
              <a:t> is an amino acid found mainly in the </a:t>
            </a:r>
            <a:r>
              <a:rPr lang="en-GB" sz="3000" b="1" dirty="0">
                <a:solidFill>
                  <a:srgbClr val="00B0F0"/>
                </a:solidFill>
              </a:rPr>
              <a:t>muscles</a:t>
            </a:r>
            <a:r>
              <a:rPr lang="en-GB" sz="3000" dirty="0">
                <a:solidFill>
                  <a:srgbClr val="00B0F0"/>
                </a:solidFill>
              </a:rPr>
              <a:t>.</a:t>
            </a:r>
          </a:p>
          <a:p>
            <a:endParaRPr lang="en-GB" sz="3000" dirty="0">
              <a:solidFill>
                <a:srgbClr val="00B0F0"/>
              </a:solidFill>
            </a:endParaRPr>
          </a:p>
          <a:p>
            <a:r>
              <a:rPr lang="en-GB" sz="3000" dirty="0">
                <a:solidFill>
                  <a:srgbClr val="00B0F0"/>
                </a:solidFill>
              </a:rPr>
              <a:t>The </a:t>
            </a:r>
            <a:r>
              <a:rPr lang="en-GB" sz="3000" b="1" dirty="0">
                <a:solidFill>
                  <a:srgbClr val="00B0F0"/>
                </a:solidFill>
              </a:rPr>
              <a:t>breakdown</a:t>
            </a:r>
            <a:r>
              <a:rPr lang="en-GB" sz="3000" dirty="0">
                <a:solidFill>
                  <a:srgbClr val="00B0F0"/>
                </a:solidFill>
              </a:rPr>
              <a:t> of creatine produces </a:t>
            </a:r>
            <a:r>
              <a:rPr lang="en-GB" sz="3000" b="1" u="sng" dirty="0">
                <a:solidFill>
                  <a:srgbClr val="00B0F0"/>
                </a:solidFill>
              </a:rPr>
              <a:t>creatinine</a:t>
            </a:r>
            <a:r>
              <a:rPr lang="en-GB" sz="3000" dirty="0">
                <a:solidFill>
                  <a:srgbClr val="00B0F0"/>
                </a:solidFill>
              </a:rPr>
              <a:t> </a:t>
            </a:r>
          </a:p>
          <a:p>
            <a:endParaRPr lang="en-GB" sz="3000" dirty="0">
              <a:solidFill>
                <a:srgbClr val="00B0F0"/>
              </a:solidFill>
            </a:endParaRPr>
          </a:p>
          <a:p>
            <a:r>
              <a:rPr lang="en-GB" sz="3000" dirty="0">
                <a:solidFill>
                  <a:srgbClr val="00B0F0"/>
                </a:solidFill>
              </a:rPr>
              <a:t>This gets </a:t>
            </a:r>
            <a:r>
              <a:rPr lang="en-GB" sz="3000" b="1" dirty="0">
                <a:solidFill>
                  <a:srgbClr val="00B0F0"/>
                </a:solidFill>
              </a:rPr>
              <a:t>filtered</a:t>
            </a:r>
            <a:r>
              <a:rPr lang="en-GB" sz="3000" dirty="0">
                <a:solidFill>
                  <a:srgbClr val="00B0F0"/>
                </a:solidFill>
              </a:rPr>
              <a:t> in the </a:t>
            </a:r>
            <a:r>
              <a:rPr lang="en-GB" sz="3000" b="1" dirty="0">
                <a:solidFill>
                  <a:srgbClr val="00B0F0"/>
                </a:solidFill>
              </a:rPr>
              <a:t>kidneys</a:t>
            </a:r>
            <a:r>
              <a:rPr lang="en-GB" sz="3000" dirty="0">
                <a:solidFill>
                  <a:srgbClr val="00B0F0"/>
                </a:solidFill>
              </a:rPr>
              <a:t> and can be used to determine your </a:t>
            </a:r>
            <a:r>
              <a:rPr lang="en-GB" sz="3000" b="1" dirty="0">
                <a:solidFill>
                  <a:srgbClr val="00B0F0"/>
                </a:solidFill>
              </a:rPr>
              <a:t>glomerulus filtrate rate </a:t>
            </a:r>
            <a:r>
              <a:rPr lang="en-GB" sz="2800" dirty="0">
                <a:solidFill>
                  <a:srgbClr val="00B0F0"/>
                </a:solidFill>
              </a:rPr>
              <a:t>(GFR)</a:t>
            </a:r>
            <a:endParaRPr lang="en-GB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6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13AAD-78BE-1144-F3E3-730C33DF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6" y="-83428"/>
            <a:ext cx="3505495" cy="1622321"/>
          </a:xfrm>
        </p:spPr>
        <p:txBody>
          <a:bodyPr>
            <a:normAutofit/>
          </a:bodyPr>
          <a:lstStyle/>
          <a:p>
            <a:r>
              <a:rPr lang="en-GB" sz="3700" b="1" u="sng" dirty="0"/>
              <a:t>Glomerular filtrate rate (GFR)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94E68-4126-1160-B2CF-739750741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4" y="1342464"/>
            <a:ext cx="4632522" cy="5461748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The rate in which blood is filtered in the BC in the nephrons.</a:t>
            </a:r>
          </a:p>
          <a:p>
            <a:endParaRPr lang="en-GB" sz="2400" dirty="0">
              <a:solidFill>
                <a:srgbClr val="00B0F0"/>
              </a:solidFill>
            </a:endParaRPr>
          </a:p>
          <a:p>
            <a:r>
              <a:rPr lang="en-GB" sz="2400" dirty="0">
                <a:solidFill>
                  <a:srgbClr val="00B0F0"/>
                </a:solidFill>
              </a:rPr>
              <a:t>Can be used to indicate kidney failure/disease.</a:t>
            </a:r>
          </a:p>
          <a:p>
            <a:pPr marL="0" indent="0">
              <a:buNone/>
            </a:pPr>
            <a:endParaRPr lang="en-GB" sz="2400" dirty="0">
              <a:solidFill>
                <a:srgbClr val="00B0F0"/>
              </a:solidFill>
            </a:endParaRPr>
          </a:p>
          <a:p>
            <a:r>
              <a:rPr lang="en-GB" sz="2400" dirty="0">
                <a:solidFill>
                  <a:srgbClr val="00B0F0"/>
                </a:solidFill>
              </a:rPr>
              <a:t>High creatinine in the blood is an indication that the kidney is not functioning correctly.</a:t>
            </a:r>
          </a:p>
          <a:p>
            <a:endParaRPr lang="en-GB" sz="2400" dirty="0">
              <a:solidFill>
                <a:srgbClr val="00B0F0"/>
              </a:solidFill>
            </a:endParaRPr>
          </a:p>
          <a:p>
            <a:r>
              <a:rPr lang="en-GB" sz="2400" dirty="0">
                <a:solidFill>
                  <a:srgbClr val="00B0F0"/>
                </a:solidFill>
              </a:rPr>
              <a:t>Units are cm</a:t>
            </a:r>
            <a:r>
              <a:rPr lang="en-GB" sz="2400" baseline="30000" dirty="0">
                <a:solidFill>
                  <a:srgbClr val="00B0F0"/>
                </a:solidFill>
              </a:rPr>
              <a:t>3</a:t>
            </a:r>
            <a:r>
              <a:rPr lang="en-GB" sz="2400" dirty="0">
                <a:solidFill>
                  <a:srgbClr val="00B0F0"/>
                </a:solidFill>
              </a:rPr>
              <a:t>/min</a:t>
            </a:r>
          </a:p>
          <a:p>
            <a:pPr marL="0" indent="0">
              <a:buNone/>
            </a:pPr>
            <a:endParaRPr lang="en-GB" sz="1300" dirty="0"/>
          </a:p>
          <a:p>
            <a:pPr marL="0" indent="0">
              <a:buNone/>
            </a:pPr>
            <a:endParaRPr lang="en-GB" sz="1300" dirty="0"/>
          </a:p>
        </p:txBody>
      </p:sp>
      <p:sp>
        <p:nvSpPr>
          <p:cNvPr id="3079" name="Rectangle 307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E7A7DA71-AD90-DDAE-726C-8FCCE8C2E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862" y="1170128"/>
            <a:ext cx="6019331" cy="451449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87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D24C9-A894-8340-DF05-F78DEE074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58" y="-185729"/>
            <a:ext cx="4484594" cy="1325563"/>
          </a:xfrm>
        </p:spPr>
        <p:txBody>
          <a:bodyPr/>
          <a:lstStyle/>
          <a:p>
            <a:r>
              <a:rPr lang="en-GB" b="1" u="sng" dirty="0"/>
              <a:t>GFR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6CCE5-D0BC-C18D-66A8-67C1D0DC5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158" y="1145469"/>
            <a:ext cx="5067301" cy="5470484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rgbClr val="0070C0"/>
                </a:solidFill>
              </a:rPr>
              <a:t>GFR will naturally decrease with age </a:t>
            </a:r>
          </a:p>
          <a:p>
            <a:endParaRPr lang="en-GB" dirty="0">
              <a:solidFill>
                <a:srgbClr val="0070C0"/>
              </a:solidFill>
            </a:endParaRPr>
          </a:p>
          <a:p>
            <a:r>
              <a:rPr lang="en-GB" dirty="0">
                <a:solidFill>
                  <a:srgbClr val="0070C0"/>
                </a:solidFill>
              </a:rPr>
              <a:t>Men and women have different muscle mass – so different levels of creatinine </a:t>
            </a:r>
          </a:p>
          <a:p>
            <a:endParaRPr lang="en-GB" dirty="0">
              <a:solidFill>
                <a:srgbClr val="0070C0"/>
              </a:solidFill>
            </a:endParaRPr>
          </a:p>
          <a:p>
            <a:r>
              <a:rPr lang="en-GB" dirty="0">
                <a:solidFill>
                  <a:srgbClr val="0070C0"/>
                </a:solidFill>
              </a:rPr>
              <a:t>Diet can effect the levels of creatinine </a:t>
            </a:r>
          </a:p>
          <a:p>
            <a:endParaRPr lang="en-GB" dirty="0">
              <a:solidFill>
                <a:srgbClr val="0070C0"/>
              </a:solidFill>
            </a:endParaRPr>
          </a:p>
          <a:p>
            <a:r>
              <a:rPr lang="en-GB" dirty="0">
                <a:solidFill>
                  <a:srgbClr val="0070C0"/>
                </a:solidFill>
              </a:rPr>
              <a:t>Exercise effects the amount of muscles mass – resulting in changes to creatinine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BB7351-5A84-4F19-F959-E2B59B9C52A1}"/>
              </a:ext>
            </a:extLst>
          </p:cNvPr>
          <p:cNvSpPr txBox="1"/>
          <p:nvPr/>
        </p:nvSpPr>
        <p:spPr>
          <a:xfrm>
            <a:off x="6521823" y="0"/>
            <a:ext cx="5520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GFR data must be carefully analysed. Use the image to explain why.</a:t>
            </a:r>
          </a:p>
        </p:txBody>
      </p:sp>
      <p:pic>
        <p:nvPicPr>
          <p:cNvPr id="10242" name="Picture 2" descr="See the source image">
            <a:extLst>
              <a:ext uri="{FF2B5EF4-FFF2-40B4-BE49-F238E27FC236}">
                <a16:creationId xmlns:a16="http://schemas.microsoft.com/office/drawing/2014/main" id="{6850A77E-E49C-B67E-5571-4A9C3C271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1" b="19510"/>
          <a:stretch/>
        </p:blipFill>
        <p:spPr bwMode="auto">
          <a:xfrm>
            <a:off x="5486401" y="1561524"/>
            <a:ext cx="3156510" cy="147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ee the source image">
            <a:extLst>
              <a:ext uri="{FF2B5EF4-FFF2-40B4-BE49-F238E27FC236}">
                <a16:creationId xmlns:a16="http://schemas.microsoft.com/office/drawing/2014/main" id="{6676A786-573A-0C5A-C584-895BC09AF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32" y="1687320"/>
            <a:ext cx="2180693" cy="163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See the source image">
            <a:extLst>
              <a:ext uri="{FF2B5EF4-FFF2-40B4-BE49-F238E27FC236}">
                <a16:creationId xmlns:a16="http://schemas.microsoft.com/office/drawing/2014/main" id="{440A981E-FE13-A3D0-A9D2-729787D24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957" y="3639269"/>
            <a:ext cx="3042397" cy="206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See the source image">
            <a:extLst>
              <a:ext uri="{FF2B5EF4-FFF2-40B4-BE49-F238E27FC236}">
                <a16:creationId xmlns:a16="http://schemas.microsoft.com/office/drawing/2014/main" id="{CF900613-9CBC-7B6B-5C6E-F7B7B5228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911" y="3603985"/>
            <a:ext cx="3223790" cy="21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51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BCEDCBB1-FDF7-8423-76BC-6DA360141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328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A2A4D-10A0-D463-63A6-A4F580814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6593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dirty="0"/>
              <a:t>Write 1-10 on your card</a:t>
            </a:r>
          </a:p>
        </p:txBody>
      </p:sp>
      <p:pic>
        <p:nvPicPr>
          <p:cNvPr id="1026" name="Picture 2" descr="Card Deck Animation in Flex – Entrepreneur Geek">
            <a:extLst>
              <a:ext uri="{FF2B5EF4-FFF2-40B4-BE49-F238E27FC236}">
                <a16:creationId xmlns:a16="http://schemas.microsoft.com/office/drawing/2014/main" id="{62746C80-1AA0-D935-A70F-6BB7569FD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31"/>
          <a:stretch/>
        </p:blipFill>
        <p:spPr bwMode="auto">
          <a:xfrm>
            <a:off x="5224626" y="722751"/>
            <a:ext cx="5742919" cy="475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C1D4F7-8DFD-863A-EEBB-CDCF60B76342}"/>
              </a:ext>
            </a:extLst>
          </p:cNvPr>
          <p:cNvSpPr txBox="1"/>
          <p:nvPr/>
        </p:nvSpPr>
        <p:spPr>
          <a:xfrm rot="501611">
            <a:off x="7525080" y="1449028"/>
            <a:ext cx="47641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1.</a:t>
            </a:r>
          </a:p>
          <a:p>
            <a:r>
              <a:rPr lang="en-GB" dirty="0"/>
              <a:t>2.</a:t>
            </a:r>
          </a:p>
          <a:p>
            <a:r>
              <a:rPr lang="en-GB" dirty="0"/>
              <a:t>3.</a:t>
            </a:r>
          </a:p>
          <a:p>
            <a:r>
              <a:rPr lang="en-GB" dirty="0"/>
              <a:t>4.</a:t>
            </a:r>
          </a:p>
          <a:p>
            <a:r>
              <a:rPr lang="en-GB" dirty="0"/>
              <a:t>5.</a:t>
            </a:r>
          </a:p>
          <a:p>
            <a:r>
              <a:rPr lang="en-GB" dirty="0"/>
              <a:t>6.</a:t>
            </a:r>
          </a:p>
          <a:p>
            <a:r>
              <a:rPr lang="en-GB" dirty="0"/>
              <a:t>7.</a:t>
            </a:r>
          </a:p>
          <a:p>
            <a:r>
              <a:rPr lang="en-GB" dirty="0"/>
              <a:t>8.</a:t>
            </a:r>
          </a:p>
          <a:p>
            <a:r>
              <a:rPr lang="en-GB" dirty="0"/>
              <a:t>9.</a:t>
            </a:r>
          </a:p>
          <a:p>
            <a:r>
              <a:rPr lang="en-GB" dirty="0"/>
              <a:t>10.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0DC749-B744-739C-4008-2E893A12FCE7}"/>
              </a:ext>
            </a:extLst>
          </p:cNvPr>
          <p:cNvSpPr txBox="1"/>
          <p:nvPr/>
        </p:nvSpPr>
        <p:spPr>
          <a:xfrm>
            <a:off x="5822626" y="1384473"/>
            <a:ext cx="47641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1.</a:t>
            </a:r>
          </a:p>
          <a:p>
            <a:r>
              <a:rPr lang="en-GB" dirty="0"/>
              <a:t>2.</a:t>
            </a:r>
          </a:p>
          <a:p>
            <a:r>
              <a:rPr lang="en-GB" dirty="0"/>
              <a:t>3.</a:t>
            </a:r>
          </a:p>
          <a:p>
            <a:r>
              <a:rPr lang="en-GB" dirty="0"/>
              <a:t>4.</a:t>
            </a:r>
          </a:p>
          <a:p>
            <a:r>
              <a:rPr lang="en-GB" dirty="0"/>
              <a:t>5.</a:t>
            </a:r>
          </a:p>
          <a:p>
            <a:r>
              <a:rPr lang="en-GB" dirty="0"/>
              <a:t>6.</a:t>
            </a:r>
          </a:p>
          <a:p>
            <a:r>
              <a:rPr lang="en-GB" dirty="0"/>
              <a:t>7.</a:t>
            </a:r>
          </a:p>
          <a:p>
            <a:r>
              <a:rPr lang="en-GB" dirty="0"/>
              <a:t>8.</a:t>
            </a:r>
          </a:p>
          <a:p>
            <a:r>
              <a:rPr lang="en-GB" dirty="0"/>
              <a:t>9.</a:t>
            </a:r>
          </a:p>
          <a:p>
            <a:r>
              <a:rPr lang="en-GB" dirty="0"/>
              <a:t>10.</a:t>
            </a:r>
          </a:p>
        </p:txBody>
      </p:sp>
    </p:spTree>
    <p:extLst>
      <p:ext uri="{BB962C8B-B14F-4D97-AF65-F5344CB8AC3E}">
        <p14:creationId xmlns:p14="http://schemas.microsoft.com/office/powerpoint/2010/main" val="341352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Rectangle 4113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16" name="Rectangle 4115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118" name="Freeform: Shape 4117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13AAD-78BE-1144-F3E3-730C33DF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10" y="3183225"/>
            <a:ext cx="4248318" cy="195294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kern="1200" dirty="0">
                <a:solidFill>
                  <a:srgbClr val="080808"/>
                </a:solidFill>
              </a:rPr>
              <a:t>Treating kidney failure</a:t>
            </a:r>
            <a:br>
              <a:rPr lang="en-US" sz="3600" b="1" kern="1200" dirty="0">
                <a:solidFill>
                  <a:srgbClr val="080808"/>
                </a:solidFill>
              </a:rPr>
            </a:br>
            <a:br>
              <a:rPr lang="en-US" sz="3600" b="1" dirty="0">
                <a:solidFill>
                  <a:srgbClr val="080808"/>
                </a:solidFill>
              </a:rPr>
            </a:br>
            <a:r>
              <a:rPr lang="en-US" sz="3600" b="1" dirty="0">
                <a:solidFill>
                  <a:srgbClr val="080808"/>
                </a:solidFill>
              </a:rPr>
              <a:t>Hemodialysis</a:t>
            </a:r>
            <a:br>
              <a:rPr lang="en-US" sz="3600" b="1" dirty="0">
                <a:solidFill>
                  <a:srgbClr val="080808"/>
                </a:solidFill>
              </a:rPr>
            </a:br>
            <a:r>
              <a:rPr lang="en-US" sz="3600" b="1" dirty="0">
                <a:solidFill>
                  <a:srgbClr val="080808"/>
                </a:solidFill>
              </a:rPr>
              <a:t>Peritoneal </a:t>
            </a:r>
            <a:br>
              <a:rPr lang="en-US" sz="3600" b="1" dirty="0">
                <a:solidFill>
                  <a:srgbClr val="080808"/>
                </a:solidFill>
              </a:rPr>
            </a:br>
            <a:r>
              <a:rPr lang="en-US" sz="3600" b="1" dirty="0">
                <a:solidFill>
                  <a:srgbClr val="080808"/>
                </a:solidFill>
              </a:rPr>
              <a:t>Transplant</a:t>
            </a:r>
            <a:br>
              <a:rPr lang="en-US" sz="3600" b="1" dirty="0">
                <a:solidFill>
                  <a:srgbClr val="080808"/>
                </a:solidFill>
              </a:rPr>
            </a:br>
            <a:r>
              <a:rPr lang="en-US" sz="3600" b="1" dirty="0">
                <a:solidFill>
                  <a:srgbClr val="080808"/>
                </a:solidFill>
              </a:rPr>
              <a:t> </a:t>
            </a:r>
            <a:endParaRPr lang="en-US" sz="3600" b="1" kern="1200" dirty="0">
              <a:solidFill>
                <a:srgbClr val="080808"/>
              </a:solidFill>
            </a:endParaRPr>
          </a:p>
        </p:txBody>
      </p:sp>
      <p:sp>
        <p:nvSpPr>
          <p:cNvPr id="4120" name="Isosceles Triangle 4119">
            <a:extLst>
              <a:ext uri="{FF2B5EF4-FFF2-40B4-BE49-F238E27FC236}">
                <a16:creationId xmlns:a16="http://schemas.microsoft.com/office/drawing/2014/main" id="{CB64814D-A361-44E1-8D97-B83E41C8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0" y="-2"/>
            <a:ext cx="1248189" cy="1248189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22" name="Rectangle 4121">
            <a:extLst>
              <a:ext uri="{FF2B5EF4-FFF2-40B4-BE49-F238E27FC236}">
                <a16:creationId xmlns:a16="http://schemas.microsoft.com/office/drawing/2014/main" id="{852A6879-032A-4946-9CCA-44D38BEDF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96832" y="24664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24" name="Rectangle 4123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93049" y="367194"/>
            <a:ext cx="999162" cy="99916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26" name="Rectangle 4125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9187" y="946949"/>
            <a:ext cx="352820" cy="35282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 descr="See the source image">
            <a:extLst>
              <a:ext uri="{FF2B5EF4-FFF2-40B4-BE49-F238E27FC236}">
                <a16:creationId xmlns:a16="http://schemas.microsoft.com/office/drawing/2014/main" id="{FD5C9510-E889-6833-61F4-DF73F15D9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0"/>
          <a:stretch/>
        </p:blipFill>
        <p:spPr bwMode="auto">
          <a:xfrm>
            <a:off x="7483303" y="1350438"/>
            <a:ext cx="4160520" cy="4160520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5D2022F0-EED2-5696-0405-11A53545F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r="1" b="1"/>
          <a:stretch/>
        </p:blipFill>
        <p:spPr bwMode="auto">
          <a:xfrm>
            <a:off x="5403344" y="3414344"/>
            <a:ext cx="4160519" cy="3443657"/>
          </a:xfrm>
          <a:custGeom>
            <a:avLst/>
            <a:gdLst/>
            <a:ahLst/>
            <a:cxnLst/>
            <a:rect l="l" t="t" r="r" b="b"/>
            <a:pathLst>
              <a:path w="4160519" h="3443657">
                <a:moveTo>
                  <a:pt x="2080260" y="0"/>
                </a:moveTo>
                <a:lnTo>
                  <a:pt x="4160519" y="2078563"/>
                </a:lnTo>
                <a:lnTo>
                  <a:pt x="2794310" y="3443657"/>
                </a:lnTo>
                <a:lnTo>
                  <a:pt x="1366210" y="3443657"/>
                </a:lnTo>
                <a:lnTo>
                  <a:pt x="0" y="207856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736C3D48-E929-2FA5-B68D-A59B023BF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7" r="6259" b="1"/>
          <a:stretch/>
        </p:blipFill>
        <p:spPr bwMode="auto">
          <a:xfrm>
            <a:off x="5403343" y="213"/>
            <a:ext cx="4160520" cy="3447288"/>
          </a:xfrm>
          <a:custGeom>
            <a:avLst/>
            <a:gdLst/>
            <a:ahLst/>
            <a:cxnLst/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8" name="Isosceles Triangle 4127">
            <a:extLst>
              <a:ext uri="{FF2B5EF4-FFF2-40B4-BE49-F238E27FC236}">
                <a16:creationId xmlns:a16="http://schemas.microsoft.com/office/drawing/2014/main" id="{D3EB41F8-8868-4FC3-8553-94FEE5A8B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972" y="6102888"/>
            <a:ext cx="1510228" cy="755112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FE88D0-3774-275B-96F8-9A5BE31D792E}"/>
              </a:ext>
            </a:extLst>
          </p:cNvPr>
          <p:cNvSpPr txBox="1"/>
          <p:nvPr/>
        </p:nvSpPr>
        <p:spPr>
          <a:xfrm>
            <a:off x="585447" y="469941"/>
            <a:ext cx="50232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>
                <a:highlight>
                  <a:srgbClr val="FFFF00"/>
                </a:highlight>
              </a:rPr>
              <a:t>Research 5-10 mins go!</a:t>
            </a:r>
          </a:p>
          <a:p>
            <a:pPr algn="ctr"/>
            <a:endParaRPr lang="en-GB" sz="4000" dirty="0">
              <a:highlight>
                <a:srgbClr val="FFFF00"/>
              </a:highlight>
            </a:endParaRPr>
          </a:p>
          <a:p>
            <a:pPr algn="ctr"/>
            <a:r>
              <a:rPr lang="en-GB" sz="4000" dirty="0">
                <a:highlight>
                  <a:srgbClr val="FFFF00"/>
                </a:highlight>
              </a:rPr>
              <a:t>Method / pros / cons</a:t>
            </a:r>
          </a:p>
        </p:txBody>
      </p:sp>
    </p:spTree>
    <p:extLst>
      <p:ext uri="{BB962C8B-B14F-4D97-AF65-F5344CB8AC3E}">
        <p14:creationId xmlns:p14="http://schemas.microsoft.com/office/powerpoint/2010/main" val="238817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itle 1">
            <a:extLst>
              <a:ext uri="{FF2B5EF4-FFF2-40B4-BE49-F238E27FC236}">
                <a16:creationId xmlns:a16="http://schemas.microsoft.com/office/drawing/2014/main" id="{ABC209AB-A696-B779-8452-1E698F249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150"/>
            <a:ext cx="10515600" cy="1325563"/>
          </a:xfrm>
        </p:spPr>
        <p:txBody>
          <a:bodyPr/>
          <a:lstStyle/>
          <a:p>
            <a:r>
              <a:rPr lang="en-US" altLang="en-US" u="sng" dirty="0"/>
              <a:t>Dialysis - </a:t>
            </a:r>
            <a:r>
              <a:rPr lang="en-GB" sz="4400" b="1" u="sng" dirty="0"/>
              <a:t>Haemodialysis</a:t>
            </a:r>
            <a:endParaRPr lang="en-US" altLang="en-US" u="sng" dirty="0"/>
          </a:p>
        </p:txBody>
      </p:sp>
      <p:sp>
        <p:nvSpPr>
          <p:cNvPr id="192515" name="Content Placeholder 2">
            <a:extLst>
              <a:ext uri="{FF2B5EF4-FFF2-40B4-BE49-F238E27FC236}">
                <a16:creationId xmlns:a16="http://schemas.microsoft.com/office/drawing/2014/main" id="{ED21047D-7905-8987-2F72-AFE58197B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781050"/>
            <a:ext cx="10515600" cy="4351338"/>
          </a:xfrm>
        </p:spPr>
        <p:txBody>
          <a:bodyPr/>
          <a:lstStyle/>
          <a:p>
            <a:r>
              <a:rPr lang="en-US" altLang="en-US" sz="3200" dirty="0"/>
              <a:t>Requires dialysis machine</a:t>
            </a:r>
          </a:p>
          <a:p>
            <a:r>
              <a:rPr lang="en-US" altLang="en-US" sz="3200" dirty="0"/>
              <a:t>The machine mimics the membrane in the BC</a:t>
            </a:r>
          </a:p>
          <a:p>
            <a:r>
              <a:rPr lang="en-US" altLang="en-US" sz="3200" dirty="0"/>
              <a:t>Requires several hours / several times a week attached to the machine</a:t>
            </a:r>
          </a:p>
        </p:txBody>
      </p:sp>
      <p:pic>
        <p:nvPicPr>
          <p:cNvPr id="192516" name="Picture 3">
            <a:extLst>
              <a:ext uri="{FF2B5EF4-FFF2-40B4-BE49-F238E27FC236}">
                <a16:creationId xmlns:a16="http://schemas.microsoft.com/office/drawing/2014/main" id="{A047A623-F215-5269-3456-A554A1FA9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87" y="3115143"/>
            <a:ext cx="5138737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7" name="Picture 4">
            <a:extLst>
              <a:ext uri="{FF2B5EF4-FFF2-40B4-BE49-F238E27FC236}">
                <a16:creationId xmlns:a16="http://schemas.microsoft.com/office/drawing/2014/main" id="{E1E4416A-183F-D516-DE9E-226C15DFF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35" y="2870200"/>
            <a:ext cx="5305425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7387DC-8329-FA8E-46E3-C8343380D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61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3">
            <a:extLst>
              <a:ext uri="{FF2B5EF4-FFF2-40B4-BE49-F238E27FC236}">
                <a16:creationId xmlns:a16="http://schemas.microsoft.com/office/drawing/2014/main" id="{9B777D4B-1188-4F01-0857-986518D8B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1168400"/>
            <a:ext cx="7431087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BB3EF0-A5BF-8D0E-0952-AC96EE8D7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63" y="984250"/>
            <a:ext cx="2959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Arterial blood leaves the arm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FE35B-7183-5655-7EE5-2EB9CC1ED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788" y="1181100"/>
            <a:ext cx="3498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Blood is thinned to prevent clotting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6DB3E0-970B-2363-C2E0-E72E78E30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188" y="1947863"/>
            <a:ext cx="2101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Dialysis machine (see next slide)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CACA5B-E8C8-0944-C65D-39993065A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1738" y="4605338"/>
            <a:ext cx="4505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Clean blood flows through bubble trap to prevent any bubbles flowing into body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593C17-8D7A-7A50-EB51-BA9462305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4283075"/>
            <a:ext cx="2686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Clean blood returns through a vein in the body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3CA7812-AE8D-85B6-CBCD-CDD110FDB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209549"/>
            <a:ext cx="8410575" cy="632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735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B05590-7BF5-FF40-B880-5801246AD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053" y="0"/>
            <a:ext cx="7953375" cy="6667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1282A3-CC65-8176-6169-D32E19520111}"/>
              </a:ext>
            </a:extLst>
          </p:cNvPr>
          <p:cNvSpPr/>
          <p:nvPr/>
        </p:nvSpPr>
        <p:spPr>
          <a:xfrm>
            <a:off x="9531430" y="4377797"/>
            <a:ext cx="2418522" cy="214685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A5A665-D72E-B67A-08B1-5B3201733247}"/>
              </a:ext>
            </a:extLst>
          </p:cNvPr>
          <p:cNvSpPr txBox="1"/>
          <p:nvPr/>
        </p:nvSpPr>
        <p:spPr>
          <a:xfrm>
            <a:off x="143996" y="168088"/>
            <a:ext cx="4064933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/>
              <a:t>Dialysis fluid contains </a:t>
            </a:r>
            <a:r>
              <a:rPr lang="en-GB" sz="2400" b="1" dirty="0"/>
              <a:t>no urea</a:t>
            </a:r>
          </a:p>
          <a:p>
            <a:endParaRPr lang="en-GB" sz="2400" dirty="0"/>
          </a:p>
          <a:p>
            <a:r>
              <a:rPr lang="en-GB" sz="2400" dirty="0"/>
              <a:t>It contains the correct concentration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F0"/>
                </a:solidFill>
              </a:rPr>
              <a:t>Mineral ions (electrolytes)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F0"/>
                </a:solidFill>
              </a:rPr>
              <a:t>Plasma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F0"/>
                </a:solidFill>
              </a:rPr>
              <a:t>Glucose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2400" dirty="0"/>
              <a:t>How do maintain the concentration gradient with the blood?</a:t>
            </a:r>
          </a:p>
          <a:p>
            <a:r>
              <a:rPr lang="en-GB" sz="2400" dirty="0">
                <a:solidFill>
                  <a:srgbClr val="00B0F0"/>
                </a:solidFill>
              </a:rPr>
              <a:t>The dialysis fluid must flow in the opposite direction to the blood (counter current exchange system)</a:t>
            </a:r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C15A06FC-FA9E-CB2E-918D-9E4C4F072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383" y="5482834"/>
            <a:ext cx="1136276" cy="113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54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13AAD-78BE-1144-F3E3-730C33DF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49" y="-135466"/>
            <a:ext cx="4970877" cy="1135737"/>
          </a:xfrm>
        </p:spPr>
        <p:txBody>
          <a:bodyPr>
            <a:normAutofit/>
          </a:bodyPr>
          <a:lstStyle/>
          <a:p>
            <a:r>
              <a:rPr lang="en-GB" sz="3600" b="1" u="sng" dirty="0">
                <a:solidFill>
                  <a:srgbClr val="FF0000"/>
                </a:solidFill>
              </a:rPr>
              <a:t>Dialysis – Peritoneal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ee the source image">
            <a:extLst>
              <a:ext uri="{FF2B5EF4-FFF2-40B4-BE49-F238E27FC236}">
                <a16:creationId xmlns:a16="http://schemas.microsoft.com/office/drawing/2014/main" id="{E75DAB00-AFD8-F755-7507-C009FE268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r="1" b="1"/>
          <a:stretch/>
        </p:blipFill>
        <p:spPr bwMode="auto">
          <a:xfrm>
            <a:off x="6901281" y="1232746"/>
            <a:ext cx="5290720" cy="437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5CBE6EC-46EF-45D9-8E16-DCDC5917C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EEDCD65-9740-4F34-BDF1-9C068E053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3DA7FD-5CC0-46D1-9DFB-5BAF6BE24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94E68-4126-1160-B2CF-739750741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74" y="929935"/>
            <a:ext cx="6859991" cy="55381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Takes place …………. the body</a:t>
            </a:r>
            <a:endParaRPr lang="en-GB" dirty="0">
              <a:solidFill>
                <a:srgbClr val="FF0000"/>
              </a:solidFill>
              <a:cs typeface="Calibri"/>
            </a:endParaRPr>
          </a:p>
          <a:p>
            <a:r>
              <a:rPr lang="en-GB" dirty="0">
                <a:solidFill>
                  <a:srgbClr val="FFC000"/>
                </a:solidFill>
              </a:rPr>
              <a:t>Uses the natural ……………… lining of the abdomen (peritoneum) </a:t>
            </a:r>
          </a:p>
          <a:p>
            <a:r>
              <a:rPr lang="en-GB" dirty="0">
                <a:solidFill>
                  <a:srgbClr val="FF0000"/>
                </a:solidFill>
              </a:rPr>
              <a:t>Can be completed at …………..</a:t>
            </a:r>
          </a:p>
          <a:p>
            <a:r>
              <a:rPr lang="en-GB" dirty="0">
                <a:solidFill>
                  <a:srgbClr val="FFC000"/>
                </a:solidFill>
              </a:rPr>
              <a:t>Patient can ……… around while it takes place</a:t>
            </a:r>
          </a:p>
          <a:p>
            <a:r>
              <a:rPr lang="en-GB" dirty="0">
                <a:solidFill>
                  <a:srgbClr val="FF0000"/>
                </a:solidFill>
              </a:rPr>
              <a:t>The dialysis fluid is pumped into the abdomen ………… fluid (via catheter).</a:t>
            </a:r>
          </a:p>
          <a:p>
            <a:r>
              <a:rPr lang="en-GB" dirty="0">
                <a:solidFill>
                  <a:srgbClr val="FFC000"/>
                </a:solidFill>
              </a:rPr>
              <a:t>Urea, ions, glucose and plasma then pass from the blood capillaries into the fluid, until the correct ………………. are reached.</a:t>
            </a:r>
          </a:p>
          <a:p>
            <a:r>
              <a:rPr lang="en-GB" dirty="0">
                <a:solidFill>
                  <a:srgbClr val="FF0000"/>
                </a:solidFill>
              </a:rPr>
              <a:t>After several ………. the fluid is drained off and discarded.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65912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13AAD-78BE-1144-F3E3-730C33DF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49" y="-135466"/>
            <a:ext cx="4970877" cy="1135737"/>
          </a:xfrm>
        </p:spPr>
        <p:txBody>
          <a:bodyPr>
            <a:normAutofit/>
          </a:bodyPr>
          <a:lstStyle/>
          <a:p>
            <a:r>
              <a:rPr lang="en-GB" sz="3600" b="1" u="sng" dirty="0">
                <a:solidFill>
                  <a:srgbClr val="FF0000"/>
                </a:solidFill>
              </a:rPr>
              <a:t>Dialysis – Peritoneal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ee the source image">
            <a:extLst>
              <a:ext uri="{FF2B5EF4-FFF2-40B4-BE49-F238E27FC236}">
                <a16:creationId xmlns:a16="http://schemas.microsoft.com/office/drawing/2014/main" id="{E75DAB00-AFD8-F755-7507-C009FE268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r="1" b="1"/>
          <a:stretch/>
        </p:blipFill>
        <p:spPr bwMode="auto">
          <a:xfrm>
            <a:off x="6901281" y="1232746"/>
            <a:ext cx="5290720" cy="437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5CBE6EC-46EF-45D9-8E16-DCDC5917C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EEDCD65-9740-4F34-BDF1-9C068E053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3DA7FD-5CC0-46D1-9DFB-5BAF6BE24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94E68-4126-1160-B2CF-739750741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74" y="929935"/>
            <a:ext cx="6859991" cy="55381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Takes place </a:t>
            </a:r>
            <a:r>
              <a:rPr lang="en-GB" dirty="0">
                <a:solidFill>
                  <a:srgbClr val="FF0000"/>
                </a:solidFill>
                <a:highlight>
                  <a:srgbClr val="FFFF00"/>
                </a:highlight>
              </a:rPr>
              <a:t>inside</a:t>
            </a:r>
            <a:r>
              <a:rPr lang="en-GB" dirty="0">
                <a:solidFill>
                  <a:srgbClr val="FF0000"/>
                </a:solidFill>
              </a:rPr>
              <a:t> the body</a:t>
            </a:r>
            <a:endParaRPr lang="en-GB" dirty="0">
              <a:solidFill>
                <a:srgbClr val="FF0000"/>
              </a:solidFill>
              <a:cs typeface="Calibri"/>
            </a:endParaRPr>
          </a:p>
          <a:p>
            <a:r>
              <a:rPr lang="en-GB" dirty="0">
                <a:solidFill>
                  <a:srgbClr val="FFC000"/>
                </a:solidFill>
              </a:rPr>
              <a:t>Uses the natural </a:t>
            </a:r>
            <a:r>
              <a:rPr lang="en-GB" dirty="0">
                <a:solidFill>
                  <a:srgbClr val="FFC000"/>
                </a:solidFill>
                <a:highlight>
                  <a:srgbClr val="FFFF00"/>
                </a:highlight>
              </a:rPr>
              <a:t>membrane</a:t>
            </a:r>
            <a:r>
              <a:rPr lang="en-GB" dirty="0">
                <a:solidFill>
                  <a:srgbClr val="FFC000"/>
                </a:solidFill>
              </a:rPr>
              <a:t> lining of the abdomen (peritoneum) </a:t>
            </a:r>
          </a:p>
          <a:p>
            <a:r>
              <a:rPr lang="en-GB" dirty="0">
                <a:solidFill>
                  <a:srgbClr val="FF0000"/>
                </a:solidFill>
              </a:rPr>
              <a:t>Can be completed at </a:t>
            </a:r>
            <a:r>
              <a:rPr lang="en-GB" dirty="0">
                <a:solidFill>
                  <a:srgbClr val="FF0000"/>
                </a:solidFill>
                <a:highlight>
                  <a:srgbClr val="FFFF00"/>
                </a:highlight>
              </a:rPr>
              <a:t>home</a:t>
            </a:r>
            <a:r>
              <a:rPr lang="en-GB" dirty="0">
                <a:solidFill>
                  <a:srgbClr val="FF0000"/>
                </a:solidFill>
              </a:rPr>
              <a:t>.</a:t>
            </a:r>
          </a:p>
          <a:p>
            <a:r>
              <a:rPr lang="en-GB" dirty="0">
                <a:solidFill>
                  <a:srgbClr val="FFC000"/>
                </a:solidFill>
              </a:rPr>
              <a:t>Patient can </a:t>
            </a:r>
            <a:r>
              <a:rPr lang="en-GB" dirty="0">
                <a:solidFill>
                  <a:srgbClr val="FFC000"/>
                </a:solidFill>
                <a:highlight>
                  <a:srgbClr val="FFFF00"/>
                </a:highlight>
              </a:rPr>
              <a:t>move</a:t>
            </a:r>
            <a:r>
              <a:rPr lang="en-GB" dirty="0">
                <a:solidFill>
                  <a:srgbClr val="FFC000"/>
                </a:solidFill>
              </a:rPr>
              <a:t> around while it takes place</a:t>
            </a:r>
          </a:p>
          <a:p>
            <a:r>
              <a:rPr lang="en-GB" dirty="0">
                <a:solidFill>
                  <a:srgbClr val="FF0000"/>
                </a:solidFill>
              </a:rPr>
              <a:t>The dialysis fluid is pumped into the abdomen </a:t>
            </a:r>
            <a:r>
              <a:rPr lang="en-GB" dirty="0">
                <a:solidFill>
                  <a:srgbClr val="FF0000"/>
                </a:solidFill>
                <a:highlight>
                  <a:srgbClr val="FFFF00"/>
                </a:highlight>
              </a:rPr>
              <a:t>tissue</a:t>
            </a:r>
            <a:r>
              <a:rPr lang="en-GB" dirty="0">
                <a:solidFill>
                  <a:srgbClr val="FF0000"/>
                </a:solidFill>
              </a:rPr>
              <a:t> fluid (via catheter).</a:t>
            </a:r>
          </a:p>
          <a:p>
            <a:r>
              <a:rPr lang="en-GB" dirty="0">
                <a:solidFill>
                  <a:srgbClr val="FFC000"/>
                </a:solidFill>
              </a:rPr>
              <a:t>Urea, ions, glucose and plasma then pass from the blood capillaries into the fluid, until the correct </a:t>
            </a:r>
            <a:r>
              <a:rPr lang="en-GB" dirty="0">
                <a:solidFill>
                  <a:srgbClr val="FFC000"/>
                </a:solidFill>
                <a:highlight>
                  <a:srgbClr val="FFFF00"/>
                </a:highlight>
              </a:rPr>
              <a:t>concentrations</a:t>
            </a:r>
            <a:r>
              <a:rPr lang="en-GB" dirty="0">
                <a:solidFill>
                  <a:srgbClr val="FFC000"/>
                </a:solidFill>
              </a:rPr>
              <a:t> are reached.</a:t>
            </a:r>
          </a:p>
          <a:p>
            <a:r>
              <a:rPr lang="en-GB" dirty="0">
                <a:solidFill>
                  <a:srgbClr val="FF0000"/>
                </a:solidFill>
              </a:rPr>
              <a:t>After several </a:t>
            </a:r>
            <a:r>
              <a:rPr lang="en-GB" dirty="0">
                <a:solidFill>
                  <a:srgbClr val="FF0000"/>
                </a:solidFill>
                <a:highlight>
                  <a:srgbClr val="FFFF00"/>
                </a:highlight>
              </a:rPr>
              <a:t>hours</a:t>
            </a:r>
            <a:r>
              <a:rPr lang="en-GB" dirty="0">
                <a:solidFill>
                  <a:srgbClr val="FF0000"/>
                </a:solidFill>
              </a:rPr>
              <a:t> the fluid is drained off and discarded.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8708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Peritoneal Dialysis versus Hemodialysis - Dr. Pallavi Patri">
            <a:hlinkClick r:id="" action="ppaction://media"/>
            <a:extLst>
              <a:ext uri="{FF2B5EF4-FFF2-40B4-BE49-F238E27FC236}">
                <a16:creationId xmlns:a16="http://schemas.microsoft.com/office/drawing/2014/main" id="{DB5C54CD-FD49-3A93-AD0F-BFFF30BC7D5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8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13AAD-78BE-1144-F3E3-730C33DF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GB" sz="4800" b="1" u="sng" dirty="0"/>
              <a:t>Transplant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94E68-4126-1160-B2CF-739750741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82981"/>
            <a:ext cx="5452531" cy="4393982"/>
          </a:xfrm>
        </p:spPr>
        <p:txBody>
          <a:bodyPr>
            <a:normAutofit lnSpcReduction="10000"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Long term solution to kidney failure/disease </a:t>
            </a:r>
          </a:p>
          <a:p>
            <a:r>
              <a:rPr lang="en-GB" sz="3200" dirty="0">
                <a:solidFill>
                  <a:srgbClr val="FF0000"/>
                </a:solidFill>
              </a:rPr>
              <a:t>Last 8-10 years</a:t>
            </a:r>
          </a:p>
          <a:p>
            <a:r>
              <a:rPr lang="en-GB" sz="3200" dirty="0">
                <a:solidFill>
                  <a:srgbClr val="FF0000"/>
                </a:solidFill>
              </a:rPr>
              <a:t>Long waiting lists </a:t>
            </a:r>
          </a:p>
          <a:p>
            <a:r>
              <a:rPr lang="en-GB" sz="3200" dirty="0">
                <a:solidFill>
                  <a:srgbClr val="FF0000"/>
                </a:solidFill>
              </a:rPr>
              <a:t>Risk of rejection </a:t>
            </a:r>
          </a:p>
          <a:p>
            <a:pPr marL="0" indent="0">
              <a:buNone/>
            </a:pPr>
            <a:r>
              <a:rPr lang="en-GB" sz="3200" dirty="0"/>
              <a:t>Why?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00B0F0"/>
                </a:solidFill>
              </a:rPr>
              <a:t>Antigens on the donor organ do not match, triggering an immune response.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6" descr="See the source image">
            <a:extLst>
              <a:ext uri="{FF2B5EF4-FFF2-40B4-BE49-F238E27FC236}">
                <a16:creationId xmlns:a16="http://schemas.microsoft.com/office/drawing/2014/main" id="{E3D50E75-D5B5-BAE0-390D-DC9BCD551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0"/>
          <a:stretch/>
        </p:blipFill>
        <p:spPr bwMode="auto">
          <a:xfrm>
            <a:off x="6240980" y="1782981"/>
            <a:ext cx="4361892" cy="43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3286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3E408294-7F8E-9F02-58AB-96C3A3938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937" y="1949451"/>
            <a:ext cx="3384811" cy="190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8D3FD6-426D-6892-51BF-25A908A23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88" y="324784"/>
            <a:ext cx="10515600" cy="1325563"/>
          </a:xfrm>
        </p:spPr>
        <p:txBody>
          <a:bodyPr/>
          <a:lstStyle/>
          <a:p>
            <a:r>
              <a:rPr lang="en-GB" b="1" u="sng" dirty="0"/>
              <a:t>Reducing risk of rejection (transplant)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688A4-AD52-30CD-46E0-CD3E7A15D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252" y="1491256"/>
            <a:ext cx="7845897" cy="4351338"/>
          </a:xfrm>
        </p:spPr>
        <p:txBody>
          <a:bodyPr/>
          <a:lstStyle/>
          <a:p>
            <a:r>
              <a:rPr lang="en-GB" dirty="0"/>
              <a:t>Find organ with similar antigens – same blood group</a:t>
            </a:r>
          </a:p>
          <a:p>
            <a:r>
              <a:rPr lang="en-GB" dirty="0"/>
              <a:t>To reduce the chances of rejection</a:t>
            </a:r>
          </a:p>
          <a:p>
            <a:r>
              <a:rPr lang="en-GB" dirty="0"/>
              <a:t>Prevent an immune response</a:t>
            </a:r>
          </a:p>
          <a:p>
            <a:r>
              <a:rPr lang="en-GB" dirty="0"/>
              <a:t>Immunosuppressant drugs can </a:t>
            </a:r>
            <a:r>
              <a:rPr lang="en-GB"/>
              <a:t>be taken to </a:t>
            </a:r>
            <a:r>
              <a:rPr lang="en-GB" dirty="0"/>
              <a:t>reduce the immune response to the new organ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Why could this be an issue?</a:t>
            </a:r>
          </a:p>
          <a:p>
            <a:pPr marL="0" indent="0">
              <a:buNone/>
            </a:pPr>
            <a:r>
              <a:rPr lang="en-GB" dirty="0">
                <a:solidFill>
                  <a:srgbClr val="00B0F0"/>
                </a:solidFill>
              </a:rPr>
              <a:t>Reduces the patients response to infectious disease </a:t>
            </a:r>
          </a:p>
        </p:txBody>
      </p:sp>
    </p:spTree>
    <p:extLst>
      <p:ext uri="{BB962C8B-B14F-4D97-AF65-F5344CB8AC3E}">
        <p14:creationId xmlns:p14="http://schemas.microsoft.com/office/powerpoint/2010/main" val="157658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930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2997F3D-D628-6B0F-CB59-252778124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99" y="-2129"/>
            <a:ext cx="12261664" cy="685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15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EB0C8-D69C-4322-9E71-8ADD160AE5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Kidney Failure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54D9BC0-2016-46EF-A4EC-81D052A9A4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332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007F3-486F-7C22-C4F6-F9B612B74E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cs typeface="Calibri Light"/>
              </a:rPr>
              <a:t>Tb.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4D5033-D19B-B818-6F59-57DCEBAB86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329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13AAD-78BE-1144-F3E3-730C33DFD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future of transplants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94E68-4126-1160-B2CF-739750741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hlinkClick r:id="rId3"/>
              </a:rPr>
              <a:t>BBC iPlayer - Click - Organ Scanning and Crypto Scandal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3500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8E668-6B2C-6B03-29DD-14CA4F9CF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 table below for couple lessons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CCFF-E67F-468A-3E32-66A988CA3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456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7235" y="-115824"/>
            <a:ext cx="12162864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Advantages and Disadvantages of Dialysis &amp; transplant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3930159"/>
              </p:ext>
            </p:extLst>
          </p:nvPr>
        </p:nvGraphicFramePr>
        <p:xfrm>
          <a:off x="181536" y="1441793"/>
          <a:ext cx="11914093" cy="5019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9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2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2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7645">
                <a:tc>
                  <a:txBody>
                    <a:bodyPr/>
                    <a:lstStyle/>
                    <a:p>
                      <a:endParaRPr lang="en-GB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/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/>
                        <a:t>Disadvantages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5432">
                <a:tc>
                  <a:txBody>
                    <a:bodyPr/>
                    <a:lstStyle/>
                    <a:p>
                      <a:r>
                        <a:rPr lang="en-GB" sz="2800" b="1" dirty="0"/>
                        <a:t>Haemodialysis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283">
                <a:tc>
                  <a:txBody>
                    <a:bodyPr/>
                    <a:lstStyle/>
                    <a:p>
                      <a:r>
                        <a:rPr lang="en-GB" sz="2800" b="1" dirty="0"/>
                        <a:t>Peritoneal Dialysis</a:t>
                      </a:r>
                      <a:r>
                        <a:rPr lang="en-GB" sz="2800" b="1" baseline="0" dirty="0"/>
                        <a:t> </a:t>
                      </a:r>
                      <a:endParaRPr lang="en-GB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8259">
                <a:tc>
                  <a:txBody>
                    <a:bodyPr/>
                    <a:lstStyle/>
                    <a:p>
                      <a:r>
                        <a:rPr lang="en-GB" sz="2800" b="1" dirty="0"/>
                        <a:t>Kidney transplant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821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779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8B823-E1AC-2A74-D8BA-039964D9F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69" y="261686"/>
            <a:ext cx="11173499" cy="1825166"/>
          </a:xfrm>
        </p:spPr>
        <p:txBody>
          <a:bodyPr/>
          <a:lstStyle/>
          <a:p>
            <a:pPr marL="0" indent="0">
              <a:buNone/>
            </a:pPr>
            <a:r>
              <a:rPr lang="en-GB" sz="3600" b="1" u="sng" dirty="0">
                <a:effectLst/>
                <a:latin typeface="Calibri Light" panose="020F0302020204030204" pitchFamily="34" charset="0"/>
              </a:rPr>
              <a:t>Exam style question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Evaluate the advantages and disadvantages of treating organ failure </a:t>
            </a:r>
            <a:r>
              <a:rPr lang="en-GB" sz="360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by kidney </a:t>
            </a:r>
            <a:r>
              <a:rPr lang="en-GB" sz="3600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dialysis or transplant (4 marks)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D76C973-3AFD-DA08-21CA-0F322C1CDCDE}"/>
              </a:ext>
            </a:extLst>
          </p:cNvPr>
          <p:cNvGraphicFramePr>
            <a:graphicFrameLocks noGrp="1"/>
          </p:cNvGraphicFramePr>
          <p:nvPr/>
        </p:nvGraphicFramePr>
        <p:xfrm>
          <a:off x="201953" y="2244976"/>
          <a:ext cx="11702076" cy="4351338"/>
        </p:xfrm>
        <a:graphic>
          <a:graphicData uri="http://schemas.openxmlformats.org/drawingml/2006/table">
            <a:tbl>
              <a:tblPr/>
              <a:tblGrid>
                <a:gridCol w="5851038">
                  <a:extLst>
                    <a:ext uri="{9D8B030D-6E8A-4147-A177-3AD203B41FA5}">
                      <a16:colId xmlns:a16="http://schemas.microsoft.com/office/drawing/2014/main" val="1495815981"/>
                    </a:ext>
                  </a:extLst>
                </a:gridCol>
                <a:gridCol w="5851038">
                  <a:extLst>
                    <a:ext uri="{9D8B030D-6E8A-4147-A177-3AD203B41FA5}">
                      <a16:colId xmlns:a16="http://schemas.microsoft.com/office/drawing/2014/main" val="741421640"/>
                    </a:ext>
                  </a:extLst>
                </a:gridCol>
              </a:tblGrid>
              <a:tr h="4351338">
                <a:tc>
                  <a:txBody>
                    <a:bodyPr/>
                    <a:lstStyle/>
                    <a:p>
                      <a:pPr algn="ctr" fontAlgn="t"/>
                      <a:r>
                        <a:rPr lang="en-GB" sz="2400" b="0" dirty="0">
                          <a:solidFill>
                            <a:srgbClr val="0870BF"/>
                          </a:solidFill>
                          <a:effectLst/>
                          <a:latin typeface="museo sans cyrillic"/>
                        </a:rPr>
                        <a:t>Advantages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effectLst/>
                        </a:rPr>
                        <a:t>KT - patients can lead a more normal life without constantly having to think about what they are eating and drinking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effectLst/>
                        </a:rPr>
                        <a:t>KT - cheaper for NHS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effectLst/>
                        </a:rPr>
                        <a:t>KD - available to everyone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effectLst/>
                        </a:rPr>
                        <a:t>KD - no immune suppressants (make immune system weaker) needed</a:t>
                      </a:r>
                    </a:p>
                  </a:txBody>
                  <a:tcPr marL="21995" marR="21995" marT="21995" marB="21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400" b="0" dirty="0">
                          <a:solidFill>
                            <a:srgbClr val="0870BF"/>
                          </a:solidFill>
                          <a:effectLst/>
                          <a:latin typeface="museo sans cyrillic"/>
                        </a:rPr>
                        <a:t>Disadvantages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effectLst/>
                        </a:rPr>
                        <a:t>KT - must take immunosuppressants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effectLst/>
                        </a:rPr>
                        <a:t>KT - there is a shortage of organ donors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effectLst/>
                        </a:rPr>
                        <a:t>KT - Kidney only lasts 8-9 years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effectLst/>
                        </a:rPr>
                        <a:t>KT - risks (infection, etc)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effectLst/>
                        </a:rPr>
                        <a:t>KD - must limit salt intake between dialysis sessions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effectLst/>
                        </a:rPr>
                        <a:t>KD - expensive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effectLst/>
                        </a:rPr>
                        <a:t>KD - has to be regular and has impacts on patient's lifestyle</a:t>
                      </a:r>
                    </a:p>
                  </a:txBody>
                  <a:tcPr marL="21995" marR="21995" marT="21995" marB="21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942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328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047" y="122238"/>
            <a:ext cx="3285953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Question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19776" r="50700" b="15672"/>
          <a:stretch/>
        </p:blipFill>
        <p:spPr bwMode="auto">
          <a:xfrm>
            <a:off x="6239047" y="764274"/>
            <a:ext cx="4428952" cy="434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9" t="35028" r="50839" b="32486"/>
          <a:stretch/>
        </p:blipFill>
        <p:spPr bwMode="auto">
          <a:xfrm>
            <a:off x="1510353" y="-1"/>
            <a:ext cx="4728694" cy="23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21782" r="10560" b="17210"/>
          <a:stretch/>
        </p:blipFill>
        <p:spPr bwMode="auto">
          <a:xfrm>
            <a:off x="1510353" y="2242230"/>
            <a:ext cx="4728695" cy="461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588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047" y="122238"/>
            <a:ext cx="3285953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Answers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19776" r="50700" b="15672"/>
          <a:stretch/>
        </p:blipFill>
        <p:spPr bwMode="auto">
          <a:xfrm>
            <a:off x="6239047" y="764274"/>
            <a:ext cx="4428952" cy="434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9" t="35028" r="50839" b="32486"/>
          <a:stretch/>
        </p:blipFill>
        <p:spPr bwMode="auto">
          <a:xfrm>
            <a:off x="1510353" y="-1"/>
            <a:ext cx="4728694" cy="23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21782" r="10560" b="17210"/>
          <a:stretch/>
        </p:blipFill>
        <p:spPr bwMode="auto">
          <a:xfrm>
            <a:off x="1510353" y="2242230"/>
            <a:ext cx="4728695" cy="461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5" t="17577" r="10537" b="15107"/>
          <a:stretch/>
        </p:blipFill>
        <p:spPr bwMode="auto">
          <a:xfrm>
            <a:off x="6197114" y="2242230"/>
            <a:ext cx="4470886" cy="461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105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5174" t="22637" r="31319" b="43665"/>
          <a:stretch/>
        </p:blipFill>
        <p:spPr>
          <a:xfrm>
            <a:off x="272954" y="368489"/>
            <a:ext cx="6086903" cy="2651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4801" t="31526" r="30796" b="32521"/>
          <a:stretch/>
        </p:blipFill>
        <p:spPr>
          <a:xfrm>
            <a:off x="272954" y="3159456"/>
            <a:ext cx="6547276" cy="2982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6443" t="18789" r="34826" b="9038"/>
          <a:stretch/>
        </p:blipFill>
        <p:spPr>
          <a:xfrm>
            <a:off x="4503762" y="368489"/>
            <a:ext cx="7547211" cy="628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3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8C89B-671A-42ED-B83D-095D87F61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7B1E0-A740-4AAB-B06F-5888F32BB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187" y="1653093"/>
            <a:ext cx="5228166" cy="3880773"/>
          </a:xfrm>
        </p:spPr>
        <p:txBody>
          <a:bodyPr/>
          <a:lstStyle/>
          <a:p>
            <a:pPr algn="just"/>
            <a:r>
              <a:rPr lang="en-GB" dirty="0">
                <a:solidFill>
                  <a:schemeClr val="tx1"/>
                </a:solidFill>
              </a:rPr>
              <a:t>The effects of kidney failure and its potential treatments. </a:t>
            </a:r>
          </a:p>
          <a:p>
            <a:pPr algn="just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55959-4C25-41F5-855D-55AF4EFE3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195262"/>
            <a:ext cx="5048250" cy="64674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8471F8-D9FC-407C-8982-5DF0B3021B93}"/>
              </a:ext>
            </a:extLst>
          </p:cNvPr>
          <p:cNvSpPr/>
          <p:nvPr/>
        </p:nvSpPr>
        <p:spPr>
          <a:xfrm>
            <a:off x="6096000" y="2842650"/>
            <a:ext cx="5228166" cy="837252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2814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6EAB-187C-1B79-FB15-AD64204CB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6" y="-263661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u="sng" dirty="0"/>
              <a:t>Knowledge retrieval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E2A09-1E67-64D3-25AC-1B77762B2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58" y="972839"/>
            <a:ext cx="11934883" cy="54503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u="sng" dirty="0"/>
              <a:t>Last lesson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Q1. Why is there a decrease in water potential in the Loop of Henle as you descend into the medulla? (2 mark)</a:t>
            </a:r>
          </a:p>
          <a:p>
            <a:r>
              <a:rPr lang="en-GB" dirty="0">
                <a:solidFill>
                  <a:srgbClr val="00B0F0"/>
                </a:solidFill>
              </a:rPr>
              <a:t>Descending limb is permeable to water</a:t>
            </a:r>
          </a:p>
          <a:p>
            <a:r>
              <a:rPr lang="en-GB" dirty="0">
                <a:solidFill>
                  <a:srgbClr val="00B0F0"/>
                </a:solidFill>
              </a:rPr>
              <a:t>Water  removed from descending limb via osmosis</a:t>
            </a:r>
          </a:p>
          <a:p>
            <a:pPr marL="0" indent="0">
              <a:buNone/>
            </a:pPr>
            <a:r>
              <a:rPr lang="en-GB" u="sng" dirty="0"/>
              <a:t>Last month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Q2. Which type of fermentation ceases at the stationary phase? Give reason for your answer (2 marks)</a:t>
            </a:r>
          </a:p>
          <a:p>
            <a:r>
              <a:rPr lang="en-GB" dirty="0">
                <a:solidFill>
                  <a:srgbClr val="00B0F0"/>
                </a:solidFill>
              </a:rPr>
              <a:t>Batch</a:t>
            </a:r>
          </a:p>
          <a:p>
            <a:r>
              <a:rPr lang="en-GB" dirty="0">
                <a:solidFill>
                  <a:srgbClr val="00B0F0"/>
                </a:solidFill>
              </a:rPr>
              <a:t>Process is stopped before death phase and harvested </a:t>
            </a:r>
          </a:p>
          <a:p>
            <a:pPr marL="0" indent="0">
              <a:buNone/>
            </a:pPr>
            <a:r>
              <a:rPr lang="en-GB" u="sng" dirty="0"/>
              <a:t>Last year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Q3. State three reasons why large multicellular organisms cannot rely solely on diffusion to transport substances around their body? (3 marks)</a:t>
            </a:r>
          </a:p>
          <a:p>
            <a:r>
              <a:rPr lang="en-GB" dirty="0">
                <a:solidFill>
                  <a:srgbClr val="00B0F0"/>
                </a:solidFill>
              </a:rPr>
              <a:t>Multicellular organisms have many layers of cells so there is a large diffusion distance. ​</a:t>
            </a:r>
          </a:p>
          <a:p>
            <a:r>
              <a:rPr lang="en-GB" dirty="0">
                <a:solidFill>
                  <a:srgbClr val="00B0F0"/>
                </a:solidFill>
              </a:rPr>
              <a:t>Large multicellular organisms have a small surface area to volume ratio ​</a:t>
            </a:r>
          </a:p>
          <a:p>
            <a:r>
              <a:rPr lang="en-GB" dirty="0">
                <a:solidFill>
                  <a:srgbClr val="00B0F0"/>
                </a:solidFill>
              </a:rPr>
              <a:t>Cells in the centre of the organism would not receive any materials or receive them too slowly to meet demand​</a:t>
            </a:r>
          </a:p>
          <a:p>
            <a:r>
              <a:rPr lang="en-GB" dirty="0">
                <a:solidFill>
                  <a:srgbClr val="00B0F0"/>
                </a:solidFill>
              </a:rPr>
              <a:t>Some large organisms have a high metabolic rate – diffusion insufficient to meet demand</a:t>
            </a:r>
          </a:p>
        </p:txBody>
      </p:sp>
    </p:spTree>
    <p:extLst>
      <p:ext uri="{BB962C8B-B14F-4D97-AF65-F5344CB8AC3E}">
        <p14:creationId xmlns:p14="http://schemas.microsoft.com/office/powerpoint/2010/main" val="363411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36566508-ABAC-6548-51CC-343C46C77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293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13AAD-78BE-1144-F3E3-730C33DF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525439"/>
            <a:ext cx="3336545" cy="1657614"/>
          </a:xfrm>
        </p:spPr>
        <p:txBody>
          <a:bodyPr>
            <a:normAutofit/>
          </a:bodyPr>
          <a:lstStyle/>
          <a:p>
            <a:pPr algn="ctr"/>
            <a:r>
              <a:rPr lang="en-GB" sz="4000" b="1" u="sng" dirty="0"/>
              <a:t>Causes of kidney failure</a:t>
            </a:r>
          </a:p>
        </p:txBody>
      </p:sp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4492DD0D-E1E5-7C59-9C2A-2500DD969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703" y="4829134"/>
            <a:ext cx="2009371" cy="175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802E19D0-A490-5033-7034-1306E5CC4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6370" y="327229"/>
            <a:ext cx="2628285" cy="167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8C506548-387F-12C8-686A-A816A3A5A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2652" y="2493617"/>
            <a:ext cx="2628286" cy="173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75650A2F-C595-1FF0-007D-2FFB6136F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520" y="327229"/>
            <a:ext cx="4189251" cy="397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CEAA4095-CD73-B227-466C-04AD443D7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0954" y="4860032"/>
            <a:ext cx="1772817" cy="167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5080AA07-7BE6-F657-97A0-659A24F3D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0088" y="4909974"/>
            <a:ext cx="2628286" cy="167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94E68-4126-1160-B2CF-739750741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253" y="2556879"/>
            <a:ext cx="3336546" cy="12284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>
                <a:solidFill>
                  <a:srgbClr val="FF0000"/>
                </a:solidFill>
              </a:rPr>
              <a:t>Use the images to make your list</a:t>
            </a:r>
          </a:p>
        </p:txBody>
      </p:sp>
      <p:cxnSp>
        <p:nvCxnSpPr>
          <p:cNvPr id="1050" name="Straight Connector 1049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-1"/>
            <a:ext cx="0" cy="6858001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2" name="Straight Connector 1051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4" name="Straight Connector 1053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7905"/>
            <a:ext cx="7530662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6" name="Straight Connector 1055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218591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025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4623-CDCC-1F19-B7CC-76A138699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42" y="-102768"/>
            <a:ext cx="10515600" cy="1325563"/>
          </a:xfrm>
        </p:spPr>
        <p:txBody>
          <a:bodyPr>
            <a:normAutofit/>
          </a:bodyPr>
          <a:lstStyle/>
          <a:p>
            <a:r>
              <a:rPr lang="en-GB" sz="4800" b="1" u="sng" dirty="0"/>
              <a:t>Causes of kidney failure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DA661-2D88-9006-4D8C-674C6D4CF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170" y="1343817"/>
            <a:ext cx="11284324" cy="5124217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B0F0"/>
                </a:solidFill>
              </a:rPr>
              <a:t>High blood pressure </a:t>
            </a:r>
            <a:r>
              <a:rPr lang="en-GB" sz="3600" dirty="0">
                <a:solidFill>
                  <a:srgbClr val="00B0F0"/>
                </a:solidFill>
              </a:rPr>
              <a:t>– damages the basement membrane of the Bowmans capsule</a:t>
            </a:r>
          </a:p>
          <a:p>
            <a:r>
              <a:rPr lang="en-GB" sz="3600" b="1" dirty="0">
                <a:solidFill>
                  <a:srgbClr val="002060"/>
                </a:solidFill>
              </a:rPr>
              <a:t>Infection</a:t>
            </a:r>
            <a:r>
              <a:rPr lang="en-GB" sz="3600" dirty="0">
                <a:solidFill>
                  <a:srgbClr val="002060"/>
                </a:solidFill>
              </a:rPr>
              <a:t> – podocytes and tubules become damaged</a:t>
            </a:r>
          </a:p>
          <a:p>
            <a:r>
              <a:rPr lang="en-GB" sz="3600" b="1" dirty="0">
                <a:solidFill>
                  <a:srgbClr val="00B0F0"/>
                </a:solidFill>
              </a:rPr>
              <a:t>Genetic conditions </a:t>
            </a:r>
            <a:r>
              <a:rPr lang="en-GB" sz="3600" dirty="0">
                <a:solidFill>
                  <a:srgbClr val="00B0F0"/>
                </a:solidFill>
              </a:rPr>
              <a:t>– </a:t>
            </a:r>
            <a:r>
              <a:rPr lang="en-GB" sz="3600" dirty="0" err="1">
                <a:solidFill>
                  <a:srgbClr val="00B0F0"/>
                </a:solidFill>
              </a:rPr>
              <a:t>eg</a:t>
            </a:r>
            <a:r>
              <a:rPr lang="en-GB" sz="3600" dirty="0">
                <a:solidFill>
                  <a:srgbClr val="00B0F0"/>
                </a:solidFill>
              </a:rPr>
              <a:t> polycystic kidney disease (healthy tissue replaced with cysts)</a:t>
            </a:r>
          </a:p>
          <a:p>
            <a:r>
              <a:rPr lang="en-GB" sz="3600" b="1" dirty="0">
                <a:solidFill>
                  <a:srgbClr val="002060"/>
                </a:solidFill>
              </a:rPr>
              <a:t>Diabetes</a:t>
            </a:r>
            <a:r>
              <a:rPr lang="en-GB" sz="3600" dirty="0">
                <a:solidFill>
                  <a:srgbClr val="002060"/>
                </a:solidFill>
              </a:rPr>
              <a:t> (type 1 and 2) - linked to high BP</a:t>
            </a:r>
          </a:p>
          <a:p>
            <a:r>
              <a:rPr lang="en-GB" sz="3600" b="1" dirty="0">
                <a:solidFill>
                  <a:srgbClr val="00B0F0"/>
                </a:solidFill>
              </a:rPr>
              <a:t>Tobacco</a:t>
            </a:r>
            <a:r>
              <a:rPr lang="en-GB" sz="3600" dirty="0">
                <a:solidFill>
                  <a:srgbClr val="00B0F0"/>
                </a:solidFill>
              </a:rPr>
              <a:t> - linked to high BP</a:t>
            </a:r>
          </a:p>
          <a:p>
            <a:r>
              <a:rPr lang="en-GB" sz="3600" b="1" dirty="0">
                <a:solidFill>
                  <a:srgbClr val="002060"/>
                </a:solidFill>
              </a:rPr>
              <a:t>Gender</a:t>
            </a:r>
            <a:r>
              <a:rPr lang="en-GB" sz="3600" dirty="0">
                <a:solidFill>
                  <a:srgbClr val="002060"/>
                </a:solidFill>
              </a:rPr>
              <a:t> – men at higher risk (diet, hydration)</a:t>
            </a:r>
          </a:p>
        </p:txBody>
      </p:sp>
    </p:spTree>
    <p:extLst>
      <p:ext uri="{BB962C8B-B14F-4D97-AF65-F5344CB8AC3E}">
        <p14:creationId xmlns:p14="http://schemas.microsoft.com/office/powerpoint/2010/main" val="15302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1D77A35E-3DC3-0A8D-1E24-259274BE3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9E0DD0-4EE0-0B15-C84E-8142C3ABEDE5}"/>
              </a:ext>
            </a:extLst>
          </p:cNvPr>
          <p:cNvSpPr txBox="1"/>
          <p:nvPr/>
        </p:nvSpPr>
        <p:spPr>
          <a:xfrm>
            <a:off x="302559" y="1264023"/>
            <a:ext cx="205056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u="sng" dirty="0">
                <a:highlight>
                  <a:srgbClr val="FFFF00"/>
                </a:highlight>
              </a:rPr>
              <a:t>SYS</a:t>
            </a:r>
          </a:p>
          <a:p>
            <a:r>
              <a:rPr lang="en-GB" sz="3600" dirty="0">
                <a:highlight>
                  <a:srgbClr val="FFFF00"/>
                </a:highlight>
              </a:rPr>
              <a:t>DIA</a:t>
            </a:r>
          </a:p>
          <a:p>
            <a:endParaRPr lang="en-GB" sz="3600" dirty="0">
              <a:highlight>
                <a:srgbClr val="FFFF00"/>
              </a:highlight>
            </a:endParaRPr>
          </a:p>
          <a:p>
            <a:r>
              <a:rPr lang="en-GB" sz="3600" dirty="0">
                <a:highlight>
                  <a:srgbClr val="FFFF00"/>
                </a:highlight>
              </a:rPr>
              <a:t>Meaning?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974F95-987E-C94D-29C9-0DCCCC2FA4B3}"/>
              </a:ext>
            </a:extLst>
          </p:cNvPr>
          <p:cNvSpPr txBox="1"/>
          <p:nvPr/>
        </p:nvSpPr>
        <p:spPr>
          <a:xfrm rot="21019798">
            <a:off x="6563485" y="936840"/>
            <a:ext cx="321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Contracts and pushes out blood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E2A82C-25C9-5E86-2568-C8FC54E65E78}"/>
              </a:ext>
            </a:extLst>
          </p:cNvPr>
          <p:cNvSpPr txBox="1"/>
          <p:nvPr/>
        </p:nvSpPr>
        <p:spPr>
          <a:xfrm rot="21019798">
            <a:off x="5645820" y="2564622"/>
            <a:ext cx="273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relaxes and fills with blood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9AD10D-B83F-FB96-DAF3-C24AC54D6E03}"/>
              </a:ext>
            </a:extLst>
          </p:cNvPr>
          <p:cNvSpPr txBox="1"/>
          <p:nvPr/>
        </p:nvSpPr>
        <p:spPr>
          <a:xfrm>
            <a:off x="3634300" y="5362983"/>
            <a:ext cx="49233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highlight>
                  <a:srgbClr val="FFFF00"/>
                </a:highlight>
              </a:rPr>
              <a:t>LETS CHECK YOURS!!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F0D8AA-5A3F-339C-6646-670687D47618}"/>
              </a:ext>
            </a:extLst>
          </p:cNvPr>
          <p:cNvSpPr txBox="1"/>
          <p:nvPr/>
        </p:nvSpPr>
        <p:spPr>
          <a:xfrm>
            <a:off x="915739" y="4723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ontserrat" panose="020B0604020202020204" pitchFamily="2" charset="0"/>
              </a:rPr>
              <a:t>Sphygmomanometer</a:t>
            </a:r>
            <a:endParaRPr lang="en-GB" sz="3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3836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BCEDCBB1-FDF7-8423-76BC-6DA360141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327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C12256C0CA499B3F5CE8F04E9C67" ma:contentTypeVersion="34" ma:contentTypeDescription="Create a new document." ma:contentTypeScope="" ma:versionID="254a14d6e1d851e4fa30c9feb4198f1e">
  <xsd:schema xmlns:xsd="http://www.w3.org/2001/XMLSchema" xmlns:xs="http://www.w3.org/2001/XMLSchema" xmlns:p="http://schemas.microsoft.com/office/2006/metadata/properties" xmlns:ns2="b83ea8ec-d1ce-4b1c-906d-dc0b29db2502" xmlns:ns3="39a9f016-2850-430d-a9d7-5d156f797ecb" targetNamespace="http://schemas.microsoft.com/office/2006/metadata/properties" ma:root="true" ma:fieldsID="bebbb5c7b829c29f6860e404b1d0c84b" ns2:_="" ns3:_="">
    <xsd:import namespace="b83ea8ec-d1ce-4b1c-906d-dc0b29db2502"/>
    <xsd:import namespace="39a9f016-2850-430d-a9d7-5d156f797ecb"/>
    <xsd:element name="properties">
      <xsd:complexType>
        <xsd:sequence>
          <xsd:element name="documentManagement">
            <xsd:complexType>
              <xsd:all>
                <xsd:element ref="ns2:i0165b589e0f485fa6237a9400464043" minOccurs="0"/>
                <xsd:element ref="ns2:TaxCatchAll" minOccurs="0"/>
                <xsd:element ref="ns2:c429491b856c4e30abe8407934465dee" minOccurs="0"/>
                <xsd:element ref="ns2:mcfa9f6af8bf42a58d866cdfd4e11fd3" minOccurs="0"/>
                <xsd:element ref="ns2:f948e339c5fc46c8b2750cbbc9e73e24" minOccurs="0"/>
                <xsd:element ref="ns2:p0200d0debe3499c8d7b4d3006013c0c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ea8ec-d1ce-4b1c-906d-dc0b29db2502" elementFormDefault="qualified">
    <xsd:import namespace="http://schemas.microsoft.com/office/2006/documentManagement/types"/>
    <xsd:import namespace="http://schemas.microsoft.com/office/infopath/2007/PartnerControls"/>
    <xsd:element name="i0165b589e0f485fa6237a9400464043" ma:index="9" nillable="true" ma:taxonomy="true" ma:internalName="i0165b589e0f485fa6237a9400464043" ma:taxonomyFieldName="Topic" ma:displayName="Topic" ma:fieldId="{20165b58-9e0f-485f-a623-7a9400464043}" ma:sspId="9af0695c-efcd-46dd-8765-d5578b5758fe" ma:termSetId="60a57c6c-2130-4e61-9e57-098bd84272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7ba7dd9-0f04-4217-893d-a73cba0aebc6}" ma:internalName="TaxCatchAll" ma:showField="CatchAllData" ma:web="b83ea8ec-d1ce-4b1c-906d-dc0b29db2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29491b856c4e30abe8407934465dee" ma:index="12" nillable="true" ma:taxonomy="true" ma:internalName="c429491b856c4e30abe8407934465dee" ma:taxonomyFieldName="Staff_x0020_Category" ma:displayName="Staff Category" ma:fieldId="{c429491b-856c-4e30-abe8-407934465dee}" ma:sspId="9af0695c-efcd-46dd-8765-d5578b5758fe" ma:termSetId="3d337045-6da3-4c9d-a943-86c979c7f8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fa9f6af8bf42a58d866cdfd4e11fd3" ma:index="14" nillable="true" ma:taxonomy="true" ma:internalName="mcfa9f6af8bf42a58d866cdfd4e11fd3" ma:taxonomyFieldName="Exam_x0020_Board" ma:displayName="Exam Board" ma:fieldId="{6cfa9f6a-f8bf-42a5-8d86-6cdfd4e11fd3}" ma:sspId="9af0695c-efcd-46dd-8765-d5578b5758fe" ma:termSetId="a3733284-8b89-4cee-ba61-be29b75bb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948e339c5fc46c8b2750cbbc9e73e24" ma:index="16" nillable="true" ma:taxonomy="true" ma:internalName="f948e339c5fc46c8b2750cbbc9e73e24" ma:taxonomyFieldName="Week" ma:displayName="Week" ma:fieldId="{f948e339-c5fc-46c8-b275-0cbbc9e73e24}" ma:sspId="9af0695c-efcd-46dd-8765-d5578b5758fe" ma:termSetId="1d66f853-e543-47e9-b693-d49e9ff978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200d0debe3499c8d7b4d3006013c0c" ma:index="18" nillable="true" ma:taxonomy="true" ma:internalName="p0200d0debe3499c8d7b4d3006013c0c" ma:taxonomyFieldName="Term" ma:displayName="Term" ma:fieldId="{90200d0d-ebe3-499c-8d7b-4d3006013c0c}" ma:sspId="9af0695c-efcd-46dd-8765-d5578b5758fe" ma:termSetId="79b7fcde-7773-4a5a-80d2-0158284528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Biology" ma:internalName="Curriculum_x0020_Subject">
      <xsd:simpleType>
        <xsd:restriction base="dms:Text"/>
      </xsd:simple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f016-2850-430d-a9d7-5d156f797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9af0695c-efcd-46dd-8765-d5578b575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948e339c5fc46c8b2750cbbc9e73e24 xmlns="b83ea8ec-d1ce-4b1c-906d-dc0b29db2502">
      <Terms xmlns="http://schemas.microsoft.com/office/infopath/2007/PartnerControls"/>
    </f948e339c5fc46c8b2750cbbc9e73e24>
    <CustomTags xmlns="b83ea8ec-d1ce-4b1c-906d-dc0b29db2502" xsi:nil="true"/>
    <CurriculumSubject xmlns="b83ea8ec-d1ce-4b1c-906d-dc0b29db2502">Biology</CurriculumSubject>
    <i0165b589e0f485fa6237a9400464043 xmlns="b83ea8ec-d1ce-4b1c-906d-dc0b29db2502">
      <Terms xmlns="http://schemas.microsoft.com/office/infopath/2007/PartnerControls"/>
    </i0165b589e0f485fa6237a9400464043>
    <KeyStage xmlns="b83ea8ec-d1ce-4b1c-906d-dc0b29db2502" xsi:nil="true"/>
    <mcfa9f6af8bf42a58d866cdfd4e11fd3 xmlns="b83ea8ec-d1ce-4b1c-906d-dc0b29db2502">
      <Terms xmlns="http://schemas.microsoft.com/office/infopath/2007/PartnerControls"/>
    </mcfa9f6af8bf42a58d866cdfd4e11fd3>
    <Year xmlns="b83ea8ec-d1ce-4b1c-906d-dc0b29db2502" xsi:nil="true"/>
    <Lesson xmlns="b83ea8ec-d1ce-4b1c-906d-dc0b29db2502" xsi:nil="true"/>
    <c429491b856c4e30abe8407934465dee xmlns="b83ea8ec-d1ce-4b1c-906d-dc0b29db2502">
      <Terms xmlns="http://schemas.microsoft.com/office/infopath/2007/PartnerControls"/>
    </c429491b856c4e30abe8407934465dee>
    <p0200d0debe3499c8d7b4d3006013c0c xmlns="b83ea8ec-d1ce-4b1c-906d-dc0b29db2502">
      <Terms xmlns="http://schemas.microsoft.com/office/infopath/2007/PartnerControls"/>
    </p0200d0debe3499c8d7b4d3006013c0c>
    <PersonalIdentificationData xmlns="b83ea8ec-d1ce-4b1c-906d-dc0b29db2502" xsi:nil="true"/>
    <TaxCatchAll xmlns="b83ea8ec-d1ce-4b1c-906d-dc0b29db2502" xsi:nil="true"/>
    <SharedWithUsers xmlns="b83ea8ec-d1ce-4b1c-906d-dc0b29db2502">
      <UserInfo>
        <DisplayName/>
        <AccountId xsi:nil="true"/>
        <AccountType/>
      </UserInfo>
    </SharedWithUsers>
    <lcf76f155ced4ddcb4097134ff3c332f xmlns="39a9f016-2850-430d-a9d7-5d156f797ecb">
      <Terms xmlns="http://schemas.microsoft.com/office/infopath/2007/PartnerControls"/>
    </lcf76f155ced4ddcb4097134ff3c332f>
    <MediaLengthInSeconds xmlns="39a9f016-2850-430d-a9d7-5d156f797ecb" xsi:nil="true"/>
  </documentManagement>
</p:properties>
</file>

<file path=customXml/itemProps1.xml><?xml version="1.0" encoding="utf-8"?>
<ds:datastoreItem xmlns:ds="http://schemas.openxmlformats.org/officeDocument/2006/customXml" ds:itemID="{26154ED1-5033-4364-A741-F0774A29DD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ea8ec-d1ce-4b1c-906d-dc0b29db2502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0D872F-5C0E-4BBA-BE81-36DDEB890C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163EB2-95A3-4628-9149-67646C762CD3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b83ea8ec-d1ce-4b1c-906d-dc0b29db2502"/>
    <ds:schemaRef ds:uri="http://purl.org/dc/terms/"/>
    <ds:schemaRef ds:uri="http://schemas.microsoft.com/office/2006/documentManagement/types"/>
    <ds:schemaRef ds:uri="39a9f016-2850-430d-a9d7-5d156f797ec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1727</TotalTime>
  <Words>1419</Words>
  <Application>Microsoft Office PowerPoint</Application>
  <PresentationFormat>Widescreen</PresentationFormat>
  <Paragraphs>235</Paragraphs>
  <Slides>38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Calibri Light</vt:lpstr>
      <vt:lpstr>gg sans</vt:lpstr>
      <vt:lpstr>Montserrat</vt:lpstr>
      <vt:lpstr>museo sans cyrillic</vt:lpstr>
      <vt:lpstr>Raleway</vt:lpstr>
      <vt:lpstr>Roboto</vt:lpstr>
      <vt:lpstr>Times New Roman</vt:lpstr>
      <vt:lpstr>Office Theme</vt:lpstr>
      <vt:lpstr>Learning Outcomes</vt:lpstr>
      <vt:lpstr>PowerPoint Presentation</vt:lpstr>
      <vt:lpstr>Kidney Failure</vt:lpstr>
      <vt:lpstr>Knowledge retrieval questions</vt:lpstr>
      <vt:lpstr>PowerPoint Presentation</vt:lpstr>
      <vt:lpstr>Causes of kidney failure</vt:lpstr>
      <vt:lpstr>Causes of kidney failure</vt:lpstr>
      <vt:lpstr>PowerPoint Presentation</vt:lpstr>
      <vt:lpstr>PowerPoint Presentation</vt:lpstr>
      <vt:lpstr>High blood pressure (hypertension) or infection</vt:lpstr>
      <vt:lpstr>Complete kidney failure  What will happen in the body?</vt:lpstr>
      <vt:lpstr>PowerPoint Presentation</vt:lpstr>
      <vt:lpstr>PowerPoint Presentation</vt:lpstr>
      <vt:lpstr>Glomerular filtrate rate (GFR) </vt:lpstr>
      <vt:lpstr>GFR considerations</vt:lpstr>
      <vt:lpstr>PowerPoint Presentation</vt:lpstr>
      <vt:lpstr>PowerPoint Presentation</vt:lpstr>
      <vt:lpstr>Treating kidney failure  Hemodialysis Peritoneal  Transplant  </vt:lpstr>
      <vt:lpstr>Dialysis - Haemodialysis</vt:lpstr>
      <vt:lpstr>PowerPoint Presentation</vt:lpstr>
      <vt:lpstr>PowerPoint Presentation</vt:lpstr>
      <vt:lpstr>PowerPoint Presentation</vt:lpstr>
      <vt:lpstr>Dialysis – Peritoneal</vt:lpstr>
      <vt:lpstr>Dialysis – Peritoneal</vt:lpstr>
      <vt:lpstr>PowerPoint Presentation</vt:lpstr>
      <vt:lpstr>Transplant</vt:lpstr>
      <vt:lpstr>Reducing risk of rejection (transplant)</vt:lpstr>
      <vt:lpstr>PowerPoint Presentation</vt:lpstr>
      <vt:lpstr>PowerPoint Presentation</vt:lpstr>
      <vt:lpstr>Tb.</vt:lpstr>
      <vt:lpstr>The future of transplants </vt:lpstr>
      <vt:lpstr>Homework table below for couple lessons time</vt:lpstr>
      <vt:lpstr>Advantages and Disadvantages of Dialysis &amp; transplant</vt:lpstr>
      <vt:lpstr>PowerPoint Presentation</vt:lpstr>
      <vt:lpstr>Question</vt:lpstr>
      <vt:lpstr>Answers</vt:lpstr>
      <vt:lpstr>PowerPoint Presentation</vt:lpstr>
      <vt:lpstr>Learning Outcomes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Failure</dc:title>
  <dc:creator>Hayley Brand</dc:creator>
  <cp:lastModifiedBy>Chezka Mae Madrona</cp:lastModifiedBy>
  <cp:revision>17</cp:revision>
  <cp:lastPrinted>2022-12-05T15:21:54Z</cp:lastPrinted>
  <dcterms:created xsi:type="dcterms:W3CDTF">2018-11-13T11:14:25Z</dcterms:created>
  <dcterms:modified xsi:type="dcterms:W3CDTF">2025-07-23T07:55:57Z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0x0101002F4BC12256C0CA499B3F5CE8F04E9C67</vt:lpwstr>
  </property>
  <property fmtid="{D5CDD505-2E9C-101B-9397-08002B2CF9AE}" pid="3" name="Order">
    <vt:r8>39022600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opic">
    <vt:lpwstr/>
  </property>
  <property fmtid="{D5CDD505-2E9C-101B-9397-08002B2CF9AE}" pid="10" name="Term">
    <vt:lpwstr/>
  </property>
  <property fmtid="{D5CDD505-2E9C-101B-9397-08002B2CF9AE}" pid="11" name="Staff Category">
    <vt:lpwstr/>
  </property>
  <property fmtid="{D5CDD505-2E9C-101B-9397-08002B2CF9AE}" pid="12" name="Exam Board">
    <vt:lpwstr/>
  </property>
  <property fmtid="{D5CDD505-2E9C-101B-9397-08002B2CF9AE}" pid="13" name="Week">
    <vt:lpwstr/>
  </property>
  <property fmtid="{D5CDD505-2E9C-101B-9397-08002B2CF9AE}" pid="14" name="TriggerFlowInfo">
    <vt:lpwstr/>
  </property>
  <property fmtid="{D5CDD505-2E9C-101B-9397-08002B2CF9AE}" pid="15" name="MediaServiceImageTags">
    <vt:lpwstr/>
  </property>
</Properties>
</file>