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notesSlide+xml" PartName="/ppt/notesSlides/notesSlide18.xml"/>
  <Override ContentType="application/vnd.openxmlformats-officedocument.presentationml.notesSlide+xml" PartName="/ppt/notesSlides/notesSlide19.xml"/>
  <Override ContentType="application/vnd.openxmlformats-officedocument.presentationml.notesSlide+xml" PartName="/ppt/notesSlides/notesSlide20.xml"/>
  <Override ContentType="application/vnd.openxmlformats-officedocument.presentationml.notesSlide+xml" PartName="/ppt/notesSlides/notesSlide21.xml"/>
  <Override ContentType="application/vnd.openxmlformats-officedocument.presentationml.notesSlide+xml" PartName="/ppt/notesSlides/notesSlide22.xml"/>
  <Override ContentType="application/vnd.openxmlformats-officedocument.presentationml.notesSlide+xml" PartName="/ppt/notesSlides/notesSlide23.xml"/>
  <Override ContentType="application/vnd.openxmlformats-officedocument.presentationml.notesSlide+xml" PartName="/ppt/notesSlides/notesSlide24.xml"/>
  <Override ContentType="application/vnd.openxmlformats-officedocument.presentationml.notesSlide+xml" PartName="/ppt/notesSlides/notesSlide25.xml"/>
  <Override ContentType="application/vnd.openxmlformats-officedocument.presentationml.notesSlide+xml" PartName="/ppt/notesSlides/notesSlide26.xml"/>
  <Override ContentType="application/vnd.openxmlformats-officedocument.presentationml.notesSlide+xml" PartName="/ppt/notesSlides/notesSlide27.xml"/>
  <Override ContentType="application/vnd.openxmlformats-officedocument.presentationml.notesSlide+xml" PartName="/ppt/notesSlides/notesSlide28.xml"/>
  <Override ContentType="application/vnd.openxmlformats-officedocument.presentationml.notesSlide+xml" PartName="/ppt/notesSlides/notesSlide29.xml"/>
  <Override ContentType="application/vnd.openxmlformats-officedocument.presentationml.notesSlide+xml" PartName="/ppt/notesSlides/notesSlide30.xml"/>
  <Override ContentType="application/vnd.openxmlformats-officedocument.presentationml.notesSlide+xml" PartName="/ppt/notesSlides/notesSlide31.xml"/>
  <Override ContentType="application/vnd.openxmlformats-officedocument.presentationml.notesSlide+xml" PartName="/ppt/notesSlides/notesSlide32.xml"/>
  <Override ContentType="application/vnd.openxmlformats-officedocument.presentationml.notesSlide+xml" PartName="/ppt/notesSlides/notesSlide33.xml"/>
  <Override ContentType="application/vnd.openxmlformats-officedocument.presentationml.notesSlide+xml" PartName="/ppt/notesSlides/notesSlide34.xml"/>
  <Override ContentType="application/vnd.openxmlformats-officedocument.presentationml.notesSlide+xml" PartName="/ppt/notesSlides/notesSlide35.xml"/>
  <Override ContentType="application/vnd.openxmlformats-officedocument.presentationml.notesSlide+xml" PartName="/ppt/notesSlides/notesSlide36.xml"/>
  <Override ContentType="application/vnd.openxmlformats-officedocument.presentationml.notesSlide+xml" PartName="/ppt/notesSlides/notesSlide37.xml"/>
  <Override ContentType="application/vnd.openxmlformats-officedocument.presentationml.notesSlide+xml" PartName="/ppt/notesSlides/notesSlide38.xml"/>
  <Override ContentType="application/vnd.openxmlformats-officedocument.presentationml.notesSlide+xml" PartName="/ppt/notesSlides/notesSlide39.xml"/>
  <Override ContentType="application/vnd.openxmlformats-officedocument.presentationml.notesSlide+xml" PartName="/ppt/notesSlides/notesSlide40.xml"/>
  <Override ContentType="application/vnd.openxmlformats-officedocument.presentationml.notesSlide+xml" PartName="/ppt/notesSlides/notesSlide41.xml"/>
  <Override ContentType="application/vnd.openxmlformats-officedocument.presentationml.notesSlide+xml" PartName="/ppt/notesSlides/notesSlide42.xml"/>
  <Override ContentType="application/vnd.openxmlformats-officedocument.presentationml.notesSlide+xml" PartName="/ppt/notesSlides/notesSlide43.xml"/>
  <Override ContentType="application/vnd.openxmlformats-officedocument.presentationml.notesSlide+xml" PartName="/ppt/notesSlides/notesSlide4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47.xml"/>
  <Override ContentType="application/vnd.openxmlformats-officedocument.presentationml.notesSlide+xml" PartName="/ppt/notesSlides/notesSlide48.xml"/>
  <Override ContentType="application/vnd.openxmlformats-officedocument.presentationml.notesSlide+xml" PartName="/ppt/notesSlides/notesSlide49.xml"/>
  <Override ContentType="application/vnd.openxmlformats-officedocument.presentationml.notesSlide+xml" PartName="/ppt/notesSlides/notesSlide50.xml"/>
  <Override ContentType="application/vnd.openxmlformats-officedocument.presentationml.notesSlide+xml" PartName="/ppt/notesSlides/notesSlide51.xml"/>
  <Override ContentType="application/vnd.openxmlformats-officedocument.presentationml.notesSlide+xml" PartName="/ppt/notesSlides/notesSlide52.xml"/>
  <Override ContentType="application/vnd.openxmlformats-officedocument.presentationml.notesSlide+xml" PartName="/ppt/notesSlides/notesSlide53.xml"/>
  <Override ContentType="application/vnd.openxmlformats-officedocument.presentationml.notesSlide+xml" PartName="/ppt/notesSlides/notesSlide54.xml"/>
  <Override ContentType="application/vnd.openxmlformats-officedocument.presentationml.notesSlide+xml" PartName="/ppt/notesSlides/notesSlide55.xml"/>
  <Override ContentType="application/vnd.openxmlformats-officedocument.presentationml.notesSlide+xml" PartName="/ppt/notesSlides/notesSlide56.xml"/>
  <Override ContentType="application/vnd.openxmlformats-officedocument.presentationml.notesSlide+xml" PartName="/ppt/notesSlides/notesSlide57.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slide+xml" PartName="/ppt/slides/slide53.xml"/>
  <Override ContentType="application/vnd.openxmlformats-officedocument.presentationml.slide+xml" PartName="/ppt/slides/slide54.xml"/>
  <Override ContentType="application/vnd.openxmlformats-officedocument.presentationml.slide+xml" PartName="/ppt/slides/slide55.xml"/>
  <Override ContentType="application/vnd.openxmlformats-officedocument.presentationml.slide+xml" PartName="/ppt/slides/slide56.xml"/>
  <Override ContentType="application/vnd.openxmlformats-officedocument.presentationml.slide+xml" PartName="/ppt/slides/slide57.xml"/>
  <Override ContentType="application/vnd.openxmlformats-officedocument.presentationml.slide+xml" PartName="/ppt/slides/slide58.xml"/>
  <Override ContentType="application/vnd.openxmlformats-officedocument.presentationml.slide+xml" PartName="/ppt/slides/slide59.xml"/>
  <Override ContentType="application/vnd.openxmlformats-officedocument.presentationml.slide+xml" PartName="/ppt/slides/slide60.xml"/>
  <Override ContentType="application/vnd.openxmlformats-officedocument.presentationml.slide+xml" PartName="/ppt/slides/slide61.xml"/>
  <Override ContentType="application/vnd.openxmlformats-officedocument.presentationml.slide+xml" PartName="/ppt/slides/slide62.xml"/>
  <Override ContentType="application/vnd.openxmlformats-officedocument.presentationml.slide+xml" PartName="/ppt/slides/slide63.xml"/>
  <Override ContentType="application/vnd.openxmlformats-officedocument.presentationml.slide+xml" PartName="/ppt/slides/slide64.xml"/>
  <Override ContentType="application/vnd.openxmlformats-officedocument.presentationml.slide+xml" PartName="/ppt/slides/slide65.xml"/>
  <Override ContentType="application/vnd.openxmlformats-officedocument.presentationml.slide+xml" PartName="/ppt/slides/slide66.xml"/>
  <Override ContentType="application/vnd.openxmlformats-officedocument.presentationml.slide+xml" PartName="/ppt/slides/slide67.xml"/>
  <Override ContentType="application/vnd.openxmlformats-officedocument.presentationml.slide+xml" PartName="/ppt/slides/slide68.xml"/>
  <Override ContentType="application/vnd.openxmlformats-officedocument.presentationml.slide+xml" PartName="/ppt/slides/slide69.xml"/>
  <Override ContentType="application/vnd.openxmlformats-officedocument.presentationml.slide+xml" PartName="/ppt/slides/slide70.xml"/>
  <Override ContentType="application/vnd.openxmlformats-officedocument.presentationml.slide+xml" PartName="/ppt/slides/slide71.xml"/>
  <Override ContentType="application/vnd.openxmlformats-officedocument.presentationml.slide+xml" PartName="/ppt/slides/slide72.xml"/>
  <Override ContentType="application/vnd.openxmlformats-officedocument.presentationml.slide+xml" PartName="/ppt/slides/slide73.xml"/>
  <Override ContentType="application/vnd.openxmlformats-officedocument.presentationml.slide+xml" PartName="/ppt/slides/slide74.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77.xml"/>
  <Override ContentType="application/vnd.openxmlformats-officedocument.presentationml.slide+xml" PartName="/ppt/slides/slide78.xml"/>
  <Override ContentType="application/vnd.openxmlformats-officedocument.presentationml.slide+xml" PartName="/ppt/slides/slide79.xml"/>
  <Override ContentType="application/vnd.openxmlformats-officedocument.presentationml.slide+xml" PartName="/ppt/slides/slide80.xml"/>
  <Override ContentType="application/vnd.openxmlformats-officedocument.presentationml.slide+xml" PartName="/ppt/slides/slide81.xml"/>
  <Override ContentType="application/vnd.openxmlformats-officedocument.presentationml.slide+xml" PartName="/ppt/slides/slide82.xml"/>
  <Override ContentType="application/vnd.openxmlformats-officedocument.presentationml.slide+xml" PartName="/ppt/slides/slide83.xml"/>
  <Override ContentType="application/vnd.openxmlformats-officedocument.presentationml.slide+xml" PartName="/ppt/slides/slide84.xml"/>
  <Override ContentType="application/vnd.openxmlformats-officedocument.presentationml.slide+xml" PartName="/ppt/slides/slide85.xml"/>
  <Override ContentType="application/vnd.openxmlformats-officedocument.presentationml.slide+xml" PartName="/ppt/slides/slide86.xml"/>
  <Override ContentType="application/vnd.openxmlformats-officedocument.presentationml.slide+xml" PartName="/ppt/slides/slide87.xml"/>
  <Override ContentType="application/vnd.openxmlformats-officedocument.presentationml.slide+xml" PartName="/ppt/slides/slide88.xml"/>
  <Override ContentType="application/vnd.openxmlformats-officedocument.presentationml.slide+xml" PartName="/ppt/slides/slide89.xml"/>
  <Override ContentType="application/vnd.openxmlformats-officedocument.presentationml.slide+xml" PartName="/ppt/slides/slide90.xml"/>
  <Override ContentType="application/vnd.openxmlformats-officedocument.presentationml.slide+xml" PartName="/ppt/slides/slide91.xml"/>
  <Override ContentType="application/vnd.openxmlformats-officedocument.presentationml.slide+xml" PartName="/ppt/slides/slide92.xml"/>
  <Override ContentType="application/vnd.openxmlformats-officedocument.presentationml.slide+xml" PartName="/ppt/slides/slide93.xml"/>
  <Override ContentType="application/vnd.openxmlformats-officedocument.presentationml.slide+xml" PartName="/ppt/slides/slide94.xml"/>
  <Override ContentType="application/vnd.openxmlformats-officedocument.presentationml.slide+xml" PartName="/ppt/slides/slide95.xml"/>
  <Override ContentType="application/vnd.openxmlformats-officedocument.presentationml.slide+xml" PartName="/ppt/slides/slide96.xml"/>
  <Override ContentType="application/vnd.openxmlformats-officedocument.presentationml.slide+xml" PartName="/ppt/slides/slide97.xml"/>
  <Override ContentType="application/vnd.openxmlformats-officedocument.presentationml.slide+xml" PartName="/ppt/slides/slide98.xml"/>
  <Override ContentType="application/vnd.openxmlformats-officedocument.presentationml.slide+xml" PartName="/ppt/slides/slide99.xml"/>
  <Override ContentType="application/vnd.openxmlformats-officedocument.presentationml.slide+xml" PartName="/ppt/slides/slide100.xml"/>
  <Override ContentType="application/vnd.openxmlformats-officedocument.presentationml.slide+xml" PartName="/ppt/slides/slide101.xml"/>
  <Override ContentType="application/vnd.openxmlformats-officedocument.presentationml.slide+xml" PartName="/ppt/slides/slide102.xml"/>
  <Override ContentType="application/vnd.openxmlformats-officedocument.presentationml.slide+xml" PartName="/ppt/slides/slide103.xml"/>
  <Override ContentType="application/vnd.openxmlformats-officedocument.presentationml.slide+xml" PartName="/ppt/slides/slide104.xml"/>
  <Override ContentType="application/vnd.openxmlformats-officedocument.presentationml.slide+xml" PartName="/ppt/slides/slide105.xml"/>
  <Override ContentType="application/vnd.openxmlformats-officedocument.presentationml.slide+xml" PartName="/ppt/slides/slide106.xml"/>
  <Override ContentType="application/vnd.openxmlformats-officedocument.presentationml.slide+xml" PartName="/ppt/slides/slide107.xml"/>
  <Override ContentType="application/vnd.openxmlformats-officedocument.presentationml.slide+xml" PartName="/ppt/slides/slide108.xml"/>
  <Override ContentType="application/vnd.openxmlformats-officedocument.presentationml.slide+xml" PartName="/ppt/slides/slide109.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117"/>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 id="345" r:id="rId95"/>
    <p:sldId id="346" r:id="rId96"/>
    <p:sldId id="347" r:id="rId97"/>
    <p:sldId id="348" r:id="rId98"/>
    <p:sldId id="349" r:id="rId99"/>
    <p:sldId id="350" r:id="rId100"/>
    <p:sldId id="351" r:id="rId101"/>
    <p:sldId id="352" r:id="rId102"/>
    <p:sldId id="353" r:id="rId103"/>
    <p:sldId id="354" r:id="rId104"/>
    <p:sldId id="355" r:id="rId105"/>
    <p:sldId id="356" r:id="rId106"/>
    <p:sldId id="357" r:id="rId107"/>
    <p:sldId id="358" r:id="rId108"/>
    <p:sldId id="359" r:id="rId109"/>
    <p:sldId id="360" r:id="rId110"/>
    <p:sldId id="361" r:id="rId111"/>
    <p:sldId id="362" r:id="rId112"/>
    <p:sldId id="363" r:id="rId113"/>
    <p:sldId id="364" r:id="rId114"/>
  </p:sldIdLst>
  <p:sldSz cx="18288000" cy="10287000"/>
  <p:notesSz cx="6858000" cy="9144000"/>
  <p:embeddedFontLst>
    <p:embeddedFont>
      <p:font typeface="DejaVu Sans Light" charset="1" panose="020B0603030804020204"/>
      <p:regular r:id="rId115"/>
    </p:embeddedFont>
    <p:embeddedFont>
      <p:font typeface="DejaVu Sans Bold" charset="1" panose="020B0803030604020204"/>
      <p:regular r:id="rId116"/>
    </p:embeddedFont>
    <p:embeddedFont>
      <p:font typeface="Playfair Display" charset="1" panose="00000000000000000000"/>
      <p:regular r:id="rId120"/>
    </p:embeddedFont>
    <p:embeddedFont>
      <p:font typeface="Montserrat" charset="1" panose="00000500000000000000"/>
      <p:regular r:id="rId121"/>
    </p:embeddedFont>
    <p:embeddedFont>
      <p:font typeface="Playfair Display Bold" charset="1" panose="00000000000000000000"/>
      <p:regular r:id="rId123"/>
    </p:embeddedFont>
    <p:embeddedFont>
      <p:font typeface="Abhaya Libre" charset="1" panose="02000503000000000000"/>
      <p:regular r:id="rId127"/>
    </p:embeddedFont>
    <p:embeddedFont>
      <p:font typeface="Montserrat Bold" charset="1" panose="00000800000000000000"/>
      <p:regular r:id="rId128"/>
    </p:embeddedFont>
    <p:embeddedFont>
      <p:font typeface="Abhaya Libre Bold" charset="1" panose="02000803000000000000"/>
      <p:regular r:id="rId131"/>
    </p:embeddedFont>
    <p:embeddedFont>
      <p:font typeface="Comfortaa Bold" charset="1" panose="00000800000000000000"/>
      <p:regular r:id="rId151"/>
    </p:embeddedFont>
    <p:embeddedFont>
      <p:font typeface="Comfortaa" charset="1" panose="00000500000000000000"/>
      <p:regular r:id="rId152"/>
    </p:embeddedFont>
    <p:embeddedFont>
      <p:font typeface="League Spartan" charset="1" panose="00000800000000000000"/>
      <p:regular r:id="rId160"/>
    </p:embeddedFont>
    <p:embeddedFont>
      <p:font typeface="Anonymous Pro Bold" charset="1" panose="02060809030202000504"/>
      <p:regular r:id="rId162"/>
    </p:embeddedFont>
    <p:embeddedFont>
      <p:font typeface="Anonymous Pro" charset="1" panose="02060609030202000504"/>
      <p:regular r:id="rId169"/>
    </p:embeddedFont>
    <p:embeddedFont>
      <p:font typeface="Arimo Bold" charset="1" panose="020B0704020202020204"/>
      <p:regular r:id="rId170"/>
    </p:embeddedFont>
    <p:embeddedFont>
      <p:font typeface="Arimo" charset="1" panose="020B0604020202020204"/>
      <p:regular r:id="rId174"/>
    </p:embeddedFont>
    <p:embeddedFont>
      <p:font typeface="Poppins Bold" charset="1" panose="00000800000000000000"/>
      <p:regular r:id="rId185"/>
    </p:embeddedFont>
    <p:embeddedFont>
      <p:font typeface="Open Sans" charset="1" panose="00000000000000000000"/>
      <p:regular r:id="rId186"/>
    </p:embeddedFont>
    <p:embeddedFont>
      <p:font typeface="Open Sans Bold" charset="1" panose="00000000000000000000"/>
      <p:regular r:id="rId187"/>
    </p:embeddedFont>
    <p:embeddedFont>
      <p:font typeface="Cambria" charset="1" panose="02040503050406030204"/>
      <p:regular r:id="rId188"/>
    </p:embeddedFont>
    <p:embeddedFont>
      <p:font typeface="Archivo Black" charset="1" panose="020B0A03020202020B04"/>
      <p:regular r:id="rId189"/>
    </p:embeddedFont>
    <p:embeddedFont>
      <p:font typeface="Cambria Bold" charset="1" panose="02040803050406030204"/>
      <p:regular r:id="rId192"/>
    </p:embeddedFont>
    <p:embeddedFont>
      <p:font typeface="Glock Grotesk Bold" charset="1" panose="00000805000000000000"/>
      <p:regular r:id="rId195"/>
    </p:embeddedFont>
    <p:embeddedFont>
      <p:font typeface="Glock Grotesk" charset="1" panose="00000600000000000000"/>
      <p:regular r:id="rId19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00" Target="slides/slide95.xml" Type="http://schemas.openxmlformats.org/officeDocument/2006/relationships/slide"/><Relationship Id="rId101" Target="slides/slide96.xml" Type="http://schemas.openxmlformats.org/officeDocument/2006/relationships/slide"/><Relationship Id="rId102" Target="slides/slide97.xml" Type="http://schemas.openxmlformats.org/officeDocument/2006/relationships/slide"/><Relationship Id="rId103" Target="slides/slide98.xml" Type="http://schemas.openxmlformats.org/officeDocument/2006/relationships/slide"/><Relationship Id="rId104" Target="slides/slide99.xml" Type="http://schemas.openxmlformats.org/officeDocument/2006/relationships/slide"/><Relationship Id="rId105" Target="slides/slide100.xml" Type="http://schemas.openxmlformats.org/officeDocument/2006/relationships/slide"/><Relationship Id="rId106" Target="slides/slide101.xml" Type="http://schemas.openxmlformats.org/officeDocument/2006/relationships/slide"/><Relationship Id="rId107" Target="slides/slide102.xml" Type="http://schemas.openxmlformats.org/officeDocument/2006/relationships/slide"/><Relationship Id="rId108" Target="slides/slide103.xml" Type="http://schemas.openxmlformats.org/officeDocument/2006/relationships/slide"/><Relationship Id="rId109" Target="slides/slide104.xml" Type="http://schemas.openxmlformats.org/officeDocument/2006/relationships/slide"/><Relationship Id="rId11" Target="slides/slide6.xml" Type="http://schemas.openxmlformats.org/officeDocument/2006/relationships/slide"/><Relationship Id="rId110" Target="slides/slide105.xml" Type="http://schemas.openxmlformats.org/officeDocument/2006/relationships/slide"/><Relationship Id="rId111" Target="slides/slide106.xml" Type="http://schemas.openxmlformats.org/officeDocument/2006/relationships/slide"/><Relationship Id="rId112" Target="slides/slide107.xml" Type="http://schemas.openxmlformats.org/officeDocument/2006/relationships/slide"/><Relationship Id="rId113" Target="slides/slide108.xml" Type="http://schemas.openxmlformats.org/officeDocument/2006/relationships/slide"/><Relationship Id="rId114" Target="slides/slide109.xml" Type="http://schemas.openxmlformats.org/officeDocument/2006/relationships/slide"/><Relationship Id="rId115" Target="fonts/font115.fntdata" Type="http://schemas.openxmlformats.org/officeDocument/2006/relationships/font"/><Relationship Id="rId116" Target="fonts/font116.fntdata" Type="http://schemas.openxmlformats.org/officeDocument/2006/relationships/font"/><Relationship Id="rId117" Target="notesMasters/notesMaster1.xml" Type="http://schemas.openxmlformats.org/officeDocument/2006/relationships/notesMaster"/><Relationship Id="rId118" Target="theme/theme2.xml" Type="http://schemas.openxmlformats.org/officeDocument/2006/relationships/theme"/><Relationship Id="rId119" Target="notesSlides/notesSlide1.xml" Type="http://schemas.openxmlformats.org/officeDocument/2006/relationships/notesSlide"/><Relationship Id="rId12" Target="slides/slide7.xml" Type="http://schemas.openxmlformats.org/officeDocument/2006/relationships/slide"/><Relationship Id="rId120" Target="fonts/font120.fntdata" Type="http://schemas.openxmlformats.org/officeDocument/2006/relationships/font"/><Relationship Id="rId121" Target="fonts/font121.fntdata" Type="http://schemas.openxmlformats.org/officeDocument/2006/relationships/font"/><Relationship Id="rId122" Target="notesSlides/notesSlide2.xml" Type="http://schemas.openxmlformats.org/officeDocument/2006/relationships/notesSlide"/><Relationship Id="rId123" Target="fonts/font123.fntdata" Type="http://schemas.openxmlformats.org/officeDocument/2006/relationships/font"/><Relationship Id="rId124" Target="notesSlides/notesSlide3.xml" Type="http://schemas.openxmlformats.org/officeDocument/2006/relationships/notesSlide"/><Relationship Id="rId125" Target="notesSlides/notesSlide4.xml" Type="http://schemas.openxmlformats.org/officeDocument/2006/relationships/notesSlide"/><Relationship Id="rId126" Target="notesSlides/notesSlide5.xml" Type="http://schemas.openxmlformats.org/officeDocument/2006/relationships/notesSlide"/><Relationship Id="rId127" Target="fonts/font127.fntdata" Type="http://schemas.openxmlformats.org/officeDocument/2006/relationships/font"/><Relationship Id="rId128" Target="fonts/font128.fntdata" Type="http://schemas.openxmlformats.org/officeDocument/2006/relationships/font"/><Relationship Id="rId129" Target="notesSlides/notesSlide6.xml" Type="http://schemas.openxmlformats.org/officeDocument/2006/relationships/notesSlide"/><Relationship Id="rId13" Target="slides/slide8.xml" Type="http://schemas.openxmlformats.org/officeDocument/2006/relationships/slide"/><Relationship Id="rId130" Target="notesSlides/notesSlide7.xml" Type="http://schemas.openxmlformats.org/officeDocument/2006/relationships/notesSlide"/><Relationship Id="rId131" Target="fonts/font131.fntdata" Type="http://schemas.openxmlformats.org/officeDocument/2006/relationships/font"/><Relationship Id="rId132" Target="notesSlides/notesSlide8.xml" Type="http://schemas.openxmlformats.org/officeDocument/2006/relationships/notesSlide"/><Relationship Id="rId133" Target="notesSlides/notesSlide9.xml" Type="http://schemas.openxmlformats.org/officeDocument/2006/relationships/notesSlide"/><Relationship Id="rId134" Target="notesSlides/notesSlide10.xml" Type="http://schemas.openxmlformats.org/officeDocument/2006/relationships/notesSlide"/><Relationship Id="rId135" Target="notesSlides/notesSlide11.xml" Type="http://schemas.openxmlformats.org/officeDocument/2006/relationships/notesSlide"/><Relationship Id="rId136" Target="notesSlides/notesSlide12.xml" Type="http://schemas.openxmlformats.org/officeDocument/2006/relationships/notesSlide"/><Relationship Id="rId137" Target="notesSlides/notesSlide13.xml" Type="http://schemas.openxmlformats.org/officeDocument/2006/relationships/notesSlide"/><Relationship Id="rId138" Target="notesSlides/notesSlide14.xml" Type="http://schemas.openxmlformats.org/officeDocument/2006/relationships/notesSlide"/><Relationship Id="rId139" Target="notesSlides/notesSlide15.xml" Type="http://schemas.openxmlformats.org/officeDocument/2006/relationships/notesSlide"/><Relationship Id="rId14" Target="slides/slide9.xml" Type="http://schemas.openxmlformats.org/officeDocument/2006/relationships/slide"/><Relationship Id="rId140" Target="notesSlides/notesSlide16.xml" Type="http://schemas.openxmlformats.org/officeDocument/2006/relationships/notesSlide"/><Relationship Id="rId141" Target="notesSlides/notesSlide17.xml" Type="http://schemas.openxmlformats.org/officeDocument/2006/relationships/notesSlide"/><Relationship Id="rId142" Target="notesSlides/notesSlide18.xml" Type="http://schemas.openxmlformats.org/officeDocument/2006/relationships/notesSlide"/><Relationship Id="rId143" Target="notesSlides/notesSlide19.xml" Type="http://schemas.openxmlformats.org/officeDocument/2006/relationships/notesSlide"/><Relationship Id="rId144" Target="notesSlides/notesSlide20.xml" Type="http://schemas.openxmlformats.org/officeDocument/2006/relationships/notesSlide"/><Relationship Id="rId145" Target="notesSlides/notesSlide21.xml" Type="http://schemas.openxmlformats.org/officeDocument/2006/relationships/notesSlide"/><Relationship Id="rId146" Target="notesSlides/notesSlide22.xml" Type="http://schemas.openxmlformats.org/officeDocument/2006/relationships/notesSlide"/><Relationship Id="rId147" Target="notesSlides/notesSlide23.xml" Type="http://schemas.openxmlformats.org/officeDocument/2006/relationships/notesSlide"/><Relationship Id="rId148" Target="notesSlides/notesSlide24.xml" Type="http://schemas.openxmlformats.org/officeDocument/2006/relationships/notesSlide"/><Relationship Id="rId149" Target="notesSlides/notesSlide25.xml" Type="http://schemas.openxmlformats.org/officeDocument/2006/relationships/notesSlide"/><Relationship Id="rId15" Target="slides/slide10.xml" Type="http://schemas.openxmlformats.org/officeDocument/2006/relationships/slide"/><Relationship Id="rId150" Target="notesSlides/notesSlide26.xml" Type="http://schemas.openxmlformats.org/officeDocument/2006/relationships/notesSlide"/><Relationship Id="rId151" Target="fonts/font151.fntdata" Type="http://schemas.openxmlformats.org/officeDocument/2006/relationships/font"/><Relationship Id="rId152" Target="fonts/font152.fntdata" Type="http://schemas.openxmlformats.org/officeDocument/2006/relationships/font"/><Relationship Id="rId153" Target="notesSlides/notesSlide27.xml" Type="http://schemas.openxmlformats.org/officeDocument/2006/relationships/notesSlide"/><Relationship Id="rId154" Target="notesSlides/notesSlide28.xml" Type="http://schemas.openxmlformats.org/officeDocument/2006/relationships/notesSlide"/><Relationship Id="rId155" Target="notesSlides/notesSlide29.xml" Type="http://schemas.openxmlformats.org/officeDocument/2006/relationships/notesSlide"/><Relationship Id="rId156" Target="notesSlides/notesSlide30.xml" Type="http://schemas.openxmlformats.org/officeDocument/2006/relationships/notesSlide"/><Relationship Id="rId157" Target="notesSlides/notesSlide31.xml" Type="http://schemas.openxmlformats.org/officeDocument/2006/relationships/notesSlide"/><Relationship Id="rId158" Target="notesSlides/notesSlide32.xml" Type="http://schemas.openxmlformats.org/officeDocument/2006/relationships/notesSlide"/><Relationship Id="rId159" Target="notesSlides/notesSlide33.xml" Type="http://schemas.openxmlformats.org/officeDocument/2006/relationships/notesSlide"/><Relationship Id="rId16" Target="slides/slide11.xml" Type="http://schemas.openxmlformats.org/officeDocument/2006/relationships/slide"/><Relationship Id="rId160" Target="fonts/font160.fntdata" Type="http://schemas.openxmlformats.org/officeDocument/2006/relationships/font"/><Relationship Id="rId161" Target="notesSlides/notesSlide34.xml" Type="http://schemas.openxmlformats.org/officeDocument/2006/relationships/notesSlide"/><Relationship Id="rId162" Target="fonts/font162.fntdata" Type="http://schemas.openxmlformats.org/officeDocument/2006/relationships/font"/><Relationship Id="rId163" Target="notesSlides/notesSlide35.xml" Type="http://schemas.openxmlformats.org/officeDocument/2006/relationships/notesSlide"/><Relationship Id="rId164" Target="notesSlides/notesSlide36.xml" Type="http://schemas.openxmlformats.org/officeDocument/2006/relationships/notesSlide"/><Relationship Id="rId165" Target="notesSlides/notesSlide37.xml" Type="http://schemas.openxmlformats.org/officeDocument/2006/relationships/notesSlide"/><Relationship Id="rId166" Target="notesSlides/notesSlide38.xml" Type="http://schemas.openxmlformats.org/officeDocument/2006/relationships/notesSlide"/><Relationship Id="rId167" Target="notesSlides/notesSlide39.xml" Type="http://schemas.openxmlformats.org/officeDocument/2006/relationships/notesSlide"/><Relationship Id="rId168" Target="notesSlides/notesSlide40.xml" Type="http://schemas.openxmlformats.org/officeDocument/2006/relationships/notesSlide"/><Relationship Id="rId169" Target="fonts/font169.fntdata" Type="http://schemas.openxmlformats.org/officeDocument/2006/relationships/font"/><Relationship Id="rId17" Target="slides/slide12.xml" Type="http://schemas.openxmlformats.org/officeDocument/2006/relationships/slide"/><Relationship Id="rId170" Target="fonts/font170.fntdata" Type="http://schemas.openxmlformats.org/officeDocument/2006/relationships/font"/><Relationship Id="rId171" Target="notesSlides/notesSlide41.xml" Type="http://schemas.openxmlformats.org/officeDocument/2006/relationships/notesSlide"/><Relationship Id="rId172" Target="notesSlides/notesSlide42.xml" Type="http://schemas.openxmlformats.org/officeDocument/2006/relationships/notesSlide"/><Relationship Id="rId173" Target="notesSlides/notesSlide43.xml" Type="http://schemas.openxmlformats.org/officeDocument/2006/relationships/notesSlide"/><Relationship Id="rId174" Target="fonts/font174.fntdata" Type="http://schemas.openxmlformats.org/officeDocument/2006/relationships/font"/><Relationship Id="rId175" Target="notesSlides/notesSlide44.xml" Type="http://schemas.openxmlformats.org/officeDocument/2006/relationships/notesSlide"/><Relationship Id="rId176" Target="notesSlides/notesSlide45.xml" Type="http://schemas.openxmlformats.org/officeDocument/2006/relationships/notesSlide"/><Relationship Id="rId177" Target="notesSlides/notesSlide46.xml" Type="http://schemas.openxmlformats.org/officeDocument/2006/relationships/notesSlide"/><Relationship Id="rId178" Target="notesSlides/notesSlide47.xml" Type="http://schemas.openxmlformats.org/officeDocument/2006/relationships/notesSlide"/><Relationship Id="rId179" Target="notesSlides/notesSlide48.xml" Type="http://schemas.openxmlformats.org/officeDocument/2006/relationships/notesSlide"/><Relationship Id="rId18" Target="slides/slide13.xml" Type="http://schemas.openxmlformats.org/officeDocument/2006/relationships/slide"/><Relationship Id="rId180" Target="notesSlides/notesSlide49.xml" Type="http://schemas.openxmlformats.org/officeDocument/2006/relationships/notesSlide"/><Relationship Id="rId181" Target="notesSlides/notesSlide50.xml" Type="http://schemas.openxmlformats.org/officeDocument/2006/relationships/notesSlide"/><Relationship Id="rId182" Target="notesSlides/notesSlide51.xml" Type="http://schemas.openxmlformats.org/officeDocument/2006/relationships/notesSlide"/><Relationship Id="rId183" Target="notesSlides/notesSlide52.xml" Type="http://schemas.openxmlformats.org/officeDocument/2006/relationships/notesSlide"/><Relationship Id="rId184" Target="notesSlides/notesSlide53.xml" Type="http://schemas.openxmlformats.org/officeDocument/2006/relationships/notesSlide"/><Relationship Id="rId185" Target="fonts/font185.fntdata" Type="http://schemas.openxmlformats.org/officeDocument/2006/relationships/font"/><Relationship Id="rId186" Target="fonts/font186.fntdata" Type="http://schemas.openxmlformats.org/officeDocument/2006/relationships/font"/><Relationship Id="rId187" Target="fonts/font187.fntdata" Type="http://schemas.openxmlformats.org/officeDocument/2006/relationships/font"/><Relationship Id="rId188" Target="fonts/font188.fntdata" Type="http://schemas.openxmlformats.org/officeDocument/2006/relationships/font"/><Relationship Id="rId189" Target="fonts/font189.fntdata" Type="http://schemas.openxmlformats.org/officeDocument/2006/relationships/font"/><Relationship Id="rId19" Target="slides/slide14.xml" Type="http://schemas.openxmlformats.org/officeDocument/2006/relationships/slide"/><Relationship Id="rId190" Target="notesSlides/notesSlide54.xml" Type="http://schemas.openxmlformats.org/officeDocument/2006/relationships/notesSlide"/><Relationship Id="rId191" Target="notesSlides/notesSlide55.xml" Type="http://schemas.openxmlformats.org/officeDocument/2006/relationships/notesSlide"/><Relationship Id="rId192" Target="fonts/font192.fntdata" Type="http://schemas.openxmlformats.org/officeDocument/2006/relationships/font"/><Relationship Id="rId193" Target="notesSlides/notesSlide56.xml" Type="http://schemas.openxmlformats.org/officeDocument/2006/relationships/notesSlide"/><Relationship Id="rId194" Target="notesSlides/notesSlide57.xml" Type="http://schemas.openxmlformats.org/officeDocument/2006/relationships/notesSlide"/><Relationship Id="rId195" Target="fonts/font195.fntdata" Type="http://schemas.openxmlformats.org/officeDocument/2006/relationships/font"/><Relationship Id="rId196" Target="fonts/font196.fntdata" Type="http://schemas.openxmlformats.org/officeDocument/2006/relationships/font"/><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slides/slide34.xml" Type="http://schemas.openxmlformats.org/officeDocument/2006/relationships/slide"/><Relationship Id="rId4" Target="theme/theme1.xml" Type="http://schemas.openxmlformats.org/officeDocument/2006/relationships/theme"/><Relationship Id="rId40" Target="slides/slide35.xml" Type="http://schemas.openxmlformats.org/officeDocument/2006/relationships/slide"/><Relationship Id="rId41" Target="slides/slide36.xml" Type="http://schemas.openxmlformats.org/officeDocument/2006/relationships/slide"/><Relationship Id="rId42" Target="slides/slide37.xml" Type="http://schemas.openxmlformats.org/officeDocument/2006/relationships/slide"/><Relationship Id="rId43" Target="slides/slide38.xml" Type="http://schemas.openxmlformats.org/officeDocument/2006/relationships/slide"/><Relationship Id="rId44" Target="slides/slide39.xml" Type="http://schemas.openxmlformats.org/officeDocument/2006/relationships/slide"/><Relationship Id="rId45" Target="slides/slide40.xml" Type="http://schemas.openxmlformats.org/officeDocument/2006/relationships/slide"/><Relationship Id="rId46" Target="slides/slide41.xml" Type="http://schemas.openxmlformats.org/officeDocument/2006/relationships/slide"/><Relationship Id="rId47" Target="slides/slide42.xml" Type="http://schemas.openxmlformats.org/officeDocument/2006/relationships/slide"/><Relationship Id="rId48" Target="slides/slide43.xml" Type="http://schemas.openxmlformats.org/officeDocument/2006/relationships/slide"/><Relationship Id="rId49" Target="slides/slide44.xml" Type="http://schemas.openxmlformats.org/officeDocument/2006/relationships/slide"/><Relationship Id="rId5" Target="tableStyles.xml" Type="http://schemas.openxmlformats.org/officeDocument/2006/relationships/tableStyles"/><Relationship Id="rId50" Target="slides/slide45.xml" Type="http://schemas.openxmlformats.org/officeDocument/2006/relationships/slide"/><Relationship Id="rId51" Target="slides/slide46.xml" Type="http://schemas.openxmlformats.org/officeDocument/2006/relationships/slide"/><Relationship Id="rId52" Target="slides/slide47.xml" Type="http://schemas.openxmlformats.org/officeDocument/2006/relationships/slide"/><Relationship Id="rId53" Target="slides/slide48.xml" Type="http://schemas.openxmlformats.org/officeDocument/2006/relationships/slide"/><Relationship Id="rId54" Target="slides/slide49.xml" Type="http://schemas.openxmlformats.org/officeDocument/2006/relationships/slide"/><Relationship Id="rId55" Target="slides/slide50.xml" Type="http://schemas.openxmlformats.org/officeDocument/2006/relationships/slide"/><Relationship Id="rId56" Target="slides/slide51.xml" Type="http://schemas.openxmlformats.org/officeDocument/2006/relationships/slide"/><Relationship Id="rId57" Target="slides/slide52.xml" Type="http://schemas.openxmlformats.org/officeDocument/2006/relationships/slide"/><Relationship Id="rId58" Target="slides/slide53.xml" Type="http://schemas.openxmlformats.org/officeDocument/2006/relationships/slide"/><Relationship Id="rId59" Target="slides/slide54.xml" Type="http://schemas.openxmlformats.org/officeDocument/2006/relationships/slide"/><Relationship Id="rId6" Target="slides/slide1.xml" Type="http://schemas.openxmlformats.org/officeDocument/2006/relationships/slide"/><Relationship Id="rId60" Target="slides/slide55.xml" Type="http://schemas.openxmlformats.org/officeDocument/2006/relationships/slide"/><Relationship Id="rId61" Target="slides/slide56.xml" Type="http://schemas.openxmlformats.org/officeDocument/2006/relationships/slide"/><Relationship Id="rId62" Target="slides/slide57.xml" Type="http://schemas.openxmlformats.org/officeDocument/2006/relationships/slide"/><Relationship Id="rId63" Target="slides/slide58.xml" Type="http://schemas.openxmlformats.org/officeDocument/2006/relationships/slide"/><Relationship Id="rId64" Target="slides/slide59.xml" Type="http://schemas.openxmlformats.org/officeDocument/2006/relationships/slide"/><Relationship Id="rId65" Target="slides/slide60.xml" Type="http://schemas.openxmlformats.org/officeDocument/2006/relationships/slide"/><Relationship Id="rId66" Target="slides/slide61.xml" Type="http://schemas.openxmlformats.org/officeDocument/2006/relationships/slide"/><Relationship Id="rId67" Target="slides/slide62.xml" Type="http://schemas.openxmlformats.org/officeDocument/2006/relationships/slide"/><Relationship Id="rId68" Target="slides/slide63.xml" Type="http://schemas.openxmlformats.org/officeDocument/2006/relationships/slide"/><Relationship Id="rId69" Target="slides/slide64.xml" Type="http://schemas.openxmlformats.org/officeDocument/2006/relationships/slide"/><Relationship Id="rId7" Target="slides/slide2.xml" Type="http://schemas.openxmlformats.org/officeDocument/2006/relationships/slide"/><Relationship Id="rId70" Target="slides/slide65.xml" Type="http://schemas.openxmlformats.org/officeDocument/2006/relationships/slide"/><Relationship Id="rId71" Target="slides/slide66.xml" Type="http://schemas.openxmlformats.org/officeDocument/2006/relationships/slide"/><Relationship Id="rId72" Target="slides/slide67.xml" Type="http://schemas.openxmlformats.org/officeDocument/2006/relationships/slide"/><Relationship Id="rId73" Target="slides/slide68.xml" Type="http://schemas.openxmlformats.org/officeDocument/2006/relationships/slide"/><Relationship Id="rId74" Target="slides/slide69.xml" Type="http://schemas.openxmlformats.org/officeDocument/2006/relationships/slide"/><Relationship Id="rId75" Target="slides/slide70.xml" Type="http://schemas.openxmlformats.org/officeDocument/2006/relationships/slide"/><Relationship Id="rId76" Target="slides/slide71.xml" Type="http://schemas.openxmlformats.org/officeDocument/2006/relationships/slide"/><Relationship Id="rId77" Target="slides/slide72.xml" Type="http://schemas.openxmlformats.org/officeDocument/2006/relationships/slide"/><Relationship Id="rId78" Target="slides/slide73.xml" Type="http://schemas.openxmlformats.org/officeDocument/2006/relationships/slide"/><Relationship Id="rId79" Target="slides/slide74.xml" Type="http://schemas.openxmlformats.org/officeDocument/2006/relationships/slide"/><Relationship Id="rId8" Target="slides/slide3.xml" Type="http://schemas.openxmlformats.org/officeDocument/2006/relationships/slide"/><Relationship Id="rId80" Target="slides/slide75.xml" Type="http://schemas.openxmlformats.org/officeDocument/2006/relationships/slide"/><Relationship Id="rId81" Target="slides/slide76.xml" Type="http://schemas.openxmlformats.org/officeDocument/2006/relationships/slide"/><Relationship Id="rId82" Target="slides/slide77.xml" Type="http://schemas.openxmlformats.org/officeDocument/2006/relationships/slide"/><Relationship Id="rId83" Target="slides/slide78.xml" Type="http://schemas.openxmlformats.org/officeDocument/2006/relationships/slide"/><Relationship Id="rId84" Target="slides/slide79.xml" Type="http://schemas.openxmlformats.org/officeDocument/2006/relationships/slide"/><Relationship Id="rId85" Target="slides/slide80.xml" Type="http://schemas.openxmlformats.org/officeDocument/2006/relationships/slide"/><Relationship Id="rId86" Target="slides/slide81.xml" Type="http://schemas.openxmlformats.org/officeDocument/2006/relationships/slide"/><Relationship Id="rId87" Target="slides/slide82.xml" Type="http://schemas.openxmlformats.org/officeDocument/2006/relationships/slide"/><Relationship Id="rId88" Target="slides/slide83.xml" Type="http://schemas.openxmlformats.org/officeDocument/2006/relationships/slide"/><Relationship Id="rId89" Target="slides/slide84.xml" Type="http://schemas.openxmlformats.org/officeDocument/2006/relationships/slide"/><Relationship Id="rId9" Target="slides/slide4.xml" Type="http://schemas.openxmlformats.org/officeDocument/2006/relationships/slide"/><Relationship Id="rId90" Target="slides/slide85.xml" Type="http://schemas.openxmlformats.org/officeDocument/2006/relationships/slide"/><Relationship Id="rId91" Target="slides/slide86.xml" Type="http://schemas.openxmlformats.org/officeDocument/2006/relationships/slide"/><Relationship Id="rId92" Target="slides/slide87.xml" Type="http://schemas.openxmlformats.org/officeDocument/2006/relationships/slide"/><Relationship Id="rId93" Target="slides/slide88.xml" Type="http://schemas.openxmlformats.org/officeDocument/2006/relationships/slide"/><Relationship Id="rId94" Target="slides/slide89.xml" Type="http://schemas.openxmlformats.org/officeDocument/2006/relationships/slide"/><Relationship Id="rId95" Target="slides/slide90.xml" Type="http://schemas.openxmlformats.org/officeDocument/2006/relationships/slide"/><Relationship Id="rId96" Target="slides/slide91.xml" Type="http://schemas.openxmlformats.org/officeDocument/2006/relationships/slide"/><Relationship Id="rId97" Target="slides/slide92.xml" Type="http://schemas.openxmlformats.org/officeDocument/2006/relationships/slide"/><Relationship Id="rId98" Target="slides/slide93.xml" Type="http://schemas.openxmlformats.org/officeDocument/2006/relationships/slide"/><Relationship Id="rId99" Target="slides/slide94.xml" Type="http://schemas.openxmlformats.org/officeDocument/2006/relationships/slide"/></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1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1.xml" Type="http://schemas.openxmlformats.org/officeDocument/2006/relationships/slide"/></Relationships>
</file>

<file path=ppt/notesSlides/_rels/notesSlide1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2.xml" Type="http://schemas.openxmlformats.org/officeDocument/2006/relationships/slide"/></Relationships>
</file>

<file path=ppt/notesSlides/_rels/notesSlide1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3.xml" Type="http://schemas.openxmlformats.org/officeDocument/2006/relationships/slide"/></Relationships>
</file>

<file path=ppt/notesSlides/_rels/notesSlide1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4.xml" Type="http://schemas.openxmlformats.org/officeDocument/2006/relationships/slide"/></Relationships>
</file>

<file path=ppt/notesSlides/_rels/notesSlide1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5.xml" Type="http://schemas.openxmlformats.org/officeDocument/2006/relationships/slide"/></Relationships>
</file>

<file path=ppt/notesSlides/_rels/notesSlide1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6.xml" Type="http://schemas.openxmlformats.org/officeDocument/2006/relationships/slide"/></Relationships>
</file>

<file path=ppt/notesSlides/_rels/notesSlide1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7.xml" Type="http://schemas.openxmlformats.org/officeDocument/2006/relationships/slide"/></Relationships>
</file>

<file path=ppt/notesSlides/_rels/notesSlide1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8.xml" Type="http://schemas.openxmlformats.org/officeDocument/2006/relationships/slide"/></Relationships>
</file>

<file path=ppt/notesSlides/_rels/notesSlide1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9.xml" Type="http://schemas.openxmlformats.org/officeDocument/2006/relationships/slide"/></Relationships>
</file>

<file path=ppt/notesSlides/_rels/notesSlide1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0.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2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1.xml" Type="http://schemas.openxmlformats.org/officeDocument/2006/relationships/slide"/></Relationships>
</file>

<file path=ppt/notesSlides/_rels/notesSlide2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2.xml" Type="http://schemas.openxmlformats.org/officeDocument/2006/relationships/slide"/></Relationships>
</file>

<file path=ppt/notesSlides/_rels/notesSlide2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3.xml" Type="http://schemas.openxmlformats.org/officeDocument/2006/relationships/slide"/></Relationships>
</file>

<file path=ppt/notesSlides/_rels/notesSlide2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4.xml" Type="http://schemas.openxmlformats.org/officeDocument/2006/relationships/slide"/></Relationships>
</file>

<file path=ppt/notesSlides/_rels/notesSlide2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5.xml" Type="http://schemas.openxmlformats.org/officeDocument/2006/relationships/slide"/></Relationships>
</file>

<file path=ppt/notesSlides/_rels/notesSlide2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6.xml" Type="http://schemas.openxmlformats.org/officeDocument/2006/relationships/slide"/></Relationships>
</file>

<file path=ppt/notesSlides/_rels/notesSlide2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7.xml" Type="http://schemas.openxmlformats.org/officeDocument/2006/relationships/slide"/></Relationships>
</file>

<file path=ppt/notesSlides/_rels/notesSlide2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8.xml" Type="http://schemas.openxmlformats.org/officeDocument/2006/relationships/slide"/></Relationships>
</file>

<file path=ppt/notesSlides/_rels/notesSlide2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9.xml" Type="http://schemas.openxmlformats.org/officeDocument/2006/relationships/slide"/></Relationships>
</file>

<file path=ppt/notesSlides/_rels/notesSlide2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0.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3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1.xml" Type="http://schemas.openxmlformats.org/officeDocument/2006/relationships/slide"/></Relationships>
</file>

<file path=ppt/notesSlides/_rels/notesSlide3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2.xml" Type="http://schemas.openxmlformats.org/officeDocument/2006/relationships/slide"/></Relationships>
</file>

<file path=ppt/notesSlides/_rels/notesSlide3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3.xml" Type="http://schemas.openxmlformats.org/officeDocument/2006/relationships/slide"/></Relationships>
</file>

<file path=ppt/notesSlides/_rels/notesSlide3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4.xml" Type="http://schemas.openxmlformats.org/officeDocument/2006/relationships/slide"/></Relationships>
</file>

<file path=ppt/notesSlides/_rels/notesSlide3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9.xml" Type="http://schemas.openxmlformats.org/officeDocument/2006/relationships/slide"/></Relationships>
</file>

<file path=ppt/notesSlides/_rels/notesSlide3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0.xml" Type="http://schemas.openxmlformats.org/officeDocument/2006/relationships/slide"/></Relationships>
</file>

<file path=ppt/notesSlides/_rels/notesSlide3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1.xml" Type="http://schemas.openxmlformats.org/officeDocument/2006/relationships/slide"/></Relationships>
</file>

<file path=ppt/notesSlides/_rels/notesSlide3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2.xml" Type="http://schemas.openxmlformats.org/officeDocument/2006/relationships/slide"/></Relationships>
</file>

<file path=ppt/notesSlides/_rels/notesSlide3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3.xml" Type="http://schemas.openxmlformats.org/officeDocument/2006/relationships/slide"/></Relationships>
</file>

<file path=ppt/notesSlides/_rels/notesSlide3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4.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4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7.xml" Type="http://schemas.openxmlformats.org/officeDocument/2006/relationships/slide"/></Relationships>
</file>

<file path=ppt/notesSlides/_rels/notesSlide4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8.xml" Type="http://schemas.openxmlformats.org/officeDocument/2006/relationships/slide"/></Relationships>
</file>

<file path=ppt/notesSlides/_rels/notesSlide4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9.xml" Type="http://schemas.openxmlformats.org/officeDocument/2006/relationships/slide"/></Relationships>
</file>

<file path=ppt/notesSlides/_rels/notesSlide4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0.xml" Type="http://schemas.openxmlformats.org/officeDocument/2006/relationships/slide"/></Relationships>
</file>

<file path=ppt/notesSlides/_rels/notesSlide4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1.xml" Type="http://schemas.openxmlformats.org/officeDocument/2006/relationships/slide"/></Relationships>
</file>

<file path=ppt/notesSlides/_rels/notesSlide4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2.xml" Type="http://schemas.openxmlformats.org/officeDocument/2006/relationships/slide"/></Relationships>
</file>

<file path=ppt/notesSlides/_rels/notesSlide4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3.xml" Type="http://schemas.openxmlformats.org/officeDocument/2006/relationships/slide"/></Relationships>
</file>

<file path=ppt/notesSlides/_rels/notesSlide4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4.xml" Type="http://schemas.openxmlformats.org/officeDocument/2006/relationships/slide"/></Relationships>
</file>

<file path=ppt/notesSlides/_rels/notesSlide4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5.xml" Type="http://schemas.openxmlformats.org/officeDocument/2006/relationships/slide"/></Relationships>
</file>

<file path=ppt/notesSlides/_rels/notesSlide4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6.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5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7.xml" Type="http://schemas.openxmlformats.org/officeDocument/2006/relationships/slide"/></Relationships>
</file>

<file path=ppt/notesSlides/_rels/notesSlide5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8.xml" Type="http://schemas.openxmlformats.org/officeDocument/2006/relationships/slide"/></Relationships>
</file>

<file path=ppt/notesSlides/_rels/notesSlide5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9.xml" Type="http://schemas.openxmlformats.org/officeDocument/2006/relationships/slide"/></Relationships>
</file>

<file path=ppt/notesSlides/_rels/notesSlide5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0.xml" Type="http://schemas.openxmlformats.org/officeDocument/2006/relationships/slide"/></Relationships>
</file>

<file path=ppt/notesSlides/_rels/notesSlide5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7.xml" Type="http://schemas.openxmlformats.org/officeDocument/2006/relationships/slide"/></Relationships>
</file>

<file path=ppt/notesSlides/_rels/notesSlide5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0.xml" Type="http://schemas.openxmlformats.org/officeDocument/2006/relationships/slide"/></Relationships>
</file>

<file path=ppt/notesSlides/_rels/notesSlide5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1.xml" Type="http://schemas.openxmlformats.org/officeDocument/2006/relationships/slide"/></Relationships>
</file>

<file path=ppt/notesSlides/_rels/notesSlide5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2.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_rels/notesSlide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notesSlide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0.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7.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8.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9.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0.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7.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8.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9.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0.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This is a Pear Deck Drawing Slide </a:t>
            </a:r>
          </a:p>
          <a:p>
            <a:r>
              <a:rPr lang="en-US"/>
              <a:t>🍐 To edit the type of question, go back to the "Ask Students a Question" in the Pear Deck sidebar.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This is a Pear Deck Drawing Slide </a:t>
            </a:r>
          </a:p>
          <a:p>
            <a:r>
              <a:rPr lang="en-US"/>
              <a:t>🍐 To edit the type of question, go back to the "Ask Students a Question" in the Pear Deck sidebar.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This is a Pear Deck Drawing Slide </a:t>
            </a:r>
          </a:p>
          <a:p>
            <a:r>
              <a:rPr lang="en-US"/>
              <a:t>🍐 To edit the type of question, go back to the "Ask Students a Question" in the Pear Deck sidebar.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This is a Pear Deck Drawing Slide </a:t>
            </a:r>
          </a:p>
          <a:p>
            <a:r>
              <a:rPr lang="en-US"/>
              <a:t>🍐 To edit the type of question, go back to the "Ask Students a Question" in the Pear Deck sidebar.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7.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8.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9.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40.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4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4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4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4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4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4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47.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48.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49.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50.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5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5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5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5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5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5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57.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7.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8.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9.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9.xml" Type="http://schemas.openxmlformats.org/officeDocument/2006/relationships/notesSlide"/><Relationship Id="rId3" Target="../media/image2.png" Type="http://schemas.openxmlformats.org/officeDocument/2006/relationships/image"/><Relationship Id="rId4" Target="../media/image1.png" Type="http://schemas.openxmlformats.org/officeDocument/2006/relationships/image"/><Relationship Id="rId5" Target="http://www.exampaperspractice.co.uk" TargetMode="External" Type="http://schemas.openxmlformats.org/officeDocument/2006/relationships/hyperlink"/></Relationships>
</file>

<file path=ppt/slides/_rels/slide10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png" Type="http://schemas.openxmlformats.org/officeDocument/2006/relationships/image"/><Relationship Id="rId11" Target="http://www.exampaperspractice.co.uk" TargetMode="External" Type="http://schemas.openxmlformats.org/officeDocument/2006/relationships/hyperlink"/><Relationship Id="rId2" Target="../media/image101.png" Type="http://schemas.openxmlformats.org/officeDocument/2006/relationships/image"/><Relationship Id="rId3" Target="../media/image104.png" Type="http://schemas.openxmlformats.org/officeDocument/2006/relationships/image"/><Relationship Id="rId4" Target="../media/image105.svg" Type="http://schemas.openxmlformats.org/officeDocument/2006/relationships/image"/><Relationship Id="rId5" Target="../media/image116.png" Type="http://schemas.openxmlformats.org/officeDocument/2006/relationships/image"/><Relationship Id="rId6" Target="../media/image117.svg" Type="http://schemas.openxmlformats.org/officeDocument/2006/relationships/image"/><Relationship Id="rId7" Target="../media/image118.png" Type="http://schemas.openxmlformats.org/officeDocument/2006/relationships/image"/><Relationship Id="rId8" Target="../media/image119.svg" Type="http://schemas.openxmlformats.org/officeDocument/2006/relationships/image"/><Relationship Id="rId9" Target="../media/image2.png" Type="http://schemas.openxmlformats.org/officeDocument/2006/relationships/image"/></Relationships>
</file>

<file path=ppt/slides/_rels/slide10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png" Type="http://schemas.openxmlformats.org/officeDocument/2006/relationships/image"/><Relationship Id="rId11" Target="http://www.exampaperspractice.co.uk" TargetMode="External" Type="http://schemas.openxmlformats.org/officeDocument/2006/relationships/hyperlink"/><Relationship Id="rId2" Target="../media/image101.png" Type="http://schemas.openxmlformats.org/officeDocument/2006/relationships/image"/><Relationship Id="rId3" Target="../media/image104.png" Type="http://schemas.openxmlformats.org/officeDocument/2006/relationships/image"/><Relationship Id="rId4" Target="../media/image105.svg" Type="http://schemas.openxmlformats.org/officeDocument/2006/relationships/image"/><Relationship Id="rId5" Target="../media/image116.png" Type="http://schemas.openxmlformats.org/officeDocument/2006/relationships/image"/><Relationship Id="rId6" Target="../media/image117.svg" Type="http://schemas.openxmlformats.org/officeDocument/2006/relationships/image"/><Relationship Id="rId7" Target="../media/image118.png" Type="http://schemas.openxmlformats.org/officeDocument/2006/relationships/image"/><Relationship Id="rId8" Target="../media/image119.svg" Type="http://schemas.openxmlformats.org/officeDocument/2006/relationships/image"/><Relationship Id="rId9" Target="../media/image2.png" Type="http://schemas.openxmlformats.org/officeDocument/2006/relationships/image"/></Relationships>
</file>

<file path=ppt/slides/_rels/slide10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png" Type="http://schemas.openxmlformats.org/officeDocument/2006/relationships/image"/><Relationship Id="rId11" Target="http://www.exampaperspractice.co.uk" TargetMode="External" Type="http://schemas.openxmlformats.org/officeDocument/2006/relationships/hyperlink"/><Relationship Id="rId2" Target="../media/image101.png" Type="http://schemas.openxmlformats.org/officeDocument/2006/relationships/image"/><Relationship Id="rId3" Target="../media/image104.png" Type="http://schemas.openxmlformats.org/officeDocument/2006/relationships/image"/><Relationship Id="rId4" Target="../media/image105.svg" Type="http://schemas.openxmlformats.org/officeDocument/2006/relationships/image"/><Relationship Id="rId5" Target="../media/image116.png" Type="http://schemas.openxmlformats.org/officeDocument/2006/relationships/image"/><Relationship Id="rId6" Target="../media/image117.svg" Type="http://schemas.openxmlformats.org/officeDocument/2006/relationships/image"/><Relationship Id="rId7" Target="../media/image118.png" Type="http://schemas.openxmlformats.org/officeDocument/2006/relationships/image"/><Relationship Id="rId8" Target="../media/image119.svg" Type="http://schemas.openxmlformats.org/officeDocument/2006/relationships/image"/><Relationship Id="rId9" Target="../media/image2.png" Type="http://schemas.openxmlformats.org/officeDocument/2006/relationships/image"/></Relationships>
</file>

<file path=ppt/slides/_rels/slide10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png" Type="http://schemas.openxmlformats.org/officeDocument/2006/relationships/image"/><Relationship Id="rId11" Target="http://www.exampaperspractice.co.uk" TargetMode="External" Type="http://schemas.openxmlformats.org/officeDocument/2006/relationships/hyperlink"/><Relationship Id="rId2" Target="../media/image101.png" Type="http://schemas.openxmlformats.org/officeDocument/2006/relationships/image"/><Relationship Id="rId3" Target="../media/image104.png" Type="http://schemas.openxmlformats.org/officeDocument/2006/relationships/image"/><Relationship Id="rId4" Target="../media/image105.svg" Type="http://schemas.openxmlformats.org/officeDocument/2006/relationships/image"/><Relationship Id="rId5" Target="../media/image116.png" Type="http://schemas.openxmlformats.org/officeDocument/2006/relationships/image"/><Relationship Id="rId6" Target="../media/image117.svg" Type="http://schemas.openxmlformats.org/officeDocument/2006/relationships/image"/><Relationship Id="rId7" Target="../media/image118.png" Type="http://schemas.openxmlformats.org/officeDocument/2006/relationships/image"/><Relationship Id="rId8" Target="../media/image119.svg" Type="http://schemas.openxmlformats.org/officeDocument/2006/relationships/image"/><Relationship Id="rId9" Target="../media/image2.png" Type="http://schemas.openxmlformats.org/officeDocument/2006/relationships/image"/></Relationships>
</file>

<file path=ppt/slides/_rels/slide10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0.png" Type="http://schemas.openxmlformats.org/officeDocument/2006/relationships/image"/><Relationship Id="rId3" Target="../media/image29.png" Type="http://schemas.openxmlformats.org/officeDocument/2006/relationships/image"/><Relationship Id="rId4" Target="../media/image30.svg" Type="http://schemas.openxmlformats.org/officeDocument/2006/relationships/image"/><Relationship Id="rId5" Target="../media/image121.png" Type="http://schemas.openxmlformats.org/officeDocument/2006/relationships/image"/><Relationship Id="rId6" Target="../media/image2.png" Type="http://schemas.openxmlformats.org/officeDocument/2006/relationships/image"/><Relationship Id="rId7" Target="../media/image1.png" Type="http://schemas.openxmlformats.org/officeDocument/2006/relationships/image"/><Relationship Id="rId8" Target="http://www.exampaperspractice.co.uk" TargetMode="External" Type="http://schemas.openxmlformats.org/officeDocument/2006/relationships/hyperlink"/></Relationships>
</file>

<file path=ppt/slides/_rels/slide10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0.png" Type="http://schemas.openxmlformats.org/officeDocument/2006/relationships/image"/><Relationship Id="rId3" Target="../media/image29.png" Type="http://schemas.openxmlformats.org/officeDocument/2006/relationships/image"/><Relationship Id="rId4" Target="../media/image30.svg" Type="http://schemas.openxmlformats.org/officeDocument/2006/relationships/image"/><Relationship Id="rId5" Target="../media/image122.png" Type="http://schemas.openxmlformats.org/officeDocument/2006/relationships/image"/><Relationship Id="rId6" Target="../media/image2.png" Type="http://schemas.openxmlformats.org/officeDocument/2006/relationships/image"/><Relationship Id="rId7" Target="../media/image1.png" Type="http://schemas.openxmlformats.org/officeDocument/2006/relationships/image"/><Relationship Id="rId8" Target="http://www.exampaperspractice.co.uk" TargetMode="External" Type="http://schemas.openxmlformats.org/officeDocument/2006/relationships/hyperlink"/></Relationships>
</file>

<file path=ppt/slides/_rels/slide10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0.png" Type="http://schemas.openxmlformats.org/officeDocument/2006/relationships/image"/><Relationship Id="rId3" Target="../media/image29.png" Type="http://schemas.openxmlformats.org/officeDocument/2006/relationships/image"/><Relationship Id="rId4" Target="../media/image30.svg" Type="http://schemas.openxmlformats.org/officeDocument/2006/relationships/image"/><Relationship Id="rId5" Target="../media/image123.png" Type="http://schemas.openxmlformats.org/officeDocument/2006/relationships/image"/><Relationship Id="rId6" Target="../media/image2.png" Type="http://schemas.openxmlformats.org/officeDocument/2006/relationships/image"/><Relationship Id="rId7" Target="../media/image1.png" Type="http://schemas.openxmlformats.org/officeDocument/2006/relationships/image"/><Relationship Id="rId8" Target="http://www.exampaperspractice.co.uk" TargetMode="External" Type="http://schemas.openxmlformats.org/officeDocument/2006/relationships/hyperlink"/></Relationships>
</file>

<file path=ppt/slides/_rels/slide10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0.png" Type="http://schemas.openxmlformats.org/officeDocument/2006/relationships/image"/><Relationship Id="rId3" Target="../media/image29.png" Type="http://schemas.openxmlformats.org/officeDocument/2006/relationships/image"/><Relationship Id="rId4" Target="../media/image30.svg" Type="http://schemas.openxmlformats.org/officeDocument/2006/relationships/image"/><Relationship Id="rId5" Target="../media/image124.png" Type="http://schemas.openxmlformats.org/officeDocument/2006/relationships/image"/><Relationship Id="rId6" Target="../media/image2.png" Type="http://schemas.openxmlformats.org/officeDocument/2006/relationships/image"/><Relationship Id="rId7" Target="../media/image1.png" Type="http://schemas.openxmlformats.org/officeDocument/2006/relationships/image"/><Relationship Id="rId8" Target="http://www.exampaperspractice.co.uk" TargetMode="External" Type="http://schemas.openxmlformats.org/officeDocument/2006/relationships/hyperlink"/></Relationships>
</file>

<file path=ppt/slides/_rels/slide10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0.png" Type="http://schemas.openxmlformats.org/officeDocument/2006/relationships/image"/><Relationship Id="rId3" Target="../media/image29.png" Type="http://schemas.openxmlformats.org/officeDocument/2006/relationships/image"/><Relationship Id="rId4" Target="../media/image30.svg" Type="http://schemas.openxmlformats.org/officeDocument/2006/relationships/image"/><Relationship Id="rId5" Target="../media/image125.png" Type="http://schemas.openxmlformats.org/officeDocument/2006/relationships/image"/><Relationship Id="rId6" Target="../media/image2.png" Type="http://schemas.openxmlformats.org/officeDocument/2006/relationships/image"/><Relationship Id="rId7" Target="../media/image1.png" Type="http://schemas.openxmlformats.org/officeDocument/2006/relationships/image"/><Relationship Id="rId8" Target="http://www.exampaperspractice.co.uk" TargetMode="External" Type="http://schemas.openxmlformats.org/officeDocument/2006/relationships/hyperlink"/></Relationships>
</file>

<file path=ppt/slides/_rels/slide10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0.png" Type="http://schemas.openxmlformats.org/officeDocument/2006/relationships/image"/><Relationship Id="rId3" Target="../media/image29.png" Type="http://schemas.openxmlformats.org/officeDocument/2006/relationships/image"/><Relationship Id="rId4" Target="../media/image30.svg" Type="http://schemas.openxmlformats.org/officeDocument/2006/relationships/image"/><Relationship Id="rId5" Target="../media/image126.png" Type="http://schemas.openxmlformats.org/officeDocument/2006/relationships/image"/><Relationship Id="rId6" Target="../media/image2.png" Type="http://schemas.openxmlformats.org/officeDocument/2006/relationships/image"/><Relationship Id="rId7" Target="../media/image1.png" Type="http://schemas.openxmlformats.org/officeDocument/2006/relationships/image"/><Relationship Id="rId8" Target="http://www.exampaperspractice.co.uk" TargetMode="External" Type="http://schemas.openxmlformats.org/officeDocument/2006/relationships/hyperlink"/></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0.xml" Type="http://schemas.openxmlformats.org/officeDocument/2006/relationships/notesSlide"/><Relationship Id="rId3" Target="../media/image2.png" Type="http://schemas.openxmlformats.org/officeDocument/2006/relationships/image"/><Relationship Id="rId4" Target="../media/image1.png" Type="http://schemas.openxmlformats.org/officeDocument/2006/relationships/image"/><Relationship Id="rId5" Target="http://www.exampaperspractice.co.uk" TargetMode="External" Type="http://schemas.openxmlformats.org/officeDocument/2006/relationships/hyperlink"/></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10" Target="http://www.exampaperspractice.co.uk" TargetMode="External" Type="http://schemas.openxmlformats.org/officeDocument/2006/relationships/hyperlink"/><Relationship Id="rId2" Target="../notesSlides/notesSlide11.xml" Type="http://schemas.openxmlformats.org/officeDocument/2006/relationships/notesSlide"/><Relationship Id="rId3" Target="../media/image12.png" Type="http://schemas.openxmlformats.org/officeDocument/2006/relationships/image"/><Relationship Id="rId4" Target="../media/image15.png" Type="http://schemas.openxmlformats.org/officeDocument/2006/relationships/image"/><Relationship Id="rId5" Target="../media/image16.png" Type="http://schemas.openxmlformats.org/officeDocument/2006/relationships/image"/><Relationship Id="rId6" Target="../media/image17.png" Type="http://schemas.openxmlformats.org/officeDocument/2006/relationships/image"/><Relationship Id="rId7" Target="../media/image18.png" Type="http://schemas.openxmlformats.org/officeDocument/2006/relationships/image"/><Relationship Id="rId8" Target="../media/image2.png" Type="http://schemas.openxmlformats.org/officeDocument/2006/relationships/image"/><Relationship Id="rId9" Target="../media/image1.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2.xml" Type="http://schemas.openxmlformats.org/officeDocument/2006/relationships/notesSlide"/><Relationship Id="rId3" Target="../media/image15.png" Type="http://schemas.openxmlformats.org/officeDocument/2006/relationships/image"/><Relationship Id="rId4" Target="../media/image16.png" Type="http://schemas.openxmlformats.org/officeDocument/2006/relationships/image"/><Relationship Id="rId5" Target="../media/image2.png" Type="http://schemas.openxmlformats.org/officeDocument/2006/relationships/image"/><Relationship Id="rId6" Target="../media/image1.png" Type="http://schemas.openxmlformats.org/officeDocument/2006/relationships/image"/><Relationship Id="rId7" Target="http://www.exampaperspractice.co.uk" TargetMode="External" Type="http://schemas.openxmlformats.org/officeDocument/2006/relationships/hyperlink"/></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3.xml" Type="http://schemas.openxmlformats.org/officeDocument/2006/relationships/notesSlide"/><Relationship Id="rId3" Target="../media/image15.png" Type="http://schemas.openxmlformats.org/officeDocument/2006/relationships/image"/><Relationship Id="rId4" Target="../media/image16.png" Type="http://schemas.openxmlformats.org/officeDocument/2006/relationships/image"/><Relationship Id="rId5" Target="../media/image2.png" Type="http://schemas.openxmlformats.org/officeDocument/2006/relationships/image"/><Relationship Id="rId6" Target="../media/image1.png" Type="http://schemas.openxmlformats.org/officeDocument/2006/relationships/image"/><Relationship Id="rId7" Target="http://www.exampaperspractice.co.uk" TargetMode="External" Type="http://schemas.openxmlformats.org/officeDocument/2006/relationships/hyperlink"/></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4.xml" Type="http://schemas.openxmlformats.org/officeDocument/2006/relationships/notesSlide"/><Relationship Id="rId3" Target="../media/image15.png" Type="http://schemas.openxmlformats.org/officeDocument/2006/relationships/image"/><Relationship Id="rId4" Target="../media/image17.png" Type="http://schemas.openxmlformats.org/officeDocument/2006/relationships/image"/><Relationship Id="rId5" Target="../media/image8.png" Type="http://schemas.openxmlformats.org/officeDocument/2006/relationships/image"/><Relationship Id="rId6" Target="../media/image2.png" Type="http://schemas.openxmlformats.org/officeDocument/2006/relationships/image"/><Relationship Id="rId7" Target="../media/image1.png" Type="http://schemas.openxmlformats.org/officeDocument/2006/relationships/image"/><Relationship Id="rId8" Target="http://www.exampaperspractice.co.uk" TargetMode="External" Type="http://schemas.openxmlformats.org/officeDocument/2006/relationships/hyperlink"/></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5.xml" Type="http://schemas.openxmlformats.org/officeDocument/2006/relationships/notesSlide"/><Relationship Id="rId3" Target="../media/image15.png" Type="http://schemas.openxmlformats.org/officeDocument/2006/relationships/image"/><Relationship Id="rId4" Target="../media/image18.png" Type="http://schemas.openxmlformats.org/officeDocument/2006/relationships/image"/><Relationship Id="rId5" Target="../media/image2.png" Type="http://schemas.openxmlformats.org/officeDocument/2006/relationships/image"/><Relationship Id="rId6" Target="../media/image1.png" Type="http://schemas.openxmlformats.org/officeDocument/2006/relationships/image"/><Relationship Id="rId7" Target="http://www.exampaperspractice.co.uk" TargetMode="External" Type="http://schemas.openxmlformats.org/officeDocument/2006/relationships/hyperlink"/></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6.xml" Type="http://schemas.openxmlformats.org/officeDocument/2006/relationships/notesSlide"/><Relationship Id="rId3" Target="../media/image15.png" Type="http://schemas.openxmlformats.org/officeDocument/2006/relationships/image"/><Relationship Id="rId4" Target="../media/image18.png" Type="http://schemas.openxmlformats.org/officeDocument/2006/relationships/image"/><Relationship Id="rId5" Target="../media/image2.png" Type="http://schemas.openxmlformats.org/officeDocument/2006/relationships/image"/><Relationship Id="rId6" Target="../media/image1.png" Type="http://schemas.openxmlformats.org/officeDocument/2006/relationships/image"/><Relationship Id="rId7" Target="http://www.exampaperspractice.co.uk" TargetMode="External" Type="http://schemas.openxmlformats.org/officeDocument/2006/relationships/hyperlink"/></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7.xml" Type="http://schemas.openxmlformats.org/officeDocument/2006/relationships/notesSlide"/><Relationship Id="rId3" Target="../media/image15.png" Type="http://schemas.openxmlformats.org/officeDocument/2006/relationships/image"/><Relationship Id="rId4" Target="../media/image18.png" Type="http://schemas.openxmlformats.org/officeDocument/2006/relationships/image"/><Relationship Id="rId5" Target="../media/image19.png" Type="http://schemas.openxmlformats.org/officeDocument/2006/relationships/image"/><Relationship Id="rId6" Target="../media/image13.png" Type="http://schemas.openxmlformats.org/officeDocument/2006/relationships/image"/><Relationship Id="rId7" Target="../media/image2.png" Type="http://schemas.openxmlformats.org/officeDocument/2006/relationships/image"/><Relationship Id="rId8" Target="../media/image1.png" Type="http://schemas.openxmlformats.org/officeDocument/2006/relationships/image"/><Relationship Id="rId9" Target="http://www.exampaperspractice.co.uk" TargetMode="External" Type="http://schemas.openxmlformats.org/officeDocument/2006/relationships/hyperlink"/></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8.xml" Type="http://schemas.openxmlformats.org/officeDocument/2006/relationships/notesSlide"/><Relationship Id="rId3" Target="../media/image15.png" Type="http://schemas.openxmlformats.org/officeDocument/2006/relationships/image"/><Relationship Id="rId4" Target="../media/image18.png" Type="http://schemas.openxmlformats.org/officeDocument/2006/relationships/image"/><Relationship Id="rId5" Target="../media/image20.png" Type="http://schemas.openxmlformats.org/officeDocument/2006/relationships/image"/><Relationship Id="rId6" Target="../media/image13.png" Type="http://schemas.openxmlformats.org/officeDocument/2006/relationships/image"/><Relationship Id="rId7" Target="../media/image2.png" Type="http://schemas.openxmlformats.org/officeDocument/2006/relationships/image"/><Relationship Id="rId8" Target="../media/image1.png" Type="http://schemas.openxmlformats.org/officeDocument/2006/relationships/image"/><Relationship Id="rId9" Target="http://www.exampaperspractice.co.uk" TargetMode="External" Type="http://schemas.openxmlformats.org/officeDocument/2006/relationships/hyperlink"/></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 Id="rId3" Target="../media/image3.png" Type="http://schemas.openxmlformats.org/officeDocument/2006/relationships/image"/><Relationship Id="rId4" Target="../media/image2.png" Type="http://schemas.openxmlformats.org/officeDocument/2006/relationships/image"/><Relationship Id="rId5" Target="../media/image1.png" Type="http://schemas.openxmlformats.org/officeDocument/2006/relationships/image"/><Relationship Id="rId6" Target="http://www.exampaperspractice.co.uk" TargetMode="External" Type="http://schemas.openxmlformats.org/officeDocument/2006/relationships/hyperlink"/></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10" Target="http://www.exampaperspractice.co.uk" TargetMode="External" Type="http://schemas.openxmlformats.org/officeDocument/2006/relationships/hyperlink"/><Relationship Id="rId2" Target="../notesSlides/notesSlide19.xml" Type="http://schemas.openxmlformats.org/officeDocument/2006/relationships/notesSlide"/><Relationship Id="rId3" Target="../media/image12.png" Type="http://schemas.openxmlformats.org/officeDocument/2006/relationships/image"/><Relationship Id="rId4" Target="../media/image15.png" Type="http://schemas.openxmlformats.org/officeDocument/2006/relationships/image"/><Relationship Id="rId5" Target="../media/image16.png" Type="http://schemas.openxmlformats.org/officeDocument/2006/relationships/image"/><Relationship Id="rId6" Target="../media/image17.png" Type="http://schemas.openxmlformats.org/officeDocument/2006/relationships/image"/><Relationship Id="rId7" Target="../media/image18.png" Type="http://schemas.openxmlformats.org/officeDocument/2006/relationships/image"/><Relationship Id="rId8" Target="../media/image2.png" Type="http://schemas.openxmlformats.org/officeDocument/2006/relationships/image"/><Relationship Id="rId9" Target="../media/image1.pn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0.xml" Type="http://schemas.openxmlformats.org/officeDocument/2006/relationships/notesSlide"/><Relationship Id="rId3" Target="../media/image16.png" Type="http://schemas.openxmlformats.org/officeDocument/2006/relationships/image"/><Relationship Id="rId4" Target="../media/image21.png" Type="http://schemas.openxmlformats.org/officeDocument/2006/relationships/image"/><Relationship Id="rId5" Target="../media/image2.png" Type="http://schemas.openxmlformats.org/officeDocument/2006/relationships/image"/><Relationship Id="rId6" Target="../media/image1.png" Type="http://schemas.openxmlformats.org/officeDocument/2006/relationships/image"/><Relationship Id="rId7" Target="http://www.exampaperspractice.co.uk" TargetMode="External" Type="http://schemas.openxmlformats.org/officeDocument/2006/relationships/hyperlink"/></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1.xml" Type="http://schemas.openxmlformats.org/officeDocument/2006/relationships/notesSlide"/><Relationship Id="rId3" Target="../media/image16.png" Type="http://schemas.openxmlformats.org/officeDocument/2006/relationships/image"/><Relationship Id="rId4" Target="../media/image2.png" Type="http://schemas.openxmlformats.org/officeDocument/2006/relationships/image"/><Relationship Id="rId5" Target="../media/image1.png" Type="http://schemas.openxmlformats.org/officeDocument/2006/relationships/image"/><Relationship Id="rId6" Target="http://www.exampaperspractice.co.uk" TargetMode="External" Type="http://schemas.openxmlformats.org/officeDocument/2006/relationships/hyperlink"/></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2.xml" Type="http://schemas.openxmlformats.org/officeDocument/2006/relationships/notesSlide"/><Relationship Id="rId3" Target="../media/image16.png" Type="http://schemas.openxmlformats.org/officeDocument/2006/relationships/image"/><Relationship Id="rId4" Target="../media/image22.png" Type="http://schemas.openxmlformats.org/officeDocument/2006/relationships/image"/><Relationship Id="rId5" Target="../media/image2.png" Type="http://schemas.openxmlformats.org/officeDocument/2006/relationships/image"/><Relationship Id="rId6" Target="../media/image1.png" Type="http://schemas.openxmlformats.org/officeDocument/2006/relationships/image"/><Relationship Id="rId7" Target="http://www.exampaperspractice.co.uk" TargetMode="External" Type="http://schemas.openxmlformats.org/officeDocument/2006/relationships/hyperlink"/></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3.xml" Type="http://schemas.openxmlformats.org/officeDocument/2006/relationships/notesSlide"/><Relationship Id="rId3" Target="../media/image16.png" Type="http://schemas.openxmlformats.org/officeDocument/2006/relationships/image"/><Relationship Id="rId4" Target="../media/image22.png" Type="http://schemas.openxmlformats.org/officeDocument/2006/relationships/image"/><Relationship Id="rId5" Target="../media/image2.png" Type="http://schemas.openxmlformats.org/officeDocument/2006/relationships/image"/><Relationship Id="rId6" Target="../media/image1.png" Type="http://schemas.openxmlformats.org/officeDocument/2006/relationships/image"/><Relationship Id="rId7" Target="http://www.exampaperspractice.co.uk" TargetMode="External" Type="http://schemas.openxmlformats.org/officeDocument/2006/relationships/hyperlink"/></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4.xml" Type="http://schemas.openxmlformats.org/officeDocument/2006/relationships/notesSlide"/><Relationship Id="rId3" Target="../media/image2.png" Type="http://schemas.openxmlformats.org/officeDocument/2006/relationships/image"/><Relationship Id="rId4" Target="../media/image1.png" Type="http://schemas.openxmlformats.org/officeDocument/2006/relationships/image"/><Relationship Id="rId5" Target="http://www.exampaperspractice.co.uk" TargetMode="External" Type="http://schemas.openxmlformats.org/officeDocument/2006/relationships/hyperlink"/></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5.xml" Type="http://schemas.openxmlformats.org/officeDocument/2006/relationships/notesSlide"/><Relationship Id="rId3" Target="../media/image21.png" Type="http://schemas.openxmlformats.org/officeDocument/2006/relationships/image"/><Relationship Id="rId4" Target="../media/image2.png" Type="http://schemas.openxmlformats.org/officeDocument/2006/relationships/image"/><Relationship Id="rId5" Target="../media/image1.png" Type="http://schemas.openxmlformats.org/officeDocument/2006/relationships/image"/><Relationship Id="rId6" Target="http://www.exampaperspractice.co.uk" TargetMode="External" Type="http://schemas.openxmlformats.org/officeDocument/2006/relationships/hyperlink"/></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6.xml" Type="http://schemas.openxmlformats.org/officeDocument/2006/relationships/notesSlide"/><Relationship Id="rId3" Target="../media/image23.png" Type="http://schemas.openxmlformats.org/officeDocument/2006/relationships/image"/><Relationship Id="rId4" Target="../media/image24.png" Type="http://schemas.openxmlformats.org/officeDocument/2006/relationships/image"/><Relationship Id="rId5" Target="../media/image2.png" Type="http://schemas.openxmlformats.org/officeDocument/2006/relationships/image"/><Relationship Id="rId6" Target="../media/image1.png" Type="http://schemas.openxmlformats.org/officeDocument/2006/relationships/image"/><Relationship Id="rId7" Target="http://www.exampaperspractice.co.uk" TargetMode="External" Type="http://schemas.openxmlformats.org/officeDocument/2006/relationships/hyperlink"/></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7.xml" Type="http://schemas.openxmlformats.org/officeDocument/2006/relationships/notesSlide"/><Relationship Id="rId3" Target="../media/image25.png" Type="http://schemas.openxmlformats.org/officeDocument/2006/relationships/image"/><Relationship Id="rId4" Target="../media/image2.png" Type="http://schemas.openxmlformats.org/officeDocument/2006/relationships/image"/><Relationship Id="rId5" Target="../media/image1.png" Type="http://schemas.openxmlformats.org/officeDocument/2006/relationships/image"/><Relationship Id="rId6" Target="http://www.exampaperspractice.co.uk" TargetMode="External" Type="http://schemas.openxmlformats.org/officeDocument/2006/relationships/hyperlink"/></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8.xml" Type="http://schemas.openxmlformats.org/officeDocument/2006/relationships/notesSlide"/><Relationship Id="rId3" Target="../media/image26.png" Type="http://schemas.openxmlformats.org/officeDocument/2006/relationships/image"/><Relationship Id="rId4" Target="../media/image2.png" Type="http://schemas.openxmlformats.org/officeDocument/2006/relationships/image"/><Relationship Id="rId5" Target="../media/image1.png" Type="http://schemas.openxmlformats.org/officeDocument/2006/relationships/image"/><Relationship Id="rId6" Target="http://www.exampaperspractice.co.uk" TargetMode="External" Type="http://schemas.openxmlformats.org/officeDocument/2006/relationships/hyperlink"/></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10" Target="http://www.exampaperspractice.co.uk" TargetMode="External" Type="http://schemas.openxmlformats.org/officeDocument/2006/relationships/hyperlink"/><Relationship Id="rId2" Target="../notesSlides/notesSlide2.xml" Type="http://schemas.openxmlformats.org/officeDocument/2006/relationships/notesSlide"/><Relationship Id="rId3" Target="../media/image4.png" Type="http://schemas.openxmlformats.org/officeDocument/2006/relationships/image"/><Relationship Id="rId4" Target="../media/image5.png" Type="http://schemas.openxmlformats.org/officeDocument/2006/relationships/image"/><Relationship Id="rId5" Target="../media/image6.png" Type="http://schemas.openxmlformats.org/officeDocument/2006/relationships/image"/><Relationship Id="rId6" Target="../media/image7.png" Type="http://schemas.openxmlformats.org/officeDocument/2006/relationships/image"/><Relationship Id="rId7" Target="../media/image8.png" Type="http://schemas.openxmlformats.org/officeDocument/2006/relationships/image"/><Relationship Id="rId8" Target="../media/image2.png" Type="http://schemas.openxmlformats.org/officeDocument/2006/relationships/image"/><Relationship Id="rId9" Target="../media/image1.pn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9.xml" Type="http://schemas.openxmlformats.org/officeDocument/2006/relationships/notesSlide"/><Relationship Id="rId3" Target="../media/image2.png" Type="http://schemas.openxmlformats.org/officeDocument/2006/relationships/image"/><Relationship Id="rId4" Target="../media/image1.png" Type="http://schemas.openxmlformats.org/officeDocument/2006/relationships/image"/><Relationship Id="rId5" Target="http://www.exampaperspractice.co.uk" TargetMode="External" Type="http://schemas.openxmlformats.org/officeDocument/2006/relationships/hyperlink"/></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0.xml" Type="http://schemas.openxmlformats.org/officeDocument/2006/relationships/notesSlide"/><Relationship Id="rId3" Target="../media/image16.png" Type="http://schemas.openxmlformats.org/officeDocument/2006/relationships/image"/><Relationship Id="rId4" Target="../media/image21.png" Type="http://schemas.openxmlformats.org/officeDocument/2006/relationships/image"/><Relationship Id="rId5" Target="../media/image27.png" Type="http://schemas.openxmlformats.org/officeDocument/2006/relationships/image"/><Relationship Id="rId6" Target="../media/image2.png" Type="http://schemas.openxmlformats.org/officeDocument/2006/relationships/image"/><Relationship Id="rId7" Target="../media/image1.png" Type="http://schemas.openxmlformats.org/officeDocument/2006/relationships/image"/><Relationship Id="rId8" Target="http://www.exampaperspractice.co.uk" TargetMode="External" Type="http://schemas.openxmlformats.org/officeDocument/2006/relationships/hyperlink"/></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1.xml" Type="http://schemas.openxmlformats.org/officeDocument/2006/relationships/notesSlide"/><Relationship Id="rId3" Target="../media/image16.png" Type="http://schemas.openxmlformats.org/officeDocument/2006/relationships/image"/><Relationship Id="rId4" Target="../media/image21.png" Type="http://schemas.openxmlformats.org/officeDocument/2006/relationships/image"/><Relationship Id="rId5" Target="../media/image27.png" Type="http://schemas.openxmlformats.org/officeDocument/2006/relationships/image"/><Relationship Id="rId6" Target="../media/image2.png" Type="http://schemas.openxmlformats.org/officeDocument/2006/relationships/image"/><Relationship Id="rId7" Target="../media/image1.png" Type="http://schemas.openxmlformats.org/officeDocument/2006/relationships/image"/><Relationship Id="rId8" Target="http://www.exampaperspractice.co.uk" TargetMode="External" Type="http://schemas.openxmlformats.org/officeDocument/2006/relationships/hyperlink"/></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2.xml" Type="http://schemas.openxmlformats.org/officeDocument/2006/relationships/notesSlide"/><Relationship Id="rId3" Target="../media/image16.png" Type="http://schemas.openxmlformats.org/officeDocument/2006/relationships/image"/><Relationship Id="rId4" Target="../media/image21.png" Type="http://schemas.openxmlformats.org/officeDocument/2006/relationships/image"/><Relationship Id="rId5" Target="../media/image27.png" Type="http://schemas.openxmlformats.org/officeDocument/2006/relationships/image"/><Relationship Id="rId6" Target="../media/image2.png" Type="http://schemas.openxmlformats.org/officeDocument/2006/relationships/image"/><Relationship Id="rId7" Target="../media/image1.png" Type="http://schemas.openxmlformats.org/officeDocument/2006/relationships/image"/><Relationship Id="rId8" Target="http://www.exampaperspractice.co.uk" TargetMode="External" Type="http://schemas.openxmlformats.org/officeDocument/2006/relationships/hyperlink"/></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3.xml" Type="http://schemas.openxmlformats.org/officeDocument/2006/relationships/notesSlide"/><Relationship Id="rId3" Target="../media/image16.png" Type="http://schemas.openxmlformats.org/officeDocument/2006/relationships/image"/><Relationship Id="rId4" Target="../media/image21.png" Type="http://schemas.openxmlformats.org/officeDocument/2006/relationships/image"/><Relationship Id="rId5" Target="../media/image27.png" Type="http://schemas.openxmlformats.org/officeDocument/2006/relationships/image"/><Relationship Id="rId6" Target="../media/image2.png" Type="http://schemas.openxmlformats.org/officeDocument/2006/relationships/image"/><Relationship Id="rId7" Target="../media/image1.png" Type="http://schemas.openxmlformats.org/officeDocument/2006/relationships/image"/><Relationship Id="rId8" Target="http://www.exampaperspractice.co.uk" TargetMode="External" Type="http://schemas.openxmlformats.org/officeDocument/2006/relationships/hyperlink"/></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jpeg" Type="http://schemas.openxmlformats.org/officeDocument/2006/relationships/image"/><Relationship Id="rId3" Target="../media/image29.png" Type="http://schemas.openxmlformats.org/officeDocument/2006/relationships/image"/><Relationship Id="rId4" Target="../media/image30.svg" Type="http://schemas.openxmlformats.org/officeDocument/2006/relationships/image"/><Relationship Id="rId5" Target="../media/image31.png" Type="http://schemas.openxmlformats.org/officeDocument/2006/relationships/image"/><Relationship Id="rId6" Target="../media/image2.png" Type="http://schemas.openxmlformats.org/officeDocument/2006/relationships/image"/><Relationship Id="rId7" Target="../media/image1.png" Type="http://schemas.openxmlformats.org/officeDocument/2006/relationships/image"/><Relationship Id="rId8" Target="http://www.exampaperspractice.co.uk" TargetMode="External" Type="http://schemas.openxmlformats.org/officeDocument/2006/relationships/hyperlink"/></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jpeg" Type="http://schemas.openxmlformats.org/officeDocument/2006/relationships/image"/><Relationship Id="rId3" Target="../media/image29.png" Type="http://schemas.openxmlformats.org/officeDocument/2006/relationships/image"/><Relationship Id="rId4" Target="../media/image30.svg" Type="http://schemas.openxmlformats.org/officeDocument/2006/relationships/image"/><Relationship Id="rId5" Target="../media/image32.png" Type="http://schemas.openxmlformats.org/officeDocument/2006/relationships/image"/><Relationship Id="rId6" Target="../media/image2.png" Type="http://schemas.openxmlformats.org/officeDocument/2006/relationships/image"/><Relationship Id="rId7" Target="../media/image1.png" Type="http://schemas.openxmlformats.org/officeDocument/2006/relationships/image"/><Relationship Id="rId8" Target="http://www.exampaperspractice.co.uk" TargetMode="External" Type="http://schemas.openxmlformats.org/officeDocument/2006/relationships/hyperlink"/></Relationships>
</file>

<file path=ppt/slides/_rels/slide3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jpeg" Type="http://schemas.openxmlformats.org/officeDocument/2006/relationships/image"/><Relationship Id="rId3" Target="../media/image29.png" Type="http://schemas.openxmlformats.org/officeDocument/2006/relationships/image"/><Relationship Id="rId4" Target="../media/image30.svg" Type="http://schemas.openxmlformats.org/officeDocument/2006/relationships/image"/><Relationship Id="rId5" Target="../media/image33.png" Type="http://schemas.openxmlformats.org/officeDocument/2006/relationships/image"/><Relationship Id="rId6" Target="../media/image2.png" Type="http://schemas.openxmlformats.org/officeDocument/2006/relationships/image"/><Relationship Id="rId7" Target="../media/image1.png" Type="http://schemas.openxmlformats.org/officeDocument/2006/relationships/image"/><Relationship Id="rId8" Target="http://www.exampaperspractice.co.uk" TargetMode="External" Type="http://schemas.openxmlformats.org/officeDocument/2006/relationships/hyperlink"/></Relationships>
</file>

<file path=ppt/slides/_rels/slide3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jpeg" Type="http://schemas.openxmlformats.org/officeDocument/2006/relationships/image"/><Relationship Id="rId3" Target="../media/image29.png" Type="http://schemas.openxmlformats.org/officeDocument/2006/relationships/image"/><Relationship Id="rId4" Target="../media/image30.svg" Type="http://schemas.openxmlformats.org/officeDocument/2006/relationships/image"/><Relationship Id="rId5" Target="../media/image34.png" Type="http://schemas.openxmlformats.org/officeDocument/2006/relationships/image"/><Relationship Id="rId6" Target="../media/image2.png" Type="http://schemas.openxmlformats.org/officeDocument/2006/relationships/image"/><Relationship Id="rId7" Target="../media/image1.png" Type="http://schemas.openxmlformats.org/officeDocument/2006/relationships/image"/><Relationship Id="rId8" Target="http://www.exampaperspractice.co.uk" TargetMode="External" Type="http://schemas.openxmlformats.org/officeDocument/2006/relationships/hyperlink"/></Relationships>
</file>

<file path=ppt/slides/_rels/slide3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2.svg" Type="http://schemas.openxmlformats.org/officeDocument/2006/relationships/image"/><Relationship Id="rId11" Target="../media/image43.png" Type="http://schemas.openxmlformats.org/officeDocument/2006/relationships/image"/><Relationship Id="rId12" Target="../media/image2.png" Type="http://schemas.openxmlformats.org/officeDocument/2006/relationships/image"/><Relationship Id="rId13" Target="../media/image1.png" Type="http://schemas.openxmlformats.org/officeDocument/2006/relationships/image"/><Relationship Id="rId14" Target="http://www.exampaperspractice.co.uk" TargetMode="External" Type="http://schemas.openxmlformats.org/officeDocument/2006/relationships/hyperlink"/><Relationship Id="rId2" Target="../notesSlides/notesSlide34.xml" Type="http://schemas.openxmlformats.org/officeDocument/2006/relationships/notesSlide"/><Relationship Id="rId3" Target="../media/image35.png" Type="http://schemas.openxmlformats.org/officeDocument/2006/relationships/image"/><Relationship Id="rId4" Target="../media/image36.svg" Type="http://schemas.openxmlformats.org/officeDocument/2006/relationships/image"/><Relationship Id="rId5" Target="../media/image37.png" Type="http://schemas.openxmlformats.org/officeDocument/2006/relationships/image"/><Relationship Id="rId6" Target="../media/image38.png" Type="http://schemas.openxmlformats.org/officeDocument/2006/relationships/image"/><Relationship Id="rId7" Target="../media/image39.svg" Type="http://schemas.openxmlformats.org/officeDocument/2006/relationships/image"/><Relationship Id="rId8" Target="../media/image40.png" Type="http://schemas.openxmlformats.org/officeDocument/2006/relationships/image"/><Relationship Id="rId9" Target="../media/image41.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10" Target="http://www.exampaperspractice.co.uk" TargetMode="External" Type="http://schemas.openxmlformats.org/officeDocument/2006/relationships/hyperlink"/><Relationship Id="rId2" Target="../notesSlides/notesSlide3.xml" Type="http://schemas.openxmlformats.org/officeDocument/2006/relationships/notesSlide"/><Relationship Id="rId3" Target="../media/image4.png" Type="http://schemas.openxmlformats.org/officeDocument/2006/relationships/image"/><Relationship Id="rId4" Target="../media/image9.png" Type="http://schemas.openxmlformats.org/officeDocument/2006/relationships/image"/><Relationship Id="rId5" Target="../media/image10.png" Type="http://schemas.openxmlformats.org/officeDocument/2006/relationships/image"/><Relationship Id="rId6" Target="../media/image7.png" Type="http://schemas.openxmlformats.org/officeDocument/2006/relationships/image"/><Relationship Id="rId7" Target="../media/image8.png" Type="http://schemas.openxmlformats.org/officeDocument/2006/relationships/image"/><Relationship Id="rId8" Target="../media/image2.png" Type="http://schemas.openxmlformats.org/officeDocument/2006/relationships/image"/><Relationship Id="rId9" Target="../media/image1.png" Type="http://schemas.openxmlformats.org/officeDocument/2006/relationships/image"/></Relationships>
</file>

<file path=ppt/slides/_rels/slide4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4.png" Type="http://schemas.openxmlformats.org/officeDocument/2006/relationships/image"/><Relationship Id="rId11" Target="../media/image45.png" Type="http://schemas.openxmlformats.org/officeDocument/2006/relationships/image"/><Relationship Id="rId12" Target="../media/image46.png" Type="http://schemas.openxmlformats.org/officeDocument/2006/relationships/image"/><Relationship Id="rId13" Target="../media/image2.png" Type="http://schemas.openxmlformats.org/officeDocument/2006/relationships/image"/><Relationship Id="rId14" Target="../media/image1.png" Type="http://schemas.openxmlformats.org/officeDocument/2006/relationships/image"/><Relationship Id="rId15" Target="http://www.exampaperspractice.co.uk" TargetMode="External" Type="http://schemas.openxmlformats.org/officeDocument/2006/relationships/hyperlink"/><Relationship Id="rId2" Target="../notesSlides/notesSlide35.xml" Type="http://schemas.openxmlformats.org/officeDocument/2006/relationships/notesSlide"/><Relationship Id="rId3" Target="../media/image35.png" Type="http://schemas.openxmlformats.org/officeDocument/2006/relationships/image"/><Relationship Id="rId4" Target="../media/image36.svg" Type="http://schemas.openxmlformats.org/officeDocument/2006/relationships/image"/><Relationship Id="rId5" Target="../media/image37.png" Type="http://schemas.openxmlformats.org/officeDocument/2006/relationships/image"/><Relationship Id="rId6" Target="../media/image38.png" Type="http://schemas.openxmlformats.org/officeDocument/2006/relationships/image"/><Relationship Id="rId7" Target="../media/image39.svg" Type="http://schemas.openxmlformats.org/officeDocument/2006/relationships/image"/><Relationship Id="rId8" Target="../media/image40.png" Type="http://schemas.openxmlformats.org/officeDocument/2006/relationships/image"/><Relationship Id="rId9" Target="../media/image43.png" Type="http://schemas.openxmlformats.org/officeDocument/2006/relationships/image"/></Relationships>
</file>

<file path=ppt/slides/_rels/slide4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7.png" Type="http://schemas.openxmlformats.org/officeDocument/2006/relationships/image"/><Relationship Id="rId11" Target="../media/image2.png" Type="http://schemas.openxmlformats.org/officeDocument/2006/relationships/image"/><Relationship Id="rId12" Target="../media/image1.png" Type="http://schemas.openxmlformats.org/officeDocument/2006/relationships/image"/><Relationship Id="rId13" Target="http://www.exampaperspractice.co.uk" TargetMode="External" Type="http://schemas.openxmlformats.org/officeDocument/2006/relationships/hyperlink"/><Relationship Id="rId2" Target="../notesSlides/notesSlide36.xml" Type="http://schemas.openxmlformats.org/officeDocument/2006/relationships/notesSlide"/><Relationship Id="rId3" Target="../media/image35.png" Type="http://schemas.openxmlformats.org/officeDocument/2006/relationships/image"/><Relationship Id="rId4" Target="../media/image36.svg" Type="http://schemas.openxmlformats.org/officeDocument/2006/relationships/image"/><Relationship Id="rId5" Target="../media/image37.png" Type="http://schemas.openxmlformats.org/officeDocument/2006/relationships/image"/><Relationship Id="rId6" Target="../media/image38.png" Type="http://schemas.openxmlformats.org/officeDocument/2006/relationships/image"/><Relationship Id="rId7" Target="../media/image39.svg" Type="http://schemas.openxmlformats.org/officeDocument/2006/relationships/image"/><Relationship Id="rId8" Target="../media/image40.png" Type="http://schemas.openxmlformats.org/officeDocument/2006/relationships/image"/><Relationship Id="rId9" Target="../media/image43.png" Type="http://schemas.openxmlformats.org/officeDocument/2006/relationships/image"/></Relationships>
</file>

<file path=ppt/slides/_rels/slide4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png" Type="http://schemas.openxmlformats.org/officeDocument/2006/relationships/image"/><Relationship Id="rId11" Target="../media/image1.png" Type="http://schemas.openxmlformats.org/officeDocument/2006/relationships/image"/><Relationship Id="rId12" Target="http://www.exampaperspractice.co.uk" TargetMode="External" Type="http://schemas.openxmlformats.org/officeDocument/2006/relationships/hyperlink"/><Relationship Id="rId2" Target="../notesSlides/notesSlide37.xml" Type="http://schemas.openxmlformats.org/officeDocument/2006/relationships/notesSlide"/><Relationship Id="rId3" Target="../media/image35.png" Type="http://schemas.openxmlformats.org/officeDocument/2006/relationships/image"/><Relationship Id="rId4" Target="../media/image36.svg" Type="http://schemas.openxmlformats.org/officeDocument/2006/relationships/image"/><Relationship Id="rId5" Target="../media/image37.png" Type="http://schemas.openxmlformats.org/officeDocument/2006/relationships/image"/><Relationship Id="rId6" Target="../media/image38.png" Type="http://schemas.openxmlformats.org/officeDocument/2006/relationships/image"/><Relationship Id="rId7" Target="../media/image39.svg" Type="http://schemas.openxmlformats.org/officeDocument/2006/relationships/image"/><Relationship Id="rId8" Target="../media/image40.png" Type="http://schemas.openxmlformats.org/officeDocument/2006/relationships/image"/><Relationship Id="rId9" Target="../media/image43.png" Type="http://schemas.openxmlformats.org/officeDocument/2006/relationships/image"/></Relationships>
</file>

<file path=ppt/slides/_rels/slide4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8.png" Type="http://schemas.openxmlformats.org/officeDocument/2006/relationships/image"/><Relationship Id="rId11" Target="../media/image2.png" Type="http://schemas.openxmlformats.org/officeDocument/2006/relationships/image"/><Relationship Id="rId12" Target="../media/image1.png" Type="http://schemas.openxmlformats.org/officeDocument/2006/relationships/image"/><Relationship Id="rId13" Target="http://www.exampaperspractice.co.uk" TargetMode="External" Type="http://schemas.openxmlformats.org/officeDocument/2006/relationships/hyperlink"/><Relationship Id="rId2" Target="../notesSlides/notesSlide38.xml" Type="http://schemas.openxmlformats.org/officeDocument/2006/relationships/notesSlide"/><Relationship Id="rId3" Target="../media/image35.png" Type="http://schemas.openxmlformats.org/officeDocument/2006/relationships/image"/><Relationship Id="rId4" Target="../media/image36.svg" Type="http://schemas.openxmlformats.org/officeDocument/2006/relationships/image"/><Relationship Id="rId5" Target="../media/image37.png" Type="http://schemas.openxmlformats.org/officeDocument/2006/relationships/image"/><Relationship Id="rId6" Target="../media/image38.png" Type="http://schemas.openxmlformats.org/officeDocument/2006/relationships/image"/><Relationship Id="rId7" Target="../media/image39.svg" Type="http://schemas.openxmlformats.org/officeDocument/2006/relationships/image"/><Relationship Id="rId8" Target="../media/image40.png" Type="http://schemas.openxmlformats.org/officeDocument/2006/relationships/image"/><Relationship Id="rId9" Target="../media/image43.png" Type="http://schemas.openxmlformats.org/officeDocument/2006/relationships/image"/></Relationships>
</file>

<file path=ppt/slides/_rels/slide4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png" Type="http://schemas.openxmlformats.org/officeDocument/2006/relationships/image"/><Relationship Id="rId11" Target="../media/image1.png" Type="http://schemas.openxmlformats.org/officeDocument/2006/relationships/image"/><Relationship Id="rId12" Target="http://www.exampaperspractice.co.uk" TargetMode="External" Type="http://schemas.openxmlformats.org/officeDocument/2006/relationships/hyperlink"/><Relationship Id="rId2" Target="../notesSlides/notesSlide39.xml" Type="http://schemas.openxmlformats.org/officeDocument/2006/relationships/notesSlide"/><Relationship Id="rId3" Target="../media/image35.png" Type="http://schemas.openxmlformats.org/officeDocument/2006/relationships/image"/><Relationship Id="rId4" Target="../media/image36.svg" Type="http://schemas.openxmlformats.org/officeDocument/2006/relationships/image"/><Relationship Id="rId5" Target="../media/image37.png" Type="http://schemas.openxmlformats.org/officeDocument/2006/relationships/image"/><Relationship Id="rId6" Target="../media/image38.png" Type="http://schemas.openxmlformats.org/officeDocument/2006/relationships/image"/><Relationship Id="rId7" Target="../media/image39.svg" Type="http://schemas.openxmlformats.org/officeDocument/2006/relationships/image"/><Relationship Id="rId8" Target="../media/image40.png" Type="http://schemas.openxmlformats.org/officeDocument/2006/relationships/image"/><Relationship Id="rId9" Target="../media/image43.png" Type="http://schemas.openxmlformats.org/officeDocument/2006/relationships/image"/></Relationships>
</file>

<file path=ppt/slides/_rels/slide4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jpeg" Type="http://schemas.openxmlformats.org/officeDocument/2006/relationships/image"/><Relationship Id="rId3" Target="../media/image29.png" Type="http://schemas.openxmlformats.org/officeDocument/2006/relationships/image"/><Relationship Id="rId4" Target="../media/image30.svg" Type="http://schemas.openxmlformats.org/officeDocument/2006/relationships/image"/><Relationship Id="rId5" Target="../media/image49.png" Type="http://schemas.openxmlformats.org/officeDocument/2006/relationships/image"/><Relationship Id="rId6" Target="../media/image2.png" Type="http://schemas.openxmlformats.org/officeDocument/2006/relationships/image"/><Relationship Id="rId7" Target="../media/image1.png" Type="http://schemas.openxmlformats.org/officeDocument/2006/relationships/image"/><Relationship Id="rId8" Target="http://www.exampaperspractice.co.uk" TargetMode="External" Type="http://schemas.openxmlformats.org/officeDocument/2006/relationships/hyperlink"/></Relationships>
</file>

<file path=ppt/slides/_rels/slide4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jpeg" Type="http://schemas.openxmlformats.org/officeDocument/2006/relationships/image"/><Relationship Id="rId3" Target="../media/image29.png" Type="http://schemas.openxmlformats.org/officeDocument/2006/relationships/image"/><Relationship Id="rId4" Target="../media/image30.svg" Type="http://schemas.openxmlformats.org/officeDocument/2006/relationships/image"/><Relationship Id="rId5" Target="../media/image50.png" Type="http://schemas.openxmlformats.org/officeDocument/2006/relationships/image"/><Relationship Id="rId6" Target="../media/image2.png" Type="http://schemas.openxmlformats.org/officeDocument/2006/relationships/image"/><Relationship Id="rId7" Target="../media/image1.png" Type="http://schemas.openxmlformats.org/officeDocument/2006/relationships/image"/><Relationship Id="rId8" Target="http://www.exampaperspractice.co.uk" TargetMode="External" Type="http://schemas.openxmlformats.org/officeDocument/2006/relationships/hyperlink"/></Relationships>
</file>

<file path=ppt/slides/_rels/slide4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2.svg" Type="http://schemas.openxmlformats.org/officeDocument/2006/relationships/image"/><Relationship Id="rId11" Target="../media/image51.png" Type="http://schemas.openxmlformats.org/officeDocument/2006/relationships/image"/><Relationship Id="rId12" Target="../media/image2.png" Type="http://schemas.openxmlformats.org/officeDocument/2006/relationships/image"/><Relationship Id="rId13" Target="../media/image1.png" Type="http://schemas.openxmlformats.org/officeDocument/2006/relationships/image"/><Relationship Id="rId14" Target="http://www.exampaperspractice.co.uk" TargetMode="External" Type="http://schemas.openxmlformats.org/officeDocument/2006/relationships/hyperlink"/><Relationship Id="rId2" Target="../notesSlides/notesSlide40.xml" Type="http://schemas.openxmlformats.org/officeDocument/2006/relationships/notesSlide"/><Relationship Id="rId3" Target="../media/image35.png" Type="http://schemas.openxmlformats.org/officeDocument/2006/relationships/image"/><Relationship Id="rId4" Target="../media/image36.svg" Type="http://schemas.openxmlformats.org/officeDocument/2006/relationships/image"/><Relationship Id="rId5" Target="../media/image37.png" Type="http://schemas.openxmlformats.org/officeDocument/2006/relationships/image"/><Relationship Id="rId6" Target="../media/image38.png" Type="http://schemas.openxmlformats.org/officeDocument/2006/relationships/image"/><Relationship Id="rId7" Target="../media/image39.svg" Type="http://schemas.openxmlformats.org/officeDocument/2006/relationships/image"/><Relationship Id="rId8" Target="../media/image40.png" Type="http://schemas.openxmlformats.org/officeDocument/2006/relationships/image"/><Relationship Id="rId9" Target="../media/image41.png" Type="http://schemas.openxmlformats.org/officeDocument/2006/relationships/image"/></Relationships>
</file>

<file path=ppt/slides/_rels/slide4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1.xml" Type="http://schemas.openxmlformats.org/officeDocument/2006/relationships/notesSlide"/><Relationship Id="rId3" Target="../media/image52.png" Type="http://schemas.openxmlformats.org/officeDocument/2006/relationships/image"/><Relationship Id="rId4" Target="../media/image53.png" Type="http://schemas.openxmlformats.org/officeDocument/2006/relationships/image"/><Relationship Id="rId5" Target="../media/image2.png" Type="http://schemas.openxmlformats.org/officeDocument/2006/relationships/image"/><Relationship Id="rId6" Target="../media/image1.png" Type="http://schemas.openxmlformats.org/officeDocument/2006/relationships/image"/><Relationship Id="rId7" Target="http://www.exampaperspractice.co.uk" TargetMode="External" Type="http://schemas.openxmlformats.org/officeDocument/2006/relationships/hyperlink"/></Relationships>
</file>

<file path=ppt/slides/_rels/slide4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2.xml" Type="http://schemas.openxmlformats.org/officeDocument/2006/relationships/notesSlide"/><Relationship Id="rId3" Target="../media/image54.png" Type="http://schemas.openxmlformats.org/officeDocument/2006/relationships/image"/><Relationship Id="rId4" Target="../media/image2.png" Type="http://schemas.openxmlformats.org/officeDocument/2006/relationships/image"/><Relationship Id="rId5" Target="../media/image1.png" Type="http://schemas.openxmlformats.org/officeDocument/2006/relationships/image"/><Relationship Id="rId6" Target="http://www.exampaperspractice.co.uk" TargetMode="External" Type="http://schemas.openxmlformats.org/officeDocument/2006/relationships/hyperlink"/></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xml" Type="http://schemas.openxmlformats.org/officeDocument/2006/relationships/notesSlide"/><Relationship Id="rId3" Target="../media/image11.png" Type="http://schemas.openxmlformats.org/officeDocument/2006/relationships/image"/><Relationship Id="rId4" Target="../media/image2.png" Type="http://schemas.openxmlformats.org/officeDocument/2006/relationships/image"/><Relationship Id="rId5" Target="../media/image1.png" Type="http://schemas.openxmlformats.org/officeDocument/2006/relationships/image"/><Relationship Id="rId6" Target="http://www.exampaperspractice.co.uk" TargetMode="External" Type="http://schemas.openxmlformats.org/officeDocument/2006/relationships/hyperlink"/></Relationships>
</file>

<file path=ppt/slides/_rels/slide50.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3.xml" Type="http://schemas.openxmlformats.org/officeDocument/2006/relationships/notesSlide"/><Relationship Id="rId3" Target="../media/image2.png" Type="http://schemas.openxmlformats.org/officeDocument/2006/relationships/image"/><Relationship Id="rId4" Target="../media/image1.png" Type="http://schemas.openxmlformats.org/officeDocument/2006/relationships/image"/><Relationship Id="rId5" Target="http://www.exampaperspractice.co.uk" TargetMode="External" Type="http://schemas.openxmlformats.org/officeDocument/2006/relationships/hyperlink"/></Relationships>
</file>

<file path=ppt/slides/_rels/slide5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4.xml" Type="http://schemas.openxmlformats.org/officeDocument/2006/relationships/notesSlide"/><Relationship Id="rId3" Target="../media/image55.png" Type="http://schemas.openxmlformats.org/officeDocument/2006/relationships/image"/><Relationship Id="rId4" Target="../media/image2.png" Type="http://schemas.openxmlformats.org/officeDocument/2006/relationships/image"/><Relationship Id="rId5" Target="../media/image1.png" Type="http://schemas.openxmlformats.org/officeDocument/2006/relationships/image"/><Relationship Id="rId6" Target="http://www.exampaperspractice.co.uk" TargetMode="External" Type="http://schemas.openxmlformats.org/officeDocument/2006/relationships/hyperlink"/></Relationships>
</file>

<file path=ppt/slides/_rels/slide5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5.xml" Type="http://schemas.openxmlformats.org/officeDocument/2006/relationships/notesSlide"/><Relationship Id="rId3" Target="../media/image2.png" Type="http://schemas.openxmlformats.org/officeDocument/2006/relationships/image"/><Relationship Id="rId4" Target="../media/image1.png" Type="http://schemas.openxmlformats.org/officeDocument/2006/relationships/image"/><Relationship Id="rId5" Target="http://www.exampaperspractice.co.uk" TargetMode="External" Type="http://schemas.openxmlformats.org/officeDocument/2006/relationships/hyperlink"/></Relationships>
</file>

<file path=ppt/slides/_rels/slide5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6.xml" Type="http://schemas.openxmlformats.org/officeDocument/2006/relationships/notesSlide"/><Relationship Id="rId3" Target="../media/image55.png" Type="http://schemas.openxmlformats.org/officeDocument/2006/relationships/image"/><Relationship Id="rId4" Target="../media/image2.png" Type="http://schemas.openxmlformats.org/officeDocument/2006/relationships/image"/><Relationship Id="rId5" Target="../media/image1.png" Type="http://schemas.openxmlformats.org/officeDocument/2006/relationships/image"/><Relationship Id="rId6" Target="http://www.exampaperspractice.co.uk" TargetMode="External" Type="http://schemas.openxmlformats.org/officeDocument/2006/relationships/hyperlink"/></Relationships>
</file>

<file path=ppt/slides/_rels/slide5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7.xml" Type="http://schemas.openxmlformats.org/officeDocument/2006/relationships/notesSlide"/><Relationship Id="rId3" Target="../media/image55.png" Type="http://schemas.openxmlformats.org/officeDocument/2006/relationships/image"/><Relationship Id="rId4" Target="../media/image2.png" Type="http://schemas.openxmlformats.org/officeDocument/2006/relationships/image"/><Relationship Id="rId5" Target="../media/image1.png" Type="http://schemas.openxmlformats.org/officeDocument/2006/relationships/image"/><Relationship Id="rId6" Target="http://www.exampaperspractice.co.uk" TargetMode="External" Type="http://schemas.openxmlformats.org/officeDocument/2006/relationships/hyperlink"/></Relationships>
</file>

<file path=ppt/slides/_rels/slide5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8.xml" Type="http://schemas.openxmlformats.org/officeDocument/2006/relationships/notesSlide"/><Relationship Id="rId3" Target="../media/image55.png" Type="http://schemas.openxmlformats.org/officeDocument/2006/relationships/image"/><Relationship Id="rId4" Target="../media/image2.png" Type="http://schemas.openxmlformats.org/officeDocument/2006/relationships/image"/><Relationship Id="rId5" Target="../media/image1.png" Type="http://schemas.openxmlformats.org/officeDocument/2006/relationships/image"/><Relationship Id="rId6" Target="http://www.exampaperspractice.co.uk" TargetMode="External" Type="http://schemas.openxmlformats.org/officeDocument/2006/relationships/hyperlink"/></Relationships>
</file>

<file path=ppt/slides/_rels/slide5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9.xml" Type="http://schemas.openxmlformats.org/officeDocument/2006/relationships/notesSlide"/><Relationship Id="rId3" Target="../media/image56.png" Type="http://schemas.openxmlformats.org/officeDocument/2006/relationships/image"/><Relationship Id="rId4" Target="../media/image55.png" Type="http://schemas.openxmlformats.org/officeDocument/2006/relationships/image"/><Relationship Id="rId5" Target="../media/image13.png" Type="http://schemas.openxmlformats.org/officeDocument/2006/relationships/image"/><Relationship Id="rId6" Target="../media/image2.png" Type="http://schemas.openxmlformats.org/officeDocument/2006/relationships/image"/><Relationship Id="rId7" Target="../media/image1.png" Type="http://schemas.openxmlformats.org/officeDocument/2006/relationships/image"/><Relationship Id="rId8" Target="http://www.exampaperspractice.co.uk" TargetMode="External" Type="http://schemas.openxmlformats.org/officeDocument/2006/relationships/hyperlink"/></Relationships>
</file>

<file path=ppt/slides/_rels/slide5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50.xml" Type="http://schemas.openxmlformats.org/officeDocument/2006/relationships/notesSlide"/><Relationship Id="rId3" Target="../media/image56.png" Type="http://schemas.openxmlformats.org/officeDocument/2006/relationships/image"/><Relationship Id="rId4" Target="../media/image55.png" Type="http://schemas.openxmlformats.org/officeDocument/2006/relationships/image"/><Relationship Id="rId5" Target="../media/image13.png" Type="http://schemas.openxmlformats.org/officeDocument/2006/relationships/image"/><Relationship Id="rId6" Target="../media/image57.png" Type="http://schemas.openxmlformats.org/officeDocument/2006/relationships/image"/><Relationship Id="rId7" Target="../media/image2.png" Type="http://schemas.openxmlformats.org/officeDocument/2006/relationships/image"/><Relationship Id="rId8" Target="../media/image1.png" Type="http://schemas.openxmlformats.org/officeDocument/2006/relationships/image"/><Relationship Id="rId9" Target="http://www.exampaperspractice.co.uk" TargetMode="External" Type="http://schemas.openxmlformats.org/officeDocument/2006/relationships/hyperlink"/></Relationships>
</file>

<file path=ppt/slides/_rels/slide5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51.xml" Type="http://schemas.openxmlformats.org/officeDocument/2006/relationships/notesSlide"/><Relationship Id="rId3" Target="../media/image55.png" Type="http://schemas.openxmlformats.org/officeDocument/2006/relationships/image"/><Relationship Id="rId4" Target="../media/image2.png" Type="http://schemas.openxmlformats.org/officeDocument/2006/relationships/image"/><Relationship Id="rId5" Target="../media/image1.png" Type="http://schemas.openxmlformats.org/officeDocument/2006/relationships/image"/><Relationship Id="rId6" Target="http://www.exampaperspractice.co.uk" TargetMode="External" Type="http://schemas.openxmlformats.org/officeDocument/2006/relationships/hyperlink"/></Relationships>
</file>

<file path=ppt/slides/_rels/slide5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52.xml" Type="http://schemas.openxmlformats.org/officeDocument/2006/relationships/notesSlide"/><Relationship Id="rId3" Target="../media/image56.png" Type="http://schemas.openxmlformats.org/officeDocument/2006/relationships/image"/><Relationship Id="rId4" Target="../media/image55.png" Type="http://schemas.openxmlformats.org/officeDocument/2006/relationships/image"/><Relationship Id="rId5" Target="../media/image13.png" Type="http://schemas.openxmlformats.org/officeDocument/2006/relationships/image"/><Relationship Id="rId6" Target="../media/image2.png" Type="http://schemas.openxmlformats.org/officeDocument/2006/relationships/image"/><Relationship Id="rId7" Target="../media/image1.png" Type="http://schemas.openxmlformats.org/officeDocument/2006/relationships/image"/><Relationship Id="rId8" Target="http://www.exampaperspractice.co.uk" TargetMode="External" Type="http://schemas.openxmlformats.org/officeDocument/2006/relationships/hyperlink"/></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5.xml" Type="http://schemas.openxmlformats.org/officeDocument/2006/relationships/notesSlide"/><Relationship Id="rId3" Target="../media/image2.png" Type="http://schemas.openxmlformats.org/officeDocument/2006/relationships/image"/><Relationship Id="rId4" Target="../media/image1.png" Type="http://schemas.openxmlformats.org/officeDocument/2006/relationships/image"/><Relationship Id="rId5" Target="http://www.exampaperspractice.co.uk" TargetMode="External" Type="http://schemas.openxmlformats.org/officeDocument/2006/relationships/hyperlink"/></Relationships>
</file>

<file path=ppt/slides/_rels/slide60.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53.xml" Type="http://schemas.openxmlformats.org/officeDocument/2006/relationships/notesSlide"/><Relationship Id="rId3" Target="../media/image56.png" Type="http://schemas.openxmlformats.org/officeDocument/2006/relationships/image"/><Relationship Id="rId4" Target="../media/image55.png" Type="http://schemas.openxmlformats.org/officeDocument/2006/relationships/image"/><Relationship Id="rId5" Target="../media/image13.png" Type="http://schemas.openxmlformats.org/officeDocument/2006/relationships/image"/><Relationship Id="rId6" Target="../media/image2.png" Type="http://schemas.openxmlformats.org/officeDocument/2006/relationships/image"/><Relationship Id="rId7" Target="../media/image1.png" Type="http://schemas.openxmlformats.org/officeDocument/2006/relationships/image"/><Relationship Id="rId8" Target="http://www.exampaperspractice.co.uk" TargetMode="External" Type="http://schemas.openxmlformats.org/officeDocument/2006/relationships/hyperlink"/></Relationships>
</file>

<file path=ppt/slides/_rels/slide61.xml.rels><?xml version="1.0" encoding="UTF-8" standalone="yes"?><Relationships xmlns="http://schemas.openxmlformats.org/package/2006/relationships"><Relationship Id="rId1" Target="../slideLayouts/slideLayout7.xml" Type="http://schemas.openxmlformats.org/officeDocument/2006/relationships/slideLayout"/><Relationship Id="rId10" Target="http://www.exampaperspractice.co.uk" TargetMode="External" Type="http://schemas.openxmlformats.org/officeDocument/2006/relationships/hyperlink"/><Relationship Id="rId2" Target="../media/image58.png" Type="http://schemas.openxmlformats.org/officeDocument/2006/relationships/image"/><Relationship Id="rId3" Target="../media/image59.svg" Type="http://schemas.openxmlformats.org/officeDocument/2006/relationships/image"/><Relationship Id="rId4" Target="../media/image60.png" Type="http://schemas.openxmlformats.org/officeDocument/2006/relationships/image"/><Relationship Id="rId5" Target="../media/image61.svg" Type="http://schemas.openxmlformats.org/officeDocument/2006/relationships/image"/><Relationship Id="rId6" Target="../media/image62.png" Type="http://schemas.openxmlformats.org/officeDocument/2006/relationships/image"/><Relationship Id="rId7" Target="../media/image63.svg" Type="http://schemas.openxmlformats.org/officeDocument/2006/relationships/image"/><Relationship Id="rId8" Target="../media/image2.png" Type="http://schemas.openxmlformats.org/officeDocument/2006/relationships/image"/><Relationship Id="rId9" Target="../media/image1.png" Type="http://schemas.openxmlformats.org/officeDocument/2006/relationships/image"/></Relationships>
</file>

<file path=ppt/slides/_rels/slide62.xml.rels><?xml version="1.0" encoding="UTF-8" standalone="yes"?><Relationships xmlns="http://schemas.openxmlformats.org/package/2006/relationships"><Relationship Id="rId1" Target="../slideLayouts/slideLayout7.xml" Type="http://schemas.openxmlformats.org/officeDocument/2006/relationships/slideLayout"/><Relationship Id="rId10" Target="http://www.exampaperspractice.co.uk" TargetMode="External" Type="http://schemas.openxmlformats.org/officeDocument/2006/relationships/hyperlink"/><Relationship Id="rId2" Target="../media/image60.png" Type="http://schemas.openxmlformats.org/officeDocument/2006/relationships/image"/><Relationship Id="rId3" Target="../media/image61.svg" Type="http://schemas.openxmlformats.org/officeDocument/2006/relationships/image"/><Relationship Id="rId4" Target="../media/image62.png" Type="http://schemas.openxmlformats.org/officeDocument/2006/relationships/image"/><Relationship Id="rId5" Target="../media/image63.svg" Type="http://schemas.openxmlformats.org/officeDocument/2006/relationships/image"/><Relationship Id="rId6" Target="../media/image64.png" Type="http://schemas.openxmlformats.org/officeDocument/2006/relationships/image"/><Relationship Id="rId7" Target="../media/image65.svg" Type="http://schemas.openxmlformats.org/officeDocument/2006/relationships/image"/><Relationship Id="rId8" Target="../media/image2.png" Type="http://schemas.openxmlformats.org/officeDocument/2006/relationships/image"/><Relationship Id="rId9" Target="../media/image1.png" Type="http://schemas.openxmlformats.org/officeDocument/2006/relationships/image"/></Relationships>
</file>

<file path=ppt/slides/_rels/slide6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png" Type="http://schemas.openxmlformats.org/officeDocument/2006/relationships/image"/><Relationship Id="rId11" Target="../media/image1.png" Type="http://schemas.openxmlformats.org/officeDocument/2006/relationships/image"/><Relationship Id="rId12" Target="http://www.exampaperspractice.co.uk" TargetMode="External" Type="http://schemas.openxmlformats.org/officeDocument/2006/relationships/hyperlink"/><Relationship Id="rId2" Target="../media/image60.png" Type="http://schemas.openxmlformats.org/officeDocument/2006/relationships/image"/><Relationship Id="rId3" Target="../media/image61.svg" Type="http://schemas.openxmlformats.org/officeDocument/2006/relationships/image"/><Relationship Id="rId4" Target="../media/image62.png" Type="http://schemas.openxmlformats.org/officeDocument/2006/relationships/image"/><Relationship Id="rId5" Target="../media/image63.svg" Type="http://schemas.openxmlformats.org/officeDocument/2006/relationships/image"/><Relationship Id="rId6" Target="../media/image66.png" Type="http://schemas.openxmlformats.org/officeDocument/2006/relationships/image"/><Relationship Id="rId7" Target="../media/image67.svg" Type="http://schemas.openxmlformats.org/officeDocument/2006/relationships/image"/><Relationship Id="rId8" Target="../media/image68.png" Type="http://schemas.openxmlformats.org/officeDocument/2006/relationships/image"/><Relationship Id="rId9" Target="../media/image69.svg" Type="http://schemas.openxmlformats.org/officeDocument/2006/relationships/image"/></Relationships>
</file>

<file path=ppt/slides/_rels/slide6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78.png" Type="http://schemas.openxmlformats.org/officeDocument/2006/relationships/image"/><Relationship Id="rId11" Target="../media/image79.svg" Type="http://schemas.openxmlformats.org/officeDocument/2006/relationships/image"/><Relationship Id="rId12" Target="../media/image2.png" Type="http://schemas.openxmlformats.org/officeDocument/2006/relationships/image"/><Relationship Id="rId13" Target="../media/image1.png" Type="http://schemas.openxmlformats.org/officeDocument/2006/relationships/image"/><Relationship Id="rId14" Target="http://www.exampaperspractice.co.uk" TargetMode="External" Type="http://schemas.openxmlformats.org/officeDocument/2006/relationships/hyperlink"/><Relationship Id="rId2" Target="../media/image70.png" Type="http://schemas.openxmlformats.org/officeDocument/2006/relationships/image"/><Relationship Id="rId3" Target="../media/image71.svg" Type="http://schemas.openxmlformats.org/officeDocument/2006/relationships/image"/><Relationship Id="rId4" Target="../media/image72.png" Type="http://schemas.openxmlformats.org/officeDocument/2006/relationships/image"/><Relationship Id="rId5" Target="../media/image73.svg" Type="http://schemas.openxmlformats.org/officeDocument/2006/relationships/image"/><Relationship Id="rId6" Target="../media/image74.png" Type="http://schemas.openxmlformats.org/officeDocument/2006/relationships/image"/><Relationship Id="rId7" Target="../media/image75.svg" Type="http://schemas.openxmlformats.org/officeDocument/2006/relationships/image"/><Relationship Id="rId8" Target="../media/image76.png" Type="http://schemas.openxmlformats.org/officeDocument/2006/relationships/image"/><Relationship Id="rId9" Target="../media/image77.svg" Type="http://schemas.openxmlformats.org/officeDocument/2006/relationships/image"/></Relationships>
</file>

<file path=ppt/slides/_rels/slide6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0.png" Type="http://schemas.openxmlformats.org/officeDocument/2006/relationships/image"/><Relationship Id="rId3" Target="../media/image61.svg" Type="http://schemas.openxmlformats.org/officeDocument/2006/relationships/image"/><Relationship Id="rId4" Target="../media/image2.png" Type="http://schemas.openxmlformats.org/officeDocument/2006/relationships/image"/><Relationship Id="rId5" Target="../media/image1.png" Type="http://schemas.openxmlformats.org/officeDocument/2006/relationships/image"/><Relationship Id="rId6" Target="http://www.exampaperspractice.co.uk" TargetMode="External" Type="http://schemas.openxmlformats.org/officeDocument/2006/relationships/hyperlink"/></Relationships>
</file>

<file path=ppt/slides/_rels/slide6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0.png" Type="http://schemas.openxmlformats.org/officeDocument/2006/relationships/image"/><Relationship Id="rId3" Target="../media/image61.svg" Type="http://schemas.openxmlformats.org/officeDocument/2006/relationships/image"/><Relationship Id="rId4" Target="../media/image2.png" Type="http://schemas.openxmlformats.org/officeDocument/2006/relationships/image"/><Relationship Id="rId5" Target="../media/image1.png" Type="http://schemas.openxmlformats.org/officeDocument/2006/relationships/image"/><Relationship Id="rId6" Target="http://www.exampaperspractice.co.uk" TargetMode="External" Type="http://schemas.openxmlformats.org/officeDocument/2006/relationships/hyperlink"/></Relationships>
</file>

<file path=ppt/slides/_rels/slide6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54.xml" Type="http://schemas.openxmlformats.org/officeDocument/2006/relationships/notesSlide"/><Relationship Id="rId3" Target="../media/image2.png" Type="http://schemas.openxmlformats.org/officeDocument/2006/relationships/image"/><Relationship Id="rId4" Target="../media/image1.png" Type="http://schemas.openxmlformats.org/officeDocument/2006/relationships/image"/><Relationship Id="rId5" Target="http://www.exampaperspractice.co.uk" TargetMode="External" Type="http://schemas.openxmlformats.org/officeDocument/2006/relationships/hyperlink"/></Relationships>
</file>

<file path=ppt/slides/_rels/slide68.xml.rels><?xml version="1.0" encoding="UTF-8" standalone="yes"?><Relationships xmlns="http://schemas.openxmlformats.org/package/2006/relationships"><Relationship Id="rId1" Target="../slideLayouts/slideLayout7.xml" Type="http://schemas.openxmlformats.org/officeDocument/2006/relationships/slideLayout"/><Relationship Id="rId10" Target="http://www.exampaperspractice.co.uk" TargetMode="External" Type="http://schemas.openxmlformats.org/officeDocument/2006/relationships/hyperlink"/><Relationship Id="rId2" Target="../media/image80.png" Type="http://schemas.openxmlformats.org/officeDocument/2006/relationships/image"/><Relationship Id="rId3" Target="../media/image81.svg" Type="http://schemas.openxmlformats.org/officeDocument/2006/relationships/image"/><Relationship Id="rId4" Target="../media/image82.png" Type="http://schemas.openxmlformats.org/officeDocument/2006/relationships/image"/><Relationship Id="rId5" Target="../media/image83.svg" Type="http://schemas.openxmlformats.org/officeDocument/2006/relationships/image"/><Relationship Id="rId6" Target="../media/image84.png" Type="http://schemas.openxmlformats.org/officeDocument/2006/relationships/image"/><Relationship Id="rId7" Target="../media/image85.svg" Type="http://schemas.openxmlformats.org/officeDocument/2006/relationships/image"/><Relationship Id="rId8" Target="../media/image2.png" Type="http://schemas.openxmlformats.org/officeDocument/2006/relationships/image"/><Relationship Id="rId9" Target="../media/image1.png" Type="http://schemas.openxmlformats.org/officeDocument/2006/relationships/image"/></Relationships>
</file>

<file path=ppt/slides/_rels/slide6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1.png" Type="http://schemas.openxmlformats.org/officeDocument/2006/relationships/image"/><Relationship Id="rId4" Target="http://www.exampaperspractice.co.uk" TargetMode="External" Type="http://schemas.openxmlformats.org/officeDocument/2006/relationships/hyperlink"/></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6.xml" Type="http://schemas.openxmlformats.org/officeDocument/2006/relationships/notesSlide"/><Relationship Id="rId3" Target="../media/image12.png" Type="http://schemas.openxmlformats.org/officeDocument/2006/relationships/image"/><Relationship Id="rId4" Target="../media/image13.png" Type="http://schemas.openxmlformats.org/officeDocument/2006/relationships/image"/><Relationship Id="rId5" Target="../media/image2.png" Type="http://schemas.openxmlformats.org/officeDocument/2006/relationships/image"/><Relationship Id="rId6" Target="../media/image1.png" Type="http://schemas.openxmlformats.org/officeDocument/2006/relationships/image"/><Relationship Id="rId7" Target="http://www.exampaperspractice.co.uk" TargetMode="External" Type="http://schemas.openxmlformats.org/officeDocument/2006/relationships/hyperlink"/></Relationships>
</file>

<file path=ppt/slides/_rels/slide70.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55.xml" Type="http://schemas.openxmlformats.org/officeDocument/2006/relationships/notesSlide"/><Relationship Id="rId3" Target="../media/image86.png" Type="http://schemas.openxmlformats.org/officeDocument/2006/relationships/image"/><Relationship Id="rId4" Target="../media/image2.png" Type="http://schemas.openxmlformats.org/officeDocument/2006/relationships/image"/><Relationship Id="rId5" Target="../media/image1.png" Type="http://schemas.openxmlformats.org/officeDocument/2006/relationships/image"/><Relationship Id="rId6" Target="http://www.exampaperspractice.co.uk" TargetMode="External" Type="http://schemas.openxmlformats.org/officeDocument/2006/relationships/hyperlink"/></Relationships>
</file>

<file path=ppt/slides/_rels/slide7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56.xml" Type="http://schemas.openxmlformats.org/officeDocument/2006/relationships/notesSlide"/><Relationship Id="rId3" Target="../media/image2.png" Type="http://schemas.openxmlformats.org/officeDocument/2006/relationships/image"/><Relationship Id="rId4" Target="../media/image1.png" Type="http://schemas.openxmlformats.org/officeDocument/2006/relationships/image"/><Relationship Id="rId5" Target="http://www.exampaperspractice.co.uk" TargetMode="External" Type="http://schemas.openxmlformats.org/officeDocument/2006/relationships/hyperlink"/></Relationships>
</file>

<file path=ppt/slides/_rels/slide7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57.xml" Type="http://schemas.openxmlformats.org/officeDocument/2006/relationships/notesSlide"/><Relationship Id="rId3" Target="../media/image87.png" Type="http://schemas.openxmlformats.org/officeDocument/2006/relationships/image"/><Relationship Id="rId4" Target="../media/image88.png" Type="http://schemas.openxmlformats.org/officeDocument/2006/relationships/image"/><Relationship Id="rId5" Target="../media/image2.png" Type="http://schemas.openxmlformats.org/officeDocument/2006/relationships/image"/><Relationship Id="rId6" Target="../media/image1.png" Type="http://schemas.openxmlformats.org/officeDocument/2006/relationships/image"/><Relationship Id="rId7" Target="http://www.exampaperspractice.co.uk" TargetMode="External" Type="http://schemas.openxmlformats.org/officeDocument/2006/relationships/hyperlink"/></Relationships>
</file>

<file path=ppt/slides/_rels/slide7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jpeg" Type="http://schemas.openxmlformats.org/officeDocument/2006/relationships/image"/><Relationship Id="rId3" Target="../media/image29.png" Type="http://schemas.openxmlformats.org/officeDocument/2006/relationships/image"/><Relationship Id="rId4" Target="../media/image30.svg" Type="http://schemas.openxmlformats.org/officeDocument/2006/relationships/image"/><Relationship Id="rId5" Target="../media/image89.png" Type="http://schemas.openxmlformats.org/officeDocument/2006/relationships/image"/><Relationship Id="rId6" Target="../media/image2.png" Type="http://schemas.openxmlformats.org/officeDocument/2006/relationships/image"/><Relationship Id="rId7" Target="../media/image1.png" Type="http://schemas.openxmlformats.org/officeDocument/2006/relationships/image"/><Relationship Id="rId8" Target="http://www.exampaperspractice.co.uk" TargetMode="External" Type="http://schemas.openxmlformats.org/officeDocument/2006/relationships/hyperlink"/></Relationships>
</file>

<file path=ppt/slides/_rels/slide7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jpeg" Type="http://schemas.openxmlformats.org/officeDocument/2006/relationships/image"/><Relationship Id="rId3" Target="../media/image29.png" Type="http://schemas.openxmlformats.org/officeDocument/2006/relationships/image"/><Relationship Id="rId4" Target="../media/image30.svg" Type="http://schemas.openxmlformats.org/officeDocument/2006/relationships/image"/><Relationship Id="rId5" Target="../media/image90.png" Type="http://schemas.openxmlformats.org/officeDocument/2006/relationships/image"/><Relationship Id="rId6" Target="../media/image2.png" Type="http://schemas.openxmlformats.org/officeDocument/2006/relationships/image"/><Relationship Id="rId7" Target="../media/image1.png" Type="http://schemas.openxmlformats.org/officeDocument/2006/relationships/image"/><Relationship Id="rId8" Target="http://www.exampaperspractice.co.uk" TargetMode="External" Type="http://schemas.openxmlformats.org/officeDocument/2006/relationships/hyperlink"/></Relationships>
</file>

<file path=ppt/slides/_rels/slide7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jpeg" Type="http://schemas.openxmlformats.org/officeDocument/2006/relationships/image"/><Relationship Id="rId3" Target="../media/image29.png" Type="http://schemas.openxmlformats.org/officeDocument/2006/relationships/image"/><Relationship Id="rId4" Target="../media/image30.svg" Type="http://schemas.openxmlformats.org/officeDocument/2006/relationships/image"/><Relationship Id="rId5" Target="../media/image91.png" Type="http://schemas.openxmlformats.org/officeDocument/2006/relationships/image"/><Relationship Id="rId6" Target="../media/image2.png" Type="http://schemas.openxmlformats.org/officeDocument/2006/relationships/image"/><Relationship Id="rId7" Target="../media/image1.png" Type="http://schemas.openxmlformats.org/officeDocument/2006/relationships/image"/><Relationship Id="rId8" Target="http://www.exampaperspractice.co.uk" TargetMode="External" Type="http://schemas.openxmlformats.org/officeDocument/2006/relationships/hyperlink"/></Relationships>
</file>

<file path=ppt/slides/_rels/slide7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jpeg" Type="http://schemas.openxmlformats.org/officeDocument/2006/relationships/image"/><Relationship Id="rId3" Target="../media/image29.png" Type="http://schemas.openxmlformats.org/officeDocument/2006/relationships/image"/><Relationship Id="rId4" Target="../media/image30.svg" Type="http://schemas.openxmlformats.org/officeDocument/2006/relationships/image"/><Relationship Id="rId5" Target="../media/image92.png" Type="http://schemas.openxmlformats.org/officeDocument/2006/relationships/image"/><Relationship Id="rId6" Target="../media/image2.png" Type="http://schemas.openxmlformats.org/officeDocument/2006/relationships/image"/><Relationship Id="rId7" Target="../media/image1.png" Type="http://schemas.openxmlformats.org/officeDocument/2006/relationships/image"/><Relationship Id="rId8" Target="http://www.exampaperspractice.co.uk" TargetMode="External" Type="http://schemas.openxmlformats.org/officeDocument/2006/relationships/hyperlink"/></Relationships>
</file>

<file path=ppt/slides/_rels/slide7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jpeg" Type="http://schemas.openxmlformats.org/officeDocument/2006/relationships/image"/><Relationship Id="rId3" Target="../media/image29.png" Type="http://schemas.openxmlformats.org/officeDocument/2006/relationships/image"/><Relationship Id="rId4" Target="../media/image30.svg" Type="http://schemas.openxmlformats.org/officeDocument/2006/relationships/image"/><Relationship Id="rId5" Target="../media/image93.png" Type="http://schemas.openxmlformats.org/officeDocument/2006/relationships/image"/><Relationship Id="rId6" Target="../media/image2.png" Type="http://schemas.openxmlformats.org/officeDocument/2006/relationships/image"/><Relationship Id="rId7" Target="../media/image1.png" Type="http://schemas.openxmlformats.org/officeDocument/2006/relationships/image"/><Relationship Id="rId8" Target="http://www.exampaperspractice.co.uk" TargetMode="External" Type="http://schemas.openxmlformats.org/officeDocument/2006/relationships/hyperlink"/></Relationships>
</file>

<file path=ppt/slides/_rels/slide7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jpeg" Type="http://schemas.openxmlformats.org/officeDocument/2006/relationships/image"/><Relationship Id="rId3" Target="../media/image29.png" Type="http://schemas.openxmlformats.org/officeDocument/2006/relationships/image"/><Relationship Id="rId4" Target="../media/image30.svg" Type="http://schemas.openxmlformats.org/officeDocument/2006/relationships/image"/><Relationship Id="rId5" Target="../media/image94.png" Type="http://schemas.openxmlformats.org/officeDocument/2006/relationships/image"/><Relationship Id="rId6" Target="../media/image2.png" Type="http://schemas.openxmlformats.org/officeDocument/2006/relationships/image"/><Relationship Id="rId7" Target="../media/image1.png" Type="http://schemas.openxmlformats.org/officeDocument/2006/relationships/image"/><Relationship Id="rId8" Target="http://www.exampaperspractice.co.uk" TargetMode="External" Type="http://schemas.openxmlformats.org/officeDocument/2006/relationships/hyperlink"/></Relationships>
</file>

<file path=ppt/slides/_rels/slide7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jpeg" Type="http://schemas.openxmlformats.org/officeDocument/2006/relationships/image"/><Relationship Id="rId3" Target="../media/image29.png" Type="http://schemas.openxmlformats.org/officeDocument/2006/relationships/image"/><Relationship Id="rId4" Target="../media/image30.svg" Type="http://schemas.openxmlformats.org/officeDocument/2006/relationships/image"/><Relationship Id="rId5" Target="../media/image33.png" Type="http://schemas.openxmlformats.org/officeDocument/2006/relationships/image"/><Relationship Id="rId6" Target="../media/image2.png" Type="http://schemas.openxmlformats.org/officeDocument/2006/relationships/image"/><Relationship Id="rId7" Target="../media/image1.png" Type="http://schemas.openxmlformats.org/officeDocument/2006/relationships/image"/><Relationship Id="rId8" Target="http://www.exampaperspractice.co.uk" TargetMode="External" Type="http://schemas.openxmlformats.org/officeDocument/2006/relationships/hyperlink"/></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7.xml" Type="http://schemas.openxmlformats.org/officeDocument/2006/relationships/notesSlide"/><Relationship Id="rId3" Target="../media/image12.png" Type="http://schemas.openxmlformats.org/officeDocument/2006/relationships/image"/><Relationship Id="rId4" Target="../media/image13.png" Type="http://schemas.openxmlformats.org/officeDocument/2006/relationships/image"/><Relationship Id="rId5" Target="../media/image2.png" Type="http://schemas.openxmlformats.org/officeDocument/2006/relationships/image"/><Relationship Id="rId6" Target="../media/image1.png" Type="http://schemas.openxmlformats.org/officeDocument/2006/relationships/image"/><Relationship Id="rId7" Target="http://www.exampaperspractice.co.uk" TargetMode="External" Type="http://schemas.openxmlformats.org/officeDocument/2006/relationships/hyperlink"/></Relationships>
</file>

<file path=ppt/slides/_rels/slide8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jpeg" Type="http://schemas.openxmlformats.org/officeDocument/2006/relationships/image"/><Relationship Id="rId3" Target="../media/image29.png" Type="http://schemas.openxmlformats.org/officeDocument/2006/relationships/image"/><Relationship Id="rId4" Target="../media/image30.svg" Type="http://schemas.openxmlformats.org/officeDocument/2006/relationships/image"/><Relationship Id="rId5" Target="../media/image34.png" Type="http://schemas.openxmlformats.org/officeDocument/2006/relationships/image"/><Relationship Id="rId6" Target="../media/image2.png" Type="http://schemas.openxmlformats.org/officeDocument/2006/relationships/image"/><Relationship Id="rId7" Target="../media/image1.png" Type="http://schemas.openxmlformats.org/officeDocument/2006/relationships/image"/><Relationship Id="rId8" Target="http://www.exampaperspractice.co.uk" TargetMode="External" Type="http://schemas.openxmlformats.org/officeDocument/2006/relationships/hyperlink"/></Relationships>
</file>

<file path=ppt/slides/_rels/slide8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5.png" Type="http://schemas.openxmlformats.org/officeDocument/2006/relationships/image"/><Relationship Id="rId3" Target="../media/image96.svg" Type="http://schemas.openxmlformats.org/officeDocument/2006/relationships/image"/><Relationship Id="rId4" Target="../media/image97.png" Type="http://schemas.openxmlformats.org/officeDocument/2006/relationships/image"/><Relationship Id="rId5" Target="../media/image98.svg" Type="http://schemas.openxmlformats.org/officeDocument/2006/relationships/image"/><Relationship Id="rId6" Target="../media/image99.png" Type="http://schemas.openxmlformats.org/officeDocument/2006/relationships/image"/><Relationship Id="rId7" Target="../media/image100.svg" Type="http://schemas.openxmlformats.org/officeDocument/2006/relationships/image"/></Relationships>
</file>

<file path=ppt/slides/_rels/slide8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1.png" Type="http://schemas.openxmlformats.org/officeDocument/2006/relationships/image"/><Relationship Id="rId3" Target="../media/image102.png" Type="http://schemas.openxmlformats.org/officeDocument/2006/relationships/image"/><Relationship Id="rId4" Target="../media/image103.svg" Type="http://schemas.openxmlformats.org/officeDocument/2006/relationships/image"/><Relationship Id="rId5" Target="../media/image2.png" Type="http://schemas.openxmlformats.org/officeDocument/2006/relationships/image"/><Relationship Id="rId6" Target="../media/image1.png" Type="http://schemas.openxmlformats.org/officeDocument/2006/relationships/image"/><Relationship Id="rId7" Target="http://www.exampaperspractice.co.uk" TargetMode="External" Type="http://schemas.openxmlformats.org/officeDocument/2006/relationships/hyperlink"/></Relationships>
</file>

<file path=ppt/slides/_rels/slide8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1.png" Type="http://schemas.openxmlformats.org/officeDocument/2006/relationships/image"/><Relationship Id="rId3" Target="../media/image102.png" Type="http://schemas.openxmlformats.org/officeDocument/2006/relationships/image"/><Relationship Id="rId4" Target="../media/image103.svg" Type="http://schemas.openxmlformats.org/officeDocument/2006/relationships/image"/><Relationship Id="rId5" Target="../media/image2.png" Type="http://schemas.openxmlformats.org/officeDocument/2006/relationships/image"/><Relationship Id="rId6" Target="../media/image1.png" Type="http://schemas.openxmlformats.org/officeDocument/2006/relationships/image"/><Relationship Id="rId7" Target="http://www.exampaperspractice.co.uk" TargetMode="External" Type="http://schemas.openxmlformats.org/officeDocument/2006/relationships/hyperlink"/></Relationships>
</file>

<file path=ppt/slides/_rels/slide8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1.png" Type="http://schemas.openxmlformats.org/officeDocument/2006/relationships/image"/><Relationship Id="rId3" Target="../media/image104.png" Type="http://schemas.openxmlformats.org/officeDocument/2006/relationships/image"/><Relationship Id="rId4" Target="../media/image105.svg" Type="http://schemas.openxmlformats.org/officeDocument/2006/relationships/image"/><Relationship Id="rId5" Target="../media/image2.png" Type="http://schemas.openxmlformats.org/officeDocument/2006/relationships/image"/><Relationship Id="rId6" Target="../media/image1.png" Type="http://schemas.openxmlformats.org/officeDocument/2006/relationships/image"/><Relationship Id="rId7" Target="http://www.exampaperspractice.co.uk" TargetMode="External" Type="http://schemas.openxmlformats.org/officeDocument/2006/relationships/hyperlink"/></Relationships>
</file>

<file path=ppt/slides/_rels/slide85.xml.rels><?xml version="1.0" encoding="UTF-8" standalone="yes"?><Relationships xmlns="http://schemas.openxmlformats.org/package/2006/relationships"><Relationship Id="rId1" Target="../slideLayouts/slideLayout7.xml" Type="http://schemas.openxmlformats.org/officeDocument/2006/relationships/slideLayout"/><Relationship Id="rId10" Target="http://www.exampaperspractice.co.uk" TargetMode="External" Type="http://schemas.openxmlformats.org/officeDocument/2006/relationships/hyperlink"/><Relationship Id="rId2" Target="../media/image106.png" Type="http://schemas.openxmlformats.org/officeDocument/2006/relationships/image"/><Relationship Id="rId3" Target="../media/image107.svg" Type="http://schemas.openxmlformats.org/officeDocument/2006/relationships/image"/><Relationship Id="rId4" Target="../media/image108.png" Type="http://schemas.openxmlformats.org/officeDocument/2006/relationships/image"/><Relationship Id="rId5" Target="../media/image109.svg" Type="http://schemas.openxmlformats.org/officeDocument/2006/relationships/image"/><Relationship Id="rId6" Target="../media/image110.png" Type="http://schemas.openxmlformats.org/officeDocument/2006/relationships/image"/><Relationship Id="rId7" Target="../media/image111.svg" Type="http://schemas.openxmlformats.org/officeDocument/2006/relationships/image"/><Relationship Id="rId8" Target="../media/image2.png" Type="http://schemas.openxmlformats.org/officeDocument/2006/relationships/image"/><Relationship Id="rId9" Target="../media/image1.png" Type="http://schemas.openxmlformats.org/officeDocument/2006/relationships/image"/></Relationships>
</file>

<file path=ppt/slides/_rels/slide8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1.png" Type="http://schemas.openxmlformats.org/officeDocument/2006/relationships/image"/><Relationship Id="rId4" Target="http://www.exampaperspractice.co.uk" TargetMode="External" Type="http://schemas.openxmlformats.org/officeDocument/2006/relationships/hyperlink"/></Relationships>
</file>

<file path=ppt/slides/_rels/slide8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2.png" Type="http://schemas.openxmlformats.org/officeDocument/2006/relationships/image"/><Relationship Id="rId3" Target="../media/image2.png" Type="http://schemas.openxmlformats.org/officeDocument/2006/relationships/image"/><Relationship Id="rId4" Target="../media/image1.png" Type="http://schemas.openxmlformats.org/officeDocument/2006/relationships/image"/><Relationship Id="rId5" Target="http://www.exampaperspractice.co.uk" TargetMode="External" Type="http://schemas.openxmlformats.org/officeDocument/2006/relationships/hyperlink"/></Relationships>
</file>

<file path=ppt/slides/_rels/slide8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1.png" Type="http://schemas.openxmlformats.org/officeDocument/2006/relationships/image"/><Relationship Id="rId4" Target="http://www.exampaperspractice.co.uk" TargetMode="External" Type="http://schemas.openxmlformats.org/officeDocument/2006/relationships/hyperlink"/></Relationships>
</file>

<file path=ppt/slides/_rels/slide8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1.png" Type="http://schemas.openxmlformats.org/officeDocument/2006/relationships/image"/><Relationship Id="rId4" Target="http://www.exampaperspractice.co.uk" TargetMode="External" Type="http://schemas.openxmlformats.org/officeDocument/2006/relationships/hyperlink"/></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8.xml" Type="http://schemas.openxmlformats.org/officeDocument/2006/relationships/notesSlide"/><Relationship Id="rId3" Target="../media/image14.png" Type="http://schemas.openxmlformats.org/officeDocument/2006/relationships/image"/><Relationship Id="rId4" Target="../media/image2.png" Type="http://schemas.openxmlformats.org/officeDocument/2006/relationships/image"/><Relationship Id="rId5" Target="../media/image1.png" Type="http://schemas.openxmlformats.org/officeDocument/2006/relationships/image"/><Relationship Id="rId6" Target="http://www.exampaperspractice.co.uk" TargetMode="External" Type="http://schemas.openxmlformats.org/officeDocument/2006/relationships/hyperlink"/></Relationships>
</file>

<file path=ppt/slides/_rels/slide9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3.png" Type="http://schemas.openxmlformats.org/officeDocument/2006/relationships/image"/><Relationship Id="rId3" Target="../media/image2.png" Type="http://schemas.openxmlformats.org/officeDocument/2006/relationships/image"/><Relationship Id="rId4" Target="../media/image1.png" Type="http://schemas.openxmlformats.org/officeDocument/2006/relationships/image"/><Relationship Id="rId5" Target="http://www.exampaperspractice.co.uk" TargetMode="External" Type="http://schemas.openxmlformats.org/officeDocument/2006/relationships/hyperlink"/></Relationships>
</file>

<file path=ppt/slides/_rels/slide9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3.png" Type="http://schemas.openxmlformats.org/officeDocument/2006/relationships/image"/><Relationship Id="rId3" Target="../media/image2.png" Type="http://schemas.openxmlformats.org/officeDocument/2006/relationships/image"/><Relationship Id="rId4" Target="../media/image1.png" Type="http://schemas.openxmlformats.org/officeDocument/2006/relationships/image"/><Relationship Id="rId5" Target="http://www.exampaperspractice.co.uk" TargetMode="External" Type="http://schemas.openxmlformats.org/officeDocument/2006/relationships/hyperlink"/></Relationships>
</file>

<file path=ppt/slides/_rels/slide9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3.png" Type="http://schemas.openxmlformats.org/officeDocument/2006/relationships/image"/><Relationship Id="rId3" Target="../media/image2.png" Type="http://schemas.openxmlformats.org/officeDocument/2006/relationships/image"/><Relationship Id="rId4" Target="../media/image1.png" Type="http://schemas.openxmlformats.org/officeDocument/2006/relationships/image"/><Relationship Id="rId5" Target="http://www.exampaperspractice.co.uk" TargetMode="External" Type="http://schemas.openxmlformats.org/officeDocument/2006/relationships/hyperlink"/></Relationships>
</file>

<file path=ppt/slides/_rels/slide9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3.png" Type="http://schemas.openxmlformats.org/officeDocument/2006/relationships/image"/><Relationship Id="rId3" Target="../media/image2.png" Type="http://schemas.openxmlformats.org/officeDocument/2006/relationships/image"/><Relationship Id="rId4" Target="../media/image1.png" Type="http://schemas.openxmlformats.org/officeDocument/2006/relationships/image"/><Relationship Id="rId5" Target="http://www.exampaperspractice.co.uk" TargetMode="External" Type="http://schemas.openxmlformats.org/officeDocument/2006/relationships/hyperlink"/></Relationships>
</file>

<file path=ppt/slides/_rels/slide9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3.png" Type="http://schemas.openxmlformats.org/officeDocument/2006/relationships/image"/><Relationship Id="rId3" Target="../media/image2.png" Type="http://schemas.openxmlformats.org/officeDocument/2006/relationships/image"/><Relationship Id="rId4" Target="../media/image1.png" Type="http://schemas.openxmlformats.org/officeDocument/2006/relationships/image"/><Relationship Id="rId5" Target="http://www.exampaperspractice.co.uk" TargetMode="External" Type="http://schemas.openxmlformats.org/officeDocument/2006/relationships/hyperlink"/></Relationships>
</file>

<file path=ppt/slides/_rels/slide9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1.png" Type="http://schemas.openxmlformats.org/officeDocument/2006/relationships/image"/><Relationship Id="rId4" Target="http://www.exampaperspractice.co.uk" TargetMode="External" Type="http://schemas.openxmlformats.org/officeDocument/2006/relationships/hyperlink"/></Relationships>
</file>

<file path=ppt/slides/_rels/slide9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1.png" Type="http://schemas.openxmlformats.org/officeDocument/2006/relationships/image"/><Relationship Id="rId4" Target="http://www.exampaperspractice.co.uk" TargetMode="External" Type="http://schemas.openxmlformats.org/officeDocument/2006/relationships/hyperlink"/></Relationships>
</file>

<file path=ppt/slides/_rels/slide9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1.png" Type="http://schemas.openxmlformats.org/officeDocument/2006/relationships/image"/><Relationship Id="rId3" Target="../media/image104.png" Type="http://schemas.openxmlformats.org/officeDocument/2006/relationships/image"/><Relationship Id="rId4" Target="../media/image105.svg" Type="http://schemas.openxmlformats.org/officeDocument/2006/relationships/image"/><Relationship Id="rId5" Target="../media/image114.png" Type="http://schemas.openxmlformats.org/officeDocument/2006/relationships/image"/><Relationship Id="rId6" Target="../media/image115.svg" Type="http://schemas.openxmlformats.org/officeDocument/2006/relationships/image"/><Relationship Id="rId7" Target="../media/image2.png" Type="http://schemas.openxmlformats.org/officeDocument/2006/relationships/image"/><Relationship Id="rId8" Target="../media/image1.png" Type="http://schemas.openxmlformats.org/officeDocument/2006/relationships/image"/><Relationship Id="rId9" Target="http://www.exampaperspractice.co.uk" TargetMode="External" Type="http://schemas.openxmlformats.org/officeDocument/2006/relationships/hyperlink"/></Relationships>
</file>

<file path=ppt/slides/_rels/slide9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1.png" Type="http://schemas.openxmlformats.org/officeDocument/2006/relationships/image"/><Relationship Id="rId4" Target="http://www.exampaperspractice.co.uk" TargetMode="External" Type="http://schemas.openxmlformats.org/officeDocument/2006/relationships/hyperlink"/></Relationships>
</file>

<file path=ppt/slides/_rels/slide9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1.png" Type="http://schemas.openxmlformats.org/officeDocument/2006/relationships/image"/><Relationship Id="rId4" Target="http://www.exampaperspractice.co.uk" TargetMode="External" Type="http://schemas.openxmlformats.org/officeDocument/2006/relationships/hyperlink"/></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F4F8F3"/>
        </a:solidFill>
      </p:bgPr>
    </p:bg>
    <p:spTree>
      <p:nvGrpSpPr>
        <p:cNvPr id="1" name=""/>
        <p:cNvGrpSpPr/>
        <p:nvPr/>
      </p:nvGrpSpPr>
      <p:grpSpPr>
        <a:xfrm>
          <a:off x="0" y="0"/>
          <a:ext cx="0" cy="0"/>
          <a:chOff x="0" y="0"/>
          <a:chExt cx="0" cy="0"/>
        </a:xfrm>
      </p:grpSpPr>
      <p:sp>
        <p:nvSpPr>
          <p:cNvPr name="TextBox 2" id="2"/>
          <p:cNvSpPr txBox="true"/>
          <p:nvPr/>
        </p:nvSpPr>
        <p:spPr>
          <a:xfrm rot="0">
            <a:off x="3591807" y="6141820"/>
            <a:ext cx="11104385" cy="2797175"/>
          </a:xfrm>
          <a:prstGeom prst="rect">
            <a:avLst/>
          </a:prstGeom>
        </p:spPr>
        <p:txBody>
          <a:bodyPr anchor="t" rtlCol="false" tIns="0" lIns="0" bIns="0" rIns="0">
            <a:spAutoFit/>
          </a:bodyPr>
          <a:lstStyle/>
          <a:p>
            <a:pPr algn="ctr">
              <a:lnSpc>
                <a:spcPts val="3359"/>
              </a:lnSpc>
            </a:pPr>
            <a:r>
              <a:rPr lang="en-US" sz="2399">
                <a:solidFill>
                  <a:srgbClr val="000000"/>
                </a:solidFill>
                <a:latin typeface="DejaVu Sans Light"/>
                <a:ea typeface="DejaVu Sans Light"/>
                <a:cs typeface="DejaVu Sans Light"/>
                <a:sym typeface="DejaVu Sans Light"/>
              </a:rPr>
              <a:t>This study guide has been expertly compiled and edited by successful former teachers of Computer Science and highly experienced examiners and is suitable for students who are taking </a:t>
            </a:r>
            <a:r>
              <a:rPr lang="en-US" sz="2399" b="true">
                <a:solidFill>
                  <a:srgbClr val="000000"/>
                </a:solidFill>
                <a:latin typeface="DejaVu Sans Bold"/>
                <a:ea typeface="DejaVu Sans Bold"/>
                <a:cs typeface="DejaVu Sans Bold"/>
                <a:sym typeface="DejaVu Sans Bold"/>
              </a:rPr>
              <a:t>0478 (9-1) IGCSE</a:t>
            </a:r>
            <a:r>
              <a:rPr lang="en-US" sz="2399">
                <a:solidFill>
                  <a:srgbClr val="000000"/>
                </a:solidFill>
                <a:latin typeface="DejaVu Sans Light"/>
                <a:ea typeface="DejaVu Sans Light"/>
                <a:cs typeface="DejaVu Sans Light"/>
                <a:sym typeface="DejaVu Sans Light"/>
              </a:rPr>
              <a:t>, the </a:t>
            </a:r>
            <a:r>
              <a:rPr lang="en-US" sz="2399" b="true">
                <a:solidFill>
                  <a:srgbClr val="000000"/>
                </a:solidFill>
                <a:latin typeface="DejaVu Sans Bold"/>
                <a:ea typeface="DejaVu Sans Bold"/>
                <a:cs typeface="DejaVu Sans Bold"/>
                <a:sym typeface="DejaVu Sans Bold"/>
              </a:rPr>
              <a:t>0984 (A*-G) IGCSE</a:t>
            </a:r>
            <a:r>
              <a:rPr lang="en-US" sz="2399">
                <a:solidFill>
                  <a:srgbClr val="000000"/>
                </a:solidFill>
                <a:latin typeface="DejaVu Sans Light"/>
                <a:ea typeface="DejaVu Sans Light"/>
                <a:cs typeface="DejaVu Sans Light"/>
                <a:sym typeface="DejaVu Sans Light"/>
              </a:rPr>
              <a:t>, and the </a:t>
            </a:r>
            <a:r>
              <a:rPr lang="en-US" sz="2399" b="true">
                <a:solidFill>
                  <a:srgbClr val="000000"/>
                </a:solidFill>
                <a:latin typeface="DejaVu Sans Bold"/>
                <a:ea typeface="DejaVu Sans Bold"/>
                <a:cs typeface="DejaVu Sans Bold"/>
                <a:sym typeface="DejaVu Sans Bold"/>
              </a:rPr>
              <a:t>2210 O Level</a:t>
            </a:r>
            <a:r>
              <a:rPr lang="en-US" sz="2399">
                <a:solidFill>
                  <a:srgbClr val="000000"/>
                </a:solidFill>
                <a:latin typeface="DejaVu Sans Light"/>
                <a:ea typeface="DejaVu Sans Light"/>
                <a:cs typeface="DejaVu Sans Light"/>
                <a:sym typeface="DejaVu Sans Light"/>
              </a:rPr>
              <a:t> for examination in 2023 onwards. It could be used as </a:t>
            </a:r>
            <a:r>
              <a:rPr lang="en-US" sz="2399" u="sng">
                <a:solidFill>
                  <a:srgbClr val="000000"/>
                </a:solidFill>
                <a:latin typeface="DejaVu Sans Light"/>
                <a:ea typeface="DejaVu Sans Light"/>
                <a:cs typeface="DejaVu Sans Light"/>
                <a:sym typeface="DejaVu Sans Light"/>
              </a:rPr>
              <a:t>lesson starters</a:t>
            </a:r>
            <a:r>
              <a:rPr lang="en-US" sz="2399">
                <a:solidFill>
                  <a:srgbClr val="000000"/>
                </a:solidFill>
                <a:latin typeface="DejaVu Sans Light"/>
                <a:ea typeface="DejaVu Sans Light"/>
                <a:cs typeface="DejaVu Sans Light"/>
                <a:sym typeface="DejaVu Sans Light"/>
              </a:rPr>
              <a:t>, or supplied to students for </a:t>
            </a:r>
            <a:r>
              <a:rPr lang="en-US" sz="2399" u="sng">
                <a:solidFill>
                  <a:srgbClr val="000000"/>
                </a:solidFill>
                <a:latin typeface="DejaVu Sans Light"/>
                <a:ea typeface="DejaVu Sans Light"/>
                <a:cs typeface="DejaVu Sans Light"/>
                <a:sym typeface="DejaVu Sans Light"/>
              </a:rPr>
              <a:t>independent use</a:t>
            </a:r>
            <a:r>
              <a:rPr lang="en-US" sz="2399">
                <a:solidFill>
                  <a:srgbClr val="000000"/>
                </a:solidFill>
                <a:latin typeface="DejaVu Sans Light"/>
                <a:ea typeface="DejaVu Sans Light"/>
                <a:cs typeface="DejaVu Sans Light"/>
                <a:sym typeface="DejaVu Sans Light"/>
              </a:rPr>
              <a:t>.</a:t>
            </a:r>
          </a:p>
          <a:p>
            <a:pPr algn="ctr">
              <a:lnSpc>
                <a:spcPts val="2239"/>
              </a:lnSpc>
              <a:spcBef>
                <a:spcPct val="0"/>
              </a:spcBef>
            </a:pPr>
            <a:r>
              <a:rPr lang="en-US" sz="1599">
                <a:solidFill>
                  <a:srgbClr val="000000"/>
                </a:solidFill>
                <a:latin typeface="DejaVu Sans Light"/>
                <a:ea typeface="DejaVu Sans Light"/>
                <a:cs typeface="DejaVu Sans Light"/>
                <a:sym typeface="DejaVu Sans Light"/>
              </a:rPr>
              <a:t> </a:t>
            </a:r>
          </a:p>
        </p:txBody>
      </p:sp>
      <p:grpSp>
        <p:nvGrpSpPr>
          <p:cNvPr name="Group 3" id="3"/>
          <p:cNvGrpSpPr/>
          <p:nvPr/>
        </p:nvGrpSpPr>
        <p:grpSpPr>
          <a:xfrm rot="0">
            <a:off x="2537237" y="146265"/>
            <a:ext cx="13213526" cy="9925515"/>
            <a:chOff x="0" y="0"/>
            <a:chExt cx="17618034" cy="13234020"/>
          </a:xfrm>
        </p:grpSpPr>
        <p:sp>
          <p:nvSpPr>
            <p:cNvPr name="Freeform 4" id="4"/>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70000"/>
              </a:blip>
              <a:stretch>
                <a:fillRect l="0" t="0" r="0" b="0"/>
              </a:stretch>
            </a:blipFill>
          </p:spPr>
        </p:sp>
        <p:sp>
          <p:nvSpPr>
            <p:cNvPr name="Freeform 5" id="5"/>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6" id="6"/>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16213D">
                      <a:alpha val="80000"/>
                    </a:srgbClr>
                  </a:solidFill>
                  <a:latin typeface="DejaVu Sans Light"/>
                  <a:ea typeface="DejaVu Sans Light"/>
                  <a:cs typeface="DejaVu Sans Light"/>
                  <a:sym typeface="DejaVu Sans Light"/>
                </a:rPr>
                <a:t>For more help, please visit </a:t>
              </a:r>
              <a:r>
                <a:rPr lang="en-US" sz="1599" u="sng">
                  <a:solidFill>
                    <a:srgbClr val="16213D">
                      <a:alpha val="80000"/>
                    </a:srgbClr>
                  </a:solidFill>
                  <a:latin typeface="DejaVu Sans Light"/>
                  <a:ea typeface="DejaVu Sans Light"/>
                  <a:cs typeface="DejaVu Sans Light"/>
                  <a:sym typeface="DejaVu Sans Light"/>
                  <a:hlinkClick r:id="rId4" tooltip="http://www.exampaperspractice.co.uk"/>
                </a:rPr>
                <a:t>www.exampaperspractice.co.uk</a:t>
              </a:r>
            </a:p>
          </p:txBody>
        </p:sp>
      </p:grpSp>
      <p:grpSp>
        <p:nvGrpSpPr>
          <p:cNvPr name="Group 7" id="7"/>
          <p:cNvGrpSpPr/>
          <p:nvPr/>
        </p:nvGrpSpPr>
        <p:grpSpPr>
          <a:xfrm rot="0">
            <a:off x="2079828" y="1614984"/>
            <a:ext cx="14128344" cy="3086100"/>
            <a:chOff x="0" y="0"/>
            <a:chExt cx="3721045" cy="812800"/>
          </a:xfrm>
        </p:grpSpPr>
        <p:sp>
          <p:nvSpPr>
            <p:cNvPr name="Freeform 8" id="8"/>
            <p:cNvSpPr/>
            <p:nvPr/>
          </p:nvSpPr>
          <p:spPr>
            <a:xfrm flipH="false" flipV="false" rot="0">
              <a:off x="0" y="0"/>
              <a:ext cx="3721045" cy="812800"/>
            </a:xfrm>
            <a:custGeom>
              <a:avLst/>
              <a:gdLst/>
              <a:ahLst/>
              <a:cxnLst/>
              <a:rect r="r" b="b" t="t" l="l"/>
              <a:pathLst>
                <a:path h="812800" w="3721045">
                  <a:moveTo>
                    <a:pt x="0" y="0"/>
                  </a:moveTo>
                  <a:lnTo>
                    <a:pt x="3721045" y="0"/>
                  </a:lnTo>
                  <a:lnTo>
                    <a:pt x="3721045" y="812800"/>
                  </a:lnTo>
                  <a:lnTo>
                    <a:pt x="0" y="812800"/>
                  </a:lnTo>
                  <a:close/>
                </a:path>
              </a:pathLst>
            </a:custGeom>
            <a:solidFill>
              <a:srgbClr val="F47215"/>
            </a:solidFill>
          </p:spPr>
        </p:sp>
        <p:sp>
          <p:nvSpPr>
            <p:cNvPr name="TextBox 9" id="9"/>
            <p:cNvSpPr txBox="true"/>
            <p:nvPr/>
          </p:nvSpPr>
          <p:spPr>
            <a:xfrm>
              <a:off x="0" y="-104775"/>
              <a:ext cx="3721045" cy="917575"/>
            </a:xfrm>
            <a:prstGeom prst="rect">
              <a:avLst/>
            </a:prstGeom>
          </p:spPr>
          <p:txBody>
            <a:bodyPr anchor="ctr" rtlCol="false" tIns="50800" lIns="50800" bIns="50800" rIns="50800"/>
            <a:lstStyle/>
            <a:p>
              <a:pPr algn="ctr">
                <a:lnSpc>
                  <a:spcPts val="6999"/>
                </a:lnSpc>
              </a:pPr>
              <a:r>
                <a:rPr lang="en-US" sz="4999">
                  <a:solidFill>
                    <a:srgbClr val="FDFDFD"/>
                  </a:solidFill>
                  <a:latin typeface="DejaVu Sans Light"/>
                  <a:ea typeface="DejaVu Sans Light"/>
                  <a:cs typeface="DejaVu Sans Light"/>
                  <a:sym typeface="DejaVu Sans Light"/>
                </a:rPr>
                <a:t>Cambridge IGCSE Computer Science 0478/0984 - Revision Notes</a:t>
              </a:r>
            </a:p>
          </p:txBody>
        </p:sp>
      </p:grpSp>
      <p:grpSp>
        <p:nvGrpSpPr>
          <p:cNvPr name="Group 10" id="10"/>
          <p:cNvGrpSpPr/>
          <p:nvPr/>
        </p:nvGrpSpPr>
        <p:grpSpPr>
          <a:xfrm rot="0">
            <a:off x="2079828" y="4898311"/>
            <a:ext cx="14128344" cy="1100634"/>
            <a:chOff x="0" y="0"/>
            <a:chExt cx="3721045" cy="289879"/>
          </a:xfrm>
        </p:grpSpPr>
        <p:sp>
          <p:nvSpPr>
            <p:cNvPr name="Freeform 11" id="11"/>
            <p:cNvSpPr/>
            <p:nvPr/>
          </p:nvSpPr>
          <p:spPr>
            <a:xfrm flipH="false" flipV="false" rot="0">
              <a:off x="0" y="0"/>
              <a:ext cx="3721045" cy="289879"/>
            </a:xfrm>
            <a:custGeom>
              <a:avLst/>
              <a:gdLst/>
              <a:ahLst/>
              <a:cxnLst/>
              <a:rect r="r" b="b" t="t" l="l"/>
              <a:pathLst>
                <a:path h="289879" w="3721045">
                  <a:moveTo>
                    <a:pt x="0" y="0"/>
                  </a:moveTo>
                  <a:lnTo>
                    <a:pt x="3721045" y="0"/>
                  </a:lnTo>
                  <a:lnTo>
                    <a:pt x="3721045" y="289879"/>
                  </a:lnTo>
                  <a:lnTo>
                    <a:pt x="0" y="289879"/>
                  </a:lnTo>
                  <a:close/>
                </a:path>
              </a:pathLst>
            </a:custGeom>
            <a:solidFill>
              <a:srgbClr val="3297F4"/>
            </a:solidFill>
          </p:spPr>
        </p:sp>
        <p:sp>
          <p:nvSpPr>
            <p:cNvPr name="TextBox 12" id="12"/>
            <p:cNvSpPr txBox="true"/>
            <p:nvPr/>
          </p:nvSpPr>
          <p:spPr>
            <a:xfrm>
              <a:off x="0" y="-95250"/>
              <a:ext cx="3721045" cy="385129"/>
            </a:xfrm>
            <a:prstGeom prst="rect">
              <a:avLst/>
            </a:prstGeom>
          </p:spPr>
          <p:txBody>
            <a:bodyPr anchor="ctr" rtlCol="false" tIns="50800" lIns="50800" bIns="50800" rIns="50800"/>
            <a:lstStyle/>
            <a:p>
              <a:pPr algn="ctr">
                <a:lnSpc>
                  <a:spcPts val="5879"/>
                </a:lnSpc>
              </a:pPr>
              <a:r>
                <a:rPr lang="en-US" sz="4199">
                  <a:solidFill>
                    <a:srgbClr val="FDFDFD"/>
                  </a:solidFill>
                  <a:latin typeface="DejaVu Sans Light"/>
                  <a:ea typeface="DejaVu Sans Light"/>
                  <a:cs typeface="DejaVu Sans Light"/>
                  <a:sym typeface="DejaVu Sans Light"/>
                </a:rPr>
                <a:t>Chapter 2 - Data Transmission</a:t>
              </a:r>
            </a:p>
          </p:txBody>
        </p:sp>
      </p:gr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F4F8F3"/>
        </a:solidFill>
      </p:bgPr>
    </p:bg>
    <p:spTree>
      <p:nvGrpSpPr>
        <p:cNvPr id="1" name=""/>
        <p:cNvGrpSpPr/>
        <p:nvPr/>
      </p:nvGrpSpPr>
      <p:grpSpPr>
        <a:xfrm>
          <a:off x="0" y="0"/>
          <a:ext cx="0" cy="0"/>
          <a:chOff x="0" y="0"/>
          <a:chExt cx="0" cy="0"/>
        </a:xfrm>
      </p:grpSpPr>
      <p:sp>
        <p:nvSpPr>
          <p:cNvPr name="TextBox 2" id="2"/>
          <p:cNvSpPr txBox="true"/>
          <p:nvPr/>
        </p:nvSpPr>
        <p:spPr>
          <a:xfrm rot="0">
            <a:off x="500027" y="206661"/>
            <a:ext cx="17287800" cy="1095363"/>
          </a:xfrm>
          <a:prstGeom prst="rect">
            <a:avLst/>
          </a:prstGeom>
        </p:spPr>
        <p:txBody>
          <a:bodyPr anchor="t" rtlCol="false" tIns="0" lIns="0" bIns="0" rIns="0">
            <a:spAutoFit/>
          </a:bodyPr>
          <a:lstStyle/>
          <a:p>
            <a:pPr algn="l">
              <a:lnSpc>
                <a:spcPts val="7056"/>
              </a:lnSpc>
            </a:pPr>
            <a:r>
              <a:rPr lang="en-US" b="true" sz="4200">
                <a:solidFill>
                  <a:srgbClr val="000000"/>
                </a:solidFill>
                <a:latin typeface="Montserrat Bold"/>
                <a:ea typeface="Montserrat Bold"/>
                <a:cs typeface="Montserrat Bold"/>
                <a:sym typeface="Montserrat Bold"/>
              </a:rPr>
              <a:t>Benefits of packet switching</a:t>
            </a:r>
          </a:p>
        </p:txBody>
      </p:sp>
      <p:sp>
        <p:nvSpPr>
          <p:cNvPr name="TextBox 3" id="3"/>
          <p:cNvSpPr txBox="true"/>
          <p:nvPr/>
        </p:nvSpPr>
        <p:spPr>
          <a:xfrm rot="0">
            <a:off x="289880" y="1284324"/>
            <a:ext cx="17708400" cy="2086212"/>
          </a:xfrm>
          <a:prstGeom prst="rect">
            <a:avLst/>
          </a:prstGeom>
        </p:spPr>
        <p:txBody>
          <a:bodyPr anchor="t" rtlCol="false" tIns="0" lIns="0" bIns="0" rIns="0">
            <a:spAutoFit/>
          </a:bodyPr>
          <a:lstStyle/>
          <a:p>
            <a:pPr algn="l" marL="1253389" indent="-417796" lvl="2">
              <a:lnSpc>
                <a:spcPts val="7391"/>
              </a:lnSpc>
              <a:buFont typeface="Arial"/>
              <a:buChar char="⚬"/>
            </a:pPr>
            <a:r>
              <a:rPr lang="en-US" sz="4399">
                <a:solidFill>
                  <a:srgbClr val="000000"/>
                </a:solidFill>
                <a:latin typeface="Montserrat"/>
                <a:ea typeface="Montserrat"/>
                <a:cs typeface="Montserrat"/>
                <a:sym typeface="Montserrat"/>
              </a:rPr>
              <a:t>There is no need to tie up a single communication line, enabling a high data transmission rate.</a:t>
            </a:r>
          </a:p>
        </p:txBody>
      </p:sp>
      <p:sp>
        <p:nvSpPr>
          <p:cNvPr name="TextBox 4" id="4"/>
          <p:cNvSpPr txBox="true"/>
          <p:nvPr/>
        </p:nvSpPr>
        <p:spPr>
          <a:xfrm rot="0">
            <a:off x="500027" y="5132576"/>
            <a:ext cx="17287800" cy="1095363"/>
          </a:xfrm>
          <a:prstGeom prst="rect">
            <a:avLst/>
          </a:prstGeom>
        </p:spPr>
        <p:txBody>
          <a:bodyPr anchor="t" rtlCol="false" tIns="0" lIns="0" bIns="0" rIns="0">
            <a:spAutoFit/>
          </a:bodyPr>
          <a:lstStyle/>
          <a:p>
            <a:pPr algn="l">
              <a:lnSpc>
                <a:spcPts val="7056"/>
              </a:lnSpc>
            </a:pPr>
            <a:r>
              <a:rPr lang="en-US" b="true" sz="4200">
                <a:solidFill>
                  <a:srgbClr val="000000"/>
                </a:solidFill>
                <a:latin typeface="Montserrat Bold"/>
                <a:ea typeface="Montserrat Bold"/>
                <a:cs typeface="Montserrat Bold"/>
                <a:sym typeface="Montserrat Bold"/>
              </a:rPr>
              <a:t>Drawbacks of packet switching</a:t>
            </a:r>
          </a:p>
        </p:txBody>
      </p:sp>
      <p:sp>
        <p:nvSpPr>
          <p:cNvPr name="TextBox 5" id="5"/>
          <p:cNvSpPr txBox="true"/>
          <p:nvPr/>
        </p:nvSpPr>
        <p:spPr>
          <a:xfrm rot="0">
            <a:off x="289880" y="6037438"/>
            <a:ext cx="17708400" cy="3034068"/>
          </a:xfrm>
          <a:prstGeom prst="rect">
            <a:avLst/>
          </a:prstGeom>
        </p:spPr>
        <p:txBody>
          <a:bodyPr anchor="t" rtlCol="false" tIns="0" lIns="0" bIns="0" rIns="0">
            <a:spAutoFit/>
          </a:bodyPr>
          <a:lstStyle/>
          <a:p>
            <a:pPr algn="l" marL="1253389" indent="-417796" lvl="2">
              <a:lnSpc>
                <a:spcPts val="7391"/>
              </a:lnSpc>
              <a:buFont typeface="Arial"/>
              <a:buChar char="⚬"/>
            </a:pPr>
            <a:r>
              <a:rPr lang="en-US" sz="4399">
                <a:solidFill>
                  <a:srgbClr val="000000"/>
                </a:solidFill>
                <a:latin typeface="Montserrat"/>
                <a:ea typeface="Montserrat"/>
                <a:cs typeface="Montserrat"/>
                <a:sym typeface="Montserrat"/>
              </a:rPr>
              <a:t>Data may be lost and require re-transmission, causing a delay at the destination while the packets are being re-ordered.</a:t>
            </a:r>
          </a:p>
        </p:txBody>
      </p:sp>
      <p:grpSp>
        <p:nvGrpSpPr>
          <p:cNvPr name="Group 6" id="6"/>
          <p:cNvGrpSpPr/>
          <p:nvPr/>
        </p:nvGrpSpPr>
        <p:grpSpPr>
          <a:xfrm rot="0">
            <a:off x="2537237" y="167332"/>
            <a:ext cx="13213526" cy="9925515"/>
            <a:chOff x="0" y="0"/>
            <a:chExt cx="17618034" cy="13234020"/>
          </a:xfrm>
        </p:grpSpPr>
        <p:sp>
          <p:nvSpPr>
            <p:cNvPr name="Freeform 7" id="7"/>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Freeform 8" id="8"/>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4">
                <a:alphaModFix amt="70000"/>
              </a:blip>
              <a:stretch>
                <a:fillRect l="0" t="0" r="0" b="0"/>
              </a:stretch>
            </a:blipFill>
          </p:spPr>
        </p:sp>
        <p:sp>
          <p:nvSpPr>
            <p:cNvPr name="TextBox 9" id="9"/>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5" tooltip="http://www.exampaperspractice.co.uk"/>
                </a:rPr>
                <a:t>www.exampaperspractice.co.uk</a:t>
              </a:r>
            </a:p>
          </p:txBody>
        </p:sp>
      </p:grpSp>
    </p:spTree>
  </p:cSld>
  <p:clrMapOvr>
    <a:masterClrMapping/>
  </p:clrMapOvr>
</p:sld>
</file>

<file path=ppt/slides/slide100.xml><?xml version="1.0" encoding="utf-8"?>
<p:sld xmlns:p="http://schemas.openxmlformats.org/presentationml/2006/main" xmlns:a="http://schemas.openxmlformats.org/drawingml/2006/main" xmlns:r="http://schemas.openxmlformats.org/officeDocument/2006/relationships">
  <p:cSld>
    <p:bg>
      <p:bgPr>
        <a:solidFill>
          <a:srgbClr val="DFE06A"/>
        </a:solidFill>
      </p:bgPr>
    </p:bg>
    <p:spTree>
      <p:nvGrpSpPr>
        <p:cNvPr id="1" name=""/>
        <p:cNvGrpSpPr/>
        <p:nvPr/>
      </p:nvGrpSpPr>
      <p:grpSpPr>
        <a:xfrm>
          <a:off x="0" y="0"/>
          <a:ext cx="0" cy="0"/>
          <a:chOff x="0" y="0"/>
          <a:chExt cx="0" cy="0"/>
        </a:xfrm>
      </p:grpSpPr>
      <p:grpSp>
        <p:nvGrpSpPr>
          <p:cNvPr name="Group 2" id="2"/>
          <p:cNvGrpSpPr/>
          <p:nvPr/>
        </p:nvGrpSpPr>
        <p:grpSpPr>
          <a:xfrm rot="0">
            <a:off x="871587" y="1732527"/>
            <a:ext cx="2019140" cy="2847932"/>
            <a:chOff x="0" y="0"/>
            <a:chExt cx="2692186" cy="3797242"/>
          </a:xfrm>
        </p:grpSpPr>
        <p:sp>
          <p:nvSpPr>
            <p:cNvPr name="Freeform 3" id="3"/>
            <p:cNvSpPr/>
            <p:nvPr/>
          </p:nvSpPr>
          <p:spPr>
            <a:xfrm flipH="false" flipV="false" rot="0">
              <a:off x="0" y="0"/>
              <a:ext cx="2692146" cy="3797300"/>
            </a:xfrm>
            <a:custGeom>
              <a:avLst/>
              <a:gdLst/>
              <a:ahLst/>
              <a:cxnLst/>
              <a:rect r="r" b="b" t="t" l="l"/>
              <a:pathLst>
                <a:path h="3797300" w="2692146">
                  <a:moveTo>
                    <a:pt x="0" y="0"/>
                  </a:moveTo>
                  <a:lnTo>
                    <a:pt x="2692146" y="0"/>
                  </a:lnTo>
                  <a:lnTo>
                    <a:pt x="2692146" y="3797300"/>
                  </a:lnTo>
                  <a:lnTo>
                    <a:pt x="0" y="3797300"/>
                  </a:lnTo>
                  <a:lnTo>
                    <a:pt x="0" y="0"/>
                  </a:lnTo>
                  <a:close/>
                </a:path>
              </a:pathLst>
            </a:custGeom>
            <a:blipFill>
              <a:blip r:embed="rId2"/>
              <a:stretch>
                <a:fillRect l="0" t="0" r="-1" b="1"/>
              </a:stretch>
            </a:blipFill>
          </p:spPr>
        </p:sp>
      </p:grpSp>
      <p:grpSp>
        <p:nvGrpSpPr>
          <p:cNvPr name="Group 4" id="4"/>
          <p:cNvGrpSpPr/>
          <p:nvPr/>
        </p:nvGrpSpPr>
        <p:grpSpPr>
          <a:xfrm rot="0">
            <a:off x="7486778" y="2686734"/>
            <a:ext cx="3483618" cy="4913532"/>
            <a:chOff x="0" y="0"/>
            <a:chExt cx="4644824" cy="6551376"/>
          </a:xfrm>
        </p:grpSpPr>
        <p:sp>
          <p:nvSpPr>
            <p:cNvPr name="Freeform 5" id="5"/>
            <p:cNvSpPr/>
            <p:nvPr/>
          </p:nvSpPr>
          <p:spPr>
            <a:xfrm flipH="false" flipV="false" rot="0">
              <a:off x="0" y="0"/>
              <a:ext cx="4644771" cy="6551422"/>
            </a:xfrm>
            <a:custGeom>
              <a:avLst/>
              <a:gdLst/>
              <a:ahLst/>
              <a:cxnLst/>
              <a:rect r="r" b="b" t="t" l="l"/>
              <a:pathLst>
                <a:path h="6551422" w="4644771">
                  <a:moveTo>
                    <a:pt x="0" y="0"/>
                  </a:moveTo>
                  <a:lnTo>
                    <a:pt x="4644771" y="0"/>
                  </a:lnTo>
                  <a:lnTo>
                    <a:pt x="4644771" y="6551422"/>
                  </a:lnTo>
                  <a:lnTo>
                    <a:pt x="0" y="6551422"/>
                  </a:lnTo>
                  <a:lnTo>
                    <a:pt x="0" y="0"/>
                  </a:lnTo>
                  <a:close/>
                </a:path>
              </a:pathLst>
            </a:custGeom>
            <a:blipFill>
              <a:blip r:embed="rId2"/>
              <a:stretch>
                <a:fillRect l="0" t="0" r="-1" b="0"/>
              </a:stretch>
            </a:blipFill>
          </p:spPr>
        </p:sp>
      </p:grpSp>
      <p:sp>
        <p:nvSpPr>
          <p:cNvPr name="Freeform 6" id="6"/>
          <p:cNvSpPr/>
          <p:nvPr/>
        </p:nvSpPr>
        <p:spPr>
          <a:xfrm flipH="false" flipV="false" rot="1251250">
            <a:off x="3413132" y="3895763"/>
            <a:ext cx="4182454" cy="158367"/>
          </a:xfrm>
          <a:custGeom>
            <a:avLst/>
            <a:gdLst/>
            <a:ahLst/>
            <a:cxnLst/>
            <a:rect r="r" b="b" t="t" l="l"/>
            <a:pathLst>
              <a:path h="158367" w="4182454">
                <a:moveTo>
                  <a:pt x="0" y="0"/>
                </a:moveTo>
                <a:lnTo>
                  <a:pt x="4182454" y="0"/>
                </a:lnTo>
                <a:lnTo>
                  <a:pt x="4182454" y="158367"/>
                </a:lnTo>
                <a:lnTo>
                  <a:pt x="0" y="158367"/>
                </a:lnTo>
                <a:lnTo>
                  <a:pt x="0" y="0"/>
                </a:lnTo>
                <a:close/>
              </a:path>
            </a:pathLst>
          </a:custGeom>
          <a:blipFill>
            <a:blip r:embed="rId3">
              <a:extLst>
                <a:ext uri="{96DAC541-7B7A-43D3-8B79-37D633B846F1}">
                  <asvg:svgBlip xmlns:asvg="http://schemas.microsoft.com/office/drawing/2016/SVG/main" r:embed="rId4"/>
                </a:ext>
              </a:extLst>
            </a:blip>
            <a:stretch>
              <a:fillRect l="0" t="-7021" r="0" b="-7021"/>
            </a:stretch>
          </a:blipFill>
        </p:spPr>
      </p:sp>
      <p:sp>
        <p:nvSpPr>
          <p:cNvPr name="TextBox 7" id="7"/>
          <p:cNvSpPr txBox="true"/>
          <p:nvPr/>
        </p:nvSpPr>
        <p:spPr>
          <a:xfrm rot="0">
            <a:off x="9144000" y="417143"/>
            <a:ext cx="3419767" cy="1035771"/>
          </a:xfrm>
          <a:prstGeom prst="rect">
            <a:avLst/>
          </a:prstGeom>
        </p:spPr>
        <p:txBody>
          <a:bodyPr anchor="t" rtlCol="false" tIns="0" lIns="0" bIns="0" rIns="0">
            <a:spAutoFit/>
          </a:bodyPr>
          <a:lstStyle/>
          <a:p>
            <a:pPr algn="ctr">
              <a:lnSpc>
                <a:spcPts val="3979"/>
              </a:lnSpc>
            </a:pPr>
            <a:r>
              <a:rPr lang="en-US" sz="3184">
                <a:solidFill>
                  <a:srgbClr val="000000"/>
                </a:solidFill>
                <a:latin typeface="Glock Grotesk"/>
                <a:ea typeface="Glock Grotesk"/>
                <a:cs typeface="Glock Grotesk"/>
                <a:sym typeface="Glock Grotesk"/>
              </a:rPr>
              <a:t>Public key: </a:t>
            </a:r>
          </a:p>
          <a:p>
            <a:pPr algn="ctr">
              <a:lnSpc>
                <a:spcPts val="3979"/>
              </a:lnSpc>
            </a:pPr>
            <a:r>
              <a:rPr lang="en-US" sz="3184">
                <a:solidFill>
                  <a:srgbClr val="000000"/>
                </a:solidFill>
                <a:latin typeface="Glock Grotesk"/>
                <a:ea typeface="Glock Grotesk"/>
                <a:cs typeface="Glock Grotesk"/>
                <a:sym typeface="Glock Grotesk"/>
              </a:rPr>
              <a:t>Private key:</a:t>
            </a:r>
          </a:p>
        </p:txBody>
      </p:sp>
      <p:grpSp>
        <p:nvGrpSpPr>
          <p:cNvPr name="Group 8" id="8"/>
          <p:cNvGrpSpPr/>
          <p:nvPr/>
        </p:nvGrpSpPr>
        <p:grpSpPr>
          <a:xfrm rot="0">
            <a:off x="15163963" y="1345170"/>
            <a:ext cx="2019140" cy="2847932"/>
            <a:chOff x="0" y="0"/>
            <a:chExt cx="2692186" cy="3797242"/>
          </a:xfrm>
        </p:grpSpPr>
        <p:sp>
          <p:nvSpPr>
            <p:cNvPr name="Freeform 9" id="9"/>
            <p:cNvSpPr/>
            <p:nvPr/>
          </p:nvSpPr>
          <p:spPr>
            <a:xfrm flipH="false" flipV="false" rot="0">
              <a:off x="0" y="0"/>
              <a:ext cx="2692146" cy="3797300"/>
            </a:xfrm>
            <a:custGeom>
              <a:avLst/>
              <a:gdLst/>
              <a:ahLst/>
              <a:cxnLst/>
              <a:rect r="r" b="b" t="t" l="l"/>
              <a:pathLst>
                <a:path h="3797300" w="2692146">
                  <a:moveTo>
                    <a:pt x="0" y="0"/>
                  </a:moveTo>
                  <a:lnTo>
                    <a:pt x="2692146" y="0"/>
                  </a:lnTo>
                  <a:lnTo>
                    <a:pt x="2692146" y="3797300"/>
                  </a:lnTo>
                  <a:lnTo>
                    <a:pt x="0" y="3797300"/>
                  </a:lnTo>
                  <a:lnTo>
                    <a:pt x="0" y="0"/>
                  </a:lnTo>
                  <a:close/>
                </a:path>
              </a:pathLst>
            </a:custGeom>
            <a:blipFill>
              <a:blip r:embed="rId2"/>
              <a:stretch>
                <a:fillRect l="0" t="0" r="-1" b="1"/>
              </a:stretch>
            </a:blipFill>
          </p:spPr>
        </p:sp>
      </p:grpSp>
      <p:grpSp>
        <p:nvGrpSpPr>
          <p:cNvPr name="Group 10" id="10"/>
          <p:cNvGrpSpPr/>
          <p:nvPr/>
        </p:nvGrpSpPr>
        <p:grpSpPr>
          <a:xfrm rot="0">
            <a:off x="15397275" y="6807363"/>
            <a:ext cx="2019140" cy="2847932"/>
            <a:chOff x="0" y="0"/>
            <a:chExt cx="2692186" cy="3797242"/>
          </a:xfrm>
        </p:grpSpPr>
        <p:sp>
          <p:nvSpPr>
            <p:cNvPr name="Freeform 11" id="11"/>
            <p:cNvSpPr/>
            <p:nvPr/>
          </p:nvSpPr>
          <p:spPr>
            <a:xfrm flipH="false" flipV="false" rot="0">
              <a:off x="0" y="0"/>
              <a:ext cx="2692146" cy="3797300"/>
            </a:xfrm>
            <a:custGeom>
              <a:avLst/>
              <a:gdLst/>
              <a:ahLst/>
              <a:cxnLst/>
              <a:rect r="r" b="b" t="t" l="l"/>
              <a:pathLst>
                <a:path h="3797300" w="2692146">
                  <a:moveTo>
                    <a:pt x="0" y="0"/>
                  </a:moveTo>
                  <a:lnTo>
                    <a:pt x="2692146" y="0"/>
                  </a:lnTo>
                  <a:lnTo>
                    <a:pt x="2692146" y="3797300"/>
                  </a:lnTo>
                  <a:lnTo>
                    <a:pt x="0" y="3797300"/>
                  </a:lnTo>
                  <a:lnTo>
                    <a:pt x="0" y="0"/>
                  </a:lnTo>
                  <a:close/>
                </a:path>
              </a:pathLst>
            </a:custGeom>
            <a:blipFill>
              <a:blip r:embed="rId2"/>
              <a:stretch>
                <a:fillRect l="0" t="0" r="-1" b="1"/>
              </a:stretch>
            </a:blipFill>
          </p:spPr>
        </p:sp>
      </p:grpSp>
      <p:grpSp>
        <p:nvGrpSpPr>
          <p:cNvPr name="Group 12" id="12"/>
          <p:cNvGrpSpPr/>
          <p:nvPr/>
        </p:nvGrpSpPr>
        <p:grpSpPr>
          <a:xfrm rot="0">
            <a:off x="1028700" y="6807363"/>
            <a:ext cx="2019140" cy="2847932"/>
            <a:chOff x="0" y="0"/>
            <a:chExt cx="2692186" cy="3797242"/>
          </a:xfrm>
        </p:grpSpPr>
        <p:sp>
          <p:nvSpPr>
            <p:cNvPr name="Freeform 13" id="13"/>
            <p:cNvSpPr/>
            <p:nvPr/>
          </p:nvSpPr>
          <p:spPr>
            <a:xfrm flipH="false" flipV="false" rot="0">
              <a:off x="0" y="0"/>
              <a:ext cx="2692146" cy="3797300"/>
            </a:xfrm>
            <a:custGeom>
              <a:avLst/>
              <a:gdLst/>
              <a:ahLst/>
              <a:cxnLst/>
              <a:rect r="r" b="b" t="t" l="l"/>
              <a:pathLst>
                <a:path h="3797300" w="2692146">
                  <a:moveTo>
                    <a:pt x="0" y="0"/>
                  </a:moveTo>
                  <a:lnTo>
                    <a:pt x="2692146" y="0"/>
                  </a:lnTo>
                  <a:lnTo>
                    <a:pt x="2692146" y="3797300"/>
                  </a:lnTo>
                  <a:lnTo>
                    <a:pt x="0" y="3797300"/>
                  </a:lnTo>
                  <a:lnTo>
                    <a:pt x="0" y="0"/>
                  </a:lnTo>
                  <a:close/>
                </a:path>
              </a:pathLst>
            </a:custGeom>
            <a:blipFill>
              <a:blip r:embed="rId2"/>
              <a:stretch>
                <a:fillRect l="0" t="0" r="-1" b="1"/>
              </a:stretch>
            </a:blipFill>
          </p:spPr>
        </p:sp>
      </p:grpSp>
      <p:sp>
        <p:nvSpPr>
          <p:cNvPr name="Freeform 14" id="14"/>
          <p:cNvSpPr/>
          <p:nvPr/>
        </p:nvSpPr>
        <p:spPr>
          <a:xfrm flipH="false" flipV="false" rot="-1835593">
            <a:off x="3441023" y="7345230"/>
            <a:ext cx="4614718" cy="174735"/>
          </a:xfrm>
          <a:custGeom>
            <a:avLst/>
            <a:gdLst/>
            <a:ahLst/>
            <a:cxnLst/>
            <a:rect r="r" b="b" t="t" l="l"/>
            <a:pathLst>
              <a:path h="174735" w="4614718">
                <a:moveTo>
                  <a:pt x="0" y="0"/>
                </a:moveTo>
                <a:lnTo>
                  <a:pt x="4614718" y="0"/>
                </a:lnTo>
                <a:lnTo>
                  <a:pt x="4614718" y="174735"/>
                </a:lnTo>
                <a:lnTo>
                  <a:pt x="0" y="174735"/>
                </a:lnTo>
                <a:lnTo>
                  <a:pt x="0" y="0"/>
                </a:lnTo>
                <a:close/>
              </a:path>
            </a:pathLst>
          </a:custGeom>
          <a:blipFill>
            <a:blip r:embed="rId3">
              <a:extLst>
                <a:ext uri="{96DAC541-7B7A-43D3-8B79-37D633B846F1}">
                  <asvg:svgBlip xmlns:asvg="http://schemas.microsoft.com/office/drawing/2016/SVG/main" r:embed="rId4"/>
                </a:ext>
              </a:extLst>
            </a:blip>
            <a:stretch>
              <a:fillRect l="0" t="-7175" r="0" b="-7175"/>
            </a:stretch>
          </a:blipFill>
        </p:spPr>
      </p:sp>
      <p:sp>
        <p:nvSpPr>
          <p:cNvPr name="Freeform 15" id="15"/>
          <p:cNvSpPr/>
          <p:nvPr/>
        </p:nvSpPr>
        <p:spPr>
          <a:xfrm flipH="false" flipV="false" rot="-1835593">
            <a:off x="10601122" y="3632167"/>
            <a:ext cx="4614719" cy="174735"/>
          </a:xfrm>
          <a:custGeom>
            <a:avLst/>
            <a:gdLst/>
            <a:ahLst/>
            <a:cxnLst/>
            <a:rect r="r" b="b" t="t" l="l"/>
            <a:pathLst>
              <a:path h="174735" w="4614719">
                <a:moveTo>
                  <a:pt x="0" y="0"/>
                </a:moveTo>
                <a:lnTo>
                  <a:pt x="4614719" y="0"/>
                </a:lnTo>
                <a:lnTo>
                  <a:pt x="4614719" y="174735"/>
                </a:lnTo>
                <a:lnTo>
                  <a:pt x="0" y="174735"/>
                </a:lnTo>
                <a:lnTo>
                  <a:pt x="0" y="0"/>
                </a:lnTo>
                <a:close/>
              </a:path>
            </a:pathLst>
          </a:custGeom>
          <a:blipFill>
            <a:blip r:embed="rId3">
              <a:extLst>
                <a:ext uri="{96DAC541-7B7A-43D3-8B79-37D633B846F1}">
                  <asvg:svgBlip xmlns:asvg="http://schemas.microsoft.com/office/drawing/2016/SVG/main" r:embed="rId4"/>
                </a:ext>
              </a:extLst>
            </a:blip>
            <a:stretch>
              <a:fillRect l="0" t="-7175" r="0" b="-7175"/>
            </a:stretch>
          </a:blipFill>
        </p:spPr>
      </p:sp>
      <p:sp>
        <p:nvSpPr>
          <p:cNvPr name="Freeform 16" id="16"/>
          <p:cNvSpPr/>
          <p:nvPr/>
        </p:nvSpPr>
        <p:spPr>
          <a:xfrm flipH="false" flipV="false" rot="1251250">
            <a:off x="11094441" y="6936697"/>
            <a:ext cx="4182455" cy="158367"/>
          </a:xfrm>
          <a:custGeom>
            <a:avLst/>
            <a:gdLst/>
            <a:ahLst/>
            <a:cxnLst/>
            <a:rect r="r" b="b" t="t" l="l"/>
            <a:pathLst>
              <a:path h="158367" w="4182455">
                <a:moveTo>
                  <a:pt x="0" y="0"/>
                </a:moveTo>
                <a:lnTo>
                  <a:pt x="4182454" y="0"/>
                </a:lnTo>
                <a:lnTo>
                  <a:pt x="4182454" y="158367"/>
                </a:lnTo>
                <a:lnTo>
                  <a:pt x="0" y="158367"/>
                </a:lnTo>
                <a:lnTo>
                  <a:pt x="0" y="0"/>
                </a:lnTo>
                <a:close/>
              </a:path>
            </a:pathLst>
          </a:custGeom>
          <a:blipFill>
            <a:blip r:embed="rId3">
              <a:extLst>
                <a:ext uri="{96DAC541-7B7A-43D3-8B79-37D633B846F1}">
                  <asvg:svgBlip xmlns:asvg="http://schemas.microsoft.com/office/drawing/2016/SVG/main" r:embed="rId4"/>
                </a:ext>
              </a:extLst>
            </a:blip>
            <a:stretch>
              <a:fillRect l="0" t="-7021" r="0" b="-7021"/>
            </a:stretch>
          </a:blipFill>
        </p:spPr>
      </p:sp>
      <p:sp>
        <p:nvSpPr>
          <p:cNvPr name="Freeform 17" id="17"/>
          <p:cNvSpPr/>
          <p:nvPr/>
        </p:nvSpPr>
        <p:spPr>
          <a:xfrm flipH="false" flipV="false" rot="0">
            <a:off x="12563769" y="137546"/>
            <a:ext cx="1549753" cy="635398"/>
          </a:xfrm>
          <a:custGeom>
            <a:avLst/>
            <a:gdLst/>
            <a:ahLst/>
            <a:cxnLst/>
            <a:rect r="r" b="b" t="t" l="l"/>
            <a:pathLst>
              <a:path h="635398" w="1549753">
                <a:moveTo>
                  <a:pt x="0" y="0"/>
                </a:moveTo>
                <a:lnTo>
                  <a:pt x="1549753" y="0"/>
                </a:lnTo>
                <a:lnTo>
                  <a:pt x="1549753" y="635398"/>
                </a:lnTo>
                <a:lnTo>
                  <a:pt x="0" y="635398"/>
                </a:lnTo>
                <a:lnTo>
                  <a:pt x="0" y="0"/>
                </a:lnTo>
                <a:close/>
              </a:path>
            </a:pathLst>
          </a:custGeom>
          <a:blipFill>
            <a:blip r:embed="rId5">
              <a:extLst>
                <a:ext uri="{96DAC541-7B7A-43D3-8B79-37D633B846F1}">
                  <asvg:svgBlip xmlns:asvg="http://schemas.microsoft.com/office/drawing/2016/SVG/main" r:embed="rId6"/>
                </a:ext>
              </a:extLst>
            </a:blip>
            <a:stretch>
              <a:fillRect l="0" t="-1623" r="0" b="-1623"/>
            </a:stretch>
          </a:blipFill>
        </p:spPr>
      </p:sp>
      <p:sp>
        <p:nvSpPr>
          <p:cNvPr name="Freeform 18" id="18"/>
          <p:cNvSpPr/>
          <p:nvPr/>
        </p:nvSpPr>
        <p:spPr>
          <a:xfrm flipH="false" flipV="false" rot="0">
            <a:off x="12753958" y="884916"/>
            <a:ext cx="1795212" cy="736036"/>
          </a:xfrm>
          <a:custGeom>
            <a:avLst/>
            <a:gdLst/>
            <a:ahLst/>
            <a:cxnLst/>
            <a:rect r="r" b="b" t="t" l="l"/>
            <a:pathLst>
              <a:path h="736036" w="1795212">
                <a:moveTo>
                  <a:pt x="0" y="0"/>
                </a:moveTo>
                <a:lnTo>
                  <a:pt x="1795212" y="0"/>
                </a:lnTo>
                <a:lnTo>
                  <a:pt x="1795212" y="736036"/>
                </a:lnTo>
                <a:lnTo>
                  <a:pt x="0" y="736036"/>
                </a:lnTo>
                <a:lnTo>
                  <a:pt x="0" y="0"/>
                </a:lnTo>
                <a:close/>
              </a:path>
            </a:pathLst>
          </a:custGeom>
          <a:blipFill>
            <a:blip r:embed="rId7">
              <a:extLst>
                <a:ext uri="{96DAC541-7B7A-43D3-8B79-37D633B846F1}">
                  <asvg:svgBlip xmlns:asvg="http://schemas.microsoft.com/office/drawing/2016/SVG/main" r:embed="rId8"/>
                </a:ext>
              </a:extLst>
            </a:blip>
            <a:stretch>
              <a:fillRect l="0" t="-1619" r="0" b="-1619"/>
            </a:stretch>
          </a:blipFill>
        </p:spPr>
      </p:sp>
      <p:sp>
        <p:nvSpPr>
          <p:cNvPr name="TextBox 19" id="19"/>
          <p:cNvSpPr txBox="true"/>
          <p:nvPr/>
        </p:nvSpPr>
        <p:spPr>
          <a:xfrm rot="0">
            <a:off x="244359" y="177759"/>
            <a:ext cx="6555162" cy="500527"/>
          </a:xfrm>
          <a:prstGeom prst="rect">
            <a:avLst/>
          </a:prstGeom>
        </p:spPr>
        <p:txBody>
          <a:bodyPr anchor="t" rtlCol="false" tIns="0" lIns="0" bIns="0" rIns="0">
            <a:spAutoFit/>
          </a:bodyPr>
          <a:lstStyle/>
          <a:p>
            <a:pPr algn="l">
              <a:lnSpc>
                <a:spcPts val="3925"/>
              </a:lnSpc>
            </a:pPr>
            <a:r>
              <a:rPr lang="en-US" sz="3141">
                <a:solidFill>
                  <a:srgbClr val="000000"/>
                </a:solidFill>
                <a:latin typeface="Glock Grotesk"/>
                <a:ea typeface="Glock Grotesk"/>
                <a:cs typeface="Glock Grotesk"/>
                <a:sym typeface="Glock Grotesk"/>
              </a:rPr>
              <a:t>Asymmetric Encryption</a:t>
            </a:r>
          </a:p>
        </p:txBody>
      </p:sp>
      <p:grpSp>
        <p:nvGrpSpPr>
          <p:cNvPr name="Group 20" id="20"/>
          <p:cNvGrpSpPr/>
          <p:nvPr/>
        </p:nvGrpSpPr>
        <p:grpSpPr>
          <a:xfrm rot="0">
            <a:off x="2537237" y="167332"/>
            <a:ext cx="13213526" cy="9925515"/>
            <a:chOff x="0" y="0"/>
            <a:chExt cx="17618034" cy="13234020"/>
          </a:xfrm>
        </p:grpSpPr>
        <p:sp>
          <p:nvSpPr>
            <p:cNvPr name="Freeform 21" id="21"/>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9">
                <a:alphaModFix amt="9999"/>
              </a:blip>
              <a:stretch>
                <a:fillRect l="0" t="0" r="0" b="0"/>
              </a:stretch>
            </a:blipFill>
          </p:spPr>
        </p:sp>
        <p:sp>
          <p:nvSpPr>
            <p:cNvPr name="Freeform 22" id="22"/>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10">
                <a:alphaModFix amt="40000"/>
              </a:blip>
              <a:stretch>
                <a:fillRect l="0" t="0" r="0" b="0"/>
              </a:stretch>
            </a:blipFill>
          </p:spPr>
        </p:sp>
        <p:sp>
          <p:nvSpPr>
            <p:cNvPr name="TextBox 23" id="23"/>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11" tooltip="http://www.exampaperspractice.co.uk"/>
                </a:rPr>
                <a:t>www.exampaperspractice.co.uk</a:t>
              </a:r>
            </a:p>
          </p:txBody>
        </p:sp>
      </p:grpSp>
    </p:spTree>
  </p:cSld>
  <p:clrMapOvr>
    <a:masterClrMapping/>
  </p:clrMapOvr>
</p:sld>
</file>

<file path=ppt/slides/slide101.xml><?xml version="1.0" encoding="utf-8"?>
<p:sld xmlns:p="http://schemas.openxmlformats.org/presentationml/2006/main" xmlns:a="http://schemas.openxmlformats.org/drawingml/2006/main" xmlns:r="http://schemas.openxmlformats.org/officeDocument/2006/relationships">
  <p:cSld>
    <p:bg>
      <p:bgPr>
        <a:solidFill>
          <a:srgbClr val="DFE06A"/>
        </a:solidFill>
      </p:bgPr>
    </p:bg>
    <p:spTree>
      <p:nvGrpSpPr>
        <p:cNvPr id="1" name=""/>
        <p:cNvGrpSpPr/>
        <p:nvPr/>
      </p:nvGrpSpPr>
      <p:grpSpPr>
        <a:xfrm>
          <a:off x="0" y="0"/>
          <a:ext cx="0" cy="0"/>
          <a:chOff x="0" y="0"/>
          <a:chExt cx="0" cy="0"/>
        </a:xfrm>
      </p:grpSpPr>
      <p:grpSp>
        <p:nvGrpSpPr>
          <p:cNvPr name="Group 2" id="2"/>
          <p:cNvGrpSpPr/>
          <p:nvPr/>
        </p:nvGrpSpPr>
        <p:grpSpPr>
          <a:xfrm rot="0">
            <a:off x="871587" y="1732527"/>
            <a:ext cx="2019140" cy="2847932"/>
            <a:chOff x="0" y="0"/>
            <a:chExt cx="2692186" cy="3797242"/>
          </a:xfrm>
        </p:grpSpPr>
        <p:sp>
          <p:nvSpPr>
            <p:cNvPr name="Freeform 3" id="3"/>
            <p:cNvSpPr/>
            <p:nvPr/>
          </p:nvSpPr>
          <p:spPr>
            <a:xfrm flipH="false" flipV="false" rot="0">
              <a:off x="0" y="0"/>
              <a:ext cx="2692146" cy="3797300"/>
            </a:xfrm>
            <a:custGeom>
              <a:avLst/>
              <a:gdLst/>
              <a:ahLst/>
              <a:cxnLst/>
              <a:rect r="r" b="b" t="t" l="l"/>
              <a:pathLst>
                <a:path h="3797300" w="2692146">
                  <a:moveTo>
                    <a:pt x="0" y="0"/>
                  </a:moveTo>
                  <a:lnTo>
                    <a:pt x="2692146" y="0"/>
                  </a:lnTo>
                  <a:lnTo>
                    <a:pt x="2692146" y="3797300"/>
                  </a:lnTo>
                  <a:lnTo>
                    <a:pt x="0" y="3797300"/>
                  </a:lnTo>
                  <a:lnTo>
                    <a:pt x="0" y="0"/>
                  </a:lnTo>
                  <a:close/>
                </a:path>
              </a:pathLst>
            </a:custGeom>
            <a:blipFill>
              <a:blip r:embed="rId2"/>
              <a:stretch>
                <a:fillRect l="0" t="0" r="-1" b="1"/>
              </a:stretch>
            </a:blipFill>
          </p:spPr>
        </p:sp>
      </p:grpSp>
      <p:grpSp>
        <p:nvGrpSpPr>
          <p:cNvPr name="Group 4" id="4"/>
          <p:cNvGrpSpPr/>
          <p:nvPr/>
        </p:nvGrpSpPr>
        <p:grpSpPr>
          <a:xfrm rot="0">
            <a:off x="7486778" y="2686734"/>
            <a:ext cx="3483618" cy="4913532"/>
            <a:chOff x="0" y="0"/>
            <a:chExt cx="4644824" cy="6551376"/>
          </a:xfrm>
        </p:grpSpPr>
        <p:sp>
          <p:nvSpPr>
            <p:cNvPr name="Freeform 5" id="5"/>
            <p:cNvSpPr/>
            <p:nvPr/>
          </p:nvSpPr>
          <p:spPr>
            <a:xfrm flipH="false" flipV="false" rot="0">
              <a:off x="0" y="0"/>
              <a:ext cx="4644771" cy="6551422"/>
            </a:xfrm>
            <a:custGeom>
              <a:avLst/>
              <a:gdLst/>
              <a:ahLst/>
              <a:cxnLst/>
              <a:rect r="r" b="b" t="t" l="l"/>
              <a:pathLst>
                <a:path h="6551422" w="4644771">
                  <a:moveTo>
                    <a:pt x="0" y="0"/>
                  </a:moveTo>
                  <a:lnTo>
                    <a:pt x="4644771" y="0"/>
                  </a:lnTo>
                  <a:lnTo>
                    <a:pt x="4644771" y="6551422"/>
                  </a:lnTo>
                  <a:lnTo>
                    <a:pt x="0" y="6551422"/>
                  </a:lnTo>
                  <a:lnTo>
                    <a:pt x="0" y="0"/>
                  </a:lnTo>
                  <a:close/>
                </a:path>
              </a:pathLst>
            </a:custGeom>
            <a:blipFill>
              <a:blip r:embed="rId2"/>
              <a:stretch>
                <a:fillRect l="0" t="0" r="-1" b="0"/>
              </a:stretch>
            </a:blipFill>
          </p:spPr>
        </p:sp>
      </p:grpSp>
      <p:sp>
        <p:nvSpPr>
          <p:cNvPr name="Freeform 6" id="6"/>
          <p:cNvSpPr/>
          <p:nvPr/>
        </p:nvSpPr>
        <p:spPr>
          <a:xfrm flipH="false" flipV="false" rot="1251250">
            <a:off x="3413132" y="3895763"/>
            <a:ext cx="4182454" cy="158367"/>
          </a:xfrm>
          <a:custGeom>
            <a:avLst/>
            <a:gdLst/>
            <a:ahLst/>
            <a:cxnLst/>
            <a:rect r="r" b="b" t="t" l="l"/>
            <a:pathLst>
              <a:path h="158367" w="4182454">
                <a:moveTo>
                  <a:pt x="0" y="0"/>
                </a:moveTo>
                <a:lnTo>
                  <a:pt x="4182454" y="0"/>
                </a:lnTo>
                <a:lnTo>
                  <a:pt x="4182454" y="158367"/>
                </a:lnTo>
                <a:lnTo>
                  <a:pt x="0" y="158367"/>
                </a:lnTo>
                <a:lnTo>
                  <a:pt x="0" y="0"/>
                </a:lnTo>
                <a:close/>
              </a:path>
            </a:pathLst>
          </a:custGeom>
          <a:blipFill>
            <a:blip r:embed="rId3">
              <a:extLst>
                <a:ext uri="{96DAC541-7B7A-43D3-8B79-37D633B846F1}">
                  <asvg:svgBlip xmlns:asvg="http://schemas.microsoft.com/office/drawing/2016/SVG/main" r:embed="rId4"/>
                </a:ext>
              </a:extLst>
            </a:blip>
            <a:stretch>
              <a:fillRect l="0" t="-7021" r="0" b="-7021"/>
            </a:stretch>
          </a:blipFill>
        </p:spPr>
      </p:sp>
      <p:sp>
        <p:nvSpPr>
          <p:cNvPr name="Freeform 7" id="7"/>
          <p:cNvSpPr/>
          <p:nvPr/>
        </p:nvSpPr>
        <p:spPr>
          <a:xfrm flipH="false" flipV="false" rot="0">
            <a:off x="1028700" y="4580458"/>
            <a:ext cx="1862027" cy="763431"/>
          </a:xfrm>
          <a:custGeom>
            <a:avLst/>
            <a:gdLst/>
            <a:ahLst/>
            <a:cxnLst/>
            <a:rect r="r" b="b" t="t" l="l"/>
            <a:pathLst>
              <a:path h="763431" w="1862027">
                <a:moveTo>
                  <a:pt x="0" y="0"/>
                </a:moveTo>
                <a:lnTo>
                  <a:pt x="1862026" y="0"/>
                </a:lnTo>
                <a:lnTo>
                  <a:pt x="1862026" y="763432"/>
                </a:lnTo>
                <a:lnTo>
                  <a:pt x="0" y="763432"/>
                </a:lnTo>
                <a:lnTo>
                  <a:pt x="0" y="0"/>
                </a:lnTo>
                <a:close/>
              </a:path>
            </a:pathLst>
          </a:custGeom>
          <a:blipFill>
            <a:blip r:embed="rId5">
              <a:extLst>
                <a:ext uri="{96DAC541-7B7A-43D3-8B79-37D633B846F1}">
                  <asvg:svgBlip xmlns:asvg="http://schemas.microsoft.com/office/drawing/2016/SVG/main" r:embed="rId6"/>
                </a:ext>
              </a:extLst>
            </a:blip>
            <a:stretch>
              <a:fillRect l="0" t="-1642" r="0" b="-1642"/>
            </a:stretch>
          </a:blipFill>
        </p:spPr>
      </p:sp>
      <p:sp>
        <p:nvSpPr>
          <p:cNvPr name="Freeform 8" id="8"/>
          <p:cNvSpPr/>
          <p:nvPr/>
        </p:nvSpPr>
        <p:spPr>
          <a:xfrm flipH="false" flipV="false" rot="0">
            <a:off x="8584938" y="7265397"/>
            <a:ext cx="1633513" cy="669740"/>
          </a:xfrm>
          <a:custGeom>
            <a:avLst/>
            <a:gdLst/>
            <a:ahLst/>
            <a:cxnLst/>
            <a:rect r="r" b="b" t="t" l="l"/>
            <a:pathLst>
              <a:path h="669740" w="1633513">
                <a:moveTo>
                  <a:pt x="0" y="0"/>
                </a:moveTo>
                <a:lnTo>
                  <a:pt x="1633513" y="0"/>
                </a:lnTo>
                <a:lnTo>
                  <a:pt x="1633513" y="669739"/>
                </a:lnTo>
                <a:lnTo>
                  <a:pt x="0" y="669739"/>
                </a:lnTo>
                <a:lnTo>
                  <a:pt x="0" y="0"/>
                </a:lnTo>
                <a:close/>
              </a:path>
            </a:pathLst>
          </a:custGeom>
          <a:blipFill>
            <a:blip r:embed="rId7">
              <a:extLst>
                <a:ext uri="{96DAC541-7B7A-43D3-8B79-37D633B846F1}">
                  <asvg:svgBlip xmlns:asvg="http://schemas.microsoft.com/office/drawing/2016/SVG/main" r:embed="rId8"/>
                </a:ext>
              </a:extLst>
            </a:blip>
            <a:stretch>
              <a:fillRect l="0" t="-1758" r="0" b="-1758"/>
            </a:stretch>
          </a:blipFill>
        </p:spPr>
      </p:sp>
      <p:sp>
        <p:nvSpPr>
          <p:cNvPr name="TextBox 9" id="9"/>
          <p:cNvSpPr txBox="true"/>
          <p:nvPr/>
        </p:nvSpPr>
        <p:spPr>
          <a:xfrm rot="0">
            <a:off x="9144000" y="417143"/>
            <a:ext cx="3419767" cy="1035771"/>
          </a:xfrm>
          <a:prstGeom prst="rect">
            <a:avLst/>
          </a:prstGeom>
        </p:spPr>
        <p:txBody>
          <a:bodyPr anchor="t" rtlCol="false" tIns="0" lIns="0" bIns="0" rIns="0">
            <a:spAutoFit/>
          </a:bodyPr>
          <a:lstStyle/>
          <a:p>
            <a:pPr algn="ctr">
              <a:lnSpc>
                <a:spcPts val="3979"/>
              </a:lnSpc>
            </a:pPr>
            <a:r>
              <a:rPr lang="en-US" sz="3184">
                <a:solidFill>
                  <a:srgbClr val="000000"/>
                </a:solidFill>
                <a:latin typeface="Glock Grotesk"/>
                <a:ea typeface="Glock Grotesk"/>
                <a:cs typeface="Glock Grotesk"/>
                <a:sym typeface="Glock Grotesk"/>
              </a:rPr>
              <a:t>Public key: </a:t>
            </a:r>
          </a:p>
          <a:p>
            <a:pPr algn="ctr">
              <a:lnSpc>
                <a:spcPts val="3979"/>
              </a:lnSpc>
            </a:pPr>
            <a:r>
              <a:rPr lang="en-US" sz="3184">
                <a:solidFill>
                  <a:srgbClr val="000000"/>
                </a:solidFill>
                <a:latin typeface="Glock Grotesk"/>
                <a:ea typeface="Glock Grotesk"/>
                <a:cs typeface="Glock Grotesk"/>
                <a:sym typeface="Glock Grotesk"/>
              </a:rPr>
              <a:t>Private key:</a:t>
            </a:r>
          </a:p>
        </p:txBody>
      </p:sp>
      <p:grpSp>
        <p:nvGrpSpPr>
          <p:cNvPr name="Group 10" id="10"/>
          <p:cNvGrpSpPr/>
          <p:nvPr/>
        </p:nvGrpSpPr>
        <p:grpSpPr>
          <a:xfrm rot="0">
            <a:off x="15163963" y="1345170"/>
            <a:ext cx="2019140" cy="2847932"/>
            <a:chOff x="0" y="0"/>
            <a:chExt cx="2692186" cy="3797242"/>
          </a:xfrm>
        </p:grpSpPr>
        <p:sp>
          <p:nvSpPr>
            <p:cNvPr name="Freeform 11" id="11"/>
            <p:cNvSpPr/>
            <p:nvPr/>
          </p:nvSpPr>
          <p:spPr>
            <a:xfrm flipH="false" flipV="false" rot="0">
              <a:off x="0" y="0"/>
              <a:ext cx="2692146" cy="3797300"/>
            </a:xfrm>
            <a:custGeom>
              <a:avLst/>
              <a:gdLst/>
              <a:ahLst/>
              <a:cxnLst/>
              <a:rect r="r" b="b" t="t" l="l"/>
              <a:pathLst>
                <a:path h="3797300" w="2692146">
                  <a:moveTo>
                    <a:pt x="0" y="0"/>
                  </a:moveTo>
                  <a:lnTo>
                    <a:pt x="2692146" y="0"/>
                  </a:lnTo>
                  <a:lnTo>
                    <a:pt x="2692146" y="3797300"/>
                  </a:lnTo>
                  <a:lnTo>
                    <a:pt x="0" y="3797300"/>
                  </a:lnTo>
                  <a:lnTo>
                    <a:pt x="0" y="0"/>
                  </a:lnTo>
                  <a:close/>
                </a:path>
              </a:pathLst>
            </a:custGeom>
            <a:blipFill>
              <a:blip r:embed="rId2"/>
              <a:stretch>
                <a:fillRect l="0" t="0" r="-1" b="1"/>
              </a:stretch>
            </a:blipFill>
          </p:spPr>
        </p:sp>
      </p:grpSp>
      <p:grpSp>
        <p:nvGrpSpPr>
          <p:cNvPr name="Group 12" id="12"/>
          <p:cNvGrpSpPr/>
          <p:nvPr/>
        </p:nvGrpSpPr>
        <p:grpSpPr>
          <a:xfrm rot="0">
            <a:off x="15397275" y="6807363"/>
            <a:ext cx="2019140" cy="2847932"/>
            <a:chOff x="0" y="0"/>
            <a:chExt cx="2692186" cy="3797242"/>
          </a:xfrm>
        </p:grpSpPr>
        <p:sp>
          <p:nvSpPr>
            <p:cNvPr name="Freeform 13" id="13"/>
            <p:cNvSpPr/>
            <p:nvPr/>
          </p:nvSpPr>
          <p:spPr>
            <a:xfrm flipH="false" flipV="false" rot="0">
              <a:off x="0" y="0"/>
              <a:ext cx="2692146" cy="3797300"/>
            </a:xfrm>
            <a:custGeom>
              <a:avLst/>
              <a:gdLst/>
              <a:ahLst/>
              <a:cxnLst/>
              <a:rect r="r" b="b" t="t" l="l"/>
              <a:pathLst>
                <a:path h="3797300" w="2692146">
                  <a:moveTo>
                    <a:pt x="0" y="0"/>
                  </a:moveTo>
                  <a:lnTo>
                    <a:pt x="2692146" y="0"/>
                  </a:lnTo>
                  <a:lnTo>
                    <a:pt x="2692146" y="3797300"/>
                  </a:lnTo>
                  <a:lnTo>
                    <a:pt x="0" y="3797300"/>
                  </a:lnTo>
                  <a:lnTo>
                    <a:pt x="0" y="0"/>
                  </a:lnTo>
                  <a:close/>
                </a:path>
              </a:pathLst>
            </a:custGeom>
            <a:blipFill>
              <a:blip r:embed="rId2"/>
              <a:stretch>
                <a:fillRect l="0" t="0" r="-1" b="1"/>
              </a:stretch>
            </a:blipFill>
          </p:spPr>
        </p:sp>
      </p:grpSp>
      <p:grpSp>
        <p:nvGrpSpPr>
          <p:cNvPr name="Group 14" id="14"/>
          <p:cNvGrpSpPr/>
          <p:nvPr/>
        </p:nvGrpSpPr>
        <p:grpSpPr>
          <a:xfrm rot="0">
            <a:off x="1028700" y="6807363"/>
            <a:ext cx="2019140" cy="2847932"/>
            <a:chOff x="0" y="0"/>
            <a:chExt cx="2692186" cy="3797242"/>
          </a:xfrm>
        </p:grpSpPr>
        <p:sp>
          <p:nvSpPr>
            <p:cNvPr name="Freeform 15" id="15"/>
            <p:cNvSpPr/>
            <p:nvPr/>
          </p:nvSpPr>
          <p:spPr>
            <a:xfrm flipH="false" flipV="false" rot="0">
              <a:off x="0" y="0"/>
              <a:ext cx="2692146" cy="3797300"/>
            </a:xfrm>
            <a:custGeom>
              <a:avLst/>
              <a:gdLst/>
              <a:ahLst/>
              <a:cxnLst/>
              <a:rect r="r" b="b" t="t" l="l"/>
              <a:pathLst>
                <a:path h="3797300" w="2692146">
                  <a:moveTo>
                    <a:pt x="0" y="0"/>
                  </a:moveTo>
                  <a:lnTo>
                    <a:pt x="2692146" y="0"/>
                  </a:lnTo>
                  <a:lnTo>
                    <a:pt x="2692146" y="3797300"/>
                  </a:lnTo>
                  <a:lnTo>
                    <a:pt x="0" y="3797300"/>
                  </a:lnTo>
                  <a:lnTo>
                    <a:pt x="0" y="0"/>
                  </a:lnTo>
                  <a:close/>
                </a:path>
              </a:pathLst>
            </a:custGeom>
            <a:blipFill>
              <a:blip r:embed="rId2"/>
              <a:stretch>
                <a:fillRect l="0" t="0" r="-1" b="1"/>
              </a:stretch>
            </a:blipFill>
          </p:spPr>
        </p:sp>
      </p:grpSp>
      <p:sp>
        <p:nvSpPr>
          <p:cNvPr name="Freeform 16" id="16"/>
          <p:cNvSpPr/>
          <p:nvPr/>
        </p:nvSpPr>
        <p:spPr>
          <a:xfrm flipH="false" flipV="false" rot="-1835593">
            <a:off x="3441023" y="7345230"/>
            <a:ext cx="4614718" cy="174735"/>
          </a:xfrm>
          <a:custGeom>
            <a:avLst/>
            <a:gdLst/>
            <a:ahLst/>
            <a:cxnLst/>
            <a:rect r="r" b="b" t="t" l="l"/>
            <a:pathLst>
              <a:path h="174735" w="4614718">
                <a:moveTo>
                  <a:pt x="0" y="0"/>
                </a:moveTo>
                <a:lnTo>
                  <a:pt x="4614718" y="0"/>
                </a:lnTo>
                <a:lnTo>
                  <a:pt x="4614718" y="174735"/>
                </a:lnTo>
                <a:lnTo>
                  <a:pt x="0" y="174735"/>
                </a:lnTo>
                <a:lnTo>
                  <a:pt x="0" y="0"/>
                </a:lnTo>
                <a:close/>
              </a:path>
            </a:pathLst>
          </a:custGeom>
          <a:blipFill>
            <a:blip r:embed="rId3">
              <a:extLst>
                <a:ext uri="{96DAC541-7B7A-43D3-8B79-37D633B846F1}">
                  <asvg:svgBlip xmlns:asvg="http://schemas.microsoft.com/office/drawing/2016/SVG/main" r:embed="rId4"/>
                </a:ext>
              </a:extLst>
            </a:blip>
            <a:stretch>
              <a:fillRect l="0" t="-7175" r="0" b="-7175"/>
            </a:stretch>
          </a:blipFill>
        </p:spPr>
      </p:sp>
      <p:sp>
        <p:nvSpPr>
          <p:cNvPr name="Freeform 17" id="17"/>
          <p:cNvSpPr/>
          <p:nvPr/>
        </p:nvSpPr>
        <p:spPr>
          <a:xfrm flipH="false" flipV="false" rot="-1835593">
            <a:off x="10601122" y="3632167"/>
            <a:ext cx="4614719" cy="174735"/>
          </a:xfrm>
          <a:custGeom>
            <a:avLst/>
            <a:gdLst/>
            <a:ahLst/>
            <a:cxnLst/>
            <a:rect r="r" b="b" t="t" l="l"/>
            <a:pathLst>
              <a:path h="174735" w="4614719">
                <a:moveTo>
                  <a:pt x="0" y="0"/>
                </a:moveTo>
                <a:lnTo>
                  <a:pt x="4614719" y="0"/>
                </a:lnTo>
                <a:lnTo>
                  <a:pt x="4614719" y="174735"/>
                </a:lnTo>
                <a:lnTo>
                  <a:pt x="0" y="174735"/>
                </a:lnTo>
                <a:lnTo>
                  <a:pt x="0" y="0"/>
                </a:lnTo>
                <a:close/>
              </a:path>
            </a:pathLst>
          </a:custGeom>
          <a:blipFill>
            <a:blip r:embed="rId3">
              <a:extLst>
                <a:ext uri="{96DAC541-7B7A-43D3-8B79-37D633B846F1}">
                  <asvg:svgBlip xmlns:asvg="http://schemas.microsoft.com/office/drawing/2016/SVG/main" r:embed="rId4"/>
                </a:ext>
              </a:extLst>
            </a:blip>
            <a:stretch>
              <a:fillRect l="0" t="-7175" r="0" b="-7175"/>
            </a:stretch>
          </a:blipFill>
        </p:spPr>
      </p:sp>
      <p:sp>
        <p:nvSpPr>
          <p:cNvPr name="Freeform 18" id="18"/>
          <p:cNvSpPr/>
          <p:nvPr/>
        </p:nvSpPr>
        <p:spPr>
          <a:xfrm flipH="false" flipV="false" rot="1251250">
            <a:off x="11094441" y="6936697"/>
            <a:ext cx="4182455" cy="158367"/>
          </a:xfrm>
          <a:custGeom>
            <a:avLst/>
            <a:gdLst/>
            <a:ahLst/>
            <a:cxnLst/>
            <a:rect r="r" b="b" t="t" l="l"/>
            <a:pathLst>
              <a:path h="158367" w="4182455">
                <a:moveTo>
                  <a:pt x="0" y="0"/>
                </a:moveTo>
                <a:lnTo>
                  <a:pt x="4182454" y="0"/>
                </a:lnTo>
                <a:lnTo>
                  <a:pt x="4182454" y="158367"/>
                </a:lnTo>
                <a:lnTo>
                  <a:pt x="0" y="158367"/>
                </a:lnTo>
                <a:lnTo>
                  <a:pt x="0" y="0"/>
                </a:lnTo>
                <a:close/>
              </a:path>
            </a:pathLst>
          </a:custGeom>
          <a:blipFill>
            <a:blip r:embed="rId3">
              <a:extLst>
                <a:ext uri="{96DAC541-7B7A-43D3-8B79-37D633B846F1}">
                  <asvg:svgBlip xmlns:asvg="http://schemas.microsoft.com/office/drawing/2016/SVG/main" r:embed="rId4"/>
                </a:ext>
              </a:extLst>
            </a:blip>
            <a:stretch>
              <a:fillRect l="0" t="-7021" r="0" b="-7021"/>
            </a:stretch>
          </a:blipFill>
        </p:spPr>
      </p:sp>
      <p:sp>
        <p:nvSpPr>
          <p:cNvPr name="Freeform 19" id="19"/>
          <p:cNvSpPr/>
          <p:nvPr/>
        </p:nvSpPr>
        <p:spPr>
          <a:xfrm flipH="false" flipV="false" rot="0">
            <a:off x="1107256" y="9273579"/>
            <a:ext cx="1862027" cy="763431"/>
          </a:xfrm>
          <a:custGeom>
            <a:avLst/>
            <a:gdLst/>
            <a:ahLst/>
            <a:cxnLst/>
            <a:rect r="r" b="b" t="t" l="l"/>
            <a:pathLst>
              <a:path h="763431" w="1862027">
                <a:moveTo>
                  <a:pt x="0" y="0"/>
                </a:moveTo>
                <a:lnTo>
                  <a:pt x="1862027" y="0"/>
                </a:lnTo>
                <a:lnTo>
                  <a:pt x="1862027" y="763431"/>
                </a:lnTo>
                <a:lnTo>
                  <a:pt x="0" y="763431"/>
                </a:lnTo>
                <a:lnTo>
                  <a:pt x="0" y="0"/>
                </a:lnTo>
                <a:close/>
              </a:path>
            </a:pathLst>
          </a:custGeom>
          <a:blipFill>
            <a:blip r:embed="rId5">
              <a:extLst>
                <a:ext uri="{96DAC541-7B7A-43D3-8B79-37D633B846F1}">
                  <asvg:svgBlip xmlns:asvg="http://schemas.microsoft.com/office/drawing/2016/SVG/main" r:embed="rId6"/>
                </a:ext>
              </a:extLst>
            </a:blip>
            <a:stretch>
              <a:fillRect l="0" t="-1642" r="0" b="-1642"/>
            </a:stretch>
          </a:blipFill>
        </p:spPr>
      </p:sp>
      <p:sp>
        <p:nvSpPr>
          <p:cNvPr name="Freeform 20" id="20"/>
          <p:cNvSpPr/>
          <p:nvPr/>
        </p:nvSpPr>
        <p:spPr>
          <a:xfrm flipH="false" flipV="false" rot="0">
            <a:off x="15321076" y="4380069"/>
            <a:ext cx="1862026" cy="763431"/>
          </a:xfrm>
          <a:custGeom>
            <a:avLst/>
            <a:gdLst/>
            <a:ahLst/>
            <a:cxnLst/>
            <a:rect r="r" b="b" t="t" l="l"/>
            <a:pathLst>
              <a:path h="763431" w="1862026">
                <a:moveTo>
                  <a:pt x="0" y="0"/>
                </a:moveTo>
                <a:lnTo>
                  <a:pt x="1862027" y="0"/>
                </a:lnTo>
                <a:lnTo>
                  <a:pt x="1862027" y="763431"/>
                </a:lnTo>
                <a:lnTo>
                  <a:pt x="0" y="763431"/>
                </a:lnTo>
                <a:lnTo>
                  <a:pt x="0" y="0"/>
                </a:lnTo>
                <a:close/>
              </a:path>
            </a:pathLst>
          </a:custGeom>
          <a:blipFill>
            <a:blip r:embed="rId5">
              <a:extLst>
                <a:ext uri="{96DAC541-7B7A-43D3-8B79-37D633B846F1}">
                  <asvg:svgBlip xmlns:asvg="http://schemas.microsoft.com/office/drawing/2016/SVG/main" r:embed="rId6"/>
                </a:ext>
              </a:extLst>
            </a:blip>
            <a:stretch>
              <a:fillRect l="0" t="-1642" r="0" b="-1642"/>
            </a:stretch>
          </a:blipFill>
        </p:spPr>
      </p:sp>
      <p:sp>
        <p:nvSpPr>
          <p:cNvPr name="Freeform 21" id="21"/>
          <p:cNvSpPr/>
          <p:nvPr/>
        </p:nvSpPr>
        <p:spPr>
          <a:xfrm flipH="false" flipV="false" rot="0">
            <a:off x="15397274" y="9273579"/>
            <a:ext cx="1862026" cy="763431"/>
          </a:xfrm>
          <a:custGeom>
            <a:avLst/>
            <a:gdLst/>
            <a:ahLst/>
            <a:cxnLst/>
            <a:rect r="r" b="b" t="t" l="l"/>
            <a:pathLst>
              <a:path h="763431" w="1862026">
                <a:moveTo>
                  <a:pt x="0" y="0"/>
                </a:moveTo>
                <a:lnTo>
                  <a:pt x="1862026" y="0"/>
                </a:lnTo>
                <a:lnTo>
                  <a:pt x="1862026" y="763431"/>
                </a:lnTo>
                <a:lnTo>
                  <a:pt x="0" y="763431"/>
                </a:lnTo>
                <a:lnTo>
                  <a:pt x="0" y="0"/>
                </a:lnTo>
                <a:close/>
              </a:path>
            </a:pathLst>
          </a:custGeom>
          <a:blipFill>
            <a:blip r:embed="rId5">
              <a:extLst>
                <a:ext uri="{96DAC541-7B7A-43D3-8B79-37D633B846F1}">
                  <asvg:svgBlip xmlns:asvg="http://schemas.microsoft.com/office/drawing/2016/SVG/main" r:embed="rId6"/>
                </a:ext>
              </a:extLst>
            </a:blip>
            <a:stretch>
              <a:fillRect l="0" t="-1642" r="0" b="-1642"/>
            </a:stretch>
          </a:blipFill>
        </p:spPr>
      </p:sp>
      <p:sp>
        <p:nvSpPr>
          <p:cNvPr name="Freeform 22" id="22"/>
          <p:cNvSpPr/>
          <p:nvPr/>
        </p:nvSpPr>
        <p:spPr>
          <a:xfrm flipH="false" flipV="false" rot="0">
            <a:off x="12563769" y="137546"/>
            <a:ext cx="1549753" cy="635398"/>
          </a:xfrm>
          <a:custGeom>
            <a:avLst/>
            <a:gdLst/>
            <a:ahLst/>
            <a:cxnLst/>
            <a:rect r="r" b="b" t="t" l="l"/>
            <a:pathLst>
              <a:path h="635398" w="1549753">
                <a:moveTo>
                  <a:pt x="0" y="0"/>
                </a:moveTo>
                <a:lnTo>
                  <a:pt x="1549753" y="0"/>
                </a:lnTo>
                <a:lnTo>
                  <a:pt x="1549753" y="635398"/>
                </a:lnTo>
                <a:lnTo>
                  <a:pt x="0" y="635398"/>
                </a:lnTo>
                <a:lnTo>
                  <a:pt x="0" y="0"/>
                </a:lnTo>
                <a:close/>
              </a:path>
            </a:pathLst>
          </a:custGeom>
          <a:blipFill>
            <a:blip r:embed="rId5">
              <a:extLst>
                <a:ext uri="{96DAC541-7B7A-43D3-8B79-37D633B846F1}">
                  <asvg:svgBlip xmlns:asvg="http://schemas.microsoft.com/office/drawing/2016/SVG/main" r:embed="rId6"/>
                </a:ext>
              </a:extLst>
            </a:blip>
            <a:stretch>
              <a:fillRect l="0" t="-1623" r="0" b="-1623"/>
            </a:stretch>
          </a:blipFill>
        </p:spPr>
      </p:sp>
      <p:sp>
        <p:nvSpPr>
          <p:cNvPr name="Freeform 23" id="23"/>
          <p:cNvSpPr/>
          <p:nvPr/>
        </p:nvSpPr>
        <p:spPr>
          <a:xfrm flipH="false" flipV="false" rot="0">
            <a:off x="12753958" y="884916"/>
            <a:ext cx="1795212" cy="736036"/>
          </a:xfrm>
          <a:custGeom>
            <a:avLst/>
            <a:gdLst/>
            <a:ahLst/>
            <a:cxnLst/>
            <a:rect r="r" b="b" t="t" l="l"/>
            <a:pathLst>
              <a:path h="736036" w="1795212">
                <a:moveTo>
                  <a:pt x="0" y="0"/>
                </a:moveTo>
                <a:lnTo>
                  <a:pt x="1795212" y="0"/>
                </a:lnTo>
                <a:lnTo>
                  <a:pt x="1795212" y="736036"/>
                </a:lnTo>
                <a:lnTo>
                  <a:pt x="0" y="736036"/>
                </a:lnTo>
                <a:lnTo>
                  <a:pt x="0" y="0"/>
                </a:lnTo>
                <a:close/>
              </a:path>
            </a:pathLst>
          </a:custGeom>
          <a:blipFill>
            <a:blip r:embed="rId7">
              <a:extLst>
                <a:ext uri="{96DAC541-7B7A-43D3-8B79-37D633B846F1}">
                  <asvg:svgBlip xmlns:asvg="http://schemas.microsoft.com/office/drawing/2016/SVG/main" r:embed="rId8"/>
                </a:ext>
              </a:extLst>
            </a:blip>
            <a:stretch>
              <a:fillRect l="0" t="-1619" r="0" b="-1619"/>
            </a:stretch>
          </a:blipFill>
        </p:spPr>
      </p:sp>
      <p:sp>
        <p:nvSpPr>
          <p:cNvPr name="TextBox 24" id="24"/>
          <p:cNvSpPr txBox="true"/>
          <p:nvPr/>
        </p:nvSpPr>
        <p:spPr>
          <a:xfrm rot="0">
            <a:off x="244359" y="177759"/>
            <a:ext cx="6555162" cy="500527"/>
          </a:xfrm>
          <a:prstGeom prst="rect">
            <a:avLst/>
          </a:prstGeom>
        </p:spPr>
        <p:txBody>
          <a:bodyPr anchor="t" rtlCol="false" tIns="0" lIns="0" bIns="0" rIns="0">
            <a:spAutoFit/>
          </a:bodyPr>
          <a:lstStyle/>
          <a:p>
            <a:pPr algn="l">
              <a:lnSpc>
                <a:spcPts val="3925"/>
              </a:lnSpc>
            </a:pPr>
            <a:r>
              <a:rPr lang="en-US" sz="3141">
                <a:solidFill>
                  <a:srgbClr val="000000"/>
                </a:solidFill>
                <a:latin typeface="Glock Grotesk"/>
                <a:ea typeface="Glock Grotesk"/>
                <a:cs typeface="Glock Grotesk"/>
                <a:sym typeface="Glock Grotesk"/>
              </a:rPr>
              <a:t>Asymmetric Encryption</a:t>
            </a:r>
          </a:p>
        </p:txBody>
      </p:sp>
      <p:grpSp>
        <p:nvGrpSpPr>
          <p:cNvPr name="Group 25" id="25"/>
          <p:cNvGrpSpPr/>
          <p:nvPr/>
        </p:nvGrpSpPr>
        <p:grpSpPr>
          <a:xfrm rot="0">
            <a:off x="2537237" y="167332"/>
            <a:ext cx="13213526" cy="9925515"/>
            <a:chOff x="0" y="0"/>
            <a:chExt cx="17618034" cy="13234020"/>
          </a:xfrm>
        </p:grpSpPr>
        <p:sp>
          <p:nvSpPr>
            <p:cNvPr name="Freeform 26" id="26"/>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9">
                <a:alphaModFix amt="9999"/>
              </a:blip>
              <a:stretch>
                <a:fillRect l="0" t="0" r="0" b="0"/>
              </a:stretch>
            </a:blipFill>
          </p:spPr>
        </p:sp>
        <p:sp>
          <p:nvSpPr>
            <p:cNvPr name="Freeform 27" id="27"/>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10">
                <a:alphaModFix amt="40000"/>
              </a:blip>
              <a:stretch>
                <a:fillRect l="0" t="0" r="0" b="0"/>
              </a:stretch>
            </a:blipFill>
          </p:spPr>
        </p:sp>
        <p:sp>
          <p:nvSpPr>
            <p:cNvPr name="TextBox 28" id="28"/>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11" tooltip="http://www.exampaperspractice.co.uk"/>
                </a:rPr>
                <a:t>www.exampaperspractice.co.uk</a:t>
              </a:r>
            </a:p>
          </p:txBody>
        </p:sp>
      </p:grpSp>
    </p:spTree>
  </p:cSld>
  <p:clrMapOvr>
    <a:masterClrMapping/>
  </p:clrMapOvr>
</p:sld>
</file>

<file path=ppt/slides/slide102.xml><?xml version="1.0" encoding="utf-8"?>
<p:sld xmlns:p="http://schemas.openxmlformats.org/presentationml/2006/main" xmlns:a="http://schemas.openxmlformats.org/drawingml/2006/main" xmlns:r="http://schemas.openxmlformats.org/officeDocument/2006/relationships">
  <p:cSld>
    <p:bg>
      <p:bgPr>
        <a:solidFill>
          <a:srgbClr val="DFE06A"/>
        </a:solidFill>
      </p:bgPr>
    </p:bg>
    <p:spTree>
      <p:nvGrpSpPr>
        <p:cNvPr id="1" name=""/>
        <p:cNvGrpSpPr/>
        <p:nvPr/>
      </p:nvGrpSpPr>
      <p:grpSpPr>
        <a:xfrm>
          <a:off x="0" y="0"/>
          <a:ext cx="0" cy="0"/>
          <a:chOff x="0" y="0"/>
          <a:chExt cx="0" cy="0"/>
        </a:xfrm>
      </p:grpSpPr>
      <p:grpSp>
        <p:nvGrpSpPr>
          <p:cNvPr name="Group 2" id="2"/>
          <p:cNvGrpSpPr/>
          <p:nvPr/>
        </p:nvGrpSpPr>
        <p:grpSpPr>
          <a:xfrm rot="0">
            <a:off x="9382310" y="2729090"/>
            <a:ext cx="1780588" cy="2511465"/>
            <a:chOff x="0" y="0"/>
            <a:chExt cx="2374118" cy="3348620"/>
          </a:xfrm>
        </p:grpSpPr>
        <p:sp>
          <p:nvSpPr>
            <p:cNvPr name="Freeform 3" id="3"/>
            <p:cNvSpPr/>
            <p:nvPr/>
          </p:nvSpPr>
          <p:spPr>
            <a:xfrm flipH="false" flipV="false" rot="0">
              <a:off x="0" y="0"/>
              <a:ext cx="2374138" cy="3348609"/>
            </a:xfrm>
            <a:custGeom>
              <a:avLst/>
              <a:gdLst/>
              <a:ahLst/>
              <a:cxnLst/>
              <a:rect r="r" b="b" t="t" l="l"/>
              <a:pathLst>
                <a:path h="3348609" w="2374138">
                  <a:moveTo>
                    <a:pt x="0" y="0"/>
                  </a:moveTo>
                  <a:lnTo>
                    <a:pt x="2374138" y="0"/>
                  </a:lnTo>
                  <a:lnTo>
                    <a:pt x="2374138" y="3348609"/>
                  </a:lnTo>
                  <a:lnTo>
                    <a:pt x="0" y="3348609"/>
                  </a:lnTo>
                  <a:lnTo>
                    <a:pt x="0" y="0"/>
                  </a:lnTo>
                  <a:close/>
                </a:path>
              </a:pathLst>
            </a:custGeom>
            <a:blipFill>
              <a:blip r:embed="rId2"/>
              <a:stretch>
                <a:fillRect l="0" t="0" r="0" b="0"/>
              </a:stretch>
            </a:blipFill>
          </p:spPr>
        </p:sp>
      </p:grpSp>
      <p:grpSp>
        <p:nvGrpSpPr>
          <p:cNvPr name="Group 4" id="4"/>
          <p:cNvGrpSpPr/>
          <p:nvPr/>
        </p:nvGrpSpPr>
        <p:grpSpPr>
          <a:xfrm rot="0">
            <a:off x="15215952" y="3570564"/>
            <a:ext cx="3072048" cy="4333028"/>
            <a:chOff x="0" y="0"/>
            <a:chExt cx="4096064" cy="5777370"/>
          </a:xfrm>
        </p:grpSpPr>
        <p:sp>
          <p:nvSpPr>
            <p:cNvPr name="Freeform 5" id="5"/>
            <p:cNvSpPr/>
            <p:nvPr/>
          </p:nvSpPr>
          <p:spPr>
            <a:xfrm flipH="false" flipV="false" rot="0">
              <a:off x="0" y="0"/>
              <a:ext cx="4096004" cy="5777357"/>
            </a:xfrm>
            <a:custGeom>
              <a:avLst/>
              <a:gdLst/>
              <a:ahLst/>
              <a:cxnLst/>
              <a:rect r="r" b="b" t="t" l="l"/>
              <a:pathLst>
                <a:path h="5777357" w="4096004">
                  <a:moveTo>
                    <a:pt x="0" y="0"/>
                  </a:moveTo>
                  <a:lnTo>
                    <a:pt x="4096004" y="0"/>
                  </a:lnTo>
                  <a:lnTo>
                    <a:pt x="4096004" y="5777357"/>
                  </a:lnTo>
                  <a:lnTo>
                    <a:pt x="0" y="5777357"/>
                  </a:lnTo>
                  <a:lnTo>
                    <a:pt x="0" y="0"/>
                  </a:lnTo>
                  <a:close/>
                </a:path>
              </a:pathLst>
            </a:custGeom>
            <a:blipFill>
              <a:blip r:embed="rId2"/>
              <a:stretch>
                <a:fillRect l="0" t="0" r="-1" b="0"/>
              </a:stretch>
            </a:blipFill>
          </p:spPr>
        </p:sp>
      </p:grpSp>
      <p:sp>
        <p:nvSpPr>
          <p:cNvPr name="Freeform 6" id="6"/>
          <p:cNvSpPr/>
          <p:nvPr/>
        </p:nvSpPr>
        <p:spPr>
          <a:xfrm flipH="false" flipV="false" rot="1251250">
            <a:off x="11623584" y="4636752"/>
            <a:ext cx="3688322" cy="139658"/>
          </a:xfrm>
          <a:custGeom>
            <a:avLst/>
            <a:gdLst/>
            <a:ahLst/>
            <a:cxnLst/>
            <a:rect r="r" b="b" t="t" l="l"/>
            <a:pathLst>
              <a:path h="139658" w="3688322">
                <a:moveTo>
                  <a:pt x="0" y="0"/>
                </a:moveTo>
                <a:lnTo>
                  <a:pt x="3688321" y="0"/>
                </a:lnTo>
                <a:lnTo>
                  <a:pt x="3688321" y="139658"/>
                </a:lnTo>
                <a:lnTo>
                  <a:pt x="0" y="139658"/>
                </a:lnTo>
                <a:lnTo>
                  <a:pt x="0" y="0"/>
                </a:lnTo>
                <a:close/>
              </a:path>
            </a:pathLst>
          </a:custGeom>
          <a:blipFill>
            <a:blip r:embed="rId3">
              <a:extLst>
                <a:ext uri="{96DAC541-7B7A-43D3-8B79-37D633B846F1}">
                  <asvg:svgBlip xmlns:asvg="http://schemas.microsoft.com/office/drawing/2016/SVG/main" r:embed="rId4"/>
                </a:ext>
              </a:extLst>
            </a:blip>
            <a:stretch>
              <a:fillRect l="0" t="-7856" r="0" b="-7856"/>
            </a:stretch>
          </a:blipFill>
        </p:spPr>
      </p:sp>
      <p:sp>
        <p:nvSpPr>
          <p:cNvPr name="Freeform 7" id="7"/>
          <p:cNvSpPr/>
          <p:nvPr/>
        </p:nvSpPr>
        <p:spPr>
          <a:xfrm flipH="false" flipV="false" rot="0">
            <a:off x="9520860" y="5240554"/>
            <a:ext cx="1642040" cy="673236"/>
          </a:xfrm>
          <a:custGeom>
            <a:avLst/>
            <a:gdLst/>
            <a:ahLst/>
            <a:cxnLst/>
            <a:rect r="r" b="b" t="t" l="l"/>
            <a:pathLst>
              <a:path h="673236" w="1642040">
                <a:moveTo>
                  <a:pt x="0" y="0"/>
                </a:moveTo>
                <a:lnTo>
                  <a:pt x="1642040" y="0"/>
                </a:lnTo>
                <a:lnTo>
                  <a:pt x="1642040" y="673236"/>
                </a:lnTo>
                <a:lnTo>
                  <a:pt x="0" y="673236"/>
                </a:lnTo>
                <a:lnTo>
                  <a:pt x="0" y="0"/>
                </a:lnTo>
                <a:close/>
              </a:path>
            </a:pathLst>
          </a:custGeom>
          <a:blipFill>
            <a:blip r:embed="rId5">
              <a:extLst>
                <a:ext uri="{96DAC541-7B7A-43D3-8B79-37D633B846F1}">
                  <asvg:svgBlip xmlns:asvg="http://schemas.microsoft.com/office/drawing/2016/SVG/main" r:embed="rId6"/>
                </a:ext>
              </a:extLst>
            </a:blip>
            <a:stretch>
              <a:fillRect l="0" t="-1459" r="0" b="-1459"/>
            </a:stretch>
          </a:blipFill>
        </p:spPr>
      </p:sp>
      <p:sp>
        <p:nvSpPr>
          <p:cNvPr name="Freeform 8" id="8"/>
          <p:cNvSpPr/>
          <p:nvPr/>
        </p:nvSpPr>
        <p:spPr>
          <a:xfrm flipH="false" flipV="false" rot="0">
            <a:off x="16184370" y="7608282"/>
            <a:ext cx="1440523" cy="590615"/>
          </a:xfrm>
          <a:custGeom>
            <a:avLst/>
            <a:gdLst/>
            <a:ahLst/>
            <a:cxnLst/>
            <a:rect r="r" b="b" t="t" l="l"/>
            <a:pathLst>
              <a:path h="590615" w="1440523">
                <a:moveTo>
                  <a:pt x="0" y="0"/>
                </a:moveTo>
                <a:lnTo>
                  <a:pt x="1440524" y="0"/>
                </a:lnTo>
                <a:lnTo>
                  <a:pt x="1440524" y="590614"/>
                </a:lnTo>
                <a:lnTo>
                  <a:pt x="0" y="590614"/>
                </a:lnTo>
                <a:lnTo>
                  <a:pt x="0" y="0"/>
                </a:lnTo>
                <a:close/>
              </a:path>
            </a:pathLst>
          </a:custGeom>
          <a:blipFill>
            <a:blip r:embed="rId7">
              <a:extLst>
                <a:ext uri="{96DAC541-7B7A-43D3-8B79-37D633B846F1}">
                  <asvg:svgBlip xmlns:asvg="http://schemas.microsoft.com/office/drawing/2016/SVG/main" r:embed="rId8"/>
                </a:ext>
              </a:extLst>
            </a:blip>
            <a:stretch>
              <a:fillRect l="0" t="-1347" r="0" b="-1347"/>
            </a:stretch>
          </a:blipFill>
        </p:spPr>
      </p:sp>
      <p:sp>
        <p:nvSpPr>
          <p:cNvPr name="TextBox 9" id="9"/>
          <p:cNvSpPr txBox="true"/>
          <p:nvPr/>
        </p:nvSpPr>
        <p:spPr>
          <a:xfrm rot="0">
            <a:off x="2438024" y="1301445"/>
            <a:ext cx="6470998" cy="2684202"/>
          </a:xfrm>
          <a:prstGeom prst="rect">
            <a:avLst/>
          </a:prstGeom>
        </p:spPr>
        <p:txBody>
          <a:bodyPr anchor="t" rtlCol="false" tIns="0" lIns="0" bIns="0" rIns="0">
            <a:spAutoFit/>
          </a:bodyPr>
          <a:lstStyle/>
          <a:p>
            <a:pPr algn="l">
              <a:lnSpc>
                <a:spcPts val="5184"/>
              </a:lnSpc>
            </a:pPr>
            <a:r>
              <a:rPr lang="en-US" sz="4146">
                <a:solidFill>
                  <a:srgbClr val="000000"/>
                </a:solidFill>
                <a:latin typeface="Glock Grotesk"/>
                <a:ea typeface="Glock Grotesk"/>
                <a:cs typeface="Glock Grotesk"/>
                <a:sym typeface="Glock Grotesk"/>
              </a:rPr>
              <a:t>Public key cannot be used to decrypt a message.</a:t>
            </a:r>
          </a:p>
          <a:p>
            <a:pPr algn="l">
              <a:lnSpc>
                <a:spcPts val="5184"/>
              </a:lnSpc>
            </a:pPr>
          </a:p>
          <a:p>
            <a:pPr algn="l">
              <a:lnSpc>
                <a:spcPts val="5184"/>
              </a:lnSpc>
            </a:pPr>
            <a:r>
              <a:rPr lang="en-US" sz="4146">
                <a:solidFill>
                  <a:srgbClr val="000000"/>
                </a:solidFill>
                <a:latin typeface="Glock Grotesk"/>
                <a:ea typeface="Glock Grotesk"/>
                <a:cs typeface="Glock Grotesk"/>
                <a:sym typeface="Glock Grotesk"/>
              </a:rPr>
              <a:t>Private key is never shared</a:t>
            </a:r>
          </a:p>
        </p:txBody>
      </p:sp>
      <p:sp>
        <p:nvSpPr>
          <p:cNvPr name="Freeform 10" id="10"/>
          <p:cNvSpPr/>
          <p:nvPr/>
        </p:nvSpPr>
        <p:spPr>
          <a:xfrm flipH="false" flipV="false" rot="0">
            <a:off x="489600" y="2149796"/>
            <a:ext cx="1549754" cy="635398"/>
          </a:xfrm>
          <a:custGeom>
            <a:avLst/>
            <a:gdLst/>
            <a:ahLst/>
            <a:cxnLst/>
            <a:rect r="r" b="b" t="t" l="l"/>
            <a:pathLst>
              <a:path h="635398" w="1549754">
                <a:moveTo>
                  <a:pt x="0" y="0"/>
                </a:moveTo>
                <a:lnTo>
                  <a:pt x="1549754" y="0"/>
                </a:lnTo>
                <a:lnTo>
                  <a:pt x="1549754" y="635398"/>
                </a:lnTo>
                <a:lnTo>
                  <a:pt x="0" y="635398"/>
                </a:lnTo>
                <a:lnTo>
                  <a:pt x="0" y="0"/>
                </a:lnTo>
                <a:close/>
              </a:path>
            </a:pathLst>
          </a:custGeom>
          <a:blipFill>
            <a:blip r:embed="rId5">
              <a:extLst>
                <a:ext uri="{96DAC541-7B7A-43D3-8B79-37D633B846F1}">
                  <asvg:svgBlip xmlns:asvg="http://schemas.microsoft.com/office/drawing/2016/SVG/main" r:embed="rId6"/>
                </a:ext>
              </a:extLst>
            </a:blip>
            <a:stretch>
              <a:fillRect l="0" t="-1623" r="0" b="-1623"/>
            </a:stretch>
          </a:blipFill>
        </p:spPr>
      </p:sp>
      <p:sp>
        <p:nvSpPr>
          <p:cNvPr name="Freeform 11" id="11"/>
          <p:cNvSpPr/>
          <p:nvPr/>
        </p:nvSpPr>
        <p:spPr>
          <a:xfrm flipH="false" flipV="false" rot="0">
            <a:off x="489600" y="4560622"/>
            <a:ext cx="1516423" cy="621733"/>
          </a:xfrm>
          <a:custGeom>
            <a:avLst/>
            <a:gdLst/>
            <a:ahLst/>
            <a:cxnLst/>
            <a:rect r="r" b="b" t="t" l="l"/>
            <a:pathLst>
              <a:path h="621733" w="1516423">
                <a:moveTo>
                  <a:pt x="0" y="0"/>
                </a:moveTo>
                <a:lnTo>
                  <a:pt x="1516423" y="0"/>
                </a:lnTo>
                <a:lnTo>
                  <a:pt x="1516423" y="621734"/>
                </a:lnTo>
                <a:lnTo>
                  <a:pt x="0" y="621734"/>
                </a:lnTo>
                <a:lnTo>
                  <a:pt x="0" y="0"/>
                </a:lnTo>
                <a:close/>
              </a:path>
            </a:pathLst>
          </a:custGeom>
          <a:blipFill>
            <a:blip r:embed="rId7">
              <a:extLst>
                <a:ext uri="{96DAC541-7B7A-43D3-8B79-37D633B846F1}">
                  <asvg:svgBlip xmlns:asvg="http://schemas.microsoft.com/office/drawing/2016/SVG/main" r:embed="rId8"/>
                </a:ext>
              </a:extLst>
            </a:blip>
            <a:stretch>
              <a:fillRect l="0" t="-1829" r="0" b="-1829"/>
            </a:stretch>
          </a:blipFill>
        </p:spPr>
      </p:sp>
      <p:sp>
        <p:nvSpPr>
          <p:cNvPr name="TextBox 12" id="12"/>
          <p:cNvSpPr txBox="true"/>
          <p:nvPr/>
        </p:nvSpPr>
        <p:spPr>
          <a:xfrm rot="0">
            <a:off x="244359" y="158709"/>
            <a:ext cx="7875669" cy="603540"/>
          </a:xfrm>
          <a:prstGeom prst="rect">
            <a:avLst/>
          </a:prstGeom>
        </p:spPr>
        <p:txBody>
          <a:bodyPr anchor="t" rtlCol="false" tIns="0" lIns="0" bIns="0" rIns="0">
            <a:spAutoFit/>
          </a:bodyPr>
          <a:lstStyle/>
          <a:p>
            <a:pPr algn="l">
              <a:lnSpc>
                <a:spcPts val="4717"/>
              </a:lnSpc>
            </a:pPr>
            <a:r>
              <a:rPr lang="en-US" sz="3774">
                <a:solidFill>
                  <a:srgbClr val="000000"/>
                </a:solidFill>
                <a:latin typeface="Glock Grotesk"/>
                <a:ea typeface="Glock Grotesk"/>
                <a:cs typeface="Glock Grotesk"/>
                <a:sym typeface="Glock Grotesk"/>
              </a:rPr>
              <a:t>Important notes</a:t>
            </a:r>
          </a:p>
        </p:txBody>
      </p:sp>
      <p:sp>
        <p:nvSpPr>
          <p:cNvPr name="TextBox 13" id="13"/>
          <p:cNvSpPr txBox="true"/>
          <p:nvPr/>
        </p:nvSpPr>
        <p:spPr>
          <a:xfrm rot="0">
            <a:off x="489600" y="8373915"/>
            <a:ext cx="11605568" cy="1150899"/>
          </a:xfrm>
          <a:prstGeom prst="rect">
            <a:avLst/>
          </a:prstGeom>
        </p:spPr>
        <p:txBody>
          <a:bodyPr anchor="t" rtlCol="false" tIns="0" lIns="0" bIns="0" rIns="0">
            <a:spAutoFit/>
          </a:bodyPr>
          <a:lstStyle/>
          <a:p>
            <a:pPr algn="l">
              <a:lnSpc>
                <a:spcPts val="4501"/>
              </a:lnSpc>
            </a:pPr>
            <a:r>
              <a:rPr lang="en-US" sz="3601">
                <a:solidFill>
                  <a:srgbClr val="000000"/>
                </a:solidFill>
                <a:latin typeface="Glock Grotesk"/>
                <a:ea typeface="Glock Grotesk"/>
                <a:cs typeface="Glock Grotesk"/>
                <a:sym typeface="Glock Grotesk"/>
              </a:rPr>
              <a:t>As a result, asymmetric encryption is more secure than symmetric encryptioon</a:t>
            </a:r>
          </a:p>
        </p:txBody>
      </p:sp>
      <p:grpSp>
        <p:nvGrpSpPr>
          <p:cNvPr name="Group 14" id="14"/>
          <p:cNvGrpSpPr/>
          <p:nvPr/>
        </p:nvGrpSpPr>
        <p:grpSpPr>
          <a:xfrm rot="0">
            <a:off x="2537237" y="167332"/>
            <a:ext cx="13213526" cy="9925515"/>
            <a:chOff x="0" y="0"/>
            <a:chExt cx="17618034" cy="13234020"/>
          </a:xfrm>
        </p:grpSpPr>
        <p:sp>
          <p:nvSpPr>
            <p:cNvPr name="Freeform 15" id="15"/>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9">
                <a:alphaModFix amt="9999"/>
              </a:blip>
              <a:stretch>
                <a:fillRect l="0" t="0" r="0" b="0"/>
              </a:stretch>
            </a:blipFill>
          </p:spPr>
        </p:sp>
        <p:sp>
          <p:nvSpPr>
            <p:cNvPr name="Freeform 16" id="16"/>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10">
                <a:alphaModFix amt="40000"/>
              </a:blip>
              <a:stretch>
                <a:fillRect l="0" t="0" r="0" b="0"/>
              </a:stretch>
            </a:blipFill>
          </p:spPr>
        </p:sp>
        <p:sp>
          <p:nvSpPr>
            <p:cNvPr name="TextBox 17" id="17"/>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11" tooltip="http://www.exampaperspractice.co.uk"/>
                </a:rPr>
                <a:t>www.exampaperspractice.co.uk</a:t>
              </a:r>
            </a:p>
          </p:txBody>
        </p:sp>
      </p:grpSp>
    </p:spTree>
  </p:cSld>
  <p:clrMapOvr>
    <a:masterClrMapping/>
  </p:clrMapOvr>
</p:sld>
</file>

<file path=ppt/slides/slide103.xml><?xml version="1.0" encoding="utf-8"?>
<p:sld xmlns:p="http://schemas.openxmlformats.org/presentationml/2006/main" xmlns:a="http://schemas.openxmlformats.org/drawingml/2006/main" xmlns:r="http://schemas.openxmlformats.org/officeDocument/2006/relationships">
  <p:cSld>
    <p:bg>
      <p:bgPr>
        <a:solidFill>
          <a:srgbClr val="DFE06A"/>
        </a:solidFill>
      </p:bgPr>
    </p:bg>
    <p:spTree>
      <p:nvGrpSpPr>
        <p:cNvPr id="1" name=""/>
        <p:cNvGrpSpPr/>
        <p:nvPr/>
      </p:nvGrpSpPr>
      <p:grpSpPr>
        <a:xfrm>
          <a:off x="0" y="0"/>
          <a:ext cx="0" cy="0"/>
          <a:chOff x="0" y="0"/>
          <a:chExt cx="0" cy="0"/>
        </a:xfrm>
      </p:grpSpPr>
      <p:grpSp>
        <p:nvGrpSpPr>
          <p:cNvPr name="Group 2" id="2"/>
          <p:cNvGrpSpPr/>
          <p:nvPr/>
        </p:nvGrpSpPr>
        <p:grpSpPr>
          <a:xfrm rot="0">
            <a:off x="2079276" y="3194888"/>
            <a:ext cx="1724366" cy="2432162"/>
            <a:chOff x="0" y="0"/>
            <a:chExt cx="2299154" cy="3242882"/>
          </a:xfrm>
        </p:grpSpPr>
        <p:sp>
          <p:nvSpPr>
            <p:cNvPr name="Freeform 3" id="3"/>
            <p:cNvSpPr/>
            <p:nvPr/>
          </p:nvSpPr>
          <p:spPr>
            <a:xfrm flipH="false" flipV="false" rot="0">
              <a:off x="0" y="0"/>
              <a:ext cx="2299208" cy="3242945"/>
            </a:xfrm>
            <a:custGeom>
              <a:avLst/>
              <a:gdLst/>
              <a:ahLst/>
              <a:cxnLst/>
              <a:rect r="r" b="b" t="t" l="l"/>
              <a:pathLst>
                <a:path h="3242945" w="2299208">
                  <a:moveTo>
                    <a:pt x="0" y="0"/>
                  </a:moveTo>
                  <a:lnTo>
                    <a:pt x="2299208" y="0"/>
                  </a:lnTo>
                  <a:lnTo>
                    <a:pt x="2299208" y="3242945"/>
                  </a:lnTo>
                  <a:lnTo>
                    <a:pt x="0" y="3242945"/>
                  </a:lnTo>
                  <a:lnTo>
                    <a:pt x="0" y="0"/>
                  </a:lnTo>
                  <a:close/>
                </a:path>
              </a:pathLst>
            </a:custGeom>
            <a:blipFill>
              <a:blip r:embed="rId2"/>
              <a:stretch>
                <a:fillRect l="0" t="0" r="2" b="1"/>
              </a:stretch>
            </a:blipFill>
          </p:spPr>
        </p:sp>
      </p:grpSp>
      <p:grpSp>
        <p:nvGrpSpPr>
          <p:cNvPr name="Group 4" id="4"/>
          <p:cNvGrpSpPr/>
          <p:nvPr/>
        </p:nvGrpSpPr>
        <p:grpSpPr>
          <a:xfrm rot="0">
            <a:off x="7751486" y="3045398"/>
            <a:ext cx="2975044" cy="4196206"/>
            <a:chOff x="0" y="0"/>
            <a:chExt cx="3966726" cy="5594942"/>
          </a:xfrm>
        </p:grpSpPr>
        <p:sp>
          <p:nvSpPr>
            <p:cNvPr name="Freeform 5" id="5"/>
            <p:cNvSpPr/>
            <p:nvPr/>
          </p:nvSpPr>
          <p:spPr>
            <a:xfrm flipH="false" flipV="false" rot="0">
              <a:off x="0" y="0"/>
              <a:ext cx="3966718" cy="5594985"/>
            </a:xfrm>
            <a:custGeom>
              <a:avLst/>
              <a:gdLst/>
              <a:ahLst/>
              <a:cxnLst/>
              <a:rect r="r" b="b" t="t" l="l"/>
              <a:pathLst>
                <a:path h="5594985" w="3966718">
                  <a:moveTo>
                    <a:pt x="0" y="0"/>
                  </a:moveTo>
                  <a:lnTo>
                    <a:pt x="3966718" y="0"/>
                  </a:lnTo>
                  <a:lnTo>
                    <a:pt x="3966718" y="5594985"/>
                  </a:lnTo>
                  <a:lnTo>
                    <a:pt x="0" y="5594985"/>
                  </a:lnTo>
                  <a:lnTo>
                    <a:pt x="0" y="0"/>
                  </a:lnTo>
                  <a:close/>
                </a:path>
              </a:pathLst>
            </a:custGeom>
            <a:blipFill>
              <a:blip r:embed="rId2"/>
              <a:stretch>
                <a:fillRect l="0" t="0" r="0" b="0"/>
              </a:stretch>
            </a:blipFill>
          </p:spPr>
        </p:sp>
      </p:grpSp>
      <p:sp>
        <p:nvSpPr>
          <p:cNvPr name="Freeform 6" id="6"/>
          <p:cNvSpPr/>
          <p:nvPr/>
        </p:nvSpPr>
        <p:spPr>
          <a:xfrm flipH="false" flipV="false" rot="1251250">
            <a:off x="4249779" y="5042313"/>
            <a:ext cx="3571860" cy="135248"/>
          </a:xfrm>
          <a:custGeom>
            <a:avLst/>
            <a:gdLst/>
            <a:ahLst/>
            <a:cxnLst/>
            <a:rect r="r" b="b" t="t" l="l"/>
            <a:pathLst>
              <a:path h="135248" w="3571860">
                <a:moveTo>
                  <a:pt x="0" y="0"/>
                </a:moveTo>
                <a:lnTo>
                  <a:pt x="3571860" y="0"/>
                </a:lnTo>
                <a:lnTo>
                  <a:pt x="3571860" y="135248"/>
                </a:lnTo>
                <a:lnTo>
                  <a:pt x="0" y="135248"/>
                </a:lnTo>
                <a:lnTo>
                  <a:pt x="0" y="0"/>
                </a:lnTo>
                <a:close/>
              </a:path>
            </a:pathLst>
          </a:custGeom>
          <a:blipFill>
            <a:blip r:embed="rId3">
              <a:extLst>
                <a:ext uri="{96DAC541-7B7A-43D3-8B79-37D633B846F1}">
                  <asvg:svgBlip xmlns:asvg="http://schemas.microsoft.com/office/drawing/2016/SVG/main" r:embed="rId4"/>
                </a:ext>
              </a:extLst>
            </a:blip>
            <a:stretch>
              <a:fillRect l="0" t="-6340" r="0" b="-6340"/>
            </a:stretch>
          </a:blipFill>
        </p:spPr>
      </p:sp>
      <p:sp>
        <p:nvSpPr>
          <p:cNvPr name="Freeform 7" id="7"/>
          <p:cNvSpPr/>
          <p:nvPr/>
        </p:nvSpPr>
        <p:spPr>
          <a:xfrm flipH="false" flipV="false" rot="0">
            <a:off x="991862" y="3013064"/>
            <a:ext cx="1087414" cy="445840"/>
          </a:xfrm>
          <a:custGeom>
            <a:avLst/>
            <a:gdLst/>
            <a:ahLst/>
            <a:cxnLst/>
            <a:rect r="r" b="b" t="t" l="l"/>
            <a:pathLst>
              <a:path h="445840" w="1087414">
                <a:moveTo>
                  <a:pt x="0" y="0"/>
                </a:moveTo>
                <a:lnTo>
                  <a:pt x="1087414" y="0"/>
                </a:lnTo>
                <a:lnTo>
                  <a:pt x="1087414" y="445840"/>
                </a:lnTo>
                <a:lnTo>
                  <a:pt x="0" y="445840"/>
                </a:lnTo>
                <a:lnTo>
                  <a:pt x="0" y="0"/>
                </a:lnTo>
                <a:close/>
              </a:path>
            </a:pathLst>
          </a:custGeom>
          <a:blipFill>
            <a:blip r:embed="rId5">
              <a:extLst>
                <a:ext uri="{96DAC541-7B7A-43D3-8B79-37D633B846F1}">
                  <asvg:svgBlip xmlns:asvg="http://schemas.microsoft.com/office/drawing/2016/SVG/main" r:embed="rId6"/>
                </a:ext>
              </a:extLst>
            </a:blip>
            <a:stretch>
              <a:fillRect l="0" t="-1961" r="0" b="-1961"/>
            </a:stretch>
          </a:blipFill>
        </p:spPr>
      </p:sp>
      <p:grpSp>
        <p:nvGrpSpPr>
          <p:cNvPr name="Group 8" id="8"/>
          <p:cNvGrpSpPr/>
          <p:nvPr/>
        </p:nvGrpSpPr>
        <p:grpSpPr>
          <a:xfrm rot="0">
            <a:off x="14285110" y="2864079"/>
            <a:ext cx="1724365" cy="2432162"/>
            <a:chOff x="0" y="0"/>
            <a:chExt cx="2299154" cy="3242882"/>
          </a:xfrm>
        </p:grpSpPr>
        <p:sp>
          <p:nvSpPr>
            <p:cNvPr name="Freeform 9" id="9"/>
            <p:cNvSpPr/>
            <p:nvPr/>
          </p:nvSpPr>
          <p:spPr>
            <a:xfrm flipH="false" flipV="false" rot="0">
              <a:off x="0" y="0"/>
              <a:ext cx="2299208" cy="3242945"/>
            </a:xfrm>
            <a:custGeom>
              <a:avLst/>
              <a:gdLst/>
              <a:ahLst/>
              <a:cxnLst/>
              <a:rect r="r" b="b" t="t" l="l"/>
              <a:pathLst>
                <a:path h="3242945" w="2299208">
                  <a:moveTo>
                    <a:pt x="0" y="0"/>
                  </a:moveTo>
                  <a:lnTo>
                    <a:pt x="2299208" y="0"/>
                  </a:lnTo>
                  <a:lnTo>
                    <a:pt x="2299208" y="3242945"/>
                  </a:lnTo>
                  <a:lnTo>
                    <a:pt x="0" y="3242945"/>
                  </a:lnTo>
                  <a:lnTo>
                    <a:pt x="0" y="0"/>
                  </a:lnTo>
                  <a:close/>
                </a:path>
              </a:pathLst>
            </a:custGeom>
            <a:blipFill>
              <a:blip r:embed="rId2"/>
              <a:stretch>
                <a:fillRect l="0" t="0" r="2" b="1"/>
              </a:stretch>
            </a:blipFill>
          </p:spPr>
        </p:sp>
      </p:grpSp>
      <p:grpSp>
        <p:nvGrpSpPr>
          <p:cNvPr name="Group 10" id="10"/>
          <p:cNvGrpSpPr/>
          <p:nvPr/>
        </p:nvGrpSpPr>
        <p:grpSpPr>
          <a:xfrm rot="0">
            <a:off x="14484360" y="7528850"/>
            <a:ext cx="1724365" cy="2432161"/>
            <a:chOff x="0" y="0"/>
            <a:chExt cx="2299154" cy="3242882"/>
          </a:xfrm>
        </p:grpSpPr>
        <p:sp>
          <p:nvSpPr>
            <p:cNvPr name="Freeform 11" id="11"/>
            <p:cNvSpPr/>
            <p:nvPr/>
          </p:nvSpPr>
          <p:spPr>
            <a:xfrm flipH="false" flipV="false" rot="0">
              <a:off x="0" y="0"/>
              <a:ext cx="2299208" cy="3242945"/>
            </a:xfrm>
            <a:custGeom>
              <a:avLst/>
              <a:gdLst/>
              <a:ahLst/>
              <a:cxnLst/>
              <a:rect r="r" b="b" t="t" l="l"/>
              <a:pathLst>
                <a:path h="3242945" w="2299208">
                  <a:moveTo>
                    <a:pt x="0" y="0"/>
                  </a:moveTo>
                  <a:lnTo>
                    <a:pt x="2299208" y="0"/>
                  </a:lnTo>
                  <a:lnTo>
                    <a:pt x="2299208" y="3242945"/>
                  </a:lnTo>
                  <a:lnTo>
                    <a:pt x="0" y="3242945"/>
                  </a:lnTo>
                  <a:lnTo>
                    <a:pt x="0" y="0"/>
                  </a:lnTo>
                  <a:close/>
                </a:path>
              </a:pathLst>
            </a:custGeom>
            <a:blipFill>
              <a:blip r:embed="rId2"/>
              <a:stretch>
                <a:fillRect l="0" t="0" r="2" b="1"/>
              </a:stretch>
            </a:blipFill>
          </p:spPr>
        </p:sp>
      </p:grpSp>
      <p:grpSp>
        <p:nvGrpSpPr>
          <p:cNvPr name="Group 12" id="12"/>
          <p:cNvGrpSpPr/>
          <p:nvPr/>
        </p:nvGrpSpPr>
        <p:grpSpPr>
          <a:xfrm rot="0">
            <a:off x="2213451" y="7528850"/>
            <a:ext cx="1724366" cy="2432161"/>
            <a:chOff x="0" y="0"/>
            <a:chExt cx="2299154" cy="3242882"/>
          </a:xfrm>
        </p:grpSpPr>
        <p:sp>
          <p:nvSpPr>
            <p:cNvPr name="Freeform 13" id="13"/>
            <p:cNvSpPr/>
            <p:nvPr/>
          </p:nvSpPr>
          <p:spPr>
            <a:xfrm flipH="false" flipV="false" rot="0">
              <a:off x="0" y="0"/>
              <a:ext cx="2299208" cy="3242945"/>
            </a:xfrm>
            <a:custGeom>
              <a:avLst/>
              <a:gdLst/>
              <a:ahLst/>
              <a:cxnLst/>
              <a:rect r="r" b="b" t="t" l="l"/>
              <a:pathLst>
                <a:path h="3242945" w="2299208">
                  <a:moveTo>
                    <a:pt x="0" y="0"/>
                  </a:moveTo>
                  <a:lnTo>
                    <a:pt x="2299208" y="0"/>
                  </a:lnTo>
                  <a:lnTo>
                    <a:pt x="2299208" y="3242945"/>
                  </a:lnTo>
                  <a:lnTo>
                    <a:pt x="0" y="3242945"/>
                  </a:lnTo>
                  <a:lnTo>
                    <a:pt x="0" y="0"/>
                  </a:lnTo>
                  <a:close/>
                </a:path>
              </a:pathLst>
            </a:custGeom>
            <a:blipFill>
              <a:blip r:embed="rId2"/>
              <a:stretch>
                <a:fillRect l="0" t="0" r="2" b="1"/>
              </a:stretch>
            </a:blipFill>
          </p:spPr>
        </p:sp>
      </p:grpSp>
      <p:sp>
        <p:nvSpPr>
          <p:cNvPr name="Freeform 14" id="14"/>
          <p:cNvSpPr/>
          <p:nvPr/>
        </p:nvSpPr>
        <p:spPr>
          <a:xfrm flipH="false" flipV="false" rot="-1835593">
            <a:off x="4273599" y="7988193"/>
            <a:ext cx="3941016" cy="149225"/>
          </a:xfrm>
          <a:custGeom>
            <a:avLst/>
            <a:gdLst/>
            <a:ahLst/>
            <a:cxnLst/>
            <a:rect r="r" b="b" t="t" l="l"/>
            <a:pathLst>
              <a:path h="149225" w="3941016">
                <a:moveTo>
                  <a:pt x="0" y="0"/>
                </a:moveTo>
                <a:lnTo>
                  <a:pt x="3941016" y="0"/>
                </a:lnTo>
                <a:lnTo>
                  <a:pt x="3941016" y="149225"/>
                </a:lnTo>
                <a:lnTo>
                  <a:pt x="0" y="149225"/>
                </a:lnTo>
                <a:lnTo>
                  <a:pt x="0" y="0"/>
                </a:lnTo>
                <a:close/>
              </a:path>
            </a:pathLst>
          </a:custGeom>
          <a:blipFill>
            <a:blip r:embed="rId3">
              <a:extLst>
                <a:ext uri="{96DAC541-7B7A-43D3-8B79-37D633B846F1}">
                  <asvg:svgBlip xmlns:asvg="http://schemas.microsoft.com/office/drawing/2016/SVG/main" r:embed="rId4"/>
                </a:ext>
              </a:extLst>
            </a:blip>
            <a:stretch>
              <a:fillRect l="0" t="-7412" r="0" b="-7412"/>
            </a:stretch>
          </a:blipFill>
        </p:spPr>
      </p:sp>
      <p:sp>
        <p:nvSpPr>
          <p:cNvPr name="Freeform 15" id="15"/>
          <p:cNvSpPr/>
          <p:nvPr/>
        </p:nvSpPr>
        <p:spPr>
          <a:xfrm flipH="false" flipV="false" rot="-1835593">
            <a:off x="10388398" y="4817200"/>
            <a:ext cx="3941016" cy="149224"/>
          </a:xfrm>
          <a:custGeom>
            <a:avLst/>
            <a:gdLst/>
            <a:ahLst/>
            <a:cxnLst/>
            <a:rect r="r" b="b" t="t" l="l"/>
            <a:pathLst>
              <a:path h="149224" w="3941016">
                <a:moveTo>
                  <a:pt x="0" y="0"/>
                </a:moveTo>
                <a:lnTo>
                  <a:pt x="3941016" y="0"/>
                </a:lnTo>
                <a:lnTo>
                  <a:pt x="3941016" y="149225"/>
                </a:lnTo>
                <a:lnTo>
                  <a:pt x="0" y="149225"/>
                </a:lnTo>
                <a:lnTo>
                  <a:pt x="0" y="0"/>
                </a:lnTo>
                <a:close/>
              </a:path>
            </a:pathLst>
          </a:custGeom>
          <a:blipFill>
            <a:blip r:embed="rId3">
              <a:extLst>
                <a:ext uri="{96DAC541-7B7A-43D3-8B79-37D633B846F1}">
                  <asvg:svgBlip xmlns:asvg="http://schemas.microsoft.com/office/drawing/2016/SVG/main" r:embed="rId4"/>
                </a:ext>
              </a:extLst>
            </a:blip>
            <a:stretch>
              <a:fillRect l="0" t="-7412" r="0" b="-7412"/>
            </a:stretch>
          </a:blipFill>
        </p:spPr>
      </p:sp>
      <p:sp>
        <p:nvSpPr>
          <p:cNvPr name="Freeform 16" id="16"/>
          <p:cNvSpPr/>
          <p:nvPr/>
        </p:nvSpPr>
        <p:spPr>
          <a:xfrm flipH="false" flipV="false" rot="1251250">
            <a:off x="10809696" y="7639302"/>
            <a:ext cx="3571860" cy="135248"/>
          </a:xfrm>
          <a:custGeom>
            <a:avLst/>
            <a:gdLst/>
            <a:ahLst/>
            <a:cxnLst/>
            <a:rect r="r" b="b" t="t" l="l"/>
            <a:pathLst>
              <a:path h="135248" w="3571860">
                <a:moveTo>
                  <a:pt x="0" y="0"/>
                </a:moveTo>
                <a:lnTo>
                  <a:pt x="3571860" y="0"/>
                </a:lnTo>
                <a:lnTo>
                  <a:pt x="3571860" y="135247"/>
                </a:lnTo>
                <a:lnTo>
                  <a:pt x="0" y="135247"/>
                </a:lnTo>
                <a:lnTo>
                  <a:pt x="0" y="0"/>
                </a:lnTo>
                <a:close/>
              </a:path>
            </a:pathLst>
          </a:custGeom>
          <a:blipFill>
            <a:blip r:embed="rId3">
              <a:extLst>
                <a:ext uri="{96DAC541-7B7A-43D3-8B79-37D633B846F1}">
                  <asvg:svgBlip xmlns:asvg="http://schemas.microsoft.com/office/drawing/2016/SVG/main" r:embed="rId4"/>
                </a:ext>
              </a:extLst>
            </a:blip>
            <a:stretch>
              <a:fillRect l="0" t="-6340" r="0" b="-6340"/>
            </a:stretch>
          </a:blipFill>
        </p:spPr>
      </p:sp>
      <p:sp>
        <p:nvSpPr>
          <p:cNvPr name="TextBox 17" id="17"/>
          <p:cNvSpPr txBox="true"/>
          <p:nvPr/>
        </p:nvSpPr>
        <p:spPr>
          <a:xfrm rot="0">
            <a:off x="244360" y="490764"/>
            <a:ext cx="17384986" cy="1317864"/>
          </a:xfrm>
          <a:prstGeom prst="rect">
            <a:avLst/>
          </a:prstGeom>
        </p:spPr>
        <p:txBody>
          <a:bodyPr anchor="t" rtlCol="false" tIns="0" lIns="0" bIns="0" rIns="0">
            <a:spAutoFit/>
          </a:bodyPr>
          <a:lstStyle/>
          <a:p>
            <a:pPr algn="l">
              <a:lnSpc>
                <a:spcPts val="3382"/>
              </a:lnSpc>
            </a:pPr>
            <a:r>
              <a:rPr lang="en-US" sz="2706" spc="47">
                <a:solidFill>
                  <a:srgbClr val="000000"/>
                </a:solidFill>
                <a:latin typeface="Glock Grotesk"/>
                <a:ea typeface="Glock Grotesk"/>
                <a:cs typeface="Glock Grotesk"/>
                <a:sym typeface="Glock Grotesk"/>
              </a:rPr>
              <a:t>To enable two-way communication among five workers, each generates their own public and private keys. They then exchange public keys to securely send encrypted messages. Each worker decrypts incoming information using their private key.</a:t>
            </a:r>
          </a:p>
        </p:txBody>
      </p:sp>
      <p:sp>
        <p:nvSpPr>
          <p:cNvPr name="Freeform 18" id="18"/>
          <p:cNvSpPr/>
          <p:nvPr/>
        </p:nvSpPr>
        <p:spPr>
          <a:xfrm flipH="false" flipV="false" rot="0">
            <a:off x="991862" y="3645810"/>
            <a:ext cx="1087414" cy="445841"/>
          </a:xfrm>
          <a:custGeom>
            <a:avLst/>
            <a:gdLst/>
            <a:ahLst/>
            <a:cxnLst/>
            <a:rect r="r" b="b" t="t" l="l"/>
            <a:pathLst>
              <a:path h="445841" w="1087414">
                <a:moveTo>
                  <a:pt x="0" y="0"/>
                </a:moveTo>
                <a:lnTo>
                  <a:pt x="1087414" y="0"/>
                </a:lnTo>
                <a:lnTo>
                  <a:pt x="1087414" y="445841"/>
                </a:lnTo>
                <a:lnTo>
                  <a:pt x="0" y="445841"/>
                </a:lnTo>
                <a:lnTo>
                  <a:pt x="0" y="0"/>
                </a:lnTo>
                <a:close/>
              </a:path>
            </a:pathLst>
          </a:custGeom>
          <a:blipFill>
            <a:blip r:embed="rId5">
              <a:extLst>
                <a:ext uri="{96DAC541-7B7A-43D3-8B79-37D633B846F1}">
                  <asvg:svgBlip xmlns:asvg="http://schemas.microsoft.com/office/drawing/2016/SVG/main" r:embed="rId6"/>
                </a:ext>
              </a:extLst>
            </a:blip>
            <a:stretch>
              <a:fillRect l="0" t="-1961" r="0" b="-1961"/>
            </a:stretch>
          </a:blipFill>
        </p:spPr>
      </p:sp>
      <p:sp>
        <p:nvSpPr>
          <p:cNvPr name="Freeform 19" id="19"/>
          <p:cNvSpPr/>
          <p:nvPr/>
        </p:nvSpPr>
        <p:spPr>
          <a:xfrm flipH="false" flipV="false" rot="0">
            <a:off x="991862" y="4269596"/>
            <a:ext cx="1087414" cy="445841"/>
          </a:xfrm>
          <a:custGeom>
            <a:avLst/>
            <a:gdLst/>
            <a:ahLst/>
            <a:cxnLst/>
            <a:rect r="r" b="b" t="t" l="l"/>
            <a:pathLst>
              <a:path h="445841" w="1087414">
                <a:moveTo>
                  <a:pt x="0" y="0"/>
                </a:moveTo>
                <a:lnTo>
                  <a:pt x="1087414" y="0"/>
                </a:lnTo>
                <a:lnTo>
                  <a:pt x="1087414" y="445840"/>
                </a:lnTo>
                <a:lnTo>
                  <a:pt x="0" y="445840"/>
                </a:lnTo>
                <a:lnTo>
                  <a:pt x="0" y="0"/>
                </a:lnTo>
                <a:close/>
              </a:path>
            </a:pathLst>
          </a:custGeom>
          <a:blipFill>
            <a:blip r:embed="rId5">
              <a:extLst>
                <a:ext uri="{96DAC541-7B7A-43D3-8B79-37D633B846F1}">
                  <asvg:svgBlip xmlns:asvg="http://schemas.microsoft.com/office/drawing/2016/SVG/main" r:embed="rId6"/>
                </a:ext>
              </a:extLst>
            </a:blip>
            <a:stretch>
              <a:fillRect l="0" t="-1961" r="0" b="-1961"/>
            </a:stretch>
          </a:blipFill>
        </p:spPr>
      </p:sp>
      <p:sp>
        <p:nvSpPr>
          <p:cNvPr name="Freeform 20" id="20"/>
          <p:cNvSpPr/>
          <p:nvPr/>
        </p:nvSpPr>
        <p:spPr>
          <a:xfrm flipH="false" flipV="false" rot="0">
            <a:off x="991862" y="4989468"/>
            <a:ext cx="1087414" cy="445841"/>
          </a:xfrm>
          <a:custGeom>
            <a:avLst/>
            <a:gdLst/>
            <a:ahLst/>
            <a:cxnLst/>
            <a:rect r="r" b="b" t="t" l="l"/>
            <a:pathLst>
              <a:path h="445841" w="1087414">
                <a:moveTo>
                  <a:pt x="0" y="0"/>
                </a:moveTo>
                <a:lnTo>
                  <a:pt x="1087414" y="0"/>
                </a:lnTo>
                <a:lnTo>
                  <a:pt x="1087414" y="445840"/>
                </a:lnTo>
                <a:lnTo>
                  <a:pt x="0" y="445840"/>
                </a:lnTo>
                <a:lnTo>
                  <a:pt x="0" y="0"/>
                </a:lnTo>
                <a:close/>
              </a:path>
            </a:pathLst>
          </a:custGeom>
          <a:blipFill>
            <a:blip r:embed="rId5">
              <a:extLst>
                <a:ext uri="{96DAC541-7B7A-43D3-8B79-37D633B846F1}">
                  <asvg:svgBlip xmlns:asvg="http://schemas.microsoft.com/office/drawing/2016/SVG/main" r:embed="rId6"/>
                </a:ext>
              </a:extLst>
            </a:blip>
            <a:stretch>
              <a:fillRect l="0" t="-1961" r="0" b="-1961"/>
            </a:stretch>
          </a:blipFill>
        </p:spPr>
      </p:sp>
      <p:sp>
        <p:nvSpPr>
          <p:cNvPr name="Freeform 21" id="21"/>
          <p:cNvSpPr/>
          <p:nvPr/>
        </p:nvSpPr>
        <p:spPr>
          <a:xfrm flipH="false" flipV="false" rot="0">
            <a:off x="1037402" y="5680725"/>
            <a:ext cx="1041874" cy="427168"/>
          </a:xfrm>
          <a:custGeom>
            <a:avLst/>
            <a:gdLst/>
            <a:ahLst/>
            <a:cxnLst/>
            <a:rect r="r" b="b" t="t" l="l"/>
            <a:pathLst>
              <a:path h="427168" w="1041874">
                <a:moveTo>
                  <a:pt x="0" y="0"/>
                </a:moveTo>
                <a:lnTo>
                  <a:pt x="1041874" y="0"/>
                </a:lnTo>
                <a:lnTo>
                  <a:pt x="1041874" y="427169"/>
                </a:lnTo>
                <a:lnTo>
                  <a:pt x="0" y="427169"/>
                </a:lnTo>
                <a:lnTo>
                  <a:pt x="0" y="0"/>
                </a:lnTo>
                <a:close/>
              </a:path>
            </a:pathLst>
          </a:custGeom>
          <a:blipFill>
            <a:blip r:embed="rId7">
              <a:extLst>
                <a:ext uri="{96DAC541-7B7A-43D3-8B79-37D633B846F1}">
                  <asvg:svgBlip xmlns:asvg="http://schemas.microsoft.com/office/drawing/2016/SVG/main" r:embed="rId8"/>
                </a:ext>
              </a:extLst>
            </a:blip>
            <a:stretch>
              <a:fillRect l="0" t="-2106" r="0" b="-2106"/>
            </a:stretch>
          </a:blipFill>
        </p:spPr>
      </p:sp>
      <p:sp>
        <p:nvSpPr>
          <p:cNvPr name="Freeform 22" id="22"/>
          <p:cNvSpPr/>
          <p:nvPr/>
        </p:nvSpPr>
        <p:spPr>
          <a:xfrm flipH="false" flipV="false" rot="0">
            <a:off x="16208726" y="2340478"/>
            <a:ext cx="1087415" cy="445841"/>
          </a:xfrm>
          <a:custGeom>
            <a:avLst/>
            <a:gdLst/>
            <a:ahLst/>
            <a:cxnLst/>
            <a:rect r="r" b="b" t="t" l="l"/>
            <a:pathLst>
              <a:path h="445841" w="1087415">
                <a:moveTo>
                  <a:pt x="0" y="0"/>
                </a:moveTo>
                <a:lnTo>
                  <a:pt x="1087414" y="0"/>
                </a:lnTo>
                <a:lnTo>
                  <a:pt x="1087414" y="445841"/>
                </a:lnTo>
                <a:lnTo>
                  <a:pt x="0" y="445841"/>
                </a:lnTo>
                <a:lnTo>
                  <a:pt x="0" y="0"/>
                </a:lnTo>
                <a:close/>
              </a:path>
            </a:pathLst>
          </a:custGeom>
          <a:blipFill>
            <a:blip r:embed="rId5">
              <a:extLst>
                <a:ext uri="{96DAC541-7B7A-43D3-8B79-37D633B846F1}">
                  <asvg:svgBlip xmlns:asvg="http://schemas.microsoft.com/office/drawing/2016/SVG/main" r:embed="rId6"/>
                </a:ext>
              </a:extLst>
            </a:blip>
            <a:stretch>
              <a:fillRect l="0" t="-1961" r="0" b="-1961"/>
            </a:stretch>
          </a:blipFill>
        </p:spPr>
      </p:sp>
      <p:sp>
        <p:nvSpPr>
          <p:cNvPr name="Freeform 23" id="23"/>
          <p:cNvSpPr/>
          <p:nvPr/>
        </p:nvSpPr>
        <p:spPr>
          <a:xfrm flipH="false" flipV="false" rot="0">
            <a:off x="16208726" y="2973225"/>
            <a:ext cx="1087415" cy="445840"/>
          </a:xfrm>
          <a:custGeom>
            <a:avLst/>
            <a:gdLst/>
            <a:ahLst/>
            <a:cxnLst/>
            <a:rect r="r" b="b" t="t" l="l"/>
            <a:pathLst>
              <a:path h="445840" w="1087415">
                <a:moveTo>
                  <a:pt x="0" y="0"/>
                </a:moveTo>
                <a:lnTo>
                  <a:pt x="1087414" y="0"/>
                </a:lnTo>
                <a:lnTo>
                  <a:pt x="1087414" y="445841"/>
                </a:lnTo>
                <a:lnTo>
                  <a:pt x="0" y="445841"/>
                </a:lnTo>
                <a:lnTo>
                  <a:pt x="0" y="0"/>
                </a:lnTo>
                <a:close/>
              </a:path>
            </a:pathLst>
          </a:custGeom>
          <a:blipFill>
            <a:blip r:embed="rId5">
              <a:extLst>
                <a:ext uri="{96DAC541-7B7A-43D3-8B79-37D633B846F1}">
                  <asvg:svgBlip xmlns:asvg="http://schemas.microsoft.com/office/drawing/2016/SVG/main" r:embed="rId6"/>
                </a:ext>
              </a:extLst>
            </a:blip>
            <a:stretch>
              <a:fillRect l="0" t="-1961" r="0" b="-1961"/>
            </a:stretch>
          </a:blipFill>
        </p:spPr>
      </p:sp>
      <p:sp>
        <p:nvSpPr>
          <p:cNvPr name="Freeform 24" id="24"/>
          <p:cNvSpPr/>
          <p:nvPr/>
        </p:nvSpPr>
        <p:spPr>
          <a:xfrm flipH="false" flipV="false" rot="0">
            <a:off x="16208726" y="3597010"/>
            <a:ext cx="1087415" cy="445841"/>
          </a:xfrm>
          <a:custGeom>
            <a:avLst/>
            <a:gdLst/>
            <a:ahLst/>
            <a:cxnLst/>
            <a:rect r="r" b="b" t="t" l="l"/>
            <a:pathLst>
              <a:path h="445841" w="1087415">
                <a:moveTo>
                  <a:pt x="0" y="0"/>
                </a:moveTo>
                <a:lnTo>
                  <a:pt x="1087414" y="0"/>
                </a:lnTo>
                <a:lnTo>
                  <a:pt x="1087414" y="445841"/>
                </a:lnTo>
                <a:lnTo>
                  <a:pt x="0" y="445841"/>
                </a:lnTo>
                <a:lnTo>
                  <a:pt x="0" y="0"/>
                </a:lnTo>
                <a:close/>
              </a:path>
            </a:pathLst>
          </a:custGeom>
          <a:blipFill>
            <a:blip r:embed="rId5">
              <a:extLst>
                <a:ext uri="{96DAC541-7B7A-43D3-8B79-37D633B846F1}">
                  <asvg:svgBlip xmlns:asvg="http://schemas.microsoft.com/office/drawing/2016/SVG/main" r:embed="rId6"/>
                </a:ext>
              </a:extLst>
            </a:blip>
            <a:stretch>
              <a:fillRect l="0" t="-1961" r="0" b="-1961"/>
            </a:stretch>
          </a:blipFill>
        </p:spPr>
      </p:sp>
      <p:sp>
        <p:nvSpPr>
          <p:cNvPr name="Freeform 25" id="25"/>
          <p:cNvSpPr/>
          <p:nvPr/>
        </p:nvSpPr>
        <p:spPr>
          <a:xfrm flipH="false" flipV="false" rot="0">
            <a:off x="16208726" y="4316883"/>
            <a:ext cx="1087415" cy="445841"/>
          </a:xfrm>
          <a:custGeom>
            <a:avLst/>
            <a:gdLst/>
            <a:ahLst/>
            <a:cxnLst/>
            <a:rect r="r" b="b" t="t" l="l"/>
            <a:pathLst>
              <a:path h="445841" w="1087415">
                <a:moveTo>
                  <a:pt x="0" y="0"/>
                </a:moveTo>
                <a:lnTo>
                  <a:pt x="1087414" y="0"/>
                </a:lnTo>
                <a:lnTo>
                  <a:pt x="1087414" y="445841"/>
                </a:lnTo>
                <a:lnTo>
                  <a:pt x="0" y="445841"/>
                </a:lnTo>
                <a:lnTo>
                  <a:pt x="0" y="0"/>
                </a:lnTo>
                <a:close/>
              </a:path>
            </a:pathLst>
          </a:custGeom>
          <a:blipFill>
            <a:blip r:embed="rId5">
              <a:extLst>
                <a:ext uri="{96DAC541-7B7A-43D3-8B79-37D633B846F1}">
                  <asvg:svgBlip xmlns:asvg="http://schemas.microsoft.com/office/drawing/2016/SVG/main" r:embed="rId6"/>
                </a:ext>
              </a:extLst>
            </a:blip>
            <a:stretch>
              <a:fillRect l="0" t="-1961" r="0" b="-1961"/>
            </a:stretch>
          </a:blipFill>
        </p:spPr>
      </p:sp>
      <p:sp>
        <p:nvSpPr>
          <p:cNvPr name="Freeform 26" id="26"/>
          <p:cNvSpPr/>
          <p:nvPr/>
        </p:nvSpPr>
        <p:spPr>
          <a:xfrm flipH="false" flipV="false" rot="0">
            <a:off x="16254266" y="5008140"/>
            <a:ext cx="1041874" cy="427168"/>
          </a:xfrm>
          <a:custGeom>
            <a:avLst/>
            <a:gdLst/>
            <a:ahLst/>
            <a:cxnLst/>
            <a:rect r="r" b="b" t="t" l="l"/>
            <a:pathLst>
              <a:path h="427168" w="1041874">
                <a:moveTo>
                  <a:pt x="0" y="0"/>
                </a:moveTo>
                <a:lnTo>
                  <a:pt x="1041874" y="0"/>
                </a:lnTo>
                <a:lnTo>
                  <a:pt x="1041874" y="427168"/>
                </a:lnTo>
                <a:lnTo>
                  <a:pt x="0" y="427168"/>
                </a:lnTo>
                <a:lnTo>
                  <a:pt x="0" y="0"/>
                </a:lnTo>
                <a:close/>
              </a:path>
            </a:pathLst>
          </a:custGeom>
          <a:blipFill>
            <a:blip r:embed="rId7">
              <a:extLst>
                <a:ext uri="{96DAC541-7B7A-43D3-8B79-37D633B846F1}">
                  <asvg:svgBlip xmlns:asvg="http://schemas.microsoft.com/office/drawing/2016/SVG/main" r:embed="rId8"/>
                </a:ext>
              </a:extLst>
            </a:blip>
            <a:stretch>
              <a:fillRect l="0" t="-2106" r="0" b="-2106"/>
            </a:stretch>
          </a:blipFill>
        </p:spPr>
      </p:sp>
      <p:sp>
        <p:nvSpPr>
          <p:cNvPr name="Freeform 27" id="27"/>
          <p:cNvSpPr/>
          <p:nvPr/>
        </p:nvSpPr>
        <p:spPr>
          <a:xfrm flipH="false" flipV="false" rot="0">
            <a:off x="1126036" y="7007956"/>
            <a:ext cx="1087414" cy="445840"/>
          </a:xfrm>
          <a:custGeom>
            <a:avLst/>
            <a:gdLst/>
            <a:ahLst/>
            <a:cxnLst/>
            <a:rect r="r" b="b" t="t" l="l"/>
            <a:pathLst>
              <a:path h="445840" w="1087414">
                <a:moveTo>
                  <a:pt x="0" y="0"/>
                </a:moveTo>
                <a:lnTo>
                  <a:pt x="1087415" y="0"/>
                </a:lnTo>
                <a:lnTo>
                  <a:pt x="1087415" y="445841"/>
                </a:lnTo>
                <a:lnTo>
                  <a:pt x="0" y="445841"/>
                </a:lnTo>
                <a:lnTo>
                  <a:pt x="0" y="0"/>
                </a:lnTo>
                <a:close/>
              </a:path>
            </a:pathLst>
          </a:custGeom>
          <a:blipFill>
            <a:blip r:embed="rId5">
              <a:extLst>
                <a:ext uri="{96DAC541-7B7A-43D3-8B79-37D633B846F1}">
                  <asvg:svgBlip xmlns:asvg="http://schemas.microsoft.com/office/drawing/2016/SVG/main" r:embed="rId6"/>
                </a:ext>
              </a:extLst>
            </a:blip>
            <a:stretch>
              <a:fillRect l="0" t="-1961" r="0" b="-1961"/>
            </a:stretch>
          </a:blipFill>
        </p:spPr>
      </p:sp>
      <p:sp>
        <p:nvSpPr>
          <p:cNvPr name="Freeform 28" id="28"/>
          <p:cNvSpPr/>
          <p:nvPr/>
        </p:nvSpPr>
        <p:spPr>
          <a:xfrm flipH="false" flipV="false" rot="0">
            <a:off x="1126036" y="7640703"/>
            <a:ext cx="1087414" cy="445840"/>
          </a:xfrm>
          <a:custGeom>
            <a:avLst/>
            <a:gdLst/>
            <a:ahLst/>
            <a:cxnLst/>
            <a:rect r="r" b="b" t="t" l="l"/>
            <a:pathLst>
              <a:path h="445840" w="1087414">
                <a:moveTo>
                  <a:pt x="0" y="0"/>
                </a:moveTo>
                <a:lnTo>
                  <a:pt x="1087415" y="0"/>
                </a:lnTo>
                <a:lnTo>
                  <a:pt x="1087415" y="445840"/>
                </a:lnTo>
                <a:lnTo>
                  <a:pt x="0" y="445840"/>
                </a:lnTo>
                <a:lnTo>
                  <a:pt x="0" y="0"/>
                </a:lnTo>
                <a:close/>
              </a:path>
            </a:pathLst>
          </a:custGeom>
          <a:blipFill>
            <a:blip r:embed="rId5">
              <a:extLst>
                <a:ext uri="{96DAC541-7B7A-43D3-8B79-37D633B846F1}">
                  <asvg:svgBlip xmlns:asvg="http://schemas.microsoft.com/office/drawing/2016/SVG/main" r:embed="rId6"/>
                </a:ext>
              </a:extLst>
            </a:blip>
            <a:stretch>
              <a:fillRect l="0" t="-1961" r="0" b="-1961"/>
            </a:stretch>
          </a:blipFill>
        </p:spPr>
      </p:sp>
      <p:sp>
        <p:nvSpPr>
          <p:cNvPr name="Freeform 29" id="29"/>
          <p:cNvSpPr/>
          <p:nvPr/>
        </p:nvSpPr>
        <p:spPr>
          <a:xfrm flipH="false" flipV="false" rot="0">
            <a:off x="1126036" y="8264488"/>
            <a:ext cx="1087414" cy="445841"/>
          </a:xfrm>
          <a:custGeom>
            <a:avLst/>
            <a:gdLst/>
            <a:ahLst/>
            <a:cxnLst/>
            <a:rect r="r" b="b" t="t" l="l"/>
            <a:pathLst>
              <a:path h="445841" w="1087414">
                <a:moveTo>
                  <a:pt x="0" y="0"/>
                </a:moveTo>
                <a:lnTo>
                  <a:pt x="1087415" y="0"/>
                </a:lnTo>
                <a:lnTo>
                  <a:pt x="1087415" y="445841"/>
                </a:lnTo>
                <a:lnTo>
                  <a:pt x="0" y="445841"/>
                </a:lnTo>
                <a:lnTo>
                  <a:pt x="0" y="0"/>
                </a:lnTo>
                <a:close/>
              </a:path>
            </a:pathLst>
          </a:custGeom>
          <a:blipFill>
            <a:blip r:embed="rId5">
              <a:extLst>
                <a:ext uri="{96DAC541-7B7A-43D3-8B79-37D633B846F1}">
                  <asvg:svgBlip xmlns:asvg="http://schemas.microsoft.com/office/drawing/2016/SVG/main" r:embed="rId6"/>
                </a:ext>
              </a:extLst>
            </a:blip>
            <a:stretch>
              <a:fillRect l="0" t="-1961" r="0" b="-1961"/>
            </a:stretch>
          </a:blipFill>
        </p:spPr>
      </p:sp>
      <p:sp>
        <p:nvSpPr>
          <p:cNvPr name="Freeform 30" id="30"/>
          <p:cNvSpPr/>
          <p:nvPr/>
        </p:nvSpPr>
        <p:spPr>
          <a:xfrm flipH="false" flipV="false" rot="0">
            <a:off x="1126036" y="8984359"/>
            <a:ext cx="1087414" cy="445840"/>
          </a:xfrm>
          <a:custGeom>
            <a:avLst/>
            <a:gdLst/>
            <a:ahLst/>
            <a:cxnLst/>
            <a:rect r="r" b="b" t="t" l="l"/>
            <a:pathLst>
              <a:path h="445840" w="1087414">
                <a:moveTo>
                  <a:pt x="0" y="0"/>
                </a:moveTo>
                <a:lnTo>
                  <a:pt x="1087415" y="0"/>
                </a:lnTo>
                <a:lnTo>
                  <a:pt x="1087415" y="445841"/>
                </a:lnTo>
                <a:lnTo>
                  <a:pt x="0" y="445841"/>
                </a:lnTo>
                <a:lnTo>
                  <a:pt x="0" y="0"/>
                </a:lnTo>
                <a:close/>
              </a:path>
            </a:pathLst>
          </a:custGeom>
          <a:blipFill>
            <a:blip r:embed="rId5">
              <a:extLst>
                <a:ext uri="{96DAC541-7B7A-43D3-8B79-37D633B846F1}">
                  <asvg:svgBlip xmlns:asvg="http://schemas.microsoft.com/office/drawing/2016/SVG/main" r:embed="rId6"/>
                </a:ext>
              </a:extLst>
            </a:blip>
            <a:stretch>
              <a:fillRect l="0" t="-1961" r="0" b="-1961"/>
            </a:stretch>
          </a:blipFill>
        </p:spPr>
      </p:sp>
      <p:sp>
        <p:nvSpPr>
          <p:cNvPr name="Freeform 31" id="31"/>
          <p:cNvSpPr/>
          <p:nvPr/>
        </p:nvSpPr>
        <p:spPr>
          <a:xfrm flipH="false" flipV="false" rot="0">
            <a:off x="1171576" y="9675618"/>
            <a:ext cx="1041875" cy="427168"/>
          </a:xfrm>
          <a:custGeom>
            <a:avLst/>
            <a:gdLst/>
            <a:ahLst/>
            <a:cxnLst/>
            <a:rect r="r" b="b" t="t" l="l"/>
            <a:pathLst>
              <a:path h="427168" w="1041875">
                <a:moveTo>
                  <a:pt x="0" y="0"/>
                </a:moveTo>
                <a:lnTo>
                  <a:pt x="1041875" y="0"/>
                </a:lnTo>
                <a:lnTo>
                  <a:pt x="1041875" y="427168"/>
                </a:lnTo>
                <a:lnTo>
                  <a:pt x="0" y="427168"/>
                </a:lnTo>
                <a:lnTo>
                  <a:pt x="0" y="0"/>
                </a:lnTo>
                <a:close/>
              </a:path>
            </a:pathLst>
          </a:custGeom>
          <a:blipFill>
            <a:blip r:embed="rId7">
              <a:extLst>
                <a:ext uri="{96DAC541-7B7A-43D3-8B79-37D633B846F1}">
                  <asvg:svgBlip xmlns:asvg="http://schemas.microsoft.com/office/drawing/2016/SVG/main" r:embed="rId8"/>
                </a:ext>
              </a:extLst>
            </a:blip>
            <a:stretch>
              <a:fillRect l="0" t="-2106" r="0" b="-2106"/>
            </a:stretch>
          </a:blipFill>
        </p:spPr>
      </p:sp>
      <p:sp>
        <p:nvSpPr>
          <p:cNvPr name="Freeform 32" id="32"/>
          <p:cNvSpPr/>
          <p:nvPr/>
        </p:nvSpPr>
        <p:spPr>
          <a:xfrm flipH="false" flipV="false" rot="0">
            <a:off x="16541933" y="7162912"/>
            <a:ext cx="1087415" cy="445840"/>
          </a:xfrm>
          <a:custGeom>
            <a:avLst/>
            <a:gdLst/>
            <a:ahLst/>
            <a:cxnLst/>
            <a:rect r="r" b="b" t="t" l="l"/>
            <a:pathLst>
              <a:path h="445840" w="1087415">
                <a:moveTo>
                  <a:pt x="0" y="0"/>
                </a:moveTo>
                <a:lnTo>
                  <a:pt x="1087414" y="0"/>
                </a:lnTo>
                <a:lnTo>
                  <a:pt x="1087414" y="445841"/>
                </a:lnTo>
                <a:lnTo>
                  <a:pt x="0" y="445841"/>
                </a:lnTo>
                <a:lnTo>
                  <a:pt x="0" y="0"/>
                </a:lnTo>
                <a:close/>
              </a:path>
            </a:pathLst>
          </a:custGeom>
          <a:blipFill>
            <a:blip r:embed="rId5">
              <a:extLst>
                <a:ext uri="{96DAC541-7B7A-43D3-8B79-37D633B846F1}">
                  <asvg:svgBlip xmlns:asvg="http://schemas.microsoft.com/office/drawing/2016/SVG/main" r:embed="rId6"/>
                </a:ext>
              </a:extLst>
            </a:blip>
            <a:stretch>
              <a:fillRect l="0" t="-1961" r="0" b="-1961"/>
            </a:stretch>
          </a:blipFill>
        </p:spPr>
      </p:sp>
      <p:sp>
        <p:nvSpPr>
          <p:cNvPr name="Freeform 33" id="33"/>
          <p:cNvSpPr/>
          <p:nvPr/>
        </p:nvSpPr>
        <p:spPr>
          <a:xfrm flipH="false" flipV="false" rot="0">
            <a:off x="16541933" y="7795661"/>
            <a:ext cx="1087415" cy="445840"/>
          </a:xfrm>
          <a:custGeom>
            <a:avLst/>
            <a:gdLst/>
            <a:ahLst/>
            <a:cxnLst/>
            <a:rect r="r" b="b" t="t" l="l"/>
            <a:pathLst>
              <a:path h="445840" w="1087415">
                <a:moveTo>
                  <a:pt x="0" y="0"/>
                </a:moveTo>
                <a:lnTo>
                  <a:pt x="1087414" y="0"/>
                </a:lnTo>
                <a:lnTo>
                  <a:pt x="1087414" y="445840"/>
                </a:lnTo>
                <a:lnTo>
                  <a:pt x="0" y="445840"/>
                </a:lnTo>
                <a:lnTo>
                  <a:pt x="0" y="0"/>
                </a:lnTo>
                <a:close/>
              </a:path>
            </a:pathLst>
          </a:custGeom>
          <a:blipFill>
            <a:blip r:embed="rId5">
              <a:extLst>
                <a:ext uri="{96DAC541-7B7A-43D3-8B79-37D633B846F1}">
                  <asvg:svgBlip xmlns:asvg="http://schemas.microsoft.com/office/drawing/2016/SVG/main" r:embed="rId6"/>
                </a:ext>
              </a:extLst>
            </a:blip>
            <a:stretch>
              <a:fillRect l="0" t="-1961" r="0" b="-1961"/>
            </a:stretch>
          </a:blipFill>
        </p:spPr>
      </p:sp>
      <p:sp>
        <p:nvSpPr>
          <p:cNvPr name="Freeform 34" id="34"/>
          <p:cNvSpPr/>
          <p:nvPr/>
        </p:nvSpPr>
        <p:spPr>
          <a:xfrm flipH="false" flipV="false" rot="0">
            <a:off x="16541933" y="8419444"/>
            <a:ext cx="1087415" cy="445841"/>
          </a:xfrm>
          <a:custGeom>
            <a:avLst/>
            <a:gdLst/>
            <a:ahLst/>
            <a:cxnLst/>
            <a:rect r="r" b="b" t="t" l="l"/>
            <a:pathLst>
              <a:path h="445841" w="1087415">
                <a:moveTo>
                  <a:pt x="0" y="0"/>
                </a:moveTo>
                <a:lnTo>
                  <a:pt x="1087414" y="0"/>
                </a:lnTo>
                <a:lnTo>
                  <a:pt x="1087414" y="445841"/>
                </a:lnTo>
                <a:lnTo>
                  <a:pt x="0" y="445841"/>
                </a:lnTo>
                <a:lnTo>
                  <a:pt x="0" y="0"/>
                </a:lnTo>
                <a:close/>
              </a:path>
            </a:pathLst>
          </a:custGeom>
          <a:blipFill>
            <a:blip r:embed="rId5">
              <a:extLst>
                <a:ext uri="{96DAC541-7B7A-43D3-8B79-37D633B846F1}">
                  <asvg:svgBlip xmlns:asvg="http://schemas.microsoft.com/office/drawing/2016/SVG/main" r:embed="rId6"/>
                </a:ext>
              </a:extLst>
            </a:blip>
            <a:stretch>
              <a:fillRect l="0" t="-1961" r="0" b="-1961"/>
            </a:stretch>
          </a:blipFill>
        </p:spPr>
      </p:sp>
      <p:sp>
        <p:nvSpPr>
          <p:cNvPr name="Freeform 35" id="35"/>
          <p:cNvSpPr/>
          <p:nvPr/>
        </p:nvSpPr>
        <p:spPr>
          <a:xfrm flipH="false" flipV="false" rot="0">
            <a:off x="16541933" y="9139317"/>
            <a:ext cx="1087415" cy="445840"/>
          </a:xfrm>
          <a:custGeom>
            <a:avLst/>
            <a:gdLst/>
            <a:ahLst/>
            <a:cxnLst/>
            <a:rect r="r" b="b" t="t" l="l"/>
            <a:pathLst>
              <a:path h="445840" w="1087415">
                <a:moveTo>
                  <a:pt x="0" y="0"/>
                </a:moveTo>
                <a:lnTo>
                  <a:pt x="1087414" y="0"/>
                </a:lnTo>
                <a:lnTo>
                  <a:pt x="1087414" y="445841"/>
                </a:lnTo>
                <a:lnTo>
                  <a:pt x="0" y="445841"/>
                </a:lnTo>
                <a:lnTo>
                  <a:pt x="0" y="0"/>
                </a:lnTo>
                <a:close/>
              </a:path>
            </a:pathLst>
          </a:custGeom>
          <a:blipFill>
            <a:blip r:embed="rId5">
              <a:extLst>
                <a:ext uri="{96DAC541-7B7A-43D3-8B79-37D633B846F1}">
                  <asvg:svgBlip xmlns:asvg="http://schemas.microsoft.com/office/drawing/2016/SVG/main" r:embed="rId6"/>
                </a:ext>
              </a:extLst>
            </a:blip>
            <a:stretch>
              <a:fillRect l="0" t="-1961" r="0" b="-1961"/>
            </a:stretch>
          </a:blipFill>
        </p:spPr>
      </p:sp>
      <p:sp>
        <p:nvSpPr>
          <p:cNvPr name="Freeform 36" id="36"/>
          <p:cNvSpPr/>
          <p:nvPr/>
        </p:nvSpPr>
        <p:spPr>
          <a:xfrm flipH="false" flipV="false" rot="0">
            <a:off x="16587471" y="9830576"/>
            <a:ext cx="1041874" cy="427168"/>
          </a:xfrm>
          <a:custGeom>
            <a:avLst/>
            <a:gdLst/>
            <a:ahLst/>
            <a:cxnLst/>
            <a:rect r="r" b="b" t="t" l="l"/>
            <a:pathLst>
              <a:path h="427168" w="1041874">
                <a:moveTo>
                  <a:pt x="0" y="0"/>
                </a:moveTo>
                <a:lnTo>
                  <a:pt x="1041875" y="0"/>
                </a:lnTo>
                <a:lnTo>
                  <a:pt x="1041875" y="427168"/>
                </a:lnTo>
                <a:lnTo>
                  <a:pt x="0" y="427168"/>
                </a:lnTo>
                <a:lnTo>
                  <a:pt x="0" y="0"/>
                </a:lnTo>
                <a:close/>
              </a:path>
            </a:pathLst>
          </a:custGeom>
          <a:blipFill>
            <a:blip r:embed="rId7">
              <a:extLst>
                <a:ext uri="{96DAC541-7B7A-43D3-8B79-37D633B846F1}">
                  <asvg:svgBlip xmlns:asvg="http://schemas.microsoft.com/office/drawing/2016/SVG/main" r:embed="rId8"/>
                </a:ext>
              </a:extLst>
            </a:blip>
            <a:stretch>
              <a:fillRect l="0" t="-2106" r="0" b="-2106"/>
            </a:stretch>
          </a:blipFill>
        </p:spPr>
      </p:sp>
      <p:sp>
        <p:nvSpPr>
          <p:cNvPr name="Freeform 37" id="37"/>
          <p:cNvSpPr/>
          <p:nvPr/>
        </p:nvSpPr>
        <p:spPr>
          <a:xfrm flipH="false" flipV="false" rot="0">
            <a:off x="8672530" y="7094950"/>
            <a:ext cx="1087414" cy="445841"/>
          </a:xfrm>
          <a:custGeom>
            <a:avLst/>
            <a:gdLst/>
            <a:ahLst/>
            <a:cxnLst/>
            <a:rect r="r" b="b" t="t" l="l"/>
            <a:pathLst>
              <a:path h="445841" w="1087414">
                <a:moveTo>
                  <a:pt x="0" y="0"/>
                </a:moveTo>
                <a:lnTo>
                  <a:pt x="1087415" y="0"/>
                </a:lnTo>
                <a:lnTo>
                  <a:pt x="1087415" y="445841"/>
                </a:lnTo>
                <a:lnTo>
                  <a:pt x="0" y="445841"/>
                </a:lnTo>
                <a:lnTo>
                  <a:pt x="0" y="0"/>
                </a:lnTo>
                <a:close/>
              </a:path>
            </a:pathLst>
          </a:custGeom>
          <a:blipFill>
            <a:blip r:embed="rId5">
              <a:extLst>
                <a:ext uri="{96DAC541-7B7A-43D3-8B79-37D633B846F1}">
                  <asvg:svgBlip xmlns:asvg="http://schemas.microsoft.com/office/drawing/2016/SVG/main" r:embed="rId6"/>
                </a:ext>
              </a:extLst>
            </a:blip>
            <a:stretch>
              <a:fillRect l="0" t="-1961" r="0" b="-1961"/>
            </a:stretch>
          </a:blipFill>
        </p:spPr>
      </p:sp>
      <p:sp>
        <p:nvSpPr>
          <p:cNvPr name="Freeform 38" id="38"/>
          <p:cNvSpPr/>
          <p:nvPr/>
        </p:nvSpPr>
        <p:spPr>
          <a:xfrm flipH="false" flipV="false" rot="0">
            <a:off x="8672530" y="7727696"/>
            <a:ext cx="1087414" cy="445841"/>
          </a:xfrm>
          <a:custGeom>
            <a:avLst/>
            <a:gdLst/>
            <a:ahLst/>
            <a:cxnLst/>
            <a:rect r="r" b="b" t="t" l="l"/>
            <a:pathLst>
              <a:path h="445841" w="1087414">
                <a:moveTo>
                  <a:pt x="0" y="0"/>
                </a:moveTo>
                <a:lnTo>
                  <a:pt x="1087415" y="0"/>
                </a:lnTo>
                <a:lnTo>
                  <a:pt x="1087415" y="445840"/>
                </a:lnTo>
                <a:lnTo>
                  <a:pt x="0" y="445840"/>
                </a:lnTo>
                <a:lnTo>
                  <a:pt x="0" y="0"/>
                </a:lnTo>
                <a:close/>
              </a:path>
            </a:pathLst>
          </a:custGeom>
          <a:blipFill>
            <a:blip r:embed="rId5">
              <a:extLst>
                <a:ext uri="{96DAC541-7B7A-43D3-8B79-37D633B846F1}">
                  <asvg:svgBlip xmlns:asvg="http://schemas.microsoft.com/office/drawing/2016/SVG/main" r:embed="rId6"/>
                </a:ext>
              </a:extLst>
            </a:blip>
            <a:stretch>
              <a:fillRect l="0" t="-1961" r="0" b="-1961"/>
            </a:stretch>
          </a:blipFill>
        </p:spPr>
      </p:sp>
      <p:sp>
        <p:nvSpPr>
          <p:cNvPr name="Freeform 39" id="39"/>
          <p:cNvSpPr/>
          <p:nvPr/>
        </p:nvSpPr>
        <p:spPr>
          <a:xfrm flipH="false" flipV="false" rot="0">
            <a:off x="8672530" y="8351481"/>
            <a:ext cx="1087414" cy="445840"/>
          </a:xfrm>
          <a:custGeom>
            <a:avLst/>
            <a:gdLst/>
            <a:ahLst/>
            <a:cxnLst/>
            <a:rect r="r" b="b" t="t" l="l"/>
            <a:pathLst>
              <a:path h="445840" w="1087414">
                <a:moveTo>
                  <a:pt x="0" y="0"/>
                </a:moveTo>
                <a:lnTo>
                  <a:pt x="1087415" y="0"/>
                </a:lnTo>
                <a:lnTo>
                  <a:pt x="1087415" y="445841"/>
                </a:lnTo>
                <a:lnTo>
                  <a:pt x="0" y="445841"/>
                </a:lnTo>
                <a:lnTo>
                  <a:pt x="0" y="0"/>
                </a:lnTo>
                <a:close/>
              </a:path>
            </a:pathLst>
          </a:custGeom>
          <a:blipFill>
            <a:blip r:embed="rId5">
              <a:extLst>
                <a:ext uri="{96DAC541-7B7A-43D3-8B79-37D633B846F1}">
                  <asvg:svgBlip xmlns:asvg="http://schemas.microsoft.com/office/drawing/2016/SVG/main" r:embed="rId6"/>
                </a:ext>
              </a:extLst>
            </a:blip>
            <a:stretch>
              <a:fillRect l="0" t="-1961" r="0" b="-1961"/>
            </a:stretch>
          </a:blipFill>
        </p:spPr>
      </p:sp>
      <p:sp>
        <p:nvSpPr>
          <p:cNvPr name="Freeform 40" id="40"/>
          <p:cNvSpPr/>
          <p:nvPr/>
        </p:nvSpPr>
        <p:spPr>
          <a:xfrm flipH="false" flipV="false" rot="0">
            <a:off x="8672530" y="9071354"/>
            <a:ext cx="1087414" cy="445840"/>
          </a:xfrm>
          <a:custGeom>
            <a:avLst/>
            <a:gdLst/>
            <a:ahLst/>
            <a:cxnLst/>
            <a:rect r="r" b="b" t="t" l="l"/>
            <a:pathLst>
              <a:path h="445840" w="1087414">
                <a:moveTo>
                  <a:pt x="0" y="0"/>
                </a:moveTo>
                <a:lnTo>
                  <a:pt x="1087415" y="0"/>
                </a:lnTo>
                <a:lnTo>
                  <a:pt x="1087415" y="445840"/>
                </a:lnTo>
                <a:lnTo>
                  <a:pt x="0" y="445840"/>
                </a:lnTo>
                <a:lnTo>
                  <a:pt x="0" y="0"/>
                </a:lnTo>
                <a:close/>
              </a:path>
            </a:pathLst>
          </a:custGeom>
          <a:blipFill>
            <a:blip r:embed="rId5">
              <a:extLst>
                <a:ext uri="{96DAC541-7B7A-43D3-8B79-37D633B846F1}">
                  <asvg:svgBlip xmlns:asvg="http://schemas.microsoft.com/office/drawing/2016/SVG/main" r:embed="rId6"/>
                </a:ext>
              </a:extLst>
            </a:blip>
            <a:stretch>
              <a:fillRect l="0" t="-1961" r="0" b="-1961"/>
            </a:stretch>
          </a:blipFill>
        </p:spPr>
      </p:sp>
      <p:sp>
        <p:nvSpPr>
          <p:cNvPr name="Freeform 41" id="41"/>
          <p:cNvSpPr/>
          <p:nvPr/>
        </p:nvSpPr>
        <p:spPr>
          <a:xfrm flipH="false" flipV="false" rot="0">
            <a:off x="8718070" y="9762610"/>
            <a:ext cx="1041874" cy="427168"/>
          </a:xfrm>
          <a:custGeom>
            <a:avLst/>
            <a:gdLst/>
            <a:ahLst/>
            <a:cxnLst/>
            <a:rect r="r" b="b" t="t" l="l"/>
            <a:pathLst>
              <a:path h="427168" w="1041874">
                <a:moveTo>
                  <a:pt x="0" y="0"/>
                </a:moveTo>
                <a:lnTo>
                  <a:pt x="1041875" y="0"/>
                </a:lnTo>
                <a:lnTo>
                  <a:pt x="1041875" y="427169"/>
                </a:lnTo>
                <a:lnTo>
                  <a:pt x="0" y="427169"/>
                </a:lnTo>
                <a:lnTo>
                  <a:pt x="0" y="0"/>
                </a:lnTo>
                <a:close/>
              </a:path>
            </a:pathLst>
          </a:custGeom>
          <a:blipFill>
            <a:blip r:embed="rId7">
              <a:extLst>
                <a:ext uri="{96DAC541-7B7A-43D3-8B79-37D633B846F1}">
                  <asvg:svgBlip xmlns:asvg="http://schemas.microsoft.com/office/drawing/2016/SVG/main" r:embed="rId8"/>
                </a:ext>
              </a:extLst>
            </a:blip>
            <a:stretch>
              <a:fillRect l="0" t="-2106" r="0" b="-2106"/>
            </a:stretch>
          </a:blipFill>
        </p:spPr>
      </p:sp>
      <p:grpSp>
        <p:nvGrpSpPr>
          <p:cNvPr name="Group 42" id="42"/>
          <p:cNvGrpSpPr/>
          <p:nvPr/>
        </p:nvGrpSpPr>
        <p:grpSpPr>
          <a:xfrm rot="0">
            <a:off x="2537237" y="167332"/>
            <a:ext cx="13213526" cy="9925515"/>
            <a:chOff x="0" y="0"/>
            <a:chExt cx="17618034" cy="13234020"/>
          </a:xfrm>
        </p:grpSpPr>
        <p:sp>
          <p:nvSpPr>
            <p:cNvPr name="Freeform 43" id="43"/>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9">
                <a:alphaModFix amt="9999"/>
              </a:blip>
              <a:stretch>
                <a:fillRect l="0" t="0" r="0" b="0"/>
              </a:stretch>
            </a:blipFill>
          </p:spPr>
        </p:sp>
        <p:sp>
          <p:nvSpPr>
            <p:cNvPr name="Freeform 44" id="44"/>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10">
                <a:alphaModFix amt="40000"/>
              </a:blip>
              <a:stretch>
                <a:fillRect l="0" t="0" r="0" b="0"/>
              </a:stretch>
            </a:blipFill>
          </p:spPr>
        </p:sp>
        <p:sp>
          <p:nvSpPr>
            <p:cNvPr name="TextBox 45" id="45"/>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11" tooltip="http://www.exampaperspractice.co.uk"/>
                </a:rPr>
                <a:t>www.exampaperspractice.co.uk</a:t>
              </a:r>
            </a:p>
          </p:txBody>
        </p:sp>
      </p:grpSp>
    </p:spTree>
  </p:cSld>
  <p:clrMapOvr>
    <a:masterClrMapping/>
  </p:clrMapOvr>
</p:sld>
</file>

<file path=ppt/slides/slide104.xml><?xml version="1.0" encoding="utf-8"?>
<p:sld xmlns:p="http://schemas.openxmlformats.org/presentationml/2006/main" xmlns:a="http://schemas.openxmlformats.org/drawingml/2006/main" xmlns:r="http://schemas.openxmlformats.org/officeDocument/2006/relationships">
  <p:cSld>
    <p:bg>
      <p:bgPr>
        <a:solidFill>
          <a:srgbClr val="FCFCFC"/>
        </a:solidFill>
      </p:bgPr>
    </p:bg>
    <p:spTree>
      <p:nvGrpSpPr>
        <p:cNvPr id="1" name=""/>
        <p:cNvGrpSpPr/>
        <p:nvPr/>
      </p:nvGrpSpPr>
      <p:grpSpPr>
        <a:xfrm>
          <a:off x="0" y="0"/>
          <a:ext cx="0" cy="0"/>
          <a:chOff x="0" y="0"/>
          <a:chExt cx="0" cy="0"/>
        </a:xfrm>
      </p:grpSpPr>
      <p:grpSp>
        <p:nvGrpSpPr>
          <p:cNvPr name="Group 2" id="2"/>
          <p:cNvGrpSpPr/>
          <p:nvPr/>
        </p:nvGrpSpPr>
        <p:grpSpPr>
          <a:xfrm rot="0">
            <a:off x="-246606" y="-357628"/>
            <a:ext cx="4218458" cy="10756353"/>
            <a:chOff x="0" y="0"/>
            <a:chExt cx="5624610" cy="14341804"/>
          </a:xfrm>
        </p:grpSpPr>
        <p:sp>
          <p:nvSpPr>
            <p:cNvPr name="Freeform 3" id="3"/>
            <p:cNvSpPr/>
            <p:nvPr/>
          </p:nvSpPr>
          <p:spPr>
            <a:xfrm flipH="false" flipV="false" rot="0">
              <a:off x="0" y="0"/>
              <a:ext cx="5624576" cy="14341856"/>
            </a:xfrm>
            <a:custGeom>
              <a:avLst/>
              <a:gdLst/>
              <a:ahLst/>
              <a:cxnLst/>
              <a:rect r="r" b="b" t="t" l="l"/>
              <a:pathLst>
                <a:path h="14341856" w="5624576">
                  <a:moveTo>
                    <a:pt x="0" y="0"/>
                  </a:moveTo>
                  <a:lnTo>
                    <a:pt x="5624576" y="0"/>
                  </a:lnTo>
                  <a:lnTo>
                    <a:pt x="5624576" y="14341856"/>
                  </a:lnTo>
                  <a:lnTo>
                    <a:pt x="0" y="14341856"/>
                  </a:lnTo>
                  <a:lnTo>
                    <a:pt x="0" y="0"/>
                  </a:lnTo>
                  <a:close/>
                </a:path>
              </a:pathLst>
            </a:custGeom>
            <a:blipFill>
              <a:blip r:embed="rId2"/>
              <a:stretch>
                <a:fillRect l="-137316" t="0" r="-137316" b="0"/>
              </a:stretch>
            </a:blipFill>
          </p:spPr>
        </p:sp>
      </p:grpSp>
      <p:grpSp>
        <p:nvGrpSpPr>
          <p:cNvPr name="Group 4" id="4"/>
          <p:cNvGrpSpPr/>
          <p:nvPr/>
        </p:nvGrpSpPr>
        <p:grpSpPr>
          <a:xfrm rot="0">
            <a:off x="739641" y="8487070"/>
            <a:ext cx="2492568" cy="1985237"/>
            <a:chOff x="0" y="0"/>
            <a:chExt cx="3323424" cy="2646982"/>
          </a:xfrm>
        </p:grpSpPr>
        <p:sp>
          <p:nvSpPr>
            <p:cNvPr name="Freeform 5" id="5"/>
            <p:cNvSpPr/>
            <p:nvPr/>
          </p:nvSpPr>
          <p:spPr>
            <a:xfrm flipH="false" flipV="false" rot="0">
              <a:off x="0" y="0"/>
              <a:ext cx="3323463" cy="2646934"/>
            </a:xfrm>
            <a:custGeom>
              <a:avLst/>
              <a:gdLst/>
              <a:ahLst/>
              <a:cxnLst/>
              <a:rect r="r" b="b" t="t" l="l"/>
              <a:pathLst>
                <a:path h="2646934" w="3323463">
                  <a:moveTo>
                    <a:pt x="0" y="0"/>
                  </a:moveTo>
                  <a:lnTo>
                    <a:pt x="3323463" y="0"/>
                  </a:lnTo>
                  <a:lnTo>
                    <a:pt x="3323463" y="2646934"/>
                  </a:lnTo>
                  <a:lnTo>
                    <a:pt x="0" y="2646934"/>
                  </a:lnTo>
                  <a:close/>
                </a:path>
              </a:pathLst>
            </a:custGeom>
            <a:solidFill>
              <a:srgbClr val="318F9A"/>
            </a:solidFill>
          </p:spPr>
        </p:sp>
      </p:grpSp>
      <p:grpSp>
        <p:nvGrpSpPr>
          <p:cNvPr name="Group 6" id="6"/>
          <p:cNvGrpSpPr/>
          <p:nvPr/>
        </p:nvGrpSpPr>
        <p:grpSpPr>
          <a:xfrm rot="0">
            <a:off x="1926384" y="5082200"/>
            <a:ext cx="119085" cy="8229600"/>
            <a:chOff x="0" y="0"/>
            <a:chExt cx="158780" cy="10972800"/>
          </a:xfrm>
        </p:grpSpPr>
        <p:sp>
          <p:nvSpPr>
            <p:cNvPr name="Freeform 7" id="7"/>
            <p:cNvSpPr/>
            <p:nvPr/>
          </p:nvSpPr>
          <p:spPr>
            <a:xfrm flipH="false" flipV="false" rot="0">
              <a:off x="0" y="0"/>
              <a:ext cx="158750" cy="10972800"/>
            </a:xfrm>
            <a:custGeom>
              <a:avLst/>
              <a:gdLst/>
              <a:ahLst/>
              <a:cxnLst/>
              <a:rect r="r" b="b" t="t" l="l"/>
              <a:pathLst>
                <a:path h="10972800" w="158750">
                  <a:moveTo>
                    <a:pt x="0" y="0"/>
                  </a:moveTo>
                  <a:lnTo>
                    <a:pt x="158750" y="0"/>
                  </a:lnTo>
                  <a:lnTo>
                    <a:pt x="158750" y="10972800"/>
                  </a:lnTo>
                  <a:lnTo>
                    <a:pt x="0" y="10972800"/>
                  </a:lnTo>
                  <a:close/>
                </a:path>
              </a:pathLst>
            </a:custGeom>
            <a:solidFill>
              <a:srgbClr val="04383F"/>
            </a:solidFill>
          </p:spPr>
        </p:sp>
      </p:grpSp>
      <p:grpSp>
        <p:nvGrpSpPr>
          <p:cNvPr name="Group 8" id="8"/>
          <p:cNvGrpSpPr/>
          <p:nvPr/>
        </p:nvGrpSpPr>
        <p:grpSpPr>
          <a:xfrm rot="5400000">
            <a:off x="1329066" y="1141317"/>
            <a:ext cx="1194200" cy="1194199"/>
            <a:chOff x="0" y="0"/>
            <a:chExt cx="1592266" cy="1592266"/>
          </a:xfrm>
        </p:grpSpPr>
        <p:sp>
          <p:nvSpPr>
            <p:cNvPr name="Freeform 9" id="9"/>
            <p:cNvSpPr/>
            <p:nvPr/>
          </p:nvSpPr>
          <p:spPr>
            <a:xfrm flipH="false" flipV="false" rot="0">
              <a:off x="0" y="0"/>
              <a:ext cx="1592326" cy="1592326"/>
            </a:xfrm>
            <a:custGeom>
              <a:avLst/>
              <a:gdLst/>
              <a:ahLst/>
              <a:cxnLst/>
              <a:rect r="r" b="b" t="t" l="l"/>
              <a:pathLst>
                <a:path h="1592326" w="1592326">
                  <a:moveTo>
                    <a:pt x="796163" y="0"/>
                  </a:moveTo>
                  <a:cubicBezTo>
                    <a:pt x="356489" y="0"/>
                    <a:pt x="0" y="356489"/>
                    <a:pt x="0" y="796163"/>
                  </a:cubicBezTo>
                  <a:cubicBezTo>
                    <a:pt x="0" y="1235837"/>
                    <a:pt x="356489" y="1592326"/>
                    <a:pt x="796163" y="1592326"/>
                  </a:cubicBezTo>
                  <a:cubicBezTo>
                    <a:pt x="1235837" y="1592326"/>
                    <a:pt x="1592326" y="1235837"/>
                    <a:pt x="1592326" y="796163"/>
                  </a:cubicBezTo>
                  <a:cubicBezTo>
                    <a:pt x="1592326" y="356489"/>
                    <a:pt x="1235837" y="0"/>
                    <a:pt x="796163" y="0"/>
                  </a:cubicBezTo>
                  <a:close/>
                </a:path>
              </a:pathLst>
            </a:custGeom>
            <a:solidFill>
              <a:srgbClr val="04383F"/>
            </a:solidFill>
          </p:spPr>
        </p:sp>
      </p:grpSp>
      <p:sp>
        <p:nvSpPr>
          <p:cNvPr name="Freeform 10" id="10"/>
          <p:cNvSpPr/>
          <p:nvPr/>
        </p:nvSpPr>
        <p:spPr>
          <a:xfrm flipH="false" flipV="false" rot="0">
            <a:off x="1807777" y="1706046"/>
            <a:ext cx="835006" cy="835006"/>
          </a:xfrm>
          <a:custGeom>
            <a:avLst/>
            <a:gdLst/>
            <a:ahLst/>
            <a:cxnLst/>
            <a:rect r="r" b="b" t="t" l="l"/>
            <a:pathLst>
              <a:path h="835006" w="835006">
                <a:moveTo>
                  <a:pt x="0" y="0"/>
                </a:moveTo>
                <a:lnTo>
                  <a:pt x="835007" y="0"/>
                </a:lnTo>
                <a:lnTo>
                  <a:pt x="835007" y="835006"/>
                </a:lnTo>
                <a:lnTo>
                  <a:pt x="0" y="83500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11" id="11"/>
          <p:cNvGrpSpPr/>
          <p:nvPr/>
        </p:nvGrpSpPr>
        <p:grpSpPr>
          <a:xfrm rot="0">
            <a:off x="5231058" y="1080294"/>
            <a:ext cx="12579429" cy="125414"/>
            <a:chOff x="0" y="0"/>
            <a:chExt cx="16772572" cy="167218"/>
          </a:xfrm>
        </p:grpSpPr>
        <p:sp>
          <p:nvSpPr>
            <p:cNvPr name="Freeform 12" id="12"/>
            <p:cNvSpPr/>
            <p:nvPr/>
          </p:nvSpPr>
          <p:spPr>
            <a:xfrm flipH="false" flipV="false" rot="0">
              <a:off x="0" y="0"/>
              <a:ext cx="16772510" cy="167259"/>
            </a:xfrm>
            <a:custGeom>
              <a:avLst/>
              <a:gdLst/>
              <a:ahLst/>
              <a:cxnLst/>
              <a:rect r="r" b="b" t="t" l="l"/>
              <a:pathLst>
                <a:path h="167259" w="16772510">
                  <a:moveTo>
                    <a:pt x="0" y="0"/>
                  </a:moveTo>
                  <a:lnTo>
                    <a:pt x="16772510" y="0"/>
                  </a:lnTo>
                  <a:lnTo>
                    <a:pt x="16772510" y="167259"/>
                  </a:lnTo>
                  <a:lnTo>
                    <a:pt x="0" y="167259"/>
                  </a:lnTo>
                  <a:close/>
                </a:path>
              </a:pathLst>
            </a:custGeom>
            <a:solidFill>
              <a:srgbClr val="04383F"/>
            </a:solidFill>
          </p:spPr>
        </p:sp>
      </p:grpSp>
      <p:grpSp>
        <p:nvGrpSpPr>
          <p:cNvPr name="Group 13" id="13"/>
          <p:cNvGrpSpPr/>
          <p:nvPr/>
        </p:nvGrpSpPr>
        <p:grpSpPr>
          <a:xfrm rot="0">
            <a:off x="4402952" y="1901872"/>
            <a:ext cx="13066310" cy="7132349"/>
            <a:chOff x="0" y="0"/>
            <a:chExt cx="17421746" cy="9509798"/>
          </a:xfrm>
        </p:grpSpPr>
        <p:sp>
          <p:nvSpPr>
            <p:cNvPr name="Freeform 14" id="14"/>
            <p:cNvSpPr/>
            <p:nvPr/>
          </p:nvSpPr>
          <p:spPr>
            <a:xfrm flipH="false" flipV="false" rot="0">
              <a:off x="0" y="0"/>
              <a:ext cx="17421733" cy="9509760"/>
            </a:xfrm>
            <a:custGeom>
              <a:avLst/>
              <a:gdLst/>
              <a:ahLst/>
              <a:cxnLst/>
              <a:rect r="r" b="b" t="t" l="l"/>
              <a:pathLst>
                <a:path h="9509760" w="17421733">
                  <a:moveTo>
                    <a:pt x="0" y="0"/>
                  </a:moveTo>
                  <a:lnTo>
                    <a:pt x="17421733" y="0"/>
                  </a:lnTo>
                  <a:lnTo>
                    <a:pt x="17421733" y="9509760"/>
                  </a:lnTo>
                  <a:lnTo>
                    <a:pt x="0" y="9509760"/>
                  </a:lnTo>
                  <a:lnTo>
                    <a:pt x="0" y="0"/>
                  </a:lnTo>
                  <a:close/>
                </a:path>
              </a:pathLst>
            </a:custGeom>
            <a:blipFill>
              <a:blip r:embed="rId5"/>
              <a:stretch>
                <a:fillRect l="0" t="0" r="0" b="0"/>
              </a:stretch>
            </a:blipFill>
          </p:spPr>
        </p:sp>
      </p:grpSp>
      <p:grpSp>
        <p:nvGrpSpPr>
          <p:cNvPr name="Group 15" id="15"/>
          <p:cNvGrpSpPr/>
          <p:nvPr/>
        </p:nvGrpSpPr>
        <p:grpSpPr>
          <a:xfrm rot="0">
            <a:off x="2537237" y="167332"/>
            <a:ext cx="13213526" cy="9925515"/>
            <a:chOff x="0" y="0"/>
            <a:chExt cx="17618034" cy="13234020"/>
          </a:xfrm>
        </p:grpSpPr>
        <p:sp>
          <p:nvSpPr>
            <p:cNvPr name="Freeform 16" id="16"/>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6">
                <a:alphaModFix amt="9999"/>
              </a:blip>
              <a:stretch>
                <a:fillRect l="0" t="0" r="0" b="0"/>
              </a:stretch>
            </a:blipFill>
          </p:spPr>
        </p:sp>
        <p:sp>
          <p:nvSpPr>
            <p:cNvPr name="Freeform 17" id="17"/>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7">
                <a:alphaModFix amt="40000"/>
              </a:blip>
              <a:stretch>
                <a:fillRect l="0" t="0" r="0" b="0"/>
              </a:stretch>
            </a:blipFill>
          </p:spPr>
        </p:sp>
        <p:sp>
          <p:nvSpPr>
            <p:cNvPr name="TextBox 18" id="18"/>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Tree>
  </p:cSld>
  <p:clrMapOvr>
    <a:masterClrMapping/>
  </p:clrMapOvr>
</p:sld>
</file>

<file path=ppt/slides/slide105.xml><?xml version="1.0" encoding="utf-8"?>
<p:sld xmlns:p="http://schemas.openxmlformats.org/presentationml/2006/main" xmlns:a="http://schemas.openxmlformats.org/drawingml/2006/main" xmlns:r="http://schemas.openxmlformats.org/officeDocument/2006/relationships">
  <p:cSld>
    <p:bg>
      <p:bgPr>
        <a:solidFill>
          <a:srgbClr val="FCFCFC"/>
        </a:solidFill>
      </p:bgPr>
    </p:bg>
    <p:spTree>
      <p:nvGrpSpPr>
        <p:cNvPr id="1" name=""/>
        <p:cNvGrpSpPr/>
        <p:nvPr/>
      </p:nvGrpSpPr>
      <p:grpSpPr>
        <a:xfrm>
          <a:off x="0" y="0"/>
          <a:ext cx="0" cy="0"/>
          <a:chOff x="0" y="0"/>
          <a:chExt cx="0" cy="0"/>
        </a:xfrm>
      </p:grpSpPr>
      <p:grpSp>
        <p:nvGrpSpPr>
          <p:cNvPr name="Group 2" id="2"/>
          <p:cNvGrpSpPr/>
          <p:nvPr/>
        </p:nvGrpSpPr>
        <p:grpSpPr>
          <a:xfrm rot="0">
            <a:off x="-246606" y="-357628"/>
            <a:ext cx="4218458" cy="10756353"/>
            <a:chOff x="0" y="0"/>
            <a:chExt cx="5624610" cy="14341804"/>
          </a:xfrm>
        </p:grpSpPr>
        <p:sp>
          <p:nvSpPr>
            <p:cNvPr name="Freeform 3" id="3"/>
            <p:cNvSpPr/>
            <p:nvPr/>
          </p:nvSpPr>
          <p:spPr>
            <a:xfrm flipH="false" flipV="false" rot="0">
              <a:off x="0" y="0"/>
              <a:ext cx="5624576" cy="14341856"/>
            </a:xfrm>
            <a:custGeom>
              <a:avLst/>
              <a:gdLst/>
              <a:ahLst/>
              <a:cxnLst/>
              <a:rect r="r" b="b" t="t" l="l"/>
              <a:pathLst>
                <a:path h="14341856" w="5624576">
                  <a:moveTo>
                    <a:pt x="0" y="0"/>
                  </a:moveTo>
                  <a:lnTo>
                    <a:pt x="5624576" y="0"/>
                  </a:lnTo>
                  <a:lnTo>
                    <a:pt x="5624576" y="14341856"/>
                  </a:lnTo>
                  <a:lnTo>
                    <a:pt x="0" y="14341856"/>
                  </a:lnTo>
                  <a:lnTo>
                    <a:pt x="0" y="0"/>
                  </a:lnTo>
                  <a:close/>
                </a:path>
              </a:pathLst>
            </a:custGeom>
            <a:blipFill>
              <a:blip r:embed="rId2"/>
              <a:stretch>
                <a:fillRect l="-137316" t="0" r="-137316" b="0"/>
              </a:stretch>
            </a:blipFill>
          </p:spPr>
        </p:sp>
      </p:grpSp>
      <p:grpSp>
        <p:nvGrpSpPr>
          <p:cNvPr name="Group 4" id="4"/>
          <p:cNvGrpSpPr/>
          <p:nvPr/>
        </p:nvGrpSpPr>
        <p:grpSpPr>
          <a:xfrm rot="0">
            <a:off x="739641" y="8487070"/>
            <a:ext cx="2492568" cy="1985237"/>
            <a:chOff x="0" y="0"/>
            <a:chExt cx="3323424" cy="2646982"/>
          </a:xfrm>
        </p:grpSpPr>
        <p:sp>
          <p:nvSpPr>
            <p:cNvPr name="Freeform 5" id="5"/>
            <p:cNvSpPr/>
            <p:nvPr/>
          </p:nvSpPr>
          <p:spPr>
            <a:xfrm flipH="false" flipV="false" rot="0">
              <a:off x="0" y="0"/>
              <a:ext cx="3323463" cy="2646934"/>
            </a:xfrm>
            <a:custGeom>
              <a:avLst/>
              <a:gdLst/>
              <a:ahLst/>
              <a:cxnLst/>
              <a:rect r="r" b="b" t="t" l="l"/>
              <a:pathLst>
                <a:path h="2646934" w="3323463">
                  <a:moveTo>
                    <a:pt x="0" y="0"/>
                  </a:moveTo>
                  <a:lnTo>
                    <a:pt x="3323463" y="0"/>
                  </a:lnTo>
                  <a:lnTo>
                    <a:pt x="3323463" y="2646934"/>
                  </a:lnTo>
                  <a:lnTo>
                    <a:pt x="0" y="2646934"/>
                  </a:lnTo>
                  <a:close/>
                </a:path>
              </a:pathLst>
            </a:custGeom>
            <a:solidFill>
              <a:srgbClr val="318F9A"/>
            </a:solidFill>
          </p:spPr>
        </p:sp>
      </p:grpSp>
      <p:grpSp>
        <p:nvGrpSpPr>
          <p:cNvPr name="Group 6" id="6"/>
          <p:cNvGrpSpPr/>
          <p:nvPr/>
        </p:nvGrpSpPr>
        <p:grpSpPr>
          <a:xfrm rot="0">
            <a:off x="1926384" y="5082200"/>
            <a:ext cx="119085" cy="8229600"/>
            <a:chOff x="0" y="0"/>
            <a:chExt cx="158780" cy="10972800"/>
          </a:xfrm>
        </p:grpSpPr>
        <p:sp>
          <p:nvSpPr>
            <p:cNvPr name="Freeform 7" id="7"/>
            <p:cNvSpPr/>
            <p:nvPr/>
          </p:nvSpPr>
          <p:spPr>
            <a:xfrm flipH="false" flipV="false" rot="0">
              <a:off x="0" y="0"/>
              <a:ext cx="158750" cy="10972800"/>
            </a:xfrm>
            <a:custGeom>
              <a:avLst/>
              <a:gdLst/>
              <a:ahLst/>
              <a:cxnLst/>
              <a:rect r="r" b="b" t="t" l="l"/>
              <a:pathLst>
                <a:path h="10972800" w="158750">
                  <a:moveTo>
                    <a:pt x="0" y="0"/>
                  </a:moveTo>
                  <a:lnTo>
                    <a:pt x="158750" y="0"/>
                  </a:lnTo>
                  <a:lnTo>
                    <a:pt x="158750" y="10972800"/>
                  </a:lnTo>
                  <a:lnTo>
                    <a:pt x="0" y="10972800"/>
                  </a:lnTo>
                  <a:close/>
                </a:path>
              </a:pathLst>
            </a:custGeom>
            <a:solidFill>
              <a:srgbClr val="04383F"/>
            </a:solidFill>
          </p:spPr>
        </p:sp>
      </p:grpSp>
      <p:grpSp>
        <p:nvGrpSpPr>
          <p:cNvPr name="Group 8" id="8"/>
          <p:cNvGrpSpPr/>
          <p:nvPr/>
        </p:nvGrpSpPr>
        <p:grpSpPr>
          <a:xfrm rot="5400000">
            <a:off x="1329066" y="1141317"/>
            <a:ext cx="1194200" cy="1194199"/>
            <a:chOff x="0" y="0"/>
            <a:chExt cx="1592266" cy="1592266"/>
          </a:xfrm>
        </p:grpSpPr>
        <p:sp>
          <p:nvSpPr>
            <p:cNvPr name="Freeform 9" id="9"/>
            <p:cNvSpPr/>
            <p:nvPr/>
          </p:nvSpPr>
          <p:spPr>
            <a:xfrm flipH="false" flipV="false" rot="0">
              <a:off x="0" y="0"/>
              <a:ext cx="1592326" cy="1592326"/>
            </a:xfrm>
            <a:custGeom>
              <a:avLst/>
              <a:gdLst/>
              <a:ahLst/>
              <a:cxnLst/>
              <a:rect r="r" b="b" t="t" l="l"/>
              <a:pathLst>
                <a:path h="1592326" w="1592326">
                  <a:moveTo>
                    <a:pt x="796163" y="0"/>
                  </a:moveTo>
                  <a:cubicBezTo>
                    <a:pt x="356489" y="0"/>
                    <a:pt x="0" y="356489"/>
                    <a:pt x="0" y="796163"/>
                  </a:cubicBezTo>
                  <a:cubicBezTo>
                    <a:pt x="0" y="1235837"/>
                    <a:pt x="356489" y="1592326"/>
                    <a:pt x="796163" y="1592326"/>
                  </a:cubicBezTo>
                  <a:cubicBezTo>
                    <a:pt x="1235837" y="1592326"/>
                    <a:pt x="1592326" y="1235837"/>
                    <a:pt x="1592326" y="796163"/>
                  </a:cubicBezTo>
                  <a:cubicBezTo>
                    <a:pt x="1592326" y="356489"/>
                    <a:pt x="1235837" y="0"/>
                    <a:pt x="796163" y="0"/>
                  </a:cubicBezTo>
                  <a:close/>
                </a:path>
              </a:pathLst>
            </a:custGeom>
            <a:solidFill>
              <a:srgbClr val="04383F"/>
            </a:solidFill>
          </p:spPr>
        </p:sp>
      </p:grpSp>
      <p:sp>
        <p:nvSpPr>
          <p:cNvPr name="Freeform 10" id="10"/>
          <p:cNvSpPr/>
          <p:nvPr/>
        </p:nvSpPr>
        <p:spPr>
          <a:xfrm flipH="false" flipV="false" rot="0">
            <a:off x="1807777" y="1706046"/>
            <a:ext cx="835006" cy="835006"/>
          </a:xfrm>
          <a:custGeom>
            <a:avLst/>
            <a:gdLst/>
            <a:ahLst/>
            <a:cxnLst/>
            <a:rect r="r" b="b" t="t" l="l"/>
            <a:pathLst>
              <a:path h="835006" w="835006">
                <a:moveTo>
                  <a:pt x="0" y="0"/>
                </a:moveTo>
                <a:lnTo>
                  <a:pt x="835007" y="0"/>
                </a:lnTo>
                <a:lnTo>
                  <a:pt x="835007" y="835006"/>
                </a:lnTo>
                <a:lnTo>
                  <a:pt x="0" y="83500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11" id="11"/>
          <p:cNvSpPr txBox="true"/>
          <p:nvPr/>
        </p:nvSpPr>
        <p:spPr>
          <a:xfrm rot="0">
            <a:off x="5037490" y="-85725"/>
            <a:ext cx="12593949" cy="1406682"/>
          </a:xfrm>
          <a:prstGeom prst="rect">
            <a:avLst/>
          </a:prstGeom>
        </p:spPr>
        <p:txBody>
          <a:bodyPr anchor="t" rtlCol="false" tIns="0" lIns="0" bIns="0" rIns="0">
            <a:spAutoFit/>
          </a:bodyPr>
          <a:lstStyle/>
          <a:p>
            <a:pPr algn="r">
              <a:lnSpc>
                <a:spcPts val="10500"/>
              </a:lnSpc>
            </a:pPr>
            <a:r>
              <a:rPr lang="en-US" sz="7500" i="true" spc="825">
                <a:solidFill>
                  <a:srgbClr val="04383F"/>
                </a:solidFill>
                <a:latin typeface="League Spartan"/>
                <a:ea typeface="League Spartan"/>
                <a:cs typeface="League Spartan"/>
                <a:sym typeface="League Spartan"/>
              </a:rPr>
              <a:t>ANSWER</a:t>
            </a:r>
          </a:p>
        </p:txBody>
      </p:sp>
      <p:grpSp>
        <p:nvGrpSpPr>
          <p:cNvPr name="Group 12" id="12"/>
          <p:cNvGrpSpPr/>
          <p:nvPr/>
        </p:nvGrpSpPr>
        <p:grpSpPr>
          <a:xfrm rot="0">
            <a:off x="5231058" y="1080294"/>
            <a:ext cx="12579429" cy="125414"/>
            <a:chOff x="0" y="0"/>
            <a:chExt cx="16772572" cy="167218"/>
          </a:xfrm>
        </p:grpSpPr>
        <p:sp>
          <p:nvSpPr>
            <p:cNvPr name="Freeform 13" id="13"/>
            <p:cNvSpPr/>
            <p:nvPr/>
          </p:nvSpPr>
          <p:spPr>
            <a:xfrm flipH="false" flipV="false" rot="0">
              <a:off x="0" y="0"/>
              <a:ext cx="16772510" cy="167259"/>
            </a:xfrm>
            <a:custGeom>
              <a:avLst/>
              <a:gdLst/>
              <a:ahLst/>
              <a:cxnLst/>
              <a:rect r="r" b="b" t="t" l="l"/>
              <a:pathLst>
                <a:path h="167259" w="16772510">
                  <a:moveTo>
                    <a:pt x="0" y="0"/>
                  </a:moveTo>
                  <a:lnTo>
                    <a:pt x="16772510" y="0"/>
                  </a:lnTo>
                  <a:lnTo>
                    <a:pt x="16772510" y="167259"/>
                  </a:lnTo>
                  <a:lnTo>
                    <a:pt x="0" y="167259"/>
                  </a:lnTo>
                  <a:close/>
                </a:path>
              </a:pathLst>
            </a:custGeom>
            <a:solidFill>
              <a:srgbClr val="04383F"/>
            </a:solidFill>
          </p:spPr>
        </p:sp>
      </p:grpSp>
      <p:grpSp>
        <p:nvGrpSpPr>
          <p:cNvPr name="Group 14" id="14"/>
          <p:cNvGrpSpPr/>
          <p:nvPr/>
        </p:nvGrpSpPr>
        <p:grpSpPr>
          <a:xfrm rot="0">
            <a:off x="6621008" y="3588177"/>
            <a:ext cx="9426917" cy="3323978"/>
            <a:chOff x="0" y="0"/>
            <a:chExt cx="12569222" cy="4431970"/>
          </a:xfrm>
        </p:grpSpPr>
        <p:sp>
          <p:nvSpPr>
            <p:cNvPr name="Freeform 15" id="15"/>
            <p:cNvSpPr/>
            <p:nvPr/>
          </p:nvSpPr>
          <p:spPr>
            <a:xfrm flipH="false" flipV="false" rot="0">
              <a:off x="0" y="0"/>
              <a:ext cx="12569190" cy="4431919"/>
            </a:xfrm>
            <a:custGeom>
              <a:avLst/>
              <a:gdLst/>
              <a:ahLst/>
              <a:cxnLst/>
              <a:rect r="r" b="b" t="t" l="l"/>
              <a:pathLst>
                <a:path h="4431919" w="12569190">
                  <a:moveTo>
                    <a:pt x="0" y="0"/>
                  </a:moveTo>
                  <a:lnTo>
                    <a:pt x="12569190" y="0"/>
                  </a:lnTo>
                  <a:lnTo>
                    <a:pt x="12569190" y="4431919"/>
                  </a:lnTo>
                  <a:lnTo>
                    <a:pt x="0" y="4431919"/>
                  </a:lnTo>
                  <a:lnTo>
                    <a:pt x="0" y="0"/>
                  </a:lnTo>
                  <a:close/>
                </a:path>
              </a:pathLst>
            </a:custGeom>
            <a:blipFill>
              <a:blip r:embed="rId5"/>
              <a:stretch>
                <a:fillRect l="-57768" t="0" r="-57768" b="-1"/>
              </a:stretch>
            </a:blipFill>
          </p:spPr>
        </p:sp>
      </p:grpSp>
      <p:grpSp>
        <p:nvGrpSpPr>
          <p:cNvPr name="Group 16" id="16"/>
          <p:cNvGrpSpPr/>
          <p:nvPr/>
        </p:nvGrpSpPr>
        <p:grpSpPr>
          <a:xfrm rot="0">
            <a:off x="2537237" y="167332"/>
            <a:ext cx="13213526" cy="9925515"/>
            <a:chOff x="0" y="0"/>
            <a:chExt cx="17618034" cy="13234020"/>
          </a:xfrm>
        </p:grpSpPr>
        <p:sp>
          <p:nvSpPr>
            <p:cNvPr name="Freeform 17" id="17"/>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6">
                <a:alphaModFix amt="9999"/>
              </a:blip>
              <a:stretch>
                <a:fillRect l="0" t="0" r="0" b="0"/>
              </a:stretch>
            </a:blipFill>
          </p:spPr>
        </p:sp>
        <p:sp>
          <p:nvSpPr>
            <p:cNvPr name="Freeform 18" id="18"/>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7">
                <a:alphaModFix amt="40000"/>
              </a:blip>
              <a:stretch>
                <a:fillRect l="0" t="0" r="0" b="0"/>
              </a:stretch>
            </a:blipFill>
          </p:spPr>
        </p:sp>
        <p:sp>
          <p:nvSpPr>
            <p:cNvPr name="TextBox 19" id="19"/>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Tree>
  </p:cSld>
  <p:clrMapOvr>
    <a:masterClrMapping/>
  </p:clrMapOvr>
</p:sld>
</file>

<file path=ppt/slides/slide106.xml><?xml version="1.0" encoding="utf-8"?>
<p:sld xmlns:p="http://schemas.openxmlformats.org/presentationml/2006/main" xmlns:a="http://schemas.openxmlformats.org/drawingml/2006/main" xmlns:r="http://schemas.openxmlformats.org/officeDocument/2006/relationships">
  <p:cSld>
    <p:bg>
      <p:bgPr>
        <a:solidFill>
          <a:srgbClr val="FCFCFC"/>
        </a:solidFill>
      </p:bgPr>
    </p:bg>
    <p:spTree>
      <p:nvGrpSpPr>
        <p:cNvPr id="1" name=""/>
        <p:cNvGrpSpPr/>
        <p:nvPr/>
      </p:nvGrpSpPr>
      <p:grpSpPr>
        <a:xfrm>
          <a:off x="0" y="0"/>
          <a:ext cx="0" cy="0"/>
          <a:chOff x="0" y="0"/>
          <a:chExt cx="0" cy="0"/>
        </a:xfrm>
      </p:grpSpPr>
      <p:grpSp>
        <p:nvGrpSpPr>
          <p:cNvPr name="Group 2" id="2"/>
          <p:cNvGrpSpPr/>
          <p:nvPr/>
        </p:nvGrpSpPr>
        <p:grpSpPr>
          <a:xfrm rot="0">
            <a:off x="-246606" y="-357628"/>
            <a:ext cx="4218458" cy="10756353"/>
            <a:chOff x="0" y="0"/>
            <a:chExt cx="5624610" cy="14341804"/>
          </a:xfrm>
        </p:grpSpPr>
        <p:sp>
          <p:nvSpPr>
            <p:cNvPr name="Freeform 3" id="3"/>
            <p:cNvSpPr/>
            <p:nvPr/>
          </p:nvSpPr>
          <p:spPr>
            <a:xfrm flipH="false" flipV="false" rot="0">
              <a:off x="0" y="0"/>
              <a:ext cx="5624576" cy="14341856"/>
            </a:xfrm>
            <a:custGeom>
              <a:avLst/>
              <a:gdLst/>
              <a:ahLst/>
              <a:cxnLst/>
              <a:rect r="r" b="b" t="t" l="l"/>
              <a:pathLst>
                <a:path h="14341856" w="5624576">
                  <a:moveTo>
                    <a:pt x="0" y="0"/>
                  </a:moveTo>
                  <a:lnTo>
                    <a:pt x="5624576" y="0"/>
                  </a:lnTo>
                  <a:lnTo>
                    <a:pt x="5624576" y="14341856"/>
                  </a:lnTo>
                  <a:lnTo>
                    <a:pt x="0" y="14341856"/>
                  </a:lnTo>
                  <a:lnTo>
                    <a:pt x="0" y="0"/>
                  </a:lnTo>
                  <a:close/>
                </a:path>
              </a:pathLst>
            </a:custGeom>
            <a:blipFill>
              <a:blip r:embed="rId2"/>
              <a:stretch>
                <a:fillRect l="-137316" t="0" r="-137316" b="0"/>
              </a:stretch>
            </a:blipFill>
          </p:spPr>
        </p:sp>
      </p:grpSp>
      <p:grpSp>
        <p:nvGrpSpPr>
          <p:cNvPr name="Group 4" id="4"/>
          <p:cNvGrpSpPr/>
          <p:nvPr/>
        </p:nvGrpSpPr>
        <p:grpSpPr>
          <a:xfrm rot="0">
            <a:off x="739641" y="8487070"/>
            <a:ext cx="2492568" cy="1985237"/>
            <a:chOff x="0" y="0"/>
            <a:chExt cx="3323424" cy="2646982"/>
          </a:xfrm>
        </p:grpSpPr>
        <p:sp>
          <p:nvSpPr>
            <p:cNvPr name="Freeform 5" id="5"/>
            <p:cNvSpPr/>
            <p:nvPr/>
          </p:nvSpPr>
          <p:spPr>
            <a:xfrm flipH="false" flipV="false" rot="0">
              <a:off x="0" y="0"/>
              <a:ext cx="3323463" cy="2646934"/>
            </a:xfrm>
            <a:custGeom>
              <a:avLst/>
              <a:gdLst/>
              <a:ahLst/>
              <a:cxnLst/>
              <a:rect r="r" b="b" t="t" l="l"/>
              <a:pathLst>
                <a:path h="2646934" w="3323463">
                  <a:moveTo>
                    <a:pt x="0" y="0"/>
                  </a:moveTo>
                  <a:lnTo>
                    <a:pt x="3323463" y="0"/>
                  </a:lnTo>
                  <a:lnTo>
                    <a:pt x="3323463" y="2646934"/>
                  </a:lnTo>
                  <a:lnTo>
                    <a:pt x="0" y="2646934"/>
                  </a:lnTo>
                  <a:close/>
                </a:path>
              </a:pathLst>
            </a:custGeom>
            <a:solidFill>
              <a:srgbClr val="318F9A"/>
            </a:solidFill>
          </p:spPr>
        </p:sp>
      </p:grpSp>
      <p:grpSp>
        <p:nvGrpSpPr>
          <p:cNvPr name="Group 6" id="6"/>
          <p:cNvGrpSpPr/>
          <p:nvPr/>
        </p:nvGrpSpPr>
        <p:grpSpPr>
          <a:xfrm rot="0">
            <a:off x="1926384" y="5082200"/>
            <a:ext cx="119085" cy="8229600"/>
            <a:chOff x="0" y="0"/>
            <a:chExt cx="158780" cy="10972800"/>
          </a:xfrm>
        </p:grpSpPr>
        <p:sp>
          <p:nvSpPr>
            <p:cNvPr name="Freeform 7" id="7"/>
            <p:cNvSpPr/>
            <p:nvPr/>
          </p:nvSpPr>
          <p:spPr>
            <a:xfrm flipH="false" flipV="false" rot="0">
              <a:off x="0" y="0"/>
              <a:ext cx="158750" cy="10972800"/>
            </a:xfrm>
            <a:custGeom>
              <a:avLst/>
              <a:gdLst/>
              <a:ahLst/>
              <a:cxnLst/>
              <a:rect r="r" b="b" t="t" l="l"/>
              <a:pathLst>
                <a:path h="10972800" w="158750">
                  <a:moveTo>
                    <a:pt x="0" y="0"/>
                  </a:moveTo>
                  <a:lnTo>
                    <a:pt x="158750" y="0"/>
                  </a:lnTo>
                  <a:lnTo>
                    <a:pt x="158750" y="10972800"/>
                  </a:lnTo>
                  <a:lnTo>
                    <a:pt x="0" y="10972800"/>
                  </a:lnTo>
                  <a:close/>
                </a:path>
              </a:pathLst>
            </a:custGeom>
            <a:solidFill>
              <a:srgbClr val="04383F"/>
            </a:solidFill>
          </p:spPr>
        </p:sp>
      </p:grpSp>
      <p:grpSp>
        <p:nvGrpSpPr>
          <p:cNvPr name="Group 8" id="8"/>
          <p:cNvGrpSpPr/>
          <p:nvPr/>
        </p:nvGrpSpPr>
        <p:grpSpPr>
          <a:xfrm rot="5400000">
            <a:off x="1329066" y="1141317"/>
            <a:ext cx="1194200" cy="1194199"/>
            <a:chOff x="0" y="0"/>
            <a:chExt cx="1592266" cy="1592266"/>
          </a:xfrm>
        </p:grpSpPr>
        <p:sp>
          <p:nvSpPr>
            <p:cNvPr name="Freeform 9" id="9"/>
            <p:cNvSpPr/>
            <p:nvPr/>
          </p:nvSpPr>
          <p:spPr>
            <a:xfrm flipH="false" flipV="false" rot="0">
              <a:off x="0" y="0"/>
              <a:ext cx="1592326" cy="1592326"/>
            </a:xfrm>
            <a:custGeom>
              <a:avLst/>
              <a:gdLst/>
              <a:ahLst/>
              <a:cxnLst/>
              <a:rect r="r" b="b" t="t" l="l"/>
              <a:pathLst>
                <a:path h="1592326" w="1592326">
                  <a:moveTo>
                    <a:pt x="796163" y="0"/>
                  </a:moveTo>
                  <a:cubicBezTo>
                    <a:pt x="356489" y="0"/>
                    <a:pt x="0" y="356489"/>
                    <a:pt x="0" y="796163"/>
                  </a:cubicBezTo>
                  <a:cubicBezTo>
                    <a:pt x="0" y="1235837"/>
                    <a:pt x="356489" y="1592326"/>
                    <a:pt x="796163" y="1592326"/>
                  </a:cubicBezTo>
                  <a:cubicBezTo>
                    <a:pt x="1235837" y="1592326"/>
                    <a:pt x="1592326" y="1235837"/>
                    <a:pt x="1592326" y="796163"/>
                  </a:cubicBezTo>
                  <a:cubicBezTo>
                    <a:pt x="1592326" y="356489"/>
                    <a:pt x="1235837" y="0"/>
                    <a:pt x="796163" y="0"/>
                  </a:cubicBezTo>
                  <a:close/>
                </a:path>
              </a:pathLst>
            </a:custGeom>
            <a:solidFill>
              <a:srgbClr val="04383F"/>
            </a:solidFill>
          </p:spPr>
        </p:sp>
      </p:grpSp>
      <p:sp>
        <p:nvSpPr>
          <p:cNvPr name="Freeform 10" id="10"/>
          <p:cNvSpPr/>
          <p:nvPr/>
        </p:nvSpPr>
        <p:spPr>
          <a:xfrm flipH="false" flipV="false" rot="0">
            <a:off x="1807777" y="1706046"/>
            <a:ext cx="835006" cy="835006"/>
          </a:xfrm>
          <a:custGeom>
            <a:avLst/>
            <a:gdLst/>
            <a:ahLst/>
            <a:cxnLst/>
            <a:rect r="r" b="b" t="t" l="l"/>
            <a:pathLst>
              <a:path h="835006" w="835006">
                <a:moveTo>
                  <a:pt x="0" y="0"/>
                </a:moveTo>
                <a:lnTo>
                  <a:pt x="835007" y="0"/>
                </a:lnTo>
                <a:lnTo>
                  <a:pt x="835007" y="835006"/>
                </a:lnTo>
                <a:lnTo>
                  <a:pt x="0" y="83500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11" id="11"/>
          <p:cNvGrpSpPr/>
          <p:nvPr/>
        </p:nvGrpSpPr>
        <p:grpSpPr>
          <a:xfrm rot="0">
            <a:off x="5231058" y="1080294"/>
            <a:ext cx="12579429" cy="125414"/>
            <a:chOff x="0" y="0"/>
            <a:chExt cx="16772572" cy="167218"/>
          </a:xfrm>
        </p:grpSpPr>
        <p:sp>
          <p:nvSpPr>
            <p:cNvPr name="Freeform 12" id="12"/>
            <p:cNvSpPr/>
            <p:nvPr/>
          </p:nvSpPr>
          <p:spPr>
            <a:xfrm flipH="false" flipV="false" rot="0">
              <a:off x="0" y="0"/>
              <a:ext cx="16772510" cy="167259"/>
            </a:xfrm>
            <a:custGeom>
              <a:avLst/>
              <a:gdLst/>
              <a:ahLst/>
              <a:cxnLst/>
              <a:rect r="r" b="b" t="t" l="l"/>
              <a:pathLst>
                <a:path h="167259" w="16772510">
                  <a:moveTo>
                    <a:pt x="0" y="0"/>
                  </a:moveTo>
                  <a:lnTo>
                    <a:pt x="16772510" y="0"/>
                  </a:lnTo>
                  <a:lnTo>
                    <a:pt x="16772510" y="167259"/>
                  </a:lnTo>
                  <a:lnTo>
                    <a:pt x="0" y="167259"/>
                  </a:lnTo>
                  <a:close/>
                </a:path>
              </a:pathLst>
            </a:custGeom>
            <a:solidFill>
              <a:srgbClr val="04383F"/>
            </a:solidFill>
          </p:spPr>
        </p:sp>
      </p:grpSp>
      <p:grpSp>
        <p:nvGrpSpPr>
          <p:cNvPr name="Group 13" id="13"/>
          <p:cNvGrpSpPr/>
          <p:nvPr/>
        </p:nvGrpSpPr>
        <p:grpSpPr>
          <a:xfrm rot="0">
            <a:off x="5683364" y="1706046"/>
            <a:ext cx="10935446" cy="7971957"/>
            <a:chOff x="0" y="0"/>
            <a:chExt cx="14580594" cy="10629276"/>
          </a:xfrm>
        </p:grpSpPr>
        <p:sp>
          <p:nvSpPr>
            <p:cNvPr name="Freeform 14" id="14"/>
            <p:cNvSpPr/>
            <p:nvPr/>
          </p:nvSpPr>
          <p:spPr>
            <a:xfrm flipH="false" flipV="false" rot="0">
              <a:off x="0" y="0"/>
              <a:ext cx="14580615" cy="10629265"/>
            </a:xfrm>
            <a:custGeom>
              <a:avLst/>
              <a:gdLst/>
              <a:ahLst/>
              <a:cxnLst/>
              <a:rect r="r" b="b" t="t" l="l"/>
              <a:pathLst>
                <a:path h="10629265" w="14580615">
                  <a:moveTo>
                    <a:pt x="0" y="0"/>
                  </a:moveTo>
                  <a:lnTo>
                    <a:pt x="14580615" y="0"/>
                  </a:lnTo>
                  <a:lnTo>
                    <a:pt x="14580615" y="10629265"/>
                  </a:lnTo>
                  <a:lnTo>
                    <a:pt x="0" y="10629265"/>
                  </a:lnTo>
                  <a:lnTo>
                    <a:pt x="0" y="0"/>
                  </a:lnTo>
                  <a:close/>
                </a:path>
              </a:pathLst>
            </a:custGeom>
            <a:blipFill>
              <a:blip r:embed="rId5"/>
              <a:stretch>
                <a:fillRect l="0" t="0" r="0" b="0"/>
              </a:stretch>
            </a:blipFill>
          </p:spPr>
        </p:sp>
      </p:grpSp>
      <p:grpSp>
        <p:nvGrpSpPr>
          <p:cNvPr name="Group 15" id="15"/>
          <p:cNvGrpSpPr/>
          <p:nvPr/>
        </p:nvGrpSpPr>
        <p:grpSpPr>
          <a:xfrm rot="0">
            <a:off x="2537237" y="167332"/>
            <a:ext cx="13213526" cy="9925515"/>
            <a:chOff x="0" y="0"/>
            <a:chExt cx="17618034" cy="13234020"/>
          </a:xfrm>
        </p:grpSpPr>
        <p:sp>
          <p:nvSpPr>
            <p:cNvPr name="Freeform 16" id="16"/>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6">
                <a:alphaModFix amt="9999"/>
              </a:blip>
              <a:stretch>
                <a:fillRect l="0" t="0" r="0" b="0"/>
              </a:stretch>
            </a:blipFill>
          </p:spPr>
        </p:sp>
        <p:sp>
          <p:nvSpPr>
            <p:cNvPr name="Freeform 17" id="17"/>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7">
                <a:alphaModFix amt="40000"/>
              </a:blip>
              <a:stretch>
                <a:fillRect l="0" t="0" r="0" b="0"/>
              </a:stretch>
            </a:blipFill>
          </p:spPr>
        </p:sp>
        <p:sp>
          <p:nvSpPr>
            <p:cNvPr name="TextBox 18" id="18"/>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Tree>
  </p:cSld>
  <p:clrMapOvr>
    <a:masterClrMapping/>
  </p:clrMapOvr>
</p:sld>
</file>

<file path=ppt/slides/slide107.xml><?xml version="1.0" encoding="utf-8"?>
<p:sld xmlns:p="http://schemas.openxmlformats.org/presentationml/2006/main" xmlns:a="http://schemas.openxmlformats.org/drawingml/2006/main" xmlns:r="http://schemas.openxmlformats.org/officeDocument/2006/relationships">
  <p:cSld>
    <p:bg>
      <p:bgPr>
        <a:solidFill>
          <a:srgbClr val="FCFCFC"/>
        </a:solidFill>
      </p:bgPr>
    </p:bg>
    <p:spTree>
      <p:nvGrpSpPr>
        <p:cNvPr id="1" name=""/>
        <p:cNvGrpSpPr/>
        <p:nvPr/>
      </p:nvGrpSpPr>
      <p:grpSpPr>
        <a:xfrm>
          <a:off x="0" y="0"/>
          <a:ext cx="0" cy="0"/>
          <a:chOff x="0" y="0"/>
          <a:chExt cx="0" cy="0"/>
        </a:xfrm>
      </p:grpSpPr>
      <p:grpSp>
        <p:nvGrpSpPr>
          <p:cNvPr name="Group 2" id="2"/>
          <p:cNvGrpSpPr/>
          <p:nvPr/>
        </p:nvGrpSpPr>
        <p:grpSpPr>
          <a:xfrm rot="0">
            <a:off x="-246606" y="-357628"/>
            <a:ext cx="4218458" cy="10756353"/>
            <a:chOff x="0" y="0"/>
            <a:chExt cx="5624610" cy="14341804"/>
          </a:xfrm>
        </p:grpSpPr>
        <p:sp>
          <p:nvSpPr>
            <p:cNvPr name="Freeform 3" id="3"/>
            <p:cNvSpPr/>
            <p:nvPr/>
          </p:nvSpPr>
          <p:spPr>
            <a:xfrm flipH="false" flipV="false" rot="0">
              <a:off x="0" y="0"/>
              <a:ext cx="5624576" cy="14341856"/>
            </a:xfrm>
            <a:custGeom>
              <a:avLst/>
              <a:gdLst/>
              <a:ahLst/>
              <a:cxnLst/>
              <a:rect r="r" b="b" t="t" l="l"/>
              <a:pathLst>
                <a:path h="14341856" w="5624576">
                  <a:moveTo>
                    <a:pt x="0" y="0"/>
                  </a:moveTo>
                  <a:lnTo>
                    <a:pt x="5624576" y="0"/>
                  </a:lnTo>
                  <a:lnTo>
                    <a:pt x="5624576" y="14341856"/>
                  </a:lnTo>
                  <a:lnTo>
                    <a:pt x="0" y="14341856"/>
                  </a:lnTo>
                  <a:lnTo>
                    <a:pt x="0" y="0"/>
                  </a:lnTo>
                  <a:close/>
                </a:path>
              </a:pathLst>
            </a:custGeom>
            <a:blipFill>
              <a:blip r:embed="rId2"/>
              <a:stretch>
                <a:fillRect l="-137316" t="0" r="-137316" b="0"/>
              </a:stretch>
            </a:blipFill>
          </p:spPr>
        </p:sp>
      </p:grpSp>
      <p:grpSp>
        <p:nvGrpSpPr>
          <p:cNvPr name="Group 4" id="4"/>
          <p:cNvGrpSpPr/>
          <p:nvPr/>
        </p:nvGrpSpPr>
        <p:grpSpPr>
          <a:xfrm rot="0">
            <a:off x="739641" y="8487070"/>
            <a:ext cx="2492568" cy="1985237"/>
            <a:chOff x="0" y="0"/>
            <a:chExt cx="3323424" cy="2646982"/>
          </a:xfrm>
        </p:grpSpPr>
        <p:sp>
          <p:nvSpPr>
            <p:cNvPr name="Freeform 5" id="5"/>
            <p:cNvSpPr/>
            <p:nvPr/>
          </p:nvSpPr>
          <p:spPr>
            <a:xfrm flipH="false" flipV="false" rot="0">
              <a:off x="0" y="0"/>
              <a:ext cx="3323463" cy="2646934"/>
            </a:xfrm>
            <a:custGeom>
              <a:avLst/>
              <a:gdLst/>
              <a:ahLst/>
              <a:cxnLst/>
              <a:rect r="r" b="b" t="t" l="l"/>
              <a:pathLst>
                <a:path h="2646934" w="3323463">
                  <a:moveTo>
                    <a:pt x="0" y="0"/>
                  </a:moveTo>
                  <a:lnTo>
                    <a:pt x="3323463" y="0"/>
                  </a:lnTo>
                  <a:lnTo>
                    <a:pt x="3323463" y="2646934"/>
                  </a:lnTo>
                  <a:lnTo>
                    <a:pt x="0" y="2646934"/>
                  </a:lnTo>
                  <a:close/>
                </a:path>
              </a:pathLst>
            </a:custGeom>
            <a:solidFill>
              <a:srgbClr val="318F9A"/>
            </a:solidFill>
          </p:spPr>
        </p:sp>
      </p:grpSp>
      <p:grpSp>
        <p:nvGrpSpPr>
          <p:cNvPr name="Group 6" id="6"/>
          <p:cNvGrpSpPr/>
          <p:nvPr/>
        </p:nvGrpSpPr>
        <p:grpSpPr>
          <a:xfrm rot="0">
            <a:off x="1926384" y="5082200"/>
            <a:ext cx="119085" cy="8229600"/>
            <a:chOff x="0" y="0"/>
            <a:chExt cx="158780" cy="10972800"/>
          </a:xfrm>
        </p:grpSpPr>
        <p:sp>
          <p:nvSpPr>
            <p:cNvPr name="Freeform 7" id="7"/>
            <p:cNvSpPr/>
            <p:nvPr/>
          </p:nvSpPr>
          <p:spPr>
            <a:xfrm flipH="false" flipV="false" rot="0">
              <a:off x="0" y="0"/>
              <a:ext cx="158750" cy="10972800"/>
            </a:xfrm>
            <a:custGeom>
              <a:avLst/>
              <a:gdLst/>
              <a:ahLst/>
              <a:cxnLst/>
              <a:rect r="r" b="b" t="t" l="l"/>
              <a:pathLst>
                <a:path h="10972800" w="158750">
                  <a:moveTo>
                    <a:pt x="0" y="0"/>
                  </a:moveTo>
                  <a:lnTo>
                    <a:pt x="158750" y="0"/>
                  </a:lnTo>
                  <a:lnTo>
                    <a:pt x="158750" y="10972800"/>
                  </a:lnTo>
                  <a:lnTo>
                    <a:pt x="0" y="10972800"/>
                  </a:lnTo>
                  <a:close/>
                </a:path>
              </a:pathLst>
            </a:custGeom>
            <a:solidFill>
              <a:srgbClr val="04383F"/>
            </a:solidFill>
          </p:spPr>
        </p:sp>
      </p:grpSp>
      <p:grpSp>
        <p:nvGrpSpPr>
          <p:cNvPr name="Group 8" id="8"/>
          <p:cNvGrpSpPr/>
          <p:nvPr/>
        </p:nvGrpSpPr>
        <p:grpSpPr>
          <a:xfrm rot="5400000">
            <a:off x="1329066" y="1141317"/>
            <a:ext cx="1194200" cy="1194199"/>
            <a:chOff x="0" y="0"/>
            <a:chExt cx="1592266" cy="1592266"/>
          </a:xfrm>
        </p:grpSpPr>
        <p:sp>
          <p:nvSpPr>
            <p:cNvPr name="Freeform 9" id="9"/>
            <p:cNvSpPr/>
            <p:nvPr/>
          </p:nvSpPr>
          <p:spPr>
            <a:xfrm flipH="false" flipV="false" rot="0">
              <a:off x="0" y="0"/>
              <a:ext cx="1592326" cy="1592326"/>
            </a:xfrm>
            <a:custGeom>
              <a:avLst/>
              <a:gdLst/>
              <a:ahLst/>
              <a:cxnLst/>
              <a:rect r="r" b="b" t="t" l="l"/>
              <a:pathLst>
                <a:path h="1592326" w="1592326">
                  <a:moveTo>
                    <a:pt x="796163" y="0"/>
                  </a:moveTo>
                  <a:cubicBezTo>
                    <a:pt x="356489" y="0"/>
                    <a:pt x="0" y="356489"/>
                    <a:pt x="0" y="796163"/>
                  </a:cubicBezTo>
                  <a:cubicBezTo>
                    <a:pt x="0" y="1235837"/>
                    <a:pt x="356489" y="1592326"/>
                    <a:pt x="796163" y="1592326"/>
                  </a:cubicBezTo>
                  <a:cubicBezTo>
                    <a:pt x="1235837" y="1592326"/>
                    <a:pt x="1592326" y="1235837"/>
                    <a:pt x="1592326" y="796163"/>
                  </a:cubicBezTo>
                  <a:cubicBezTo>
                    <a:pt x="1592326" y="356489"/>
                    <a:pt x="1235837" y="0"/>
                    <a:pt x="796163" y="0"/>
                  </a:cubicBezTo>
                  <a:close/>
                </a:path>
              </a:pathLst>
            </a:custGeom>
            <a:solidFill>
              <a:srgbClr val="04383F"/>
            </a:solidFill>
          </p:spPr>
        </p:sp>
      </p:grpSp>
      <p:sp>
        <p:nvSpPr>
          <p:cNvPr name="Freeform 10" id="10"/>
          <p:cNvSpPr/>
          <p:nvPr/>
        </p:nvSpPr>
        <p:spPr>
          <a:xfrm flipH="false" flipV="false" rot="0">
            <a:off x="1807777" y="1706046"/>
            <a:ext cx="835006" cy="835006"/>
          </a:xfrm>
          <a:custGeom>
            <a:avLst/>
            <a:gdLst/>
            <a:ahLst/>
            <a:cxnLst/>
            <a:rect r="r" b="b" t="t" l="l"/>
            <a:pathLst>
              <a:path h="835006" w="835006">
                <a:moveTo>
                  <a:pt x="0" y="0"/>
                </a:moveTo>
                <a:lnTo>
                  <a:pt x="835007" y="0"/>
                </a:lnTo>
                <a:lnTo>
                  <a:pt x="835007" y="835006"/>
                </a:lnTo>
                <a:lnTo>
                  <a:pt x="0" y="83500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11" id="11"/>
          <p:cNvSpPr txBox="true"/>
          <p:nvPr/>
        </p:nvSpPr>
        <p:spPr>
          <a:xfrm rot="0">
            <a:off x="5037490" y="-95250"/>
            <a:ext cx="12593949" cy="1406682"/>
          </a:xfrm>
          <a:prstGeom prst="rect">
            <a:avLst/>
          </a:prstGeom>
        </p:spPr>
        <p:txBody>
          <a:bodyPr anchor="t" rtlCol="false" tIns="0" lIns="0" bIns="0" rIns="0">
            <a:spAutoFit/>
          </a:bodyPr>
          <a:lstStyle/>
          <a:p>
            <a:pPr algn="r">
              <a:lnSpc>
                <a:spcPts val="10500"/>
              </a:lnSpc>
            </a:pPr>
            <a:r>
              <a:rPr lang="en-US" sz="7500" i="true" spc="825">
                <a:solidFill>
                  <a:srgbClr val="04383F"/>
                </a:solidFill>
                <a:latin typeface="League Spartan"/>
                <a:ea typeface="League Spartan"/>
                <a:cs typeface="League Spartan"/>
                <a:sym typeface="League Spartan"/>
              </a:rPr>
              <a:t>ANSWER</a:t>
            </a:r>
          </a:p>
        </p:txBody>
      </p:sp>
      <p:grpSp>
        <p:nvGrpSpPr>
          <p:cNvPr name="Group 12" id="12"/>
          <p:cNvGrpSpPr/>
          <p:nvPr/>
        </p:nvGrpSpPr>
        <p:grpSpPr>
          <a:xfrm rot="0">
            <a:off x="5231058" y="1080294"/>
            <a:ext cx="12579429" cy="125414"/>
            <a:chOff x="0" y="0"/>
            <a:chExt cx="16772572" cy="167218"/>
          </a:xfrm>
        </p:grpSpPr>
        <p:sp>
          <p:nvSpPr>
            <p:cNvPr name="Freeform 13" id="13"/>
            <p:cNvSpPr/>
            <p:nvPr/>
          </p:nvSpPr>
          <p:spPr>
            <a:xfrm flipH="false" flipV="false" rot="0">
              <a:off x="0" y="0"/>
              <a:ext cx="16772510" cy="167259"/>
            </a:xfrm>
            <a:custGeom>
              <a:avLst/>
              <a:gdLst/>
              <a:ahLst/>
              <a:cxnLst/>
              <a:rect r="r" b="b" t="t" l="l"/>
              <a:pathLst>
                <a:path h="167259" w="16772510">
                  <a:moveTo>
                    <a:pt x="0" y="0"/>
                  </a:moveTo>
                  <a:lnTo>
                    <a:pt x="16772510" y="0"/>
                  </a:lnTo>
                  <a:lnTo>
                    <a:pt x="16772510" y="167259"/>
                  </a:lnTo>
                  <a:lnTo>
                    <a:pt x="0" y="167259"/>
                  </a:lnTo>
                  <a:close/>
                </a:path>
              </a:pathLst>
            </a:custGeom>
            <a:solidFill>
              <a:srgbClr val="04383F"/>
            </a:solidFill>
          </p:spPr>
        </p:sp>
      </p:grpSp>
      <p:grpSp>
        <p:nvGrpSpPr>
          <p:cNvPr name="Group 14" id="14"/>
          <p:cNvGrpSpPr/>
          <p:nvPr/>
        </p:nvGrpSpPr>
        <p:grpSpPr>
          <a:xfrm rot="0">
            <a:off x="5986137" y="3822066"/>
            <a:ext cx="9799470" cy="2915174"/>
            <a:chOff x="0" y="0"/>
            <a:chExt cx="13065960" cy="3886898"/>
          </a:xfrm>
        </p:grpSpPr>
        <p:sp>
          <p:nvSpPr>
            <p:cNvPr name="Freeform 15" id="15"/>
            <p:cNvSpPr/>
            <p:nvPr/>
          </p:nvSpPr>
          <p:spPr>
            <a:xfrm flipH="false" flipV="false" rot="0">
              <a:off x="0" y="0"/>
              <a:ext cx="13066013" cy="3886962"/>
            </a:xfrm>
            <a:custGeom>
              <a:avLst/>
              <a:gdLst/>
              <a:ahLst/>
              <a:cxnLst/>
              <a:rect r="r" b="b" t="t" l="l"/>
              <a:pathLst>
                <a:path h="3886962" w="13066013">
                  <a:moveTo>
                    <a:pt x="0" y="0"/>
                  </a:moveTo>
                  <a:lnTo>
                    <a:pt x="13066013" y="0"/>
                  </a:lnTo>
                  <a:lnTo>
                    <a:pt x="13066013" y="3886962"/>
                  </a:lnTo>
                  <a:lnTo>
                    <a:pt x="0" y="3886962"/>
                  </a:lnTo>
                  <a:lnTo>
                    <a:pt x="0" y="0"/>
                  </a:lnTo>
                  <a:close/>
                </a:path>
              </a:pathLst>
            </a:custGeom>
            <a:blipFill>
              <a:blip r:embed="rId5"/>
              <a:stretch>
                <a:fillRect l="-49999" t="0" r="-49999" b="1"/>
              </a:stretch>
            </a:blipFill>
          </p:spPr>
        </p:sp>
      </p:grpSp>
      <p:grpSp>
        <p:nvGrpSpPr>
          <p:cNvPr name="Group 16" id="16"/>
          <p:cNvGrpSpPr/>
          <p:nvPr/>
        </p:nvGrpSpPr>
        <p:grpSpPr>
          <a:xfrm rot="0">
            <a:off x="2537237" y="167332"/>
            <a:ext cx="13213526" cy="9925515"/>
            <a:chOff x="0" y="0"/>
            <a:chExt cx="17618034" cy="13234020"/>
          </a:xfrm>
        </p:grpSpPr>
        <p:sp>
          <p:nvSpPr>
            <p:cNvPr name="Freeform 17" id="17"/>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6">
                <a:alphaModFix amt="9999"/>
              </a:blip>
              <a:stretch>
                <a:fillRect l="0" t="0" r="0" b="0"/>
              </a:stretch>
            </a:blipFill>
          </p:spPr>
        </p:sp>
        <p:sp>
          <p:nvSpPr>
            <p:cNvPr name="Freeform 18" id="18"/>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7">
                <a:alphaModFix amt="40000"/>
              </a:blip>
              <a:stretch>
                <a:fillRect l="0" t="0" r="0" b="0"/>
              </a:stretch>
            </a:blipFill>
          </p:spPr>
        </p:sp>
        <p:sp>
          <p:nvSpPr>
            <p:cNvPr name="TextBox 19" id="19"/>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Tree>
  </p:cSld>
  <p:clrMapOvr>
    <a:masterClrMapping/>
  </p:clrMapOvr>
</p:sld>
</file>

<file path=ppt/slides/slide108.xml><?xml version="1.0" encoding="utf-8"?>
<p:sld xmlns:p="http://schemas.openxmlformats.org/presentationml/2006/main" xmlns:a="http://schemas.openxmlformats.org/drawingml/2006/main" xmlns:r="http://schemas.openxmlformats.org/officeDocument/2006/relationships">
  <p:cSld>
    <p:bg>
      <p:bgPr>
        <a:solidFill>
          <a:srgbClr val="FCFCFC"/>
        </a:solidFill>
      </p:bgPr>
    </p:bg>
    <p:spTree>
      <p:nvGrpSpPr>
        <p:cNvPr id="1" name=""/>
        <p:cNvGrpSpPr/>
        <p:nvPr/>
      </p:nvGrpSpPr>
      <p:grpSpPr>
        <a:xfrm>
          <a:off x="0" y="0"/>
          <a:ext cx="0" cy="0"/>
          <a:chOff x="0" y="0"/>
          <a:chExt cx="0" cy="0"/>
        </a:xfrm>
      </p:grpSpPr>
      <p:grpSp>
        <p:nvGrpSpPr>
          <p:cNvPr name="Group 2" id="2"/>
          <p:cNvGrpSpPr/>
          <p:nvPr/>
        </p:nvGrpSpPr>
        <p:grpSpPr>
          <a:xfrm rot="0">
            <a:off x="-246606" y="-357628"/>
            <a:ext cx="4218458" cy="10756353"/>
            <a:chOff x="0" y="0"/>
            <a:chExt cx="5624610" cy="14341804"/>
          </a:xfrm>
        </p:grpSpPr>
        <p:sp>
          <p:nvSpPr>
            <p:cNvPr name="Freeform 3" id="3"/>
            <p:cNvSpPr/>
            <p:nvPr/>
          </p:nvSpPr>
          <p:spPr>
            <a:xfrm flipH="false" flipV="false" rot="0">
              <a:off x="0" y="0"/>
              <a:ext cx="5624576" cy="14341856"/>
            </a:xfrm>
            <a:custGeom>
              <a:avLst/>
              <a:gdLst/>
              <a:ahLst/>
              <a:cxnLst/>
              <a:rect r="r" b="b" t="t" l="l"/>
              <a:pathLst>
                <a:path h="14341856" w="5624576">
                  <a:moveTo>
                    <a:pt x="0" y="0"/>
                  </a:moveTo>
                  <a:lnTo>
                    <a:pt x="5624576" y="0"/>
                  </a:lnTo>
                  <a:lnTo>
                    <a:pt x="5624576" y="14341856"/>
                  </a:lnTo>
                  <a:lnTo>
                    <a:pt x="0" y="14341856"/>
                  </a:lnTo>
                  <a:lnTo>
                    <a:pt x="0" y="0"/>
                  </a:lnTo>
                  <a:close/>
                </a:path>
              </a:pathLst>
            </a:custGeom>
            <a:blipFill>
              <a:blip r:embed="rId2"/>
              <a:stretch>
                <a:fillRect l="-137316" t="0" r="-137316" b="0"/>
              </a:stretch>
            </a:blipFill>
          </p:spPr>
        </p:sp>
      </p:grpSp>
      <p:grpSp>
        <p:nvGrpSpPr>
          <p:cNvPr name="Group 4" id="4"/>
          <p:cNvGrpSpPr/>
          <p:nvPr/>
        </p:nvGrpSpPr>
        <p:grpSpPr>
          <a:xfrm rot="0">
            <a:off x="739641" y="8487070"/>
            <a:ext cx="2492568" cy="1985237"/>
            <a:chOff x="0" y="0"/>
            <a:chExt cx="3323424" cy="2646982"/>
          </a:xfrm>
        </p:grpSpPr>
        <p:sp>
          <p:nvSpPr>
            <p:cNvPr name="Freeform 5" id="5"/>
            <p:cNvSpPr/>
            <p:nvPr/>
          </p:nvSpPr>
          <p:spPr>
            <a:xfrm flipH="false" flipV="false" rot="0">
              <a:off x="0" y="0"/>
              <a:ext cx="3323463" cy="2646934"/>
            </a:xfrm>
            <a:custGeom>
              <a:avLst/>
              <a:gdLst/>
              <a:ahLst/>
              <a:cxnLst/>
              <a:rect r="r" b="b" t="t" l="l"/>
              <a:pathLst>
                <a:path h="2646934" w="3323463">
                  <a:moveTo>
                    <a:pt x="0" y="0"/>
                  </a:moveTo>
                  <a:lnTo>
                    <a:pt x="3323463" y="0"/>
                  </a:lnTo>
                  <a:lnTo>
                    <a:pt x="3323463" y="2646934"/>
                  </a:lnTo>
                  <a:lnTo>
                    <a:pt x="0" y="2646934"/>
                  </a:lnTo>
                  <a:close/>
                </a:path>
              </a:pathLst>
            </a:custGeom>
            <a:solidFill>
              <a:srgbClr val="318F9A"/>
            </a:solidFill>
          </p:spPr>
        </p:sp>
      </p:grpSp>
      <p:grpSp>
        <p:nvGrpSpPr>
          <p:cNvPr name="Group 6" id="6"/>
          <p:cNvGrpSpPr/>
          <p:nvPr/>
        </p:nvGrpSpPr>
        <p:grpSpPr>
          <a:xfrm rot="0">
            <a:off x="1926384" y="5082200"/>
            <a:ext cx="119085" cy="8229600"/>
            <a:chOff x="0" y="0"/>
            <a:chExt cx="158780" cy="10972800"/>
          </a:xfrm>
        </p:grpSpPr>
        <p:sp>
          <p:nvSpPr>
            <p:cNvPr name="Freeform 7" id="7"/>
            <p:cNvSpPr/>
            <p:nvPr/>
          </p:nvSpPr>
          <p:spPr>
            <a:xfrm flipH="false" flipV="false" rot="0">
              <a:off x="0" y="0"/>
              <a:ext cx="158750" cy="10972800"/>
            </a:xfrm>
            <a:custGeom>
              <a:avLst/>
              <a:gdLst/>
              <a:ahLst/>
              <a:cxnLst/>
              <a:rect r="r" b="b" t="t" l="l"/>
              <a:pathLst>
                <a:path h="10972800" w="158750">
                  <a:moveTo>
                    <a:pt x="0" y="0"/>
                  </a:moveTo>
                  <a:lnTo>
                    <a:pt x="158750" y="0"/>
                  </a:lnTo>
                  <a:lnTo>
                    <a:pt x="158750" y="10972800"/>
                  </a:lnTo>
                  <a:lnTo>
                    <a:pt x="0" y="10972800"/>
                  </a:lnTo>
                  <a:close/>
                </a:path>
              </a:pathLst>
            </a:custGeom>
            <a:solidFill>
              <a:srgbClr val="04383F"/>
            </a:solidFill>
          </p:spPr>
        </p:sp>
      </p:grpSp>
      <p:grpSp>
        <p:nvGrpSpPr>
          <p:cNvPr name="Group 8" id="8"/>
          <p:cNvGrpSpPr/>
          <p:nvPr/>
        </p:nvGrpSpPr>
        <p:grpSpPr>
          <a:xfrm rot="5400000">
            <a:off x="1329066" y="1141317"/>
            <a:ext cx="1194200" cy="1194199"/>
            <a:chOff x="0" y="0"/>
            <a:chExt cx="1592266" cy="1592266"/>
          </a:xfrm>
        </p:grpSpPr>
        <p:sp>
          <p:nvSpPr>
            <p:cNvPr name="Freeform 9" id="9"/>
            <p:cNvSpPr/>
            <p:nvPr/>
          </p:nvSpPr>
          <p:spPr>
            <a:xfrm flipH="false" flipV="false" rot="0">
              <a:off x="0" y="0"/>
              <a:ext cx="1592326" cy="1592326"/>
            </a:xfrm>
            <a:custGeom>
              <a:avLst/>
              <a:gdLst/>
              <a:ahLst/>
              <a:cxnLst/>
              <a:rect r="r" b="b" t="t" l="l"/>
              <a:pathLst>
                <a:path h="1592326" w="1592326">
                  <a:moveTo>
                    <a:pt x="796163" y="0"/>
                  </a:moveTo>
                  <a:cubicBezTo>
                    <a:pt x="356489" y="0"/>
                    <a:pt x="0" y="356489"/>
                    <a:pt x="0" y="796163"/>
                  </a:cubicBezTo>
                  <a:cubicBezTo>
                    <a:pt x="0" y="1235837"/>
                    <a:pt x="356489" y="1592326"/>
                    <a:pt x="796163" y="1592326"/>
                  </a:cubicBezTo>
                  <a:cubicBezTo>
                    <a:pt x="1235837" y="1592326"/>
                    <a:pt x="1592326" y="1235837"/>
                    <a:pt x="1592326" y="796163"/>
                  </a:cubicBezTo>
                  <a:cubicBezTo>
                    <a:pt x="1592326" y="356489"/>
                    <a:pt x="1235837" y="0"/>
                    <a:pt x="796163" y="0"/>
                  </a:cubicBezTo>
                  <a:close/>
                </a:path>
              </a:pathLst>
            </a:custGeom>
            <a:solidFill>
              <a:srgbClr val="04383F"/>
            </a:solidFill>
          </p:spPr>
        </p:sp>
      </p:grpSp>
      <p:sp>
        <p:nvSpPr>
          <p:cNvPr name="Freeform 10" id="10"/>
          <p:cNvSpPr/>
          <p:nvPr/>
        </p:nvSpPr>
        <p:spPr>
          <a:xfrm flipH="false" flipV="false" rot="0">
            <a:off x="1807777" y="1706046"/>
            <a:ext cx="835006" cy="835006"/>
          </a:xfrm>
          <a:custGeom>
            <a:avLst/>
            <a:gdLst/>
            <a:ahLst/>
            <a:cxnLst/>
            <a:rect r="r" b="b" t="t" l="l"/>
            <a:pathLst>
              <a:path h="835006" w="835006">
                <a:moveTo>
                  <a:pt x="0" y="0"/>
                </a:moveTo>
                <a:lnTo>
                  <a:pt x="835007" y="0"/>
                </a:lnTo>
                <a:lnTo>
                  <a:pt x="835007" y="835006"/>
                </a:lnTo>
                <a:lnTo>
                  <a:pt x="0" y="83500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11" id="11"/>
          <p:cNvGrpSpPr/>
          <p:nvPr/>
        </p:nvGrpSpPr>
        <p:grpSpPr>
          <a:xfrm rot="0">
            <a:off x="5231058" y="1080294"/>
            <a:ext cx="12579429" cy="125414"/>
            <a:chOff x="0" y="0"/>
            <a:chExt cx="16772572" cy="167218"/>
          </a:xfrm>
        </p:grpSpPr>
        <p:sp>
          <p:nvSpPr>
            <p:cNvPr name="Freeform 12" id="12"/>
            <p:cNvSpPr/>
            <p:nvPr/>
          </p:nvSpPr>
          <p:spPr>
            <a:xfrm flipH="false" flipV="false" rot="0">
              <a:off x="0" y="0"/>
              <a:ext cx="16772510" cy="167259"/>
            </a:xfrm>
            <a:custGeom>
              <a:avLst/>
              <a:gdLst/>
              <a:ahLst/>
              <a:cxnLst/>
              <a:rect r="r" b="b" t="t" l="l"/>
              <a:pathLst>
                <a:path h="167259" w="16772510">
                  <a:moveTo>
                    <a:pt x="0" y="0"/>
                  </a:moveTo>
                  <a:lnTo>
                    <a:pt x="16772510" y="0"/>
                  </a:lnTo>
                  <a:lnTo>
                    <a:pt x="16772510" y="167259"/>
                  </a:lnTo>
                  <a:lnTo>
                    <a:pt x="0" y="167259"/>
                  </a:lnTo>
                  <a:close/>
                </a:path>
              </a:pathLst>
            </a:custGeom>
            <a:solidFill>
              <a:srgbClr val="04383F"/>
            </a:solidFill>
          </p:spPr>
        </p:sp>
      </p:grpSp>
      <p:grpSp>
        <p:nvGrpSpPr>
          <p:cNvPr name="Group 13" id="13"/>
          <p:cNvGrpSpPr/>
          <p:nvPr/>
        </p:nvGrpSpPr>
        <p:grpSpPr>
          <a:xfrm rot="0">
            <a:off x="4328042" y="2335518"/>
            <a:ext cx="13713366" cy="6392848"/>
            <a:chOff x="0" y="0"/>
            <a:chExt cx="18284488" cy="8523798"/>
          </a:xfrm>
        </p:grpSpPr>
        <p:sp>
          <p:nvSpPr>
            <p:cNvPr name="Freeform 14" id="14"/>
            <p:cNvSpPr/>
            <p:nvPr/>
          </p:nvSpPr>
          <p:spPr>
            <a:xfrm flipH="false" flipV="false" rot="0">
              <a:off x="0" y="0"/>
              <a:ext cx="18284444" cy="8523859"/>
            </a:xfrm>
            <a:custGeom>
              <a:avLst/>
              <a:gdLst/>
              <a:ahLst/>
              <a:cxnLst/>
              <a:rect r="r" b="b" t="t" l="l"/>
              <a:pathLst>
                <a:path h="8523859" w="18284444">
                  <a:moveTo>
                    <a:pt x="0" y="0"/>
                  </a:moveTo>
                  <a:lnTo>
                    <a:pt x="18284444" y="0"/>
                  </a:lnTo>
                  <a:lnTo>
                    <a:pt x="18284444" y="8523859"/>
                  </a:lnTo>
                  <a:lnTo>
                    <a:pt x="0" y="8523859"/>
                  </a:lnTo>
                  <a:lnTo>
                    <a:pt x="0" y="0"/>
                  </a:lnTo>
                  <a:close/>
                </a:path>
              </a:pathLst>
            </a:custGeom>
            <a:blipFill>
              <a:blip r:embed="rId5"/>
              <a:stretch>
                <a:fillRect l="0" t="0" r="0" b="0"/>
              </a:stretch>
            </a:blipFill>
          </p:spPr>
        </p:sp>
      </p:grpSp>
      <p:grpSp>
        <p:nvGrpSpPr>
          <p:cNvPr name="Group 15" id="15"/>
          <p:cNvGrpSpPr/>
          <p:nvPr/>
        </p:nvGrpSpPr>
        <p:grpSpPr>
          <a:xfrm rot="0">
            <a:off x="2537237" y="167332"/>
            <a:ext cx="13213526" cy="9925515"/>
            <a:chOff x="0" y="0"/>
            <a:chExt cx="17618034" cy="13234020"/>
          </a:xfrm>
        </p:grpSpPr>
        <p:sp>
          <p:nvSpPr>
            <p:cNvPr name="Freeform 16" id="16"/>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6">
                <a:alphaModFix amt="9999"/>
              </a:blip>
              <a:stretch>
                <a:fillRect l="0" t="0" r="0" b="0"/>
              </a:stretch>
            </a:blipFill>
          </p:spPr>
        </p:sp>
        <p:sp>
          <p:nvSpPr>
            <p:cNvPr name="Freeform 17" id="17"/>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7">
                <a:alphaModFix amt="40000"/>
              </a:blip>
              <a:stretch>
                <a:fillRect l="0" t="0" r="0" b="0"/>
              </a:stretch>
            </a:blipFill>
          </p:spPr>
        </p:sp>
        <p:sp>
          <p:nvSpPr>
            <p:cNvPr name="TextBox 18" id="18"/>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Tree>
  </p:cSld>
  <p:clrMapOvr>
    <a:masterClrMapping/>
  </p:clrMapOvr>
</p:sld>
</file>

<file path=ppt/slides/slide109.xml><?xml version="1.0" encoding="utf-8"?>
<p:sld xmlns:p="http://schemas.openxmlformats.org/presentationml/2006/main" xmlns:a="http://schemas.openxmlformats.org/drawingml/2006/main" xmlns:r="http://schemas.openxmlformats.org/officeDocument/2006/relationships">
  <p:cSld>
    <p:bg>
      <p:bgPr>
        <a:solidFill>
          <a:srgbClr val="FCFCFC"/>
        </a:solidFill>
      </p:bgPr>
    </p:bg>
    <p:spTree>
      <p:nvGrpSpPr>
        <p:cNvPr id="1" name=""/>
        <p:cNvGrpSpPr/>
        <p:nvPr/>
      </p:nvGrpSpPr>
      <p:grpSpPr>
        <a:xfrm>
          <a:off x="0" y="0"/>
          <a:ext cx="0" cy="0"/>
          <a:chOff x="0" y="0"/>
          <a:chExt cx="0" cy="0"/>
        </a:xfrm>
      </p:grpSpPr>
      <p:grpSp>
        <p:nvGrpSpPr>
          <p:cNvPr name="Group 2" id="2"/>
          <p:cNvGrpSpPr/>
          <p:nvPr/>
        </p:nvGrpSpPr>
        <p:grpSpPr>
          <a:xfrm rot="0">
            <a:off x="-246606" y="-357628"/>
            <a:ext cx="4218458" cy="10756353"/>
            <a:chOff x="0" y="0"/>
            <a:chExt cx="5624610" cy="14341804"/>
          </a:xfrm>
        </p:grpSpPr>
        <p:sp>
          <p:nvSpPr>
            <p:cNvPr name="Freeform 3" id="3"/>
            <p:cNvSpPr/>
            <p:nvPr/>
          </p:nvSpPr>
          <p:spPr>
            <a:xfrm flipH="false" flipV="false" rot="0">
              <a:off x="0" y="0"/>
              <a:ext cx="5624576" cy="14341856"/>
            </a:xfrm>
            <a:custGeom>
              <a:avLst/>
              <a:gdLst/>
              <a:ahLst/>
              <a:cxnLst/>
              <a:rect r="r" b="b" t="t" l="l"/>
              <a:pathLst>
                <a:path h="14341856" w="5624576">
                  <a:moveTo>
                    <a:pt x="0" y="0"/>
                  </a:moveTo>
                  <a:lnTo>
                    <a:pt x="5624576" y="0"/>
                  </a:lnTo>
                  <a:lnTo>
                    <a:pt x="5624576" y="14341856"/>
                  </a:lnTo>
                  <a:lnTo>
                    <a:pt x="0" y="14341856"/>
                  </a:lnTo>
                  <a:lnTo>
                    <a:pt x="0" y="0"/>
                  </a:lnTo>
                  <a:close/>
                </a:path>
              </a:pathLst>
            </a:custGeom>
            <a:blipFill>
              <a:blip r:embed="rId2"/>
              <a:stretch>
                <a:fillRect l="-137316" t="0" r="-137316" b="0"/>
              </a:stretch>
            </a:blipFill>
          </p:spPr>
        </p:sp>
      </p:grpSp>
      <p:grpSp>
        <p:nvGrpSpPr>
          <p:cNvPr name="Group 4" id="4"/>
          <p:cNvGrpSpPr/>
          <p:nvPr/>
        </p:nvGrpSpPr>
        <p:grpSpPr>
          <a:xfrm rot="0">
            <a:off x="739641" y="8487070"/>
            <a:ext cx="2492568" cy="1985237"/>
            <a:chOff x="0" y="0"/>
            <a:chExt cx="3323424" cy="2646982"/>
          </a:xfrm>
        </p:grpSpPr>
        <p:sp>
          <p:nvSpPr>
            <p:cNvPr name="Freeform 5" id="5"/>
            <p:cNvSpPr/>
            <p:nvPr/>
          </p:nvSpPr>
          <p:spPr>
            <a:xfrm flipH="false" flipV="false" rot="0">
              <a:off x="0" y="0"/>
              <a:ext cx="3323463" cy="2646934"/>
            </a:xfrm>
            <a:custGeom>
              <a:avLst/>
              <a:gdLst/>
              <a:ahLst/>
              <a:cxnLst/>
              <a:rect r="r" b="b" t="t" l="l"/>
              <a:pathLst>
                <a:path h="2646934" w="3323463">
                  <a:moveTo>
                    <a:pt x="0" y="0"/>
                  </a:moveTo>
                  <a:lnTo>
                    <a:pt x="3323463" y="0"/>
                  </a:lnTo>
                  <a:lnTo>
                    <a:pt x="3323463" y="2646934"/>
                  </a:lnTo>
                  <a:lnTo>
                    <a:pt x="0" y="2646934"/>
                  </a:lnTo>
                  <a:close/>
                </a:path>
              </a:pathLst>
            </a:custGeom>
            <a:solidFill>
              <a:srgbClr val="318F9A"/>
            </a:solidFill>
          </p:spPr>
        </p:sp>
      </p:grpSp>
      <p:grpSp>
        <p:nvGrpSpPr>
          <p:cNvPr name="Group 6" id="6"/>
          <p:cNvGrpSpPr/>
          <p:nvPr/>
        </p:nvGrpSpPr>
        <p:grpSpPr>
          <a:xfrm rot="0">
            <a:off x="1926384" y="5082200"/>
            <a:ext cx="119085" cy="8229600"/>
            <a:chOff x="0" y="0"/>
            <a:chExt cx="158780" cy="10972800"/>
          </a:xfrm>
        </p:grpSpPr>
        <p:sp>
          <p:nvSpPr>
            <p:cNvPr name="Freeform 7" id="7"/>
            <p:cNvSpPr/>
            <p:nvPr/>
          </p:nvSpPr>
          <p:spPr>
            <a:xfrm flipH="false" flipV="false" rot="0">
              <a:off x="0" y="0"/>
              <a:ext cx="158750" cy="10972800"/>
            </a:xfrm>
            <a:custGeom>
              <a:avLst/>
              <a:gdLst/>
              <a:ahLst/>
              <a:cxnLst/>
              <a:rect r="r" b="b" t="t" l="l"/>
              <a:pathLst>
                <a:path h="10972800" w="158750">
                  <a:moveTo>
                    <a:pt x="0" y="0"/>
                  </a:moveTo>
                  <a:lnTo>
                    <a:pt x="158750" y="0"/>
                  </a:lnTo>
                  <a:lnTo>
                    <a:pt x="158750" y="10972800"/>
                  </a:lnTo>
                  <a:lnTo>
                    <a:pt x="0" y="10972800"/>
                  </a:lnTo>
                  <a:close/>
                </a:path>
              </a:pathLst>
            </a:custGeom>
            <a:solidFill>
              <a:srgbClr val="04383F"/>
            </a:solidFill>
          </p:spPr>
        </p:sp>
      </p:grpSp>
      <p:grpSp>
        <p:nvGrpSpPr>
          <p:cNvPr name="Group 8" id="8"/>
          <p:cNvGrpSpPr/>
          <p:nvPr/>
        </p:nvGrpSpPr>
        <p:grpSpPr>
          <a:xfrm rot="5400000">
            <a:off x="1329066" y="1141317"/>
            <a:ext cx="1194200" cy="1194199"/>
            <a:chOff x="0" y="0"/>
            <a:chExt cx="1592266" cy="1592266"/>
          </a:xfrm>
        </p:grpSpPr>
        <p:sp>
          <p:nvSpPr>
            <p:cNvPr name="Freeform 9" id="9"/>
            <p:cNvSpPr/>
            <p:nvPr/>
          </p:nvSpPr>
          <p:spPr>
            <a:xfrm flipH="false" flipV="false" rot="0">
              <a:off x="0" y="0"/>
              <a:ext cx="1592326" cy="1592326"/>
            </a:xfrm>
            <a:custGeom>
              <a:avLst/>
              <a:gdLst/>
              <a:ahLst/>
              <a:cxnLst/>
              <a:rect r="r" b="b" t="t" l="l"/>
              <a:pathLst>
                <a:path h="1592326" w="1592326">
                  <a:moveTo>
                    <a:pt x="796163" y="0"/>
                  </a:moveTo>
                  <a:cubicBezTo>
                    <a:pt x="356489" y="0"/>
                    <a:pt x="0" y="356489"/>
                    <a:pt x="0" y="796163"/>
                  </a:cubicBezTo>
                  <a:cubicBezTo>
                    <a:pt x="0" y="1235837"/>
                    <a:pt x="356489" y="1592326"/>
                    <a:pt x="796163" y="1592326"/>
                  </a:cubicBezTo>
                  <a:cubicBezTo>
                    <a:pt x="1235837" y="1592326"/>
                    <a:pt x="1592326" y="1235837"/>
                    <a:pt x="1592326" y="796163"/>
                  </a:cubicBezTo>
                  <a:cubicBezTo>
                    <a:pt x="1592326" y="356489"/>
                    <a:pt x="1235837" y="0"/>
                    <a:pt x="796163" y="0"/>
                  </a:cubicBezTo>
                  <a:close/>
                </a:path>
              </a:pathLst>
            </a:custGeom>
            <a:solidFill>
              <a:srgbClr val="04383F"/>
            </a:solidFill>
          </p:spPr>
        </p:sp>
      </p:grpSp>
      <p:sp>
        <p:nvSpPr>
          <p:cNvPr name="Freeform 10" id="10"/>
          <p:cNvSpPr/>
          <p:nvPr/>
        </p:nvSpPr>
        <p:spPr>
          <a:xfrm flipH="false" flipV="false" rot="0">
            <a:off x="1807777" y="1706046"/>
            <a:ext cx="835006" cy="835006"/>
          </a:xfrm>
          <a:custGeom>
            <a:avLst/>
            <a:gdLst/>
            <a:ahLst/>
            <a:cxnLst/>
            <a:rect r="r" b="b" t="t" l="l"/>
            <a:pathLst>
              <a:path h="835006" w="835006">
                <a:moveTo>
                  <a:pt x="0" y="0"/>
                </a:moveTo>
                <a:lnTo>
                  <a:pt x="835007" y="0"/>
                </a:lnTo>
                <a:lnTo>
                  <a:pt x="835007" y="835006"/>
                </a:lnTo>
                <a:lnTo>
                  <a:pt x="0" y="83500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11" id="11"/>
          <p:cNvSpPr txBox="true"/>
          <p:nvPr/>
        </p:nvSpPr>
        <p:spPr>
          <a:xfrm rot="0">
            <a:off x="5037490" y="-95250"/>
            <a:ext cx="12593949" cy="1406682"/>
          </a:xfrm>
          <a:prstGeom prst="rect">
            <a:avLst/>
          </a:prstGeom>
        </p:spPr>
        <p:txBody>
          <a:bodyPr anchor="t" rtlCol="false" tIns="0" lIns="0" bIns="0" rIns="0">
            <a:spAutoFit/>
          </a:bodyPr>
          <a:lstStyle/>
          <a:p>
            <a:pPr algn="r">
              <a:lnSpc>
                <a:spcPts val="10500"/>
              </a:lnSpc>
            </a:pPr>
            <a:r>
              <a:rPr lang="en-US" sz="7500" i="true" spc="825">
                <a:solidFill>
                  <a:srgbClr val="04383F"/>
                </a:solidFill>
                <a:latin typeface="League Spartan"/>
                <a:ea typeface="League Spartan"/>
                <a:cs typeface="League Spartan"/>
                <a:sym typeface="League Spartan"/>
              </a:rPr>
              <a:t>ANSWER</a:t>
            </a:r>
          </a:p>
        </p:txBody>
      </p:sp>
      <p:grpSp>
        <p:nvGrpSpPr>
          <p:cNvPr name="Group 12" id="12"/>
          <p:cNvGrpSpPr/>
          <p:nvPr/>
        </p:nvGrpSpPr>
        <p:grpSpPr>
          <a:xfrm rot="0">
            <a:off x="5231058" y="1080294"/>
            <a:ext cx="12579429" cy="125414"/>
            <a:chOff x="0" y="0"/>
            <a:chExt cx="16772572" cy="167218"/>
          </a:xfrm>
        </p:grpSpPr>
        <p:sp>
          <p:nvSpPr>
            <p:cNvPr name="Freeform 13" id="13"/>
            <p:cNvSpPr/>
            <p:nvPr/>
          </p:nvSpPr>
          <p:spPr>
            <a:xfrm flipH="false" flipV="false" rot="0">
              <a:off x="0" y="0"/>
              <a:ext cx="16772510" cy="167259"/>
            </a:xfrm>
            <a:custGeom>
              <a:avLst/>
              <a:gdLst/>
              <a:ahLst/>
              <a:cxnLst/>
              <a:rect r="r" b="b" t="t" l="l"/>
              <a:pathLst>
                <a:path h="167259" w="16772510">
                  <a:moveTo>
                    <a:pt x="0" y="0"/>
                  </a:moveTo>
                  <a:lnTo>
                    <a:pt x="16772510" y="0"/>
                  </a:lnTo>
                  <a:lnTo>
                    <a:pt x="16772510" y="167259"/>
                  </a:lnTo>
                  <a:lnTo>
                    <a:pt x="0" y="167259"/>
                  </a:lnTo>
                  <a:close/>
                </a:path>
              </a:pathLst>
            </a:custGeom>
            <a:solidFill>
              <a:srgbClr val="04383F"/>
            </a:solidFill>
          </p:spPr>
        </p:sp>
      </p:grpSp>
      <p:grpSp>
        <p:nvGrpSpPr>
          <p:cNvPr name="Group 14" id="14"/>
          <p:cNvGrpSpPr/>
          <p:nvPr/>
        </p:nvGrpSpPr>
        <p:grpSpPr>
          <a:xfrm rot="0">
            <a:off x="4181686" y="3833505"/>
            <a:ext cx="13888122" cy="2940637"/>
            <a:chOff x="0" y="0"/>
            <a:chExt cx="18517496" cy="3920850"/>
          </a:xfrm>
        </p:grpSpPr>
        <p:sp>
          <p:nvSpPr>
            <p:cNvPr name="Freeform 15" id="15"/>
            <p:cNvSpPr/>
            <p:nvPr/>
          </p:nvSpPr>
          <p:spPr>
            <a:xfrm flipH="false" flipV="false" rot="0">
              <a:off x="0" y="0"/>
              <a:ext cx="18517488" cy="3920871"/>
            </a:xfrm>
            <a:custGeom>
              <a:avLst/>
              <a:gdLst/>
              <a:ahLst/>
              <a:cxnLst/>
              <a:rect r="r" b="b" t="t" l="l"/>
              <a:pathLst>
                <a:path h="3920871" w="18517488">
                  <a:moveTo>
                    <a:pt x="0" y="0"/>
                  </a:moveTo>
                  <a:lnTo>
                    <a:pt x="18517488" y="0"/>
                  </a:lnTo>
                  <a:lnTo>
                    <a:pt x="18517488" y="3920871"/>
                  </a:lnTo>
                  <a:lnTo>
                    <a:pt x="0" y="3920871"/>
                  </a:lnTo>
                  <a:lnTo>
                    <a:pt x="0" y="0"/>
                  </a:lnTo>
                  <a:close/>
                </a:path>
              </a:pathLst>
            </a:custGeom>
            <a:blipFill>
              <a:blip r:embed="rId5"/>
              <a:stretch>
                <a:fillRect l="0" t="0" r="0" b="0"/>
              </a:stretch>
            </a:blipFill>
          </p:spPr>
        </p:sp>
      </p:grpSp>
      <p:grpSp>
        <p:nvGrpSpPr>
          <p:cNvPr name="Group 16" id="16"/>
          <p:cNvGrpSpPr/>
          <p:nvPr/>
        </p:nvGrpSpPr>
        <p:grpSpPr>
          <a:xfrm rot="0">
            <a:off x="2537237" y="167332"/>
            <a:ext cx="13213526" cy="9925515"/>
            <a:chOff x="0" y="0"/>
            <a:chExt cx="17618034" cy="13234020"/>
          </a:xfrm>
        </p:grpSpPr>
        <p:sp>
          <p:nvSpPr>
            <p:cNvPr name="Freeform 17" id="17"/>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6">
                <a:alphaModFix amt="9999"/>
              </a:blip>
              <a:stretch>
                <a:fillRect l="0" t="0" r="0" b="0"/>
              </a:stretch>
            </a:blipFill>
          </p:spPr>
        </p:sp>
        <p:sp>
          <p:nvSpPr>
            <p:cNvPr name="Freeform 18" id="18"/>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7">
                <a:alphaModFix amt="40000"/>
              </a:blip>
              <a:stretch>
                <a:fillRect l="0" t="0" r="0" b="0"/>
              </a:stretch>
            </a:blipFill>
          </p:spPr>
        </p:sp>
        <p:sp>
          <p:nvSpPr>
            <p:cNvPr name="TextBox 19" id="19"/>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F4F8F3"/>
        </a:solidFill>
      </p:bgPr>
    </p:bg>
    <p:spTree>
      <p:nvGrpSpPr>
        <p:cNvPr id="1" name=""/>
        <p:cNvGrpSpPr/>
        <p:nvPr/>
      </p:nvGrpSpPr>
      <p:grpSpPr>
        <a:xfrm>
          <a:off x="0" y="0"/>
          <a:ext cx="0" cy="0"/>
          <a:chOff x="0" y="0"/>
          <a:chExt cx="0" cy="0"/>
        </a:xfrm>
      </p:grpSpPr>
      <p:sp>
        <p:nvSpPr>
          <p:cNvPr name="TextBox 2" id="2"/>
          <p:cNvSpPr txBox="true"/>
          <p:nvPr/>
        </p:nvSpPr>
        <p:spPr>
          <a:xfrm rot="0">
            <a:off x="773776" y="1501353"/>
            <a:ext cx="16485600" cy="7467506"/>
          </a:xfrm>
          <a:prstGeom prst="rect">
            <a:avLst/>
          </a:prstGeom>
        </p:spPr>
        <p:txBody>
          <a:bodyPr anchor="t" rtlCol="false" tIns="0" lIns="0" bIns="0" rIns="0">
            <a:spAutoFit/>
          </a:bodyPr>
          <a:lstStyle/>
          <a:p>
            <a:pPr algn="l" marL="1452866" indent="-484288" lvl="2">
              <a:lnSpc>
                <a:spcPts val="8063"/>
              </a:lnSpc>
              <a:buFont typeface="Arial"/>
              <a:buChar char="⚬"/>
            </a:pPr>
            <a:r>
              <a:rPr lang="en-US" sz="4800">
                <a:solidFill>
                  <a:srgbClr val="000000"/>
                </a:solidFill>
                <a:latin typeface="Abhaya Libre"/>
                <a:ea typeface="Abhaya Libre"/>
                <a:cs typeface="Abhaya Libre"/>
                <a:sym typeface="Abhaya Libre"/>
              </a:rPr>
              <a:t>When data is transmitted over long distances, it is typically divided into data packets, also known as datagrams. </a:t>
            </a:r>
          </a:p>
          <a:p>
            <a:pPr algn="l" marL="1452866" indent="-484288" lvl="2">
              <a:lnSpc>
                <a:spcPts val="8063"/>
              </a:lnSpc>
              <a:buFont typeface="Arial"/>
              <a:buChar char="⚬"/>
            </a:pPr>
            <a:r>
              <a:rPr lang="en-US" sz="4800">
                <a:solidFill>
                  <a:srgbClr val="000000"/>
                </a:solidFill>
                <a:latin typeface="Abhaya Libre"/>
                <a:ea typeface="Abhaya Libre"/>
                <a:cs typeface="Abhaya Libre"/>
                <a:sym typeface="Abhaya Libre"/>
              </a:rPr>
              <a:t>These packets are approximately 64 KiB in size, which simplifies managing the data compared to sending it as one long, continuous stream. </a:t>
            </a:r>
          </a:p>
          <a:p>
            <a:pPr algn="l" marL="1452866" indent="-484288" lvl="2">
              <a:lnSpc>
                <a:spcPts val="8063"/>
              </a:lnSpc>
              <a:buFont typeface="Arial"/>
              <a:buChar char="⚬"/>
            </a:pPr>
            <a:r>
              <a:rPr lang="en-US" sz="4800">
                <a:solidFill>
                  <a:srgbClr val="000000"/>
                </a:solidFill>
                <a:latin typeface="Abhaya Libre"/>
                <a:ea typeface="Abhaya Libre"/>
                <a:cs typeface="Abhaya Libre"/>
                <a:sym typeface="Abhaya Libre"/>
              </a:rPr>
              <a:t>Each packet can travel via a different route to reach its destination.</a:t>
            </a:r>
          </a:p>
        </p:txBody>
      </p:sp>
      <p:sp>
        <p:nvSpPr>
          <p:cNvPr name="TextBox 3" id="3"/>
          <p:cNvSpPr txBox="true"/>
          <p:nvPr/>
        </p:nvSpPr>
        <p:spPr>
          <a:xfrm rot="0">
            <a:off x="773806" y="-95250"/>
            <a:ext cx="5338800" cy="1683736"/>
          </a:xfrm>
          <a:prstGeom prst="rect">
            <a:avLst/>
          </a:prstGeom>
        </p:spPr>
        <p:txBody>
          <a:bodyPr anchor="t" rtlCol="false" tIns="0" lIns="0" bIns="0" rIns="0">
            <a:spAutoFit/>
          </a:bodyPr>
          <a:lstStyle/>
          <a:p>
            <a:pPr algn="ctr">
              <a:lnSpc>
                <a:spcPts val="10752"/>
              </a:lnSpc>
            </a:pPr>
            <a:r>
              <a:rPr lang="en-US" sz="6400" b="true">
                <a:solidFill>
                  <a:srgbClr val="000000"/>
                </a:solidFill>
                <a:latin typeface="Abhaya Libre Bold"/>
                <a:ea typeface="Abhaya Libre Bold"/>
                <a:cs typeface="Abhaya Libre Bold"/>
                <a:sym typeface="Abhaya Libre Bold"/>
              </a:rPr>
              <a:t>Data Packets</a:t>
            </a:r>
          </a:p>
        </p:txBody>
      </p:sp>
      <p:grpSp>
        <p:nvGrpSpPr>
          <p:cNvPr name="Group 4" id="4"/>
          <p:cNvGrpSpPr/>
          <p:nvPr/>
        </p:nvGrpSpPr>
        <p:grpSpPr>
          <a:xfrm rot="0">
            <a:off x="2537237" y="167332"/>
            <a:ext cx="13213526" cy="9925515"/>
            <a:chOff x="0" y="0"/>
            <a:chExt cx="17618034" cy="13234020"/>
          </a:xfrm>
        </p:grpSpPr>
        <p:sp>
          <p:nvSpPr>
            <p:cNvPr name="Freeform 5" id="5"/>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Freeform 6" id="6"/>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4">
                <a:alphaModFix amt="70000"/>
              </a:blip>
              <a:stretch>
                <a:fillRect l="0" t="0" r="0" b="0"/>
              </a:stretch>
            </a:blipFill>
          </p:spPr>
        </p:sp>
        <p:sp>
          <p:nvSpPr>
            <p:cNvPr name="TextBox 7" id="7"/>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5" tooltip="http://www.exampaperspractice.co.uk"/>
                </a:rPr>
                <a:t>www.exampaperspractice.co.uk</a:t>
              </a:r>
            </a:p>
          </p:txBody>
        </p:sp>
      </p:gr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F4F8F3"/>
        </a:solidFill>
      </p:bgPr>
    </p:bg>
    <p:spTree>
      <p:nvGrpSpPr>
        <p:cNvPr id="1" name=""/>
        <p:cNvGrpSpPr/>
        <p:nvPr/>
      </p:nvGrpSpPr>
      <p:grpSpPr>
        <a:xfrm>
          <a:off x="0" y="0"/>
          <a:ext cx="0" cy="0"/>
          <a:chOff x="0" y="0"/>
          <a:chExt cx="0" cy="0"/>
        </a:xfrm>
      </p:grpSpPr>
      <p:sp>
        <p:nvSpPr>
          <p:cNvPr name="Freeform 2" id="2"/>
          <p:cNvSpPr/>
          <p:nvPr/>
        </p:nvSpPr>
        <p:spPr>
          <a:xfrm flipH="false" flipV="false" rot="0">
            <a:off x="521601" y="2356458"/>
            <a:ext cx="1930748" cy="1930748"/>
          </a:xfrm>
          <a:custGeom>
            <a:avLst/>
            <a:gdLst/>
            <a:ahLst/>
            <a:cxnLst/>
            <a:rect r="r" b="b" t="t" l="l"/>
            <a:pathLst>
              <a:path h="1930748" w="1930748">
                <a:moveTo>
                  <a:pt x="0" y="0"/>
                </a:moveTo>
                <a:lnTo>
                  <a:pt x="1930748" y="0"/>
                </a:lnTo>
                <a:lnTo>
                  <a:pt x="1930748" y="1930748"/>
                </a:lnTo>
                <a:lnTo>
                  <a:pt x="0" y="1930748"/>
                </a:lnTo>
                <a:lnTo>
                  <a:pt x="0" y="0"/>
                </a:lnTo>
                <a:close/>
              </a:path>
            </a:pathLst>
          </a:custGeom>
          <a:blipFill>
            <a:blip r:embed="rId3"/>
            <a:stretch>
              <a:fillRect l="0" t="0" r="0" b="0"/>
            </a:stretch>
          </a:blipFill>
        </p:spPr>
      </p:sp>
      <p:sp>
        <p:nvSpPr>
          <p:cNvPr name="Freeform 3" id="3"/>
          <p:cNvSpPr/>
          <p:nvPr/>
        </p:nvSpPr>
        <p:spPr>
          <a:xfrm flipH="false" flipV="false" rot="0">
            <a:off x="804896" y="3321830"/>
            <a:ext cx="2329812" cy="2329812"/>
          </a:xfrm>
          <a:custGeom>
            <a:avLst/>
            <a:gdLst/>
            <a:ahLst/>
            <a:cxnLst/>
            <a:rect r="r" b="b" t="t" l="l"/>
            <a:pathLst>
              <a:path h="2329812" w="2329812">
                <a:moveTo>
                  <a:pt x="0" y="0"/>
                </a:moveTo>
                <a:lnTo>
                  <a:pt x="2329811" y="0"/>
                </a:lnTo>
                <a:lnTo>
                  <a:pt x="2329811" y="2329812"/>
                </a:lnTo>
                <a:lnTo>
                  <a:pt x="0" y="2329812"/>
                </a:lnTo>
                <a:lnTo>
                  <a:pt x="0" y="0"/>
                </a:lnTo>
                <a:close/>
              </a:path>
            </a:pathLst>
          </a:custGeom>
          <a:blipFill>
            <a:blip r:embed="rId4"/>
            <a:stretch>
              <a:fillRect l="0" t="0" r="0" b="0"/>
            </a:stretch>
          </a:blipFill>
        </p:spPr>
      </p:sp>
      <p:sp>
        <p:nvSpPr>
          <p:cNvPr name="Freeform 4" id="4"/>
          <p:cNvSpPr/>
          <p:nvPr/>
        </p:nvSpPr>
        <p:spPr>
          <a:xfrm flipH="false" flipV="false" rot="0">
            <a:off x="4029755" y="6521174"/>
            <a:ext cx="4379406" cy="2737130"/>
          </a:xfrm>
          <a:custGeom>
            <a:avLst/>
            <a:gdLst/>
            <a:ahLst/>
            <a:cxnLst/>
            <a:rect r="r" b="b" t="t" l="l"/>
            <a:pathLst>
              <a:path h="2737130" w="4379406">
                <a:moveTo>
                  <a:pt x="0" y="0"/>
                </a:moveTo>
                <a:lnTo>
                  <a:pt x="4379405" y="0"/>
                </a:lnTo>
                <a:lnTo>
                  <a:pt x="4379405" y="2737129"/>
                </a:lnTo>
                <a:lnTo>
                  <a:pt x="0" y="2737129"/>
                </a:lnTo>
                <a:lnTo>
                  <a:pt x="0" y="0"/>
                </a:lnTo>
                <a:close/>
              </a:path>
            </a:pathLst>
          </a:custGeom>
          <a:blipFill>
            <a:blip r:embed="rId5"/>
            <a:stretch>
              <a:fillRect l="0" t="0" r="0" b="0"/>
            </a:stretch>
          </a:blipFill>
        </p:spPr>
      </p:sp>
      <p:sp>
        <p:nvSpPr>
          <p:cNvPr name="TextBox 5" id="5"/>
          <p:cNvSpPr txBox="true"/>
          <p:nvPr/>
        </p:nvSpPr>
        <p:spPr>
          <a:xfrm rot="0">
            <a:off x="804900" y="105000"/>
            <a:ext cx="5760600" cy="1683736"/>
          </a:xfrm>
          <a:prstGeom prst="rect">
            <a:avLst/>
          </a:prstGeom>
        </p:spPr>
        <p:txBody>
          <a:bodyPr anchor="t" rtlCol="false" tIns="0" lIns="0" bIns="0" rIns="0">
            <a:spAutoFit/>
          </a:bodyPr>
          <a:lstStyle/>
          <a:p>
            <a:pPr algn="ctr">
              <a:lnSpc>
                <a:spcPts val="10752"/>
              </a:lnSpc>
            </a:pPr>
            <a:r>
              <a:rPr lang="en-US" sz="6400">
                <a:solidFill>
                  <a:srgbClr val="000000"/>
                </a:solidFill>
                <a:latin typeface="Abhaya Libre"/>
                <a:ea typeface="Abhaya Libre"/>
                <a:cs typeface="Abhaya Libre"/>
                <a:sym typeface="Abhaya Libre"/>
              </a:rPr>
              <a:t>Packet Structure</a:t>
            </a:r>
          </a:p>
        </p:txBody>
      </p:sp>
      <p:sp>
        <p:nvSpPr>
          <p:cNvPr name="TextBox 6" id="6"/>
          <p:cNvSpPr txBox="true"/>
          <p:nvPr/>
        </p:nvSpPr>
        <p:spPr>
          <a:xfrm rot="0">
            <a:off x="1128804" y="2563900"/>
            <a:ext cx="909000" cy="1411046"/>
          </a:xfrm>
          <a:prstGeom prst="rect">
            <a:avLst/>
          </a:prstGeom>
        </p:spPr>
        <p:txBody>
          <a:bodyPr anchor="t" rtlCol="false" tIns="0" lIns="0" bIns="0" rIns="0">
            <a:spAutoFit/>
          </a:bodyPr>
          <a:lstStyle/>
          <a:p>
            <a:pPr algn="ctr">
              <a:lnSpc>
                <a:spcPts val="9071"/>
              </a:lnSpc>
            </a:pPr>
            <a:r>
              <a:rPr lang="en-US" sz="5400">
                <a:solidFill>
                  <a:srgbClr val="000000"/>
                </a:solidFill>
                <a:latin typeface="Montserrat"/>
                <a:ea typeface="Montserrat"/>
                <a:cs typeface="Montserrat"/>
                <a:sym typeface="Montserrat"/>
              </a:rPr>
              <a:t>P1</a:t>
            </a:r>
          </a:p>
        </p:txBody>
      </p:sp>
      <p:sp>
        <p:nvSpPr>
          <p:cNvPr name="Freeform 7" id="7"/>
          <p:cNvSpPr/>
          <p:nvPr/>
        </p:nvSpPr>
        <p:spPr>
          <a:xfrm flipH="false" flipV="false" rot="0">
            <a:off x="8409160" y="6521174"/>
            <a:ext cx="4379406" cy="2737130"/>
          </a:xfrm>
          <a:custGeom>
            <a:avLst/>
            <a:gdLst/>
            <a:ahLst/>
            <a:cxnLst/>
            <a:rect r="r" b="b" t="t" l="l"/>
            <a:pathLst>
              <a:path h="2737130" w="4379406">
                <a:moveTo>
                  <a:pt x="0" y="0"/>
                </a:moveTo>
                <a:lnTo>
                  <a:pt x="4379406" y="0"/>
                </a:lnTo>
                <a:lnTo>
                  <a:pt x="4379406" y="2737129"/>
                </a:lnTo>
                <a:lnTo>
                  <a:pt x="0" y="2737129"/>
                </a:lnTo>
                <a:lnTo>
                  <a:pt x="0" y="0"/>
                </a:lnTo>
                <a:close/>
              </a:path>
            </a:pathLst>
          </a:custGeom>
          <a:blipFill>
            <a:blip r:embed="rId6"/>
            <a:stretch>
              <a:fillRect l="0" t="0" r="0" b="0"/>
            </a:stretch>
          </a:blipFill>
        </p:spPr>
      </p:sp>
      <p:sp>
        <p:nvSpPr>
          <p:cNvPr name="Freeform 8" id="8"/>
          <p:cNvSpPr/>
          <p:nvPr/>
        </p:nvSpPr>
        <p:spPr>
          <a:xfrm flipH="false" flipV="false" rot="0">
            <a:off x="12788570" y="6521174"/>
            <a:ext cx="4379406" cy="2737130"/>
          </a:xfrm>
          <a:custGeom>
            <a:avLst/>
            <a:gdLst/>
            <a:ahLst/>
            <a:cxnLst/>
            <a:rect r="r" b="b" t="t" l="l"/>
            <a:pathLst>
              <a:path h="2737130" w="4379406">
                <a:moveTo>
                  <a:pt x="0" y="0"/>
                </a:moveTo>
                <a:lnTo>
                  <a:pt x="4379406" y="0"/>
                </a:lnTo>
                <a:lnTo>
                  <a:pt x="4379406" y="2737129"/>
                </a:lnTo>
                <a:lnTo>
                  <a:pt x="0" y="2737129"/>
                </a:lnTo>
                <a:lnTo>
                  <a:pt x="0" y="0"/>
                </a:lnTo>
                <a:close/>
              </a:path>
            </a:pathLst>
          </a:custGeom>
          <a:blipFill>
            <a:blip r:embed="rId7"/>
            <a:stretch>
              <a:fillRect l="0" t="0" r="0" b="0"/>
            </a:stretch>
          </a:blipFill>
        </p:spPr>
      </p:sp>
      <p:sp>
        <p:nvSpPr>
          <p:cNvPr name="TextBox 9" id="9"/>
          <p:cNvSpPr txBox="true"/>
          <p:nvPr/>
        </p:nvSpPr>
        <p:spPr>
          <a:xfrm rot="0">
            <a:off x="5086502" y="7309150"/>
            <a:ext cx="2083800" cy="1095363"/>
          </a:xfrm>
          <a:prstGeom prst="rect">
            <a:avLst/>
          </a:prstGeom>
        </p:spPr>
        <p:txBody>
          <a:bodyPr anchor="t" rtlCol="false" tIns="0" lIns="0" bIns="0" rIns="0">
            <a:spAutoFit/>
          </a:bodyPr>
          <a:lstStyle/>
          <a:p>
            <a:pPr algn="ctr">
              <a:lnSpc>
                <a:spcPts val="7056"/>
              </a:lnSpc>
            </a:pPr>
            <a:r>
              <a:rPr lang="en-US" sz="4200">
                <a:solidFill>
                  <a:srgbClr val="000000"/>
                </a:solidFill>
                <a:latin typeface="Montserrat"/>
                <a:ea typeface="Montserrat"/>
                <a:cs typeface="Montserrat"/>
                <a:sym typeface="Montserrat"/>
              </a:rPr>
              <a:t>Header</a:t>
            </a:r>
          </a:p>
        </p:txBody>
      </p:sp>
      <p:sp>
        <p:nvSpPr>
          <p:cNvPr name="TextBox 10" id="10"/>
          <p:cNvSpPr txBox="true"/>
          <p:nvPr/>
        </p:nvSpPr>
        <p:spPr>
          <a:xfrm rot="0">
            <a:off x="9310898" y="7309150"/>
            <a:ext cx="2329800" cy="1095363"/>
          </a:xfrm>
          <a:prstGeom prst="rect">
            <a:avLst/>
          </a:prstGeom>
        </p:spPr>
        <p:txBody>
          <a:bodyPr anchor="t" rtlCol="false" tIns="0" lIns="0" bIns="0" rIns="0">
            <a:spAutoFit/>
          </a:bodyPr>
          <a:lstStyle/>
          <a:p>
            <a:pPr algn="ctr">
              <a:lnSpc>
                <a:spcPts val="7056"/>
              </a:lnSpc>
            </a:pPr>
            <a:r>
              <a:rPr lang="en-US" sz="4200">
                <a:solidFill>
                  <a:srgbClr val="000000"/>
                </a:solidFill>
                <a:latin typeface="Montserrat"/>
                <a:ea typeface="Montserrat"/>
                <a:cs typeface="Montserrat"/>
                <a:sym typeface="Montserrat"/>
              </a:rPr>
              <a:t>Payload</a:t>
            </a:r>
          </a:p>
        </p:txBody>
      </p:sp>
      <p:sp>
        <p:nvSpPr>
          <p:cNvPr name="TextBox 11" id="11"/>
          <p:cNvSpPr txBox="true"/>
          <p:nvPr/>
        </p:nvSpPr>
        <p:spPr>
          <a:xfrm rot="0">
            <a:off x="13864697" y="7309150"/>
            <a:ext cx="1930800" cy="1095363"/>
          </a:xfrm>
          <a:prstGeom prst="rect">
            <a:avLst/>
          </a:prstGeom>
        </p:spPr>
        <p:txBody>
          <a:bodyPr anchor="t" rtlCol="false" tIns="0" lIns="0" bIns="0" rIns="0">
            <a:spAutoFit/>
          </a:bodyPr>
          <a:lstStyle/>
          <a:p>
            <a:pPr algn="ctr">
              <a:lnSpc>
                <a:spcPts val="7056"/>
              </a:lnSpc>
            </a:pPr>
            <a:r>
              <a:rPr lang="en-US" sz="4200">
                <a:solidFill>
                  <a:srgbClr val="000000"/>
                </a:solidFill>
                <a:latin typeface="Montserrat"/>
                <a:ea typeface="Montserrat"/>
                <a:cs typeface="Montserrat"/>
                <a:sym typeface="Montserrat"/>
              </a:rPr>
              <a:t>Trailer</a:t>
            </a:r>
          </a:p>
        </p:txBody>
      </p:sp>
      <p:sp>
        <p:nvSpPr>
          <p:cNvPr name="TextBox 12" id="12"/>
          <p:cNvSpPr txBox="true"/>
          <p:nvPr/>
        </p:nvSpPr>
        <p:spPr>
          <a:xfrm rot="0">
            <a:off x="4029755" y="4795169"/>
            <a:ext cx="9800400" cy="1568886"/>
          </a:xfrm>
          <a:prstGeom prst="rect">
            <a:avLst/>
          </a:prstGeom>
        </p:spPr>
        <p:txBody>
          <a:bodyPr anchor="t" rtlCol="false" tIns="0" lIns="0" bIns="0" rIns="0">
            <a:spAutoFit/>
          </a:bodyPr>
          <a:lstStyle/>
          <a:p>
            <a:pPr algn="ctr">
              <a:lnSpc>
                <a:spcPts val="10080"/>
              </a:lnSpc>
            </a:pPr>
            <a:r>
              <a:rPr lang="en-US" sz="6000">
                <a:solidFill>
                  <a:srgbClr val="000000"/>
                </a:solidFill>
                <a:latin typeface="Abhaya Libre"/>
                <a:ea typeface="Abhaya Libre"/>
                <a:cs typeface="Abhaya Libre"/>
                <a:sym typeface="Abhaya Libre"/>
              </a:rPr>
              <a:t>A typical packet is split up into: </a:t>
            </a:r>
          </a:p>
        </p:txBody>
      </p:sp>
      <p:grpSp>
        <p:nvGrpSpPr>
          <p:cNvPr name="Group 13" id="13"/>
          <p:cNvGrpSpPr/>
          <p:nvPr/>
        </p:nvGrpSpPr>
        <p:grpSpPr>
          <a:xfrm rot="0">
            <a:off x="2537237" y="167332"/>
            <a:ext cx="13213526" cy="9925515"/>
            <a:chOff x="0" y="0"/>
            <a:chExt cx="17618034" cy="13234020"/>
          </a:xfrm>
        </p:grpSpPr>
        <p:sp>
          <p:nvSpPr>
            <p:cNvPr name="Freeform 14" id="14"/>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8">
                <a:alphaModFix amt="9999"/>
              </a:blip>
              <a:stretch>
                <a:fillRect l="0" t="0" r="0" b="0"/>
              </a:stretch>
            </a:blipFill>
          </p:spPr>
        </p:sp>
        <p:sp>
          <p:nvSpPr>
            <p:cNvPr name="Freeform 15" id="15"/>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9">
                <a:alphaModFix amt="70000"/>
              </a:blip>
              <a:stretch>
                <a:fillRect l="0" t="0" r="0" b="0"/>
              </a:stretch>
            </a:blipFill>
          </p:spPr>
        </p:sp>
        <p:sp>
          <p:nvSpPr>
            <p:cNvPr name="TextBox 16" id="16"/>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10" tooltip="http://www.exampaperspractice.co.uk"/>
                </a:rPr>
                <a:t>www.exampaperspractice.co.uk</a:t>
              </a:r>
            </a:p>
          </p:txBody>
        </p:sp>
      </p:gr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F4F8F3"/>
        </a:solidFill>
      </p:bgPr>
    </p:bg>
    <p:spTree>
      <p:nvGrpSpPr>
        <p:cNvPr id="1" name=""/>
        <p:cNvGrpSpPr/>
        <p:nvPr/>
      </p:nvGrpSpPr>
      <p:grpSpPr>
        <a:xfrm>
          <a:off x="0" y="0"/>
          <a:ext cx="0" cy="0"/>
          <a:chOff x="0" y="0"/>
          <a:chExt cx="0" cy="0"/>
        </a:xfrm>
      </p:grpSpPr>
      <p:sp>
        <p:nvSpPr>
          <p:cNvPr name="Freeform 2" id="2"/>
          <p:cNvSpPr/>
          <p:nvPr/>
        </p:nvSpPr>
        <p:spPr>
          <a:xfrm flipH="false" flipV="false" rot="0">
            <a:off x="2466512" y="2975976"/>
            <a:ext cx="2329812" cy="2329812"/>
          </a:xfrm>
          <a:custGeom>
            <a:avLst/>
            <a:gdLst/>
            <a:ahLst/>
            <a:cxnLst/>
            <a:rect r="r" b="b" t="t" l="l"/>
            <a:pathLst>
              <a:path h="2329812" w="2329812">
                <a:moveTo>
                  <a:pt x="0" y="0"/>
                </a:moveTo>
                <a:lnTo>
                  <a:pt x="2329812" y="0"/>
                </a:lnTo>
                <a:lnTo>
                  <a:pt x="2329812" y="2329812"/>
                </a:lnTo>
                <a:lnTo>
                  <a:pt x="0" y="2329812"/>
                </a:lnTo>
                <a:lnTo>
                  <a:pt x="0" y="0"/>
                </a:lnTo>
                <a:close/>
              </a:path>
            </a:pathLst>
          </a:custGeom>
          <a:blipFill>
            <a:blip r:embed="rId3"/>
            <a:stretch>
              <a:fillRect l="0" t="0" r="0" b="0"/>
            </a:stretch>
          </a:blipFill>
        </p:spPr>
      </p:sp>
      <p:sp>
        <p:nvSpPr>
          <p:cNvPr name="Freeform 3" id="3"/>
          <p:cNvSpPr/>
          <p:nvPr/>
        </p:nvSpPr>
        <p:spPr>
          <a:xfrm flipH="false" flipV="false" rot="0">
            <a:off x="416915" y="1921296"/>
            <a:ext cx="4379406" cy="2737130"/>
          </a:xfrm>
          <a:custGeom>
            <a:avLst/>
            <a:gdLst/>
            <a:ahLst/>
            <a:cxnLst/>
            <a:rect r="r" b="b" t="t" l="l"/>
            <a:pathLst>
              <a:path h="2737130" w="4379406">
                <a:moveTo>
                  <a:pt x="0" y="0"/>
                </a:moveTo>
                <a:lnTo>
                  <a:pt x="4379405" y="0"/>
                </a:lnTo>
                <a:lnTo>
                  <a:pt x="4379405" y="2737130"/>
                </a:lnTo>
                <a:lnTo>
                  <a:pt x="0" y="2737130"/>
                </a:lnTo>
                <a:lnTo>
                  <a:pt x="0" y="0"/>
                </a:lnTo>
                <a:close/>
              </a:path>
            </a:pathLst>
          </a:custGeom>
          <a:blipFill>
            <a:blip r:embed="rId4"/>
            <a:stretch>
              <a:fillRect l="0" t="0" r="0" b="0"/>
            </a:stretch>
          </a:blipFill>
        </p:spPr>
      </p:sp>
      <p:sp>
        <p:nvSpPr>
          <p:cNvPr name="TextBox 4" id="4"/>
          <p:cNvSpPr txBox="true"/>
          <p:nvPr/>
        </p:nvSpPr>
        <p:spPr>
          <a:xfrm rot="0">
            <a:off x="804896" y="104980"/>
            <a:ext cx="9135600" cy="1683736"/>
          </a:xfrm>
          <a:prstGeom prst="rect">
            <a:avLst/>
          </a:prstGeom>
        </p:spPr>
        <p:txBody>
          <a:bodyPr anchor="t" rtlCol="false" tIns="0" lIns="0" bIns="0" rIns="0">
            <a:spAutoFit/>
          </a:bodyPr>
          <a:lstStyle/>
          <a:p>
            <a:pPr algn="ctr">
              <a:lnSpc>
                <a:spcPts val="10752"/>
              </a:lnSpc>
            </a:pPr>
            <a:r>
              <a:rPr lang="en-US" sz="6400">
                <a:solidFill>
                  <a:srgbClr val="000000"/>
                </a:solidFill>
                <a:latin typeface="Abhaya Libre"/>
                <a:ea typeface="Abhaya Libre"/>
                <a:cs typeface="Abhaya Libre"/>
                <a:sym typeface="Abhaya Libre"/>
              </a:rPr>
              <a:t>Packet Structure (Header)</a:t>
            </a:r>
          </a:p>
        </p:txBody>
      </p:sp>
      <p:sp>
        <p:nvSpPr>
          <p:cNvPr name="TextBox 5" id="5"/>
          <p:cNvSpPr txBox="true"/>
          <p:nvPr/>
        </p:nvSpPr>
        <p:spPr>
          <a:xfrm rot="0">
            <a:off x="1514050" y="2709300"/>
            <a:ext cx="2043600" cy="1095363"/>
          </a:xfrm>
          <a:prstGeom prst="rect">
            <a:avLst/>
          </a:prstGeom>
        </p:spPr>
        <p:txBody>
          <a:bodyPr anchor="t" rtlCol="false" tIns="0" lIns="0" bIns="0" rIns="0">
            <a:spAutoFit/>
          </a:bodyPr>
          <a:lstStyle/>
          <a:p>
            <a:pPr algn="ctr">
              <a:lnSpc>
                <a:spcPts val="7056"/>
              </a:lnSpc>
            </a:pPr>
            <a:r>
              <a:rPr lang="en-US" sz="4200">
                <a:solidFill>
                  <a:srgbClr val="000000"/>
                </a:solidFill>
                <a:latin typeface="Montserrat"/>
                <a:ea typeface="Montserrat"/>
                <a:cs typeface="Montserrat"/>
                <a:sym typeface="Montserrat"/>
              </a:rPr>
              <a:t>Header</a:t>
            </a:r>
          </a:p>
        </p:txBody>
      </p:sp>
      <p:sp>
        <p:nvSpPr>
          <p:cNvPr name="TextBox 6" id="6"/>
          <p:cNvSpPr txBox="true"/>
          <p:nvPr/>
        </p:nvSpPr>
        <p:spPr>
          <a:xfrm rot="0">
            <a:off x="5996282" y="2201862"/>
            <a:ext cx="11551200" cy="7142298"/>
          </a:xfrm>
          <a:prstGeom prst="rect">
            <a:avLst/>
          </a:prstGeom>
        </p:spPr>
        <p:txBody>
          <a:bodyPr anchor="t" rtlCol="false" tIns="0" lIns="0" bIns="0" rIns="0">
            <a:spAutoFit/>
          </a:bodyPr>
          <a:lstStyle/>
          <a:p>
            <a:pPr algn="l" marL="1057899" indent="-352633" lvl="2">
              <a:lnSpc>
                <a:spcPts val="6049"/>
              </a:lnSpc>
              <a:buFont typeface="Arial"/>
              <a:buChar char="⚬"/>
            </a:pPr>
            <a:r>
              <a:rPr lang="en-US" sz="3600">
                <a:solidFill>
                  <a:srgbClr val="000000"/>
                </a:solidFill>
                <a:latin typeface="Montserrat"/>
                <a:ea typeface="Montserrat"/>
                <a:cs typeface="Montserrat"/>
                <a:sym typeface="Montserrat"/>
              </a:rPr>
              <a:t>Sender IP Address</a:t>
            </a:r>
          </a:p>
          <a:p>
            <a:pPr algn="l" marL="1057899" indent="-352633" lvl="2">
              <a:lnSpc>
                <a:spcPts val="6049"/>
              </a:lnSpc>
              <a:buFont typeface="Arial"/>
              <a:buChar char="⚬"/>
            </a:pPr>
            <a:r>
              <a:rPr lang="en-US" sz="3600">
                <a:solidFill>
                  <a:srgbClr val="000000"/>
                </a:solidFill>
                <a:latin typeface="Montserrat"/>
                <a:ea typeface="Montserrat"/>
                <a:cs typeface="Montserrat"/>
                <a:sym typeface="Montserrat"/>
              </a:rPr>
              <a:t>Receiver IP Address</a:t>
            </a:r>
          </a:p>
          <a:p>
            <a:pPr algn="l" marL="1057899" indent="-352633" lvl="2">
              <a:lnSpc>
                <a:spcPts val="6049"/>
              </a:lnSpc>
              <a:buFont typeface="Arial"/>
              <a:buChar char="⚬"/>
            </a:pPr>
            <a:r>
              <a:rPr lang="en-US" sz="3600">
                <a:solidFill>
                  <a:srgbClr val="000000"/>
                </a:solidFill>
                <a:latin typeface="Montserrat"/>
                <a:ea typeface="Montserrat"/>
                <a:cs typeface="Montserrat"/>
                <a:sym typeface="Montserrat"/>
              </a:rPr>
              <a:t>Sequence number of the packet. </a:t>
            </a:r>
          </a:p>
          <a:p>
            <a:pPr algn="l" marL="1718283" indent="-429571" lvl="3">
              <a:lnSpc>
                <a:spcPts val="6049"/>
              </a:lnSpc>
              <a:buFont typeface="Arial"/>
              <a:buChar char="￭"/>
            </a:pPr>
            <a:r>
              <a:rPr lang="en-US" sz="3600">
                <a:solidFill>
                  <a:srgbClr val="000000"/>
                </a:solidFill>
                <a:latin typeface="Montserrat"/>
                <a:ea typeface="Montserrat"/>
                <a:cs typeface="Montserrat"/>
                <a:sym typeface="Montserrat"/>
              </a:rPr>
              <a:t>This is to ensure that all the packets can be reassembled correctly once they reach the destination.</a:t>
            </a:r>
          </a:p>
          <a:p>
            <a:pPr algn="l" marL="1057899" indent="-352633" lvl="2">
              <a:lnSpc>
                <a:spcPts val="6049"/>
              </a:lnSpc>
              <a:buFont typeface="Arial"/>
              <a:buChar char="⚬"/>
            </a:pPr>
            <a:r>
              <a:rPr lang="en-US" sz="3600">
                <a:solidFill>
                  <a:srgbClr val="000000"/>
                </a:solidFill>
                <a:latin typeface="Montserrat"/>
                <a:ea typeface="Montserrat"/>
                <a:cs typeface="Montserrat"/>
                <a:sym typeface="Montserrat"/>
              </a:rPr>
              <a:t>Size of the packet</a:t>
            </a:r>
          </a:p>
          <a:p>
            <a:pPr algn="l" marL="1718283" indent="-429571" lvl="3">
              <a:lnSpc>
                <a:spcPts val="6049"/>
              </a:lnSpc>
              <a:buFont typeface="Arial"/>
              <a:buChar char="￭"/>
            </a:pPr>
            <a:r>
              <a:rPr lang="en-US" sz="3600">
                <a:solidFill>
                  <a:srgbClr val="000000"/>
                </a:solidFill>
                <a:latin typeface="Montserrat"/>
                <a:ea typeface="Montserrat"/>
                <a:cs typeface="Montserrat"/>
                <a:sym typeface="Montserrat"/>
              </a:rPr>
              <a:t>This is to ensure that the receiving station can check if all of the packets have arrived. </a:t>
            </a:r>
          </a:p>
        </p:txBody>
      </p:sp>
      <p:grpSp>
        <p:nvGrpSpPr>
          <p:cNvPr name="Group 7" id="7"/>
          <p:cNvGrpSpPr/>
          <p:nvPr/>
        </p:nvGrpSpPr>
        <p:grpSpPr>
          <a:xfrm rot="0">
            <a:off x="2537237" y="167332"/>
            <a:ext cx="13213526" cy="9925515"/>
            <a:chOff x="0" y="0"/>
            <a:chExt cx="17618034" cy="13234020"/>
          </a:xfrm>
        </p:grpSpPr>
        <p:sp>
          <p:nvSpPr>
            <p:cNvPr name="Freeform 8" id="8"/>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5">
                <a:alphaModFix amt="9999"/>
              </a:blip>
              <a:stretch>
                <a:fillRect l="0" t="0" r="0" b="0"/>
              </a:stretch>
            </a:blipFill>
          </p:spPr>
        </p:sp>
        <p:sp>
          <p:nvSpPr>
            <p:cNvPr name="Freeform 9" id="9"/>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6">
                <a:alphaModFix amt="70000"/>
              </a:blip>
              <a:stretch>
                <a:fillRect l="0" t="0" r="0" b="0"/>
              </a:stretch>
            </a:blipFill>
          </p:spPr>
        </p:sp>
        <p:sp>
          <p:nvSpPr>
            <p:cNvPr name="TextBox 10" id="10"/>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7" tooltip="http://www.exampaperspractice.co.uk"/>
                </a:rPr>
                <a:t>www.exampaperspractice.co.uk</a:t>
              </a:r>
            </a:p>
          </p:txBody>
        </p:sp>
      </p:gr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F4F8F3"/>
        </a:solidFill>
      </p:bgPr>
    </p:bg>
    <p:spTree>
      <p:nvGrpSpPr>
        <p:cNvPr id="1" name=""/>
        <p:cNvGrpSpPr/>
        <p:nvPr/>
      </p:nvGrpSpPr>
      <p:grpSpPr>
        <a:xfrm>
          <a:off x="0" y="0"/>
          <a:ext cx="0" cy="0"/>
          <a:chOff x="0" y="0"/>
          <a:chExt cx="0" cy="0"/>
        </a:xfrm>
      </p:grpSpPr>
      <p:sp>
        <p:nvSpPr>
          <p:cNvPr name="Freeform 2" id="2"/>
          <p:cNvSpPr/>
          <p:nvPr/>
        </p:nvSpPr>
        <p:spPr>
          <a:xfrm flipH="false" flipV="false" rot="0">
            <a:off x="2466512" y="2975976"/>
            <a:ext cx="2329812" cy="2329812"/>
          </a:xfrm>
          <a:custGeom>
            <a:avLst/>
            <a:gdLst/>
            <a:ahLst/>
            <a:cxnLst/>
            <a:rect r="r" b="b" t="t" l="l"/>
            <a:pathLst>
              <a:path h="2329812" w="2329812">
                <a:moveTo>
                  <a:pt x="0" y="0"/>
                </a:moveTo>
                <a:lnTo>
                  <a:pt x="2329812" y="0"/>
                </a:lnTo>
                <a:lnTo>
                  <a:pt x="2329812" y="2329812"/>
                </a:lnTo>
                <a:lnTo>
                  <a:pt x="0" y="2329812"/>
                </a:lnTo>
                <a:lnTo>
                  <a:pt x="0" y="0"/>
                </a:lnTo>
                <a:close/>
              </a:path>
            </a:pathLst>
          </a:custGeom>
          <a:blipFill>
            <a:blip r:embed="rId3"/>
            <a:stretch>
              <a:fillRect l="0" t="0" r="0" b="0"/>
            </a:stretch>
          </a:blipFill>
        </p:spPr>
      </p:sp>
      <p:sp>
        <p:nvSpPr>
          <p:cNvPr name="Freeform 3" id="3"/>
          <p:cNvSpPr/>
          <p:nvPr/>
        </p:nvSpPr>
        <p:spPr>
          <a:xfrm flipH="false" flipV="false" rot="0">
            <a:off x="416915" y="1921296"/>
            <a:ext cx="4379406" cy="2737130"/>
          </a:xfrm>
          <a:custGeom>
            <a:avLst/>
            <a:gdLst/>
            <a:ahLst/>
            <a:cxnLst/>
            <a:rect r="r" b="b" t="t" l="l"/>
            <a:pathLst>
              <a:path h="2737130" w="4379406">
                <a:moveTo>
                  <a:pt x="0" y="0"/>
                </a:moveTo>
                <a:lnTo>
                  <a:pt x="4379405" y="0"/>
                </a:lnTo>
                <a:lnTo>
                  <a:pt x="4379405" y="2737130"/>
                </a:lnTo>
                <a:lnTo>
                  <a:pt x="0" y="2737130"/>
                </a:lnTo>
                <a:lnTo>
                  <a:pt x="0" y="0"/>
                </a:lnTo>
                <a:close/>
              </a:path>
            </a:pathLst>
          </a:custGeom>
          <a:blipFill>
            <a:blip r:embed="rId4"/>
            <a:stretch>
              <a:fillRect l="0" t="0" r="0" b="0"/>
            </a:stretch>
          </a:blipFill>
        </p:spPr>
      </p:sp>
      <p:sp>
        <p:nvSpPr>
          <p:cNvPr name="TextBox 4" id="4"/>
          <p:cNvSpPr txBox="true"/>
          <p:nvPr/>
        </p:nvSpPr>
        <p:spPr>
          <a:xfrm rot="0">
            <a:off x="804896" y="104980"/>
            <a:ext cx="9135600" cy="1683736"/>
          </a:xfrm>
          <a:prstGeom prst="rect">
            <a:avLst/>
          </a:prstGeom>
        </p:spPr>
        <p:txBody>
          <a:bodyPr anchor="t" rtlCol="false" tIns="0" lIns="0" bIns="0" rIns="0">
            <a:spAutoFit/>
          </a:bodyPr>
          <a:lstStyle/>
          <a:p>
            <a:pPr algn="ctr">
              <a:lnSpc>
                <a:spcPts val="10752"/>
              </a:lnSpc>
            </a:pPr>
            <a:r>
              <a:rPr lang="en-US" sz="6400">
                <a:solidFill>
                  <a:srgbClr val="000000"/>
                </a:solidFill>
                <a:latin typeface="Abhaya Libre"/>
                <a:ea typeface="Abhaya Libre"/>
                <a:cs typeface="Abhaya Libre"/>
                <a:sym typeface="Abhaya Libre"/>
              </a:rPr>
              <a:t>Packet Structure (Header)</a:t>
            </a:r>
          </a:p>
        </p:txBody>
      </p:sp>
      <p:sp>
        <p:nvSpPr>
          <p:cNvPr name="TextBox 5" id="5"/>
          <p:cNvSpPr txBox="true"/>
          <p:nvPr/>
        </p:nvSpPr>
        <p:spPr>
          <a:xfrm rot="0">
            <a:off x="1514050" y="2709300"/>
            <a:ext cx="2043600" cy="1095363"/>
          </a:xfrm>
          <a:prstGeom prst="rect">
            <a:avLst/>
          </a:prstGeom>
        </p:spPr>
        <p:txBody>
          <a:bodyPr anchor="t" rtlCol="false" tIns="0" lIns="0" bIns="0" rIns="0">
            <a:spAutoFit/>
          </a:bodyPr>
          <a:lstStyle/>
          <a:p>
            <a:pPr algn="ctr">
              <a:lnSpc>
                <a:spcPts val="7056"/>
              </a:lnSpc>
            </a:pPr>
            <a:r>
              <a:rPr lang="en-US" sz="4200">
                <a:solidFill>
                  <a:srgbClr val="000000"/>
                </a:solidFill>
                <a:latin typeface="Montserrat"/>
                <a:ea typeface="Montserrat"/>
                <a:cs typeface="Montserrat"/>
                <a:sym typeface="Montserrat"/>
              </a:rPr>
              <a:t>Header</a:t>
            </a:r>
          </a:p>
        </p:txBody>
      </p:sp>
      <p:sp>
        <p:nvSpPr>
          <p:cNvPr name="TextBox 6" id="6"/>
          <p:cNvSpPr txBox="true"/>
          <p:nvPr/>
        </p:nvSpPr>
        <p:spPr>
          <a:xfrm rot="0">
            <a:off x="5996282" y="2201862"/>
            <a:ext cx="11551200" cy="7142298"/>
          </a:xfrm>
          <a:prstGeom prst="rect">
            <a:avLst/>
          </a:prstGeom>
        </p:spPr>
        <p:txBody>
          <a:bodyPr anchor="t" rtlCol="false" tIns="0" lIns="0" bIns="0" rIns="0">
            <a:spAutoFit/>
          </a:bodyPr>
          <a:lstStyle/>
          <a:p>
            <a:pPr algn="l" marL="1057899" indent="-352633" lvl="2">
              <a:lnSpc>
                <a:spcPts val="6049"/>
              </a:lnSpc>
              <a:buFont typeface="Arial"/>
              <a:buChar char="⚬"/>
            </a:pPr>
            <a:r>
              <a:rPr lang="en-US" sz="3600">
                <a:solidFill>
                  <a:srgbClr val="4285F4"/>
                </a:solidFill>
                <a:latin typeface="Montserrat"/>
                <a:ea typeface="Montserrat"/>
                <a:cs typeface="Montserrat"/>
                <a:sym typeface="Montserrat"/>
              </a:rPr>
              <a:t>S</a:t>
            </a:r>
            <a:r>
              <a:rPr lang="en-US" sz="3600">
                <a:solidFill>
                  <a:srgbClr val="000000"/>
                </a:solidFill>
                <a:latin typeface="Montserrat"/>
                <a:ea typeface="Montserrat"/>
                <a:cs typeface="Montserrat"/>
                <a:sym typeface="Montserrat"/>
              </a:rPr>
              <a:t>ender IP Address</a:t>
            </a:r>
          </a:p>
          <a:p>
            <a:pPr algn="l" marL="1057899" indent="-352633" lvl="2">
              <a:lnSpc>
                <a:spcPts val="6049"/>
              </a:lnSpc>
              <a:buFont typeface="Arial"/>
              <a:buChar char="⚬"/>
            </a:pPr>
            <a:r>
              <a:rPr lang="en-US" sz="3600">
                <a:solidFill>
                  <a:srgbClr val="4285F4"/>
                </a:solidFill>
                <a:latin typeface="Montserrat"/>
                <a:ea typeface="Montserrat"/>
                <a:cs typeface="Montserrat"/>
                <a:sym typeface="Montserrat"/>
              </a:rPr>
              <a:t>R</a:t>
            </a:r>
            <a:r>
              <a:rPr lang="en-US" sz="3600">
                <a:solidFill>
                  <a:srgbClr val="000000"/>
                </a:solidFill>
                <a:latin typeface="Montserrat"/>
                <a:ea typeface="Montserrat"/>
                <a:cs typeface="Montserrat"/>
                <a:sym typeface="Montserrat"/>
              </a:rPr>
              <a:t>eceiver IP Address</a:t>
            </a:r>
          </a:p>
          <a:p>
            <a:pPr algn="l" marL="1057899" indent="-352633" lvl="2">
              <a:lnSpc>
                <a:spcPts val="6049"/>
              </a:lnSpc>
              <a:buFont typeface="Arial"/>
              <a:buChar char="⚬"/>
            </a:pPr>
            <a:r>
              <a:rPr lang="en-US" sz="3600">
                <a:solidFill>
                  <a:srgbClr val="4285F4"/>
                </a:solidFill>
                <a:latin typeface="Montserrat"/>
                <a:ea typeface="Montserrat"/>
                <a:cs typeface="Montserrat"/>
                <a:sym typeface="Montserrat"/>
              </a:rPr>
              <a:t>S</a:t>
            </a:r>
            <a:r>
              <a:rPr lang="en-US" sz="3600">
                <a:solidFill>
                  <a:srgbClr val="000000"/>
                </a:solidFill>
                <a:latin typeface="Montserrat"/>
                <a:ea typeface="Montserrat"/>
                <a:cs typeface="Montserrat"/>
                <a:sym typeface="Montserrat"/>
              </a:rPr>
              <a:t>equence number of the packet. </a:t>
            </a:r>
          </a:p>
          <a:p>
            <a:pPr algn="l" marL="1718283" indent="-429571" lvl="3">
              <a:lnSpc>
                <a:spcPts val="6049"/>
              </a:lnSpc>
              <a:buFont typeface="Arial"/>
              <a:buChar char="￭"/>
            </a:pPr>
            <a:r>
              <a:rPr lang="en-US" sz="3600">
                <a:solidFill>
                  <a:srgbClr val="000000"/>
                </a:solidFill>
                <a:latin typeface="Montserrat"/>
                <a:ea typeface="Montserrat"/>
                <a:cs typeface="Montserrat"/>
                <a:sym typeface="Montserrat"/>
              </a:rPr>
              <a:t>This is to ensure that all the packets can be reassembled correctly once they reach the destination.</a:t>
            </a:r>
          </a:p>
          <a:p>
            <a:pPr algn="l" marL="1057899" indent="-352633" lvl="2">
              <a:lnSpc>
                <a:spcPts val="6049"/>
              </a:lnSpc>
              <a:buFont typeface="Arial"/>
              <a:buChar char="⚬"/>
            </a:pPr>
            <a:r>
              <a:rPr lang="en-US" sz="3600">
                <a:solidFill>
                  <a:srgbClr val="4285F4"/>
                </a:solidFill>
                <a:latin typeface="Montserrat"/>
                <a:ea typeface="Montserrat"/>
                <a:cs typeface="Montserrat"/>
                <a:sym typeface="Montserrat"/>
              </a:rPr>
              <a:t>S</a:t>
            </a:r>
            <a:r>
              <a:rPr lang="en-US" sz="3600">
                <a:solidFill>
                  <a:srgbClr val="000000"/>
                </a:solidFill>
                <a:latin typeface="Montserrat"/>
                <a:ea typeface="Montserrat"/>
                <a:cs typeface="Montserrat"/>
                <a:sym typeface="Montserrat"/>
              </a:rPr>
              <a:t>ize of the packet</a:t>
            </a:r>
          </a:p>
          <a:p>
            <a:pPr algn="l" marL="1718283" indent="-429571" lvl="3">
              <a:lnSpc>
                <a:spcPts val="6049"/>
              </a:lnSpc>
              <a:buFont typeface="Arial"/>
              <a:buChar char="￭"/>
            </a:pPr>
            <a:r>
              <a:rPr lang="en-US" sz="3600">
                <a:solidFill>
                  <a:srgbClr val="000000"/>
                </a:solidFill>
                <a:latin typeface="Montserrat"/>
                <a:ea typeface="Montserrat"/>
                <a:cs typeface="Montserrat"/>
                <a:sym typeface="Montserrat"/>
              </a:rPr>
              <a:t>This is to ensure that the receiving station can check if all of the packets have arrived. </a:t>
            </a:r>
          </a:p>
        </p:txBody>
      </p:sp>
      <p:sp>
        <p:nvSpPr>
          <p:cNvPr name="TextBox 7" id="7"/>
          <p:cNvSpPr txBox="true"/>
          <p:nvPr/>
        </p:nvSpPr>
        <p:spPr>
          <a:xfrm rot="0">
            <a:off x="416915" y="7323066"/>
            <a:ext cx="6065400" cy="3244166"/>
          </a:xfrm>
          <a:prstGeom prst="rect">
            <a:avLst/>
          </a:prstGeom>
        </p:spPr>
        <p:txBody>
          <a:bodyPr anchor="t" rtlCol="false" tIns="0" lIns="0" bIns="0" rIns="0">
            <a:spAutoFit/>
          </a:bodyPr>
          <a:lstStyle/>
          <a:p>
            <a:pPr algn="l">
              <a:lnSpc>
                <a:spcPts val="11423"/>
              </a:lnSpc>
            </a:pPr>
            <a:r>
              <a:rPr lang="en-US" sz="6799">
                <a:solidFill>
                  <a:srgbClr val="000000"/>
                </a:solidFill>
                <a:latin typeface="Montserrat"/>
                <a:ea typeface="Montserrat"/>
                <a:cs typeface="Montserrat"/>
                <a:sym typeface="Montserrat"/>
              </a:rPr>
              <a:t>Remember SSSR</a:t>
            </a:r>
          </a:p>
        </p:txBody>
      </p:sp>
      <p:grpSp>
        <p:nvGrpSpPr>
          <p:cNvPr name="Group 8" id="8"/>
          <p:cNvGrpSpPr/>
          <p:nvPr/>
        </p:nvGrpSpPr>
        <p:grpSpPr>
          <a:xfrm rot="0">
            <a:off x="2537237" y="167332"/>
            <a:ext cx="13213526" cy="9925515"/>
            <a:chOff x="0" y="0"/>
            <a:chExt cx="17618034" cy="13234020"/>
          </a:xfrm>
        </p:grpSpPr>
        <p:sp>
          <p:nvSpPr>
            <p:cNvPr name="Freeform 9" id="9"/>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5">
                <a:alphaModFix amt="9999"/>
              </a:blip>
              <a:stretch>
                <a:fillRect l="0" t="0" r="0" b="0"/>
              </a:stretch>
            </a:blipFill>
          </p:spPr>
        </p:sp>
        <p:sp>
          <p:nvSpPr>
            <p:cNvPr name="Freeform 10" id="10"/>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6">
                <a:alphaModFix amt="70000"/>
              </a:blip>
              <a:stretch>
                <a:fillRect l="0" t="0" r="0" b="0"/>
              </a:stretch>
            </a:blipFill>
          </p:spPr>
        </p:sp>
        <p:sp>
          <p:nvSpPr>
            <p:cNvPr name="TextBox 11" id="11"/>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7" tooltip="http://www.exampaperspractice.co.uk"/>
                </a:rPr>
                <a:t>www.exampaperspractice.co.uk</a:t>
              </a:r>
            </a:p>
          </p:txBody>
        </p:sp>
      </p:gr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F4F8F3"/>
        </a:solidFill>
      </p:bgPr>
    </p:bg>
    <p:spTree>
      <p:nvGrpSpPr>
        <p:cNvPr id="1" name=""/>
        <p:cNvGrpSpPr/>
        <p:nvPr/>
      </p:nvGrpSpPr>
      <p:grpSpPr>
        <a:xfrm>
          <a:off x="0" y="0"/>
          <a:ext cx="0" cy="0"/>
          <a:chOff x="0" y="0"/>
          <a:chExt cx="0" cy="0"/>
        </a:xfrm>
      </p:grpSpPr>
      <p:sp>
        <p:nvSpPr>
          <p:cNvPr name="Freeform 2" id="2"/>
          <p:cNvSpPr/>
          <p:nvPr/>
        </p:nvSpPr>
        <p:spPr>
          <a:xfrm flipH="false" flipV="false" rot="0">
            <a:off x="2466512" y="2975976"/>
            <a:ext cx="2329812" cy="2329812"/>
          </a:xfrm>
          <a:custGeom>
            <a:avLst/>
            <a:gdLst/>
            <a:ahLst/>
            <a:cxnLst/>
            <a:rect r="r" b="b" t="t" l="l"/>
            <a:pathLst>
              <a:path h="2329812" w="2329812">
                <a:moveTo>
                  <a:pt x="0" y="0"/>
                </a:moveTo>
                <a:lnTo>
                  <a:pt x="2329812" y="0"/>
                </a:lnTo>
                <a:lnTo>
                  <a:pt x="2329812" y="2329812"/>
                </a:lnTo>
                <a:lnTo>
                  <a:pt x="0" y="2329812"/>
                </a:lnTo>
                <a:lnTo>
                  <a:pt x="0" y="0"/>
                </a:lnTo>
                <a:close/>
              </a:path>
            </a:pathLst>
          </a:custGeom>
          <a:blipFill>
            <a:blip r:embed="rId3"/>
            <a:stretch>
              <a:fillRect l="0" t="0" r="0" b="0"/>
            </a:stretch>
          </a:blipFill>
        </p:spPr>
      </p:sp>
      <p:sp>
        <p:nvSpPr>
          <p:cNvPr name="TextBox 3" id="3"/>
          <p:cNvSpPr txBox="true"/>
          <p:nvPr/>
        </p:nvSpPr>
        <p:spPr>
          <a:xfrm rot="0">
            <a:off x="804896" y="104980"/>
            <a:ext cx="9135600" cy="1683736"/>
          </a:xfrm>
          <a:prstGeom prst="rect">
            <a:avLst/>
          </a:prstGeom>
        </p:spPr>
        <p:txBody>
          <a:bodyPr anchor="t" rtlCol="false" tIns="0" lIns="0" bIns="0" rIns="0">
            <a:spAutoFit/>
          </a:bodyPr>
          <a:lstStyle/>
          <a:p>
            <a:pPr algn="ctr">
              <a:lnSpc>
                <a:spcPts val="10752"/>
              </a:lnSpc>
            </a:pPr>
            <a:r>
              <a:rPr lang="en-US" sz="6400">
                <a:solidFill>
                  <a:srgbClr val="000000"/>
                </a:solidFill>
                <a:latin typeface="Abhaya Libre"/>
                <a:ea typeface="Abhaya Libre"/>
                <a:cs typeface="Abhaya Libre"/>
                <a:sym typeface="Abhaya Libre"/>
              </a:rPr>
              <a:t>Packet Structure (Payload)</a:t>
            </a:r>
          </a:p>
        </p:txBody>
      </p:sp>
      <p:sp>
        <p:nvSpPr>
          <p:cNvPr name="TextBox 4" id="4"/>
          <p:cNvSpPr txBox="true"/>
          <p:nvPr/>
        </p:nvSpPr>
        <p:spPr>
          <a:xfrm rot="0">
            <a:off x="6482348" y="2386830"/>
            <a:ext cx="8773200" cy="1200687"/>
          </a:xfrm>
          <a:prstGeom prst="rect">
            <a:avLst/>
          </a:prstGeom>
        </p:spPr>
        <p:txBody>
          <a:bodyPr anchor="t" rtlCol="false" tIns="0" lIns="0" bIns="0" rIns="0">
            <a:spAutoFit/>
          </a:bodyPr>
          <a:lstStyle/>
          <a:p>
            <a:pPr algn="l">
              <a:lnSpc>
                <a:spcPts val="7729"/>
              </a:lnSpc>
            </a:pPr>
            <a:r>
              <a:rPr lang="en-US" sz="4600">
                <a:solidFill>
                  <a:srgbClr val="000000"/>
                </a:solidFill>
                <a:latin typeface="Montserrat"/>
                <a:ea typeface="Montserrat"/>
                <a:cs typeface="Montserrat"/>
                <a:sym typeface="Montserrat"/>
              </a:rPr>
              <a:t>The actual data in the packet.</a:t>
            </a:r>
          </a:p>
        </p:txBody>
      </p:sp>
      <p:sp>
        <p:nvSpPr>
          <p:cNvPr name="Freeform 5" id="5"/>
          <p:cNvSpPr/>
          <p:nvPr/>
        </p:nvSpPr>
        <p:spPr>
          <a:xfrm flipH="false" flipV="false" rot="0">
            <a:off x="416915" y="1981143"/>
            <a:ext cx="4379406" cy="2737130"/>
          </a:xfrm>
          <a:custGeom>
            <a:avLst/>
            <a:gdLst/>
            <a:ahLst/>
            <a:cxnLst/>
            <a:rect r="r" b="b" t="t" l="l"/>
            <a:pathLst>
              <a:path h="2737130" w="4379406">
                <a:moveTo>
                  <a:pt x="0" y="0"/>
                </a:moveTo>
                <a:lnTo>
                  <a:pt x="4379405" y="0"/>
                </a:lnTo>
                <a:lnTo>
                  <a:pt x="4379405" y="2737129"/>
                </a:lnTo>
                <a:lnTo>
                  <a:pt x="0" y="2737129"/>
                </a:lnTo>
                <a:lnTo>
                  <a:pt x="0" y="0"/>
                </a:lnTo>
                <a:close/>
              </a:path>
            </a:pathLst>
          </a:custGeom>
          <a:blipFill>
            <a:blip r:embed="rId4"/>
            <a:stretch>
              <a:fillRect l="0" t="0" r="0" b="0"/>
            </a:stretch>
          </a:blipFill>
        </p:spPr>
      </p:sp>
      <p:sp>
        <p:nvSpPr>
          <p:cNvPr name="TextBox 6" id="6"/>
          <p:cNvSpPr txBox="true"/>
          <p:nvPr/>
        </p:nvSpPr>
        <p:spPr>
          <a:xfrm rot="0">
            <a:off x="1318648" y="2769150"/>
            <a:ext cx="2329800" cy="1095363"/>
          </a:xfrm>
          <a:prstGeom prst="rect">
            <a:avLst/>
          </a:prstGeom>
        </p:spPr>
        <p:txBody>
          <a:bodyPr anchor="t" rtlCol="false" tIns="0" lIns="0" bIns="0" rIns="0">
            <a:spAutoFit/>
          </a:bodyPr>
          <a:lstStyle/>
          <a:p>
            <a:pPr algn="ctr">
              <a:lnSpc>
                <a:spcPts val="7056"/>
              </a:lnSpc>
            </a:pPr>
            <a:r>
              <a:rPr lang="en-US" sz="4200">
                <a:solidFill>
                  <a:srgbClr val="000000"/>
                </a:solidFill>
                <a:latin typeface="Montserrat"/>
                <a:ea typeface="Montserrat"/>
                <a:cs typeface="Montserrat"/>
                <a:sym typeface="Montserrat"/>
              </a:rPr>
              <a:t>Payload</a:t>
            </a:r>
          </a:p>
        </p:txBody>
      </p:sp>
      <p:sp>
        <p:nvSpPr>
          <p:cNvPr name="Freeform 7" id="7"/>
          <p:cNvSpPr/>
          <p:nvPr/>
        </p:nvSpPr>
        <p:spPr>
          <a:xfrm flipH="false" flipV="false" rot="0">
            <a:off x="8891390" y="4417736"/>
            <a:ext cx="5432080" cy="4114800"/>
          </a:xfrm>
          <a:custGeom>
            <a:avLst/>
            <a:gdLst/>
            <a:ahLst/>
            <a:cxnLst/>
            <a:rect r="r" b="b" t="t" l="l"/>
            <a:pathLst>
              <a:path h="4114800" w="5432080">
                <a:moveTo>
                  <a:pt x="0" y="0"/>
                </a:moveTo>
                <a:lnTo>
                  <a:pt x="5432080" y="0"/>
                </a:lnTo>
                <a:lnTo>
                  <a:pt x="5432080" y="4114799"/>
                </a:lnTo>
                <a:lnTo>
                  <a:pt x="0" y="4114799"/>
                </a:lnTo>
                <a:lnTo>
                  <a:pt x="0" y="0"/>
                </a:lnTo>
                <a:close/>
              </a:path>
            </a:pathLst>
          </a:custGeom>
          <a:blipFill>
            <a:blip r:embed="rId5"/>
            <a:stretch>
              <a:fillRect l="0" t="0" r="0" b="-56"/>
            </a:stretch>
          </a:blipFill>
        </p:spPr>
      </p:sp>
      <p:sp>
        <p:nvSpPr>
          <p:cNvPr name="TextBox 8" id="8"/>
          <p:cNvSpPr txBox="true"/>
          <p:nvPr/>
        </p:nvSpPr>
        <p:spPr>
          <a:xfrm rot="0">
            <a:off x="8628740" y="5650372"/>
            <a:ext cx="5957400" cy="1808629"/>
          </a:xfrm>
          <a:prstGeom prst="rect">
            <a:avLst/>
          </a:prstGeom>
        </p:spPr>
        <p:txBody>
          <a:bodyPr anchor="t" rtlCol="false" tIns="0" lIns="0" bIns="0" rIns="0">
            <a:spAutoFit/>
          </a:bodyPr>
          <a:lstStyle/>
          <a:p>
            <a:pPr algn="ctr">
              <a:lnSpc>
                <a:spcPts val="6383"/>
              </a:lnSpc>
            </a:pPr>
            <a:r>
              <a:rPr lang="en-US" sz="3799" b="true">
                <a:solidFill>
                  <a:srgbClr val="000000"/>
                </a:solidFill>
                <a:latin typeface="Playfair Display Bold"/>
                <a:ea typeface="Playfair Display Bold"/>
                <a:cs typeface="Playfair Display Bold"/>
                <a:sym typeface="Playfair Display Bold"/>
              </a:rPr>
              <a:t>“Have you done your homework”</a:t>
            </a:r>
          </a:p>
        </p:txBody>
      </p:sp>
      <p:grpSp>
        <p:nvGrpSpPr>
          <p:cNvPr name="Group 9" id="9"/>
          <p:cNvGrpSpPr/>
          <p:nvPr/>
        </p:nvGrpSpPr>
        <p:grpSpPr>
          <a:xfrm rot="0">
            <a:off x="2537237" y="167332"/>
            <a:ext cx="13213526" cy="9925515"/>
            <a:chOff x="0" y="0"/>
            <a:chExt cx="17618034" cy="13234020"/>
          </a:xfrm>
        </p:grpSpPr>
        <p:sp>
          <p:nvSpPr>
            <p:cNvPr name="Freeform 10" id="10"/>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6">
                <a:alphaModFix amt="9999"/>
              </a:blip>
              <a:stretch>
                <a:fillRect l="0" t="0" r="0" b="0"/>
              </a:stretch>
            </a:blipFill>
          </p:spPr>
        </p:sp>
        <p:sp>
          <p:nvSpPr>
            <p:cNvPr name="Freeform 11" id="11"/>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7">
                <a:alphaModFix amt="70000"/>
              </a:blip>
              <a:stretch>
                <a:fillRect l="0" t="0" r="0" b="0"/>
              </a:stretch>
            </a:blipFill>
          </p:spPr>
        </p:sp>
        <p:sp>
          <p:nvSpPr>
            <p:cNvPr name="TextBox 12" id="12"/>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F4F8F3"/>
        </a:solidFill>
      </p:bgPr>
    </p:bg>
    <p:spTree>
      <p:nvGrpSpPr>
        <p:cNvPr id="1" name=""/>
        <p:cNvGrpSpPr/>
        <p:nvPr/>
      </p:nvGrpSpPr>
      <p:grpSpPr>
        <a:xfrm>
          <a:off x="0" y="0"/>
          <a:ext cx="0" cy="0"/>
          <a:chOff x="0" y="0"/>
          <a:chExt cx="0" cy="0"/>
        </a:xfrm>
      </p:grpSpPr>
      <p:sp>
        <p:nvSpPr>
          <p:cNvPr name="Freeform 2" id="2"/>
          <p:cNvSpPr/>
          <p:nvPr/>
        </p:nvSpPr>
        <p:spPr>
          <a:xfrm flipH="false" flipV="false" rot="0">
            <a:off x="2466512" y="2975976"/>
            <a:ext cx="2329812" cy="2329812"/>
          </a:xfrm>
          <a:custGeom>
            <a:avLst/>
            <a:gdLst/>
            <a:ahLst/>
            <a:cxnLst/>
            <a:rect r="r" b="b" t="t" l="l"/>
            <a:pathLst>
              <a:path h="2329812" w="2329812">
                <a:moveTo>
                  <a:pt x="0" y="0"/>
                </a:moveTo>
                <a:lnTo>
                  <a:pt x="2329812" y="0"/>
                </a:lnTo>
                <a:lnTo>
                  <a:pt x="2329812" y="2329812"/>
                </a:lnTo>
                <a:lnTo>
                  <a:pt x="0" y="2329812"/>
                </a:lnTo>
                <a:lnTo>
                  <a:pt x="0" y="0"/>
                </a:lnTo>
                <a:close/>
              </a:path>
            </a:pathLst>
          </a:custGeom>
          <a:blipFill>
            <a:blip r:embed="rId3"/>
            <a:stretch>
              <a:fillRect l="0" t="0" r="0" b="0"/>
            </a:stretch>
          </a:blipFill>
        </p:spPr>
      </p:sp>
      <p:sp>
        <p:nvSpPr>
          <p:cNvPr name="TextBox 3" id="3"/>
          <p:cNvSpPr txBox="true"/>
          <p:nvPr/>
        </p:nvSpPr>
        <p:spPr>
          <a:xfrm rot="0">
            <a:off x="804896" y="104980"/>
            <a:ext cx="9135600" cy="1683736"/>
          </a:xfrm>
          <a:prstGeom prst="rect">
            <a:avLst/>
          </a:prstGeom>
        </p:spPr>
        <p:txBody>
          <a:bodyPr anchor="t" rtlCol="false" tIns="0" lIns="0" bIns="0" rIns="0">
            <a:spAutoFit/>
          </a:bodyPr>
          <a:lstStyle/>
          <a:p>
            <a:pPr algn="ctr">
              <a:lnSpc>
                <a:spcPts val="10752"/>
              </a:lnSpc>
            </a:pPr>
            <a:r>
              <a:rPr lang="en-US" sz="6400">
                <a:solidFill>
                  <a:srgbClr val="000000"/>
                </a:solidFill>
                <a:latin typeface="Abhaya Libre"/>
                <a:ea typeface="Abhaya Libre"/>
                <a:cs typeface="Abhaya Libre"/>
                <a:sym typeface="Abhaya Libre"/>
              </a:rPr>
              <a:t>Packet Structure (Trailer)</a:t>
            </a:r>
          </a:p>
        </p:txBody>
      </p:sp>
      <p:sp>
        <p:nvSpPr>
          <p:cNvPr name="TextBox 4" id="4"/>
          <p:cNvSpPr txBox="true"/>
          <p:nvPr/>
        </p:nvSpPr>
        <p:spPr>
          <a:xfrm rot="0">
            <a:off x="6610236" y="2195947"/>
            <a:ext cx="11677800" cy="4490328"/>
          </a:xfrm>
          <a:prstGeom prst="rect">
            <a:avLst/>
          </a:prstGeom>
        </p:spPr>
        <p:txBody>
          <a:bodyPr anchor="t" rtlCol="false" tIns="0" lIns="0" bIns="0" rIns="0">
            <a:spAutoFit/>
          </a:bodyPr>
          <a:lstStyle/>
          <a:p>
            <a:pPr algn="l" marL="1155780" indent="-385260" lvl="2">
              <a:lnSpc>
                <a:spcPts val="6720"/>
              </a:lnSpc>
              <a:buFont typeface="Arial"/>
              <a:buChar char="⚬"/>
            </a:pPr>
            <a:r>
              <a:rPr lang="en-US" sz="4000">
                <a:solidFill>
                  <a:srgbClr val="000000"/>
                </a:solidFill>
                <a:latin typeface="Montserrat"/>
                <a:ea typeface="Montserrat"/>
                <a:cs typeface="Montserrat"/>
                <a:sym typeface="Montserrat"/>
              </a:rPr>
              <a:t>Some ways to identify the end of the packet. This is essential to allow each packet to be separated from each other as they travel from the sending to receiving station. </a:t>
            </a:r>
          </a:p>
        </p:txBody>
      </p:sp>
      <p:sp>
        <p:nvSpPr>
          <p:cNvPr name="Freeform 5" id="5"/>
          <p:cNvSpPr/>
          <p:nvPr/>
        </p:nvSpPr>
        <p:spPr>
          <a:xfrm flipH="false" flipV="false" rot="0">
            <a:off x="416915" y="2020986"/>
            <a:ext cx="4379406" cy="2737129"/>
          </a:xfrm>
          <a:custGeom>
            <a:avLst/>
            <a:gdLst/>
            <a:ahLst/>
            <a:cxnLst/>
            <a:rect r="r" b="b" t="t" l="l"/>
            <a:pathLst>
              <a:path h="2737129" w="4379406">
                <a:moveTo>
                  <a:pt x="0" y="0"/>
                </a:moveTo>
                <a:lnTo>
                  <a:pt x="4379405" y="0"/>
                </a:lnTo>
                <a:lnTo>
                  <a:pt x="4379405" y="2737129"/>
                </a:lnTo>
                <a:lnTo>
                  <a:pt x="0" y="2737129"/>
                </a:lnTo>
                <a:lnTo>
                  <a:pt x="0" y="0"/>
                </a:lnTo>
                <a:close/>
              </a:path>
            </a:pathLst>
          </a:custGeom>
          <a:blipFill>
            <a:blip r:embed="rId4"/>
            <a:stretch>
              <a:fillRect l="0" t="0" r="0" b="0"/>
            </a:stretch>
          </a:blipFill>
        </p:spPr>
      </p:sp>
      <p:sp>
        <p:nvSpPr>
          <p:cNvPr name="TextBox 6" id="6"/>
          <p:cNvSpPr txBox="true"/>
          <p:nvPr/>
        </p:nvSpPr>
        <p:spPr>
          <a:xfrm rot="0">
            <a:off x="1627248" y="2808951"/>
            <a:ext cx="1796400" cy="1095363"/>
          </a:xfrm>
          <a:prstGeom prst="rect">
            <a:avLst/>
          </a:prstGeom>
        </p:spPr>
        <p:txBody>
          <a:bodyPr anchor="t" rtlCol="false" tIns="0" lIns="0" bIns="0" rIns="0">
            <a:spAutoFit/>
          </a:bodyPr>
          <a:lstStyle/>
          <a:p>
            <a:pPr algn="ctr">
              <a:lnSpc>
                <a:spcPts val="7056"/>
              </a:lnSpc>
            </a:pPr>
            <a:r>
              <a:rPr lang="en-US" sz="4200">
                <a:solidFill>
                  <a:srgbClr val="000000"/>
                </a:solidFill>
                <a:latin typeface="Montserrat"/>
                <a:ea typeface="Montserrat"/>
                <a:cs typeface="Montserrat"/>
                <a:sym typeface="Montserrat"/>
              </a:rPr>
              <a:t>Trailer</a:t>
            </a:r>
          </a:p>
        </p:txBody>
      </p:sp>
      <p:grpSp>
        <p:nvGrpSpPr>
          <p:cNvPr name="Group 7" id="7"/>
          <p:cNvGrpSpPr/>
          <p:nvPr/>
        </p:nvGrpSpPr>
        <p:grpSpPr>
          <a:xfrm rot="0">
            <a:off x="2537237" y="167332"/>
            <a:ext cx="13213526" cy="9925515"/>
            <a:chOff x="0" y="0"/>
            <a:chExt cx="17618034" cy="13234020"/>
          </a:xfrm>
        </p:grpSpPr>
        <p:sp>
          <p:nvSpPr>
            <p:cNvPr name="Freeform 8" id="8"/>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5">
                <a:alphaModFix amt="9999"/>
              </a:blip>
              <a:stretch>
                <a:fillRect l="0" t="0" r="0" b="0"/>
              </a:stretch>
            </a:blipFill>
          </p:spPr>
        </p:sp>
        <p:sp>
          <p:nvSpPr>
            <p:cNvPr name="Freeform 9" id="9"/>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6">
                <a:alphaModFix amt="70000"/>
              </a:blip>
              <a:stretch>
                <a:fillRect l="0" t="0" r="0" b="0"/>
              </a:stretch>
            </a:blipFill>
          </p:spPr>
        </p:sp>
        <p:sp>
          <p:nvSpPr>
            <p:cNvPr name="TextBox 10" id="10"/>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7" tooltip="http://www.exampaperspractice.co.uk"/>
                </a:rPr>
                <a:t>www.exampaperspractice.co.uk</a:t>
              </a:r>
            </a:p>
          </p:txBody>
        </p:sp>
      </p:gr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F4F8F3"/>
        </a:solidFill>
      </p:bgPr>
    </p:bg>
    <p:spTree>
      <p:nvGrpSpPr>
        <p:cNvPr id="1" name=""/>
        <p:cNvGrpSpPr/>
        <p:nvPr/>
      </p:nvGrpSpPr>
      <p:grpSpPr>
        <a:xfrm>
          <a:off x="0" y="0"/>
          <a:ext cx="0" cy="0"/>
          <a:chOff x="0" y="0"/>
          <a:chExt cx="0" cy="0"/>
        </a:xfrm>
      </p:grpSpPr>
      <p:sp>
        <p:nvSpPr>
          <p:cNvPr name="Freeform 2" id="2"/>
          <p:cNvSpPr/>
          <p:nvPr/>
        </p:nvSpPr>
        <p:spPr>
          <a:xfrm flipH="false" flipV="false" rot="0">
            <a:off x="2466512" y="2975976"/>
            <a:ext cx="2329812" cy="2329812"/>
          </a:xfrm>
          <a:custGeom>
            <a:avLst/>
            <a:gdLst/>
            <a:ahLst/>
            <a:cxnLst/>
            <a:rect r="r" b="b" t="t" l="l"/>
            <a:pathLst>
              <a:path h="2329812" w="2329812">
                <a:moveTo>
                  <a:pt x="0" y="0"/>
                </a:moveTo>
                <a:lnTo>
                  <a:pt x="2329812" y="0"/>
                </a:lnTo>
                <a:lnTo>
                  <a:pt x="2329812" y="2329812"/>
                </a:lnTo>
                <a:lnTo>
                  <a:pt x="0" y="2329812"/>
                </a:lnTo>
                <a:lnTo>
                  <a:pt x="0" y="0"/>
                </a:lnTo>
                <a:close/>
              </a:path>
            </a:pathLst>
          </a:custGeom>
          <a:blipFill>
            <a:blip r:embed="rId3"/>
            <a:stretch>
              <a:fillRect l="0" t="0" r="0" b="0"/>
            </a:stretch>
          </a:blipFill>
        </p:spPr>
      </p:sp>
      <p:sp>
        <p:nvSpPr>
          <p:cNvPr name="TextBox 3" id="3"/>
          <p:cNvSpPr txBox="true"/>
          <p:nvPr/>
        </p:nvSpPr>
        <p:spPr>
          <a:xfrm rot="0">
            <a:off x="804896" y="104980"/>
            <a:ext cx="9135600" cy="1683736"/>
          </a:xfrm>
          <a:prstGeom prst="rect">
            <a:avLst/>
          </a:prstGeom>
        </p:spPr>
        <p:txBody>
          <a:bodyPr anchor="t" rtlCol="false" tIns="0" lIns="0" bIns="0" rIns="0">
            <a:spAutoFit/>
          </a:bodyPr>
          <a:lstStyle/>
          <a:p>
            <a:pPr algn="ctr">
              <a:lnSpc>
                <a:spcPts val="10752"/>
              </a:lnSpc>
            </a:pPr>
            <a:r>
              <a:rPr lang="en-US" sz="6400">
                <a:solidFill>
                  <a:srgbClr val="000000"/>
                </a:solidFill>
                <a:latin typeface="Abhaya Libre"/>
                <a:ea typeface="Abhaya Libre"/>
                <a:cs typeface="Abhaya Libre"/>
                <a:sym typeface="Abhaya Libre"/>
              </a:rPr>
              <a:t>Packet Structure (Trailer)</a:t>
            </a:r>
          </a:p>
        </p:txBody>
      </p:sp>
      <p:sp>
        <p:nvSpPr>
          <p:cNvPr name="TextBox 4" id="4"/>
          <p:cNvSpPr txBox="true"/>
          <p:nvPr/>
        </p:nvSpPr>
        <p:spPr>
          <a:xfrm rot="0">
            <a:off x="6290516" y="1832532"/>
            <a:ext cx="11677800" cy="1904717"/>
          </a:xfrm>
          <a:prstGeom prst="rect">
            <a:avLst/>
          </a:prstGeom>
        </p:spPr>
        <p:txBody>
          <a:bodyPr anchor="t" rtlCol="false" tIns="0" lIns="0" bIns="0" rIns="0">
            <a:spAutoFit/>
          </a:bodyPr>
          <a:lstStyle/>
          <a:p>
            <a:pPr algn="l">
              <a:lnSpc>
                <a:spcPts val="6720"/>
              </a:lnSpc>
            </a:pPr>
            <a:r>
              <a:rPr lang="en-US" sz="4000">
                <a:solidFill>
                  <a:srgbClr val="000000"/>
                </a:solidFill>
                <a:latin typeface="Montserrat"/>
                <a:ea typeface="Montserrat"/>
                <a:cs typeface="Montserrat"/>
                <a:sym typeface="Montserrat"/>
              </a:rPr>
              <a:t>2. Some form of error checking to ensure packet arrives error free.</a:t>
            </a:r>
          </a:p>
        </p:txBody>
      </p:sp>
      <p:sp>
        <p:nvSpPr>
          <p:cNvPr name="Freeform 5" id="5"/>
          <p:cNvSpPr/>
          <p:nvPr/>
        </p:nvSpPr>
        <p:spPr>
          <a:xfrm flipH="false" flipV="false" rot="0">
            <a:off x="416915" y="2020986"/>
            <a:ext cx="4379406" cy="2737129"/>
          </a:xfrm>
          <a:custGeom>
            <a:avLst/>
            <a:gdLst/>
            <a:ahLst/>
            <a:cxnLst/>
            <a:rect r="r" b="b" t="t" l="l"/>
            <a:pathLst>
              <a:path h="2737129" w="4379406">
                <a:moveTo>
                  <a:pt x="0" y="0"/>
                </a:moveTo>
                <a:lnTo>
                  <a:pt x="4379405" y="0"/>
                </a:lnTo>
                <a:lnTo>
                  <a:pt x="4379405" y="2737129"/>
                </a:lnTo>
                <a:lnTo>
                  <a:pt x="0" y="2737129"/>
                </a:lnTo>
                <a:lnTo>
                  <a:pt x="0" y="0"/>
                </a:lnTo>
                <a:close/>
              </a:path>
            </a:pathLst>
          </a:custGeom>
          <a:blipFill>
            <a:blip r:embed="rId4"/>
            <a:stretch>
              <a:fillRect l="0" t="0" r="0" b="0"/>
            </a:stretch>
          </a:blipFill>
        </p:spPr>
      </p:sp>
      <p:sp>
        <p:nvSpPr>
          <p:cNvPr name="TextBox 6" id="6"/>
          <p:cNvSpPr txBox="true"/>
          <p:nvPr/>
        </p:nvSpPr>
        <p:spPr>
          <a:xfrm rot="0">
            <a:off x="1627248" y="2808951"/>
            <a:ext cx="1796400" cy="1095363"/>
          </a:xfrm>
          <a:prstGeom prst="rect">
            <a:avLst/>
          </a:prstGeom>
        </p:spPr>
        <p:txBody>
          <a:bodyPr anchor="t" rtlCol="false" tIns="0" lIns="0" bIns="0" rIns="0">
            <a:spAutoFit/>
          </a:bodyPr>
          <a:lstStyle/>
          <a:p>
            <a:pPr algn="ctr">
              <a:lnSpc>
                <a:spcPts val="7056"/>
              </a:lnSpc>
            </a:pPr>
            <a:r>
              <a:rPr lang="en-US" sz="4200">
                <a:solidFill>
                  <a:srgbClr val="000000"/>
                </a:solidFill>
                <a:latin typeface="Montserrat"/>
                <a:ea typeface="Montserrat"/>
                <a:cs typeface="Montserrat"/>
                <a:sym typeface="Montserrat"/>
              </a:rPr>
              <a:t>Trailer</a:t>
            </a:r>
          </a:p>
        </p:txBody>
      </p:sp>
      <p:grpSp>
        <p:nvGrpSpPr>
          <p:cNvPr name="Group 7" id="7"/>
          <p:cNvGrpSpPr/>
          <p:nvPr/>
        </p:nvGrpSpPr>
        <p:grpSpPr>
          <a:xfrm rot="0">
            <a:off x="2537237" y="167332"/>
            <a:ext cx="13213526" cy="9925515"/>
            <a:chOff x="0" y="0"/>
            <a:chExt cx="17618034" cy="13234020"/>
          </a:xfrm>
        </p:grpSpPr>
        <p:sp>
          <p:nvSpPr>
            <p:cNvPr name="Freeform 8" id="8"/>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5">
                <a:alphaModFix amt="9999"/>
              </a:blip>
              <a:stretch>
                <a:fillRect l="0" t="0" r="0" b="0"/>
              </a:stretch>
            </a:blipFill>
          </p:spPr>
        </p:sp>
        <p:sp>
          <p:nvSpPr>
            <p:cNvPr name="Freeform 9" id="9"/>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6">
                <a:alphaModFix amt="70000"/>
              </a:blip>
              <a:stretch>
                <a:fillRect l="0" t="0" r="0" b="0"/>
              </a:stretch>
            </a:blipFill>
          </p:spPr>
        </p:sp>
        <p:sp>
          <p:nvSpPr>
            <p:cNvPr name="TextBox 10" id="10"/>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7" tooltip="http://www.exampaperspractice.co.uk"/>
                </a:rPr>
                <a:t>www.exampaperspractice.co.uk</a:t>
              </a:r>
            </a:p>
          </p:txBody>
        </p:sp>
      </p:gr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F4F8F3"/>
        </a:solidFill>
      </p:bgPr>
    </p:bg>
    <p:spTree>
      <p:nvGrpSpPr>
        <p:cNvPr id="1" name=""/>
        <p:cNvGrpSpPr/>
        <p:nvPr/>
      </p:nvGrpSpPr>
      <p:grpSpPr>
        <a:xfrm>
          <a:off x="0" y="0"/>
          <a:ext cx="0" cy="0"/>
          <a:chOff x="0" y="0"/>
          <a:chExt cx="0" cy="0"/>
        </a:xfrm>
      </p:grpSpPr>
      <p:sp>
        <p:nvSpPr>
          <p:cNvPr name="Freeform 2" id="2"/>
          <p:cNvSpPr/>
          <p:nvPr/>
        </p:nvSpPr>
        <p:spPr>
          <a:xfrm flipH="false" flipV="false" rot="0">
            <a:off x="2466512" y="2975976"/>
            <a:ext cx="2329812" cy="2329812"/>
          </a:xfrm>
          <a:custGeom>
            <a:avLst/>
            <a:gdLst/>
            <a:ahLst/>
            <a:cxnLst/>
            <a:rect r="r" b="b" t="t" l="l"/>
            <a:pathLst>
              <a:path h="2329812" w="2329812">
                <a:moveTo>
                  <a:pt x="0" y="0"/>
                </a:moveTo>
                <a:lnTo>
                  <a:pt x="2329812" y="0"/>
                </a:lnTo>
                <a:lnTo>
                  <a:pt x="2329812" y="2329812"/>
                </a:lnTo>
                <a:lnTo>
                  <a:pt x="0" y="2329812"/>
                </a:lnTo>
                <a:lnTo>
                  <a:pt x="0" y="0"/>
                </a:lnTo>
                <a:close/>
              </a:path>
            </a:pathLst>
          </a:custGeom>
          <a:blipFill>
            <a:blip r:embed="rId3"/>
            <a:stretch>
              <a:fillRect l="0" t="0" r="0" b="0"/>
            </a:stretch>
          </a:blipFill>
        </p:spPr>
      </p:sp>
      <p:sp>
        <p:nvSpPr>
          <p:cNvPr name="Freeform 3" id="3"/>
          <p:cNvSpPr/>
          <p:nvPr/>
        </p:nvSpPr>
        <p:spPr>
          <a:xfrm flipH="false" flipV="false" rot="0">
            <a:off x="416915" y="2020986"/>
            <a:ext cx="4379406" cy="2737129"/>
          </a:xfrm>
          <a:custGeom>
            <a:avLst/>
            <a:gdLst/>
            <a:ahLst/>
            <a:cxnLst/>
            <a:rect r="r" b="b" t="t" l="l"/>
            <a:pathLst>
              <a:path h="2737129" w="4379406">
                <a:moveTo>
                  <a:pt x="0" y="0"/>
                </a:moveTo>
                <a:lnTo>
                  <a:pt x="4379405" y="0"/>
                </a:lnTo>
                <a:lnTo>
                  <a:pt x="4379405" y="2737129"/>
                </a:lnTo>
                <a:lnTo>
                  <a:pt x="0" y="2737129"/>
                </a:lnTo>
                <a:lnTo>
                  <a:pt x="0" y="0"/>
                </a:lnTo>
                <a:close/>
              </a:path>
            </a:pathLst>
          </a:custGeom>
          <a:blipFill>
            <a:blip r:embed="rId4"/>
            <a:stretch>
              <a:fillRect l="0" t="0" r="0" b="0"/>
            </a:stretch>
          </a:blipFill>
        </p:spPr>
      </p:sp>
      <p:sp>
        <p:nvSpPr>
          <p:cNvPr name="Freeform 4" id="4"/>
          <p:cNvSpPr/>
          <p:nvPr/>
        </p:nvSpPr>
        <p:spPr>
          <a:xfrm flipH="false" flipV="false" rot="0">
            <a:off x="805046" y="7451420"/>
            <a:ext cx="3229788" cy="2018618"/>
          </a:xfrm>
          <a:custGeom>
            <a:avLst/>
            <a:gdLst/>
            <a:ahLst/>
            <a:cxnLst/>
            <a:rect r="r" b="b" t="t" l="l"/>
            <a:pathLst>
              <a:path h="2018618" w="3229788">
                <a:moveTo>
                  <a:pt x="0" y="0"/>
                </a:moveTo>
                <a:lnTo>
                  <a:pt x="3229788" y="0"/>
                </a:lnTo>
                <a:lnTo>
                  <a:pt x="3229788" y="2018617"/>
                </a:lnTo>
                <a:lnTo>
                  <a:pt x="0" y="2018617"/>
                </a:lnTo>
                <a:lnTo>
                  <a:pt x="0" y="0"/>
                </a:lnTo>
                <a:close/>
              </a:path>
            </a:pathLst>
          </a:custGeom>
          <a:blipFill>
            <a:blip r:embed="rId5"/>
            <a:stretch>
              <a:fillRect l="0" t="0" r="0" b="0"/>
            </a:stretch>
          </a:blipFill>
        </p:spPr>
      </p:sp>
      <p:sp>
        <p:nvSpPr>
          <p:cNvPr name="Freeform 5" id="5"/>
          <p:cNvSpPr/>
          <p:nvPr/>
        </p:nvSpPr>
        <p:spPr>
          <a:xfrm flipH="false" flipV="false" rot="0">
            <a:off x="4455130" y="8261091"/>
            <a:ext cx="1090468" cy="346223"/>
          </a:xfrm>
          <a:custGeom>
            <a:avLst/>
            <a:gdLst/>
            <a:ahLst/>
            <a:cxnLst/>
            <a:rect r="r" b="b" t="t" l="l"/>
            <a:pathLst>
              <a:path h="346223" w="1090468">
                <a:moveTo>
                  <a:pt x="0" y="0"/>
                </a:moveTo>
                <a:lnTo>
                  <a:pt x="1090469" y="0"/>
                </a:lnTo>
                <a:lnTo>
                  <a:pt x="1090469" y="346223"/>
                </a:lnTo>
                <a:lnTo>
                  <a:pt x="0" y="346223"/>
                </a:lnTo>
                <a:lnTo>
                  <a:pt x="0" y="0"/>
                </a:lnTo>
                <a:close/>
              </a:path>
            </a:pathLst>
          </a:custGeom>
          <a:blipFill>
            <a:blip r:embed="rId6"/>
            <a:stretch>
              <a:fillRect l="0" t="0" r="-60" b="0"/>
            </a:stretch>
          </a:blipFill>
        </p:spPr>
      </p:sp>
      <p:sp>
        <p:nvSpPr>
          <p:cNvPr name="TextBox 6" id="6"/>
          <p:cNvSpPr txBox="true"/>
          <p:nvPr/>
        </p:nvSpPr>
        <p:spPr>
          <a:xfrm rot="0">
            <a:off x="804896" y="104980"/>
            <a:ext cx="9135600" cy="1683736"/>
          </a:xfrm>
          <a:prstGeom prst="rect">
            <a:avLst/>
          </a:prstGeom>
        </p:spPr>
        <p:txBody>
          <a:bodyPr anchor="t" rtlCol="false" tIns="0" lIns="0" bIns="0" rIns="0">
            <a:spAutoFit/>
          </a:bodyPr>
          <a:lstStyle/>
          <a:p>
            <a:pPr algn="ctr">
              <a:lnSpc>
                <a:spcPts val="10752"/>
              </a:lnSpc>
            </a:pPr>
            <a:r>
              <a:rPr lang="en-US" sz="6400">
                <a:solidFill>
                  <a:srgbClr val="FF5757"/>
                </a:solidFill>
                <a:latin typeface="Abhaya Libre"/>
                <a:ea typeface="Abhaya Libre"/>
                <a:cs typeface="Abhaya Libre"/>
                <a:sym typeface="Abhaya Libre"/>
              </a:rPr>
              <a:t>Cyclic Redundancy Checks</a:t>
            </a:r>
          </a:p>
        </p:txBody>
      </p:sp>
      <p:sp>
        <p:nvSpPr>
          <p:cNvPr name="TextBox 7" id="7"/>
          <p:cNvSpPr txBox="true"/>
          <p:nvPr/>
        </p:nvSpPr>
        <p:spPr>
          <a:xfrm rot="0">
            <a:off x="5372746" y="1716485"/>
            <a:ext cx="12669000" cy="2766588"/>
          </a:xfrm>
          <a:prstGeom prst="rect">
            <a:avLst/>
          </a:prstGeom>
        </p:spPr>
        <p:txBody>
          <a:bodyPr anchor="t" rtlCol="false" tIns="0" lIns="0" bIns="0" rIns="0">
            <a:spAutoFit/>
          </a:bodyPr>
          <a:lstStyle/>
          <a:p>
            <a:pPr algn="l" marL="1155780" indent="-385260" lvl="2">
              <a:lnSpc>
                <a:spcPts val="6720"/>
              </a:lnSpc>
              <a:buFont typeface="Arial"/>
              <a:buChar char="⚬"/>
            </a:pPr>
            <a:r>
              <a:rPr lang="en-US" sz="4000">
                <a:solidFill>
                  <a:srgbClr val="000000"/>
                </a:solidFill>
                <a:latin typeface="Montserrat"/>
                <a:ea typeface="Montserrat"/>
                <a:cs typeface="Montserrat"/>
                <a:sym typeface="Montserrat"/>
              </a:rPr>
              <a:t>The sending computer will add up all the 1-bits in the payload and store it as a hex value in the trailer before it is sent.</a:t>
            </a:r>
          </a:p>
        </p:txBody>
      </p:sp>
      <p:sp>
        <p:nvSpPr>
          <p:cNvPr name="TextBox 8" id="8"/>
          <p:cNvSpPr txBox="true"/>
          <p:nvPr/>
        </p:nvSpPr>
        <p:spPr>
          <a:xfrm rot="0">
            <a:off x="1627248" y="2808951"/>
            <a:ext cx="1796400" cy="1095363"/>
          </a:xfrm>
          <a:prstGeom prst="rect">
            <a:avLst/>
          </a:prstGeom>
        </p:spPr>
        <p:txBody>
          <a:bodyPr anchor="t" rtlCol="false" tIns="0" lIns="0" bIns="0" rIns="0">
            <a:spAutoFit/>
          </a:bodyPr>
          <a:lstStyle/>
          <a:p>
            <a:pPr algn="ctr">
              <a:lnSpc>
                <a:spcPts val="7056"/>
              </a:lnSpc>
            </a:pPr>
            <a:r>
              <a:rPr lang="en-US" sz="4200">
                <a:solidFill>
                  <a:srgbClr val="000000"/>
                </a:solidFill>
                <a:latin typeface="Montserrat"/>
                <a:ea typeface="Montserrat"/>
                <a:cs typeface="Montserrat"/>
                <a:sym typeface="Montserrat"/>
              </a:rPr>
              <a:t>Trailer</a:t>
            </a:r>
          </a:p>
        </p:txBody>
      </p:sp>
      <p:sp>
        <p:nvSpPr>
          <p:cNvPr name="TextBox 9" id="9"/>
          <p:cNvSpPr txBox="true"/>
          <p:nvPr/>
        </p:nvSpPr>
        <p:spPr>
          <a:xfrm rot="0">
            <a:off x="812351" y="6473725"/>
            <a:ext cx="2552400" cy="937522"/>
          </a:xfrm>
          <a:prstGeom prst="rect">
            <a:avLst/>
          </a:prstGeom>
        </p:spPr>
        <p:txBody>
          <a:bodyPr anchor="t" rtlCol="false" tIns="0" lIns="0" bIns="0" rIns="0">
            <a:spAutoFit/>
          </a:bodyPr>
          <a:lstStyle/>
          <a:p>
            <a:pPr algn="ctr">
              <a:lnSpc>
                <a:spcPts val="6047"/>
              </a:lnSpc>
            </a:pPr>
            <a:r>
              <a:rPr lang="en-US" sz="3600">
                <a:solidFill>
                  <a:srgbClr val="000000"/>
                </a:solidFill>
                <a:latin typeface="Playfair Display"/>
                <a:ea typeface="Playfair Display"/>
                <a:cs typeface="Playfair Display"/>
                <a:sym typeface="Playfair Display"/>
              </a:rPr>
              <a:t>Eg. Payload</a:t>
            </a:r>
          </a:p>
        </p:txBody>
      </p:sp>
      <p:sp>
        <p:nvSpPr>
          <p:cNvPr name="TextBox 10" id="10"/>
          <p:cNvSpPr txBox="true"/>
          <p:nvPr/>
        </p:nvSpPr>
        <p:spPr>
          <a:xfrm rot="0">
            <a:off x="1211270" y="7795435"/>
            <a:ext cx="2417400" cy="1330501"/>
          </a:xfrm>
          <a:prstGeom prst="rect">
            <a:avLst/>
          </a:prstGeom>
        </p:spPr>
        <p:txBody>
          <a:bodyPr anchor="t" rtlCol="false" tIns="0" lIns="0" bIns="0" rIns="0">
            <a:spAutoFit/>
          </a:bodyPr>
          <a:lstStyle/>
          <a:p>
            <a:pPr algn="ctr">
              <a:lnSpc>
                <a:spcPts val="4705"/>
              </a:lnSpc>
            </a:pPr>
            <a:r>
              <a:rPr lang="en-US" sz="2800">
                <a:solidFill>
                  <a:srgbClr val="000000"/>
                </a:solidFill>
                <a:latin typeface="Montserrat"/>
                <a:ea typeface="Montserrat"/>
                <a:cs typeface="Montserrat"/>
                <a:sym typeface="Montserrat"/>
              </a:rPr>
              <a:t>1110100110100</a:t>
            </a:r>
          </a:p>
          <a:p>
            <a:pPr algn="ctr">
              <a:lnSpc>
                <a:spcPts val="4705"/>
              </a:lnSpc>
            </a:pPr>
            <a:r>
              <a:rPr lang="en-US" sz="2800">
                <a:solidFill>
                  <a:srgbClr val="000000"/>
                </a:solidFill>
                <a:latin typeface="Montserrat"/>
                <a:ea typeface="Montserrat"/>
                <a:cs typeface="Montserrat"/>
                <a:sym typeface="Montserrat"/>
              </a:rPr>
              <a:t>1111010010101</a:t>
            </a:r>
          </a:p>
        </p:txBody>
      </p:sp>
      <p:sp>
        <p:nvSpPr>
          <p:cNvPr name="TextBox 11" id="11"/>
          <p:cNvSpPr txBox="true"/>
          <p:nvPr/>
        </p:nvSpPr>
        <p:spPr>
          <a:xfrm rot="0">
            <a:off x="5060550" y="6473725"/>
            <a:ext cx="3146400" cy="1713119"/>
          </a:xfrm>
          <a:prstGeom prst="rect">
            <a:avLst/>
          </a:prstGeom>
        </p:spPr>
        <p:txBody>
          <a:bodyPr anchor="t" rtlCol="false" tIns="0" lIns="0" bIns="0" rIns="0">
            <a:spAutoFit/>
          </a:bodyPr>
          <a:lstStyle/>
          <a:p>
            <a:pPr algn="ctr">
              <a:lnSpc>
                <a:spcPts val="6047"/>
              </a:lnSpc>
            </a:pPr>
            <a:r>
              <a:rPr lang="en-US" sz="3600">
                <a:solidFill>
                  <a:srgbClr val="000000"/>
                </a:solidFill>
                <a:latin typeface="Playfair Display"/>
                <a:ea typeface="Playfair Display"/>
                <a:cs typeface="Playfair Display"/>
                <a:sym typeface="Playfair Display"/>
              </a:rPr>
              <a:t>Number of 1 bit</a:t>
            </a:r>
          </a:p>
        </p:txBody>
      </p:sp>
      <p:sp>
        <p:nvSpPr>
          <p:cNvPr name="TextBox 12" id="12"/>
          <p:cNvSpPr txBox="true"/>
          <p:nvPr/>
        </p:nvSpPr>
        <p:spPr>
          <a:xfrm rot="0">
            <a:off x="6448086" y="7585886"/>
            <a:ext cx="736800" cy="1559361"/>
          </a:xfrm>
          <a:prstGeom prst="rect">
            <a:avLst/>
          </a:prstGeom>
        </p:spPr>
        <p:txBody>
          <a:bodyPr anchor="t" rtlCol="false" tIns="0" lIns="0" bIns="0" rIns="0">
            <a:spAutoFit/>
          </a:bodyPr>
          <a:lstStyle/>
          <a:p>
            <a:pPr algn="ctr">
              <a:lnSpc>
                <a:spcPts val="10079"/>
              </a:lnSpc>
            </a:pPr>
            <a:r>
              <a:rPr lang="en-US" sz="6000">
                <a:solidFill>
                  <a:srgbClr val="000000"/>
                </a:solidFill>
                <a:latin typeface="Montserrat"/>
                <a:ea typeface="Montserrat"/>
                <a:cs typeface="Montserrat"/>
                <a:sym typeface="Montserrat"/>
              </a:rPr>
              <a:t>15</a:t>
            </a:r>
          </a:p>
        </p:txBody>
      </p:sp>
      <p:sp>
        <p:nvSpPr>
          <p:cNvPr name="Freeform 13" id="13"/>
          <p:cNvSpPr/>
          <p:nvPr/>
        </p:nvSpPr>
        <p:spPr>
          <a:xfrm flipH="false" flipV="false" rot="0">
            <a:off x="8297558" y="8261091"/>
            <a:ext cx="1090468" cy="346223"/>
          </a:xfrm>
          <a:custGeom>
            <a:avLst/>
            <a:gdLst/>
            <a:ahLst/>
            <a:cxnLst/>
            <a:rect r="r" b="b" t="t" l="l"/>
            <a:pathLst>
              <a:path h="346223" w="1090468">
                <a:moveTo>
                  <a:pt x="0" y="0"/>
                </a:moveTo>
                <a:lnTo>
                  <a:pt x="1090468" y="0"/>
                </a:lnTo>
                <a:lnTo>
                  <a:pt x="1090468" y="346223"/>
                </a:lnTo>
                <a:lnTo>
                  <a:pt x="0" y="346223"/>
                </a:lnTo>
                <a:lnTo>
                  <a:pt x="0" y="0"/>
                </a:lnTo>
                <a:close/>
              </a:path>
            </a:pathLst>
          </a:custGeom>
          <a:blipFill>
            <a:blip r:embed="rId6"/>
            <a:stretch>
              <a:fillRect l="0" t="0" r="-60" b="0"/>
            </a:stretch>
          </a:blipFill>
        </p:spPr>
      </p:sp>
      <p:sp>
        <p:nvSpPr>
          <p:cNvPr name="TextBox 14" id="14"/>
          <p:cNvSpPr txBox="true"/>
          <p:nvPr/>
        </p:nvSpPr>
        <p:spPr>
          <a:xfrm rot="0">
            <a:off x="9957798" y="6473725"/>
            <a:ext cx="2947200" cy="937522"/>
          </a:xfrm>
          <a:prstGeom prst="rect">
            <a:avLst/>
          </a:prstGeom>
        </p:spPr>
        <p:txBody>
          <a:bodyPr anchor="t" rtlCol="false" tIns="0" lIns="0" bIns="0" rIns="0">
            <a:spAutoFit/>
          </a:bodyPr>
          <a:lstStyle/>
          <a:p>
            <a:pPr algn="ctr">
              <a:lnSpc>
                <a:spcPts val="6047"/>
              </a:lnSpc>
            </a:pPr>
            <a:r>
              <a:rPr lang="en-US" sz="3600">
                <a:solidFill>
                  <a:srgbClr val="000000"/>
                </a:solidFill>
                <a:latin typeface="Playfair Display"/>
                <a:ea typeface="Playfair Display"/>
                <a:cs typeface="Playfair Display"/>
                <a:sym typeface="Playfair Display"/>
              </a:rPr>
              <a:t>Hexadecimal</a:t>
            </a:r>
          </a:p>
        </p:txBody>
      </p:sp>
      <p:sp>
        <p:nvSpPr>
          <p:cNvPr name="TextBox 15" id="15"/>
          <p:cNvSpPr txBox="true"/>
          <p:nvPr/>
        </p:nvSpPr>
        <p:spPr>
          <a:xfrm rot="0">
            <a:off x="11034499" y="7585884"/>
            <a:ext cx="439800" cy="1559361"/>
          </a:xfrm>
          <a:prstGeom prst="rect">
            <a:avLst/>
          </a:prstGeom>
        </p:spPr>
        <p:txBody>
          <a:bodyPr anchor="t" rtlCol="false" tIns="0" lIns="0" bIns="0" rIns="0">
            <a:spAutoFit/>
          </a:bodyPr>
          <a:lstStyle/>
          <a:p>
            <a:pPr algn="ctr">
              <a:lnSpc>
                <a:spcPts val="10079"/>
              </a:lnSpc>
            </a:pPr>
            <a:r>
              <a:rPr lang="en-US" sz="6000">
                <a:solidFill>
                  <a:srgbClr val="000000"/>
                </a:solidFill>
                <a:latin typeface="Montserrat"/>
                <a:ea typeface="Montserrat"/>
                <a:cs typeface="Montserrat"/>
                <a:sym typeface="Montserrat"/>
              </a:rPr>
              <a:t>F</a:t>
            </a:r>
          </a:p>
        </p:txBody>
      </p:sp>
      <p:sp>
        <p:nvSpPr>
          <p:cNvPr name="Freeform 16" id="16"/>
          <p:cNvSpPr/>
          <p:nvPr/>
        </p:nvSpPr>
        <p:spPr>
          <a:xfrm flipH="false" flipV="false" rot="0">
            <a:off x="13060057" y="8261091"/>
            <a:ext cx="1090469" cy="346223"/>
          </a:xfrm>
          <a:custGeom>
            <a:avLst/>
            <a:gdLst/>
            <a:ahLst/>
            <a:cxnLst/>
            <a:rect r="r" b="b" t="t" l="l"/>
            <a:pathLst>
              <a:path h="346223" w="1090469">
                <a:moveTo>
                  <a:pt x="0" y="0"/>
                </a:moveTo>
                <a:lnTo>
                  <a:pt x="1090469" y="0"/>
                </a:lnTo>
                <a:lnTo>
                  <a:pt x="1090469" y="346223"/>
                </a:lnTo>
                <a:lnTo>
                  <a:pt x="0" y="346223"/>
                </a:lnTo>
                <a:lnTo>
                  <a:pt x="0" y="0"/>
                </a:lnTo>
                <a:close/>
              </a:path>
            </a:pathLst>
          </a:custGeom>
          <a:blipFill>
            <a:blip r:embed="rId6"/>
            <a:stretch>
              <a:fillRect l="0" t="0" r="-60" b="0"/>
            </a:stretch>
          </a:blipFill>
        </p:spPr>
      </p:sp>
      <p:sp>
        <p:nvSpPr>
          <p:cNvPr name="Freeform 17" id="17"/>
          <p:cNvSpPr/>
          <p:nvPr/>
        </p:nvSpPr>
        <p:spPr>
          <a:xfrm flipH="false" flipV="false" rot="0">
            <a:off x="14930884" y="7663164"/>
            <a:ext cx="2552220" cy="1595138"/>
          </a:xfrm>
          <a:custGeom>
            <a:avLst/>
            <a:gdLst/>
            <a:ahLst/>
            <a:cxnLst/>
            <a:rect r="r" b="b" t="t" l="l"/>
            <a:pathLst>
              <a:path h="1595138" w="2552220">
                <a:moveTo>
                  <a:pt x="0" y="0"/>
                </a:moveTo>
                <a:lnTo>
                  <a:pt x="2552220" y="0"/>
                </a:lnTo>
                <a:lnTo>
                  <a:pt x="2552220" y="1595138"/>
                </a:lnTo>
                <a:lnTo>
                  <a:pt x="0" y="1595138"/>
                </a:lnTo>
                <a:lnTo>
                  <a:pt x="0" y="0"/>
                </a:lnTo>
                <a:close/>
              </a:path>
            </a:pathLst>
          </a:custGeom>
          <a:blipFill>
            <a:blip r:embed="rId4"/>
            <a:stretch>
              <a:fillRect l="0" t="0" r="0" b="0"/>
            </a:stretch>
          </a:blipFill>
        </p:spPr>
      </p:sp>
      <p:sp>
        <p:nvSpPr>
          <p:cNvPr name="TextBox 18" id="18"/>
          <p:cNvSpPr txBox="true"/>
          <p:nvPr/>
        </p:nvSpPr>
        <p:spPr>
          <a:xfrm rot="0">
            <a:off x="15987253" y="7585884"/>
            <a:ext cx="439800" cy="1559361"/>
          </a:xfrm>
          <a:prstGeom prst="rect">
            <a:avLst/>
          </a:prstGeom>
        </p:spPr>
        <p:txBody>
          <a:bodyPr anchor="t" rtlCol="false" tIns="0" lIns="0" bIns="0" rIns="0">
            <a:spAutoFit/>
          </a:bodyPr>
          <a:lstStyle/>
          <a:p>
            <a:pPr algn="ctr">
              <a:lnSpc>
                <a:spcPts val="10079"/>
              </a:lnSpc>
            </a:pPr>
            <a:r>
              <a:rPr lang="en-US" sz="6000">
                <a:solidFill>
                  <a:srgbClr val="000000"/>
                </a:solidFill>
                <a:latin typeface="Montserrat"/>
                <a:ea typeface="Montserrat"/>
                <a:cs typeface="Montserrat"/>
                <a:sym typeface="Montserrat"/>
              </a:rPr>
              <a:t>F</a:t>
            </a:r>
          </a:p>
        </p:txBody>
      </p:sp>
      <p:sp>
        <p:nvSpPr>
          <p:cNvPr name="TextBox 19" id="19"/>
          <p:cNvSpPr txBox="true"/>
          <p:nvPr/>
        </p:nvSpPr>
        <p:spPr>
          <a:xfrm rot="0">
            <a:off x="15273397" y="6473725"/>
            <a:ext cx="1522800" cy="937522"/>
          </a:xfrm>
          <a:prstGeom prst="rect">
            <a:avLst/>
          </a:prstGeom>
        </p:spPr>
        <p:txBody>
          <a:bodyPr anchor="t" rtlCol="false" tIns="0" lIns="0" bIns="0" rIns="0">
            <a:spAutoFit/>
          </a:bodyPr>
          <a:lstStyle/>
          <a:p>
            <a:pPr algn="ctr">
              <a:lnSpc>
                <a:spcPts val="6047"/>
              </a:lnSpc>
            </a:pPr>
            <a:r>
              <a:rPr lang="en-US" sz="3600">
                <a:solidFill>
                  <a:srgbClr val="000000"/>
                </a:solidFill>
                <a:latin typeface="Playfair Display"/>
                <a:ea typeface="Playfair Display"/>
                <a:cs typeface="Playfair Display"/>
                <a:sym typeface="Playfair Display"/>
              </a:rPr>
              <a:t>Trailer</a:t>
            </a:r>
          </a:p>
        </p:txBody>
      </p:sp>
      <p:grpSp>
        <p:nvGrpSpPr>
          <p:cNvPr name="Group 20" id="20"/>
          <p:cNvGrpSpPr/>
          <p:nvPr/>
        </p:nvGrpSpPr>
        <p:grpSpPr>
          <a:xfrm rot="0">
            <a:off x="2537237" y="167332"/>
            <a:ext cx="13213526" cy="9925515"/>
            <a:chOff x="0" y="0"/>
            <a:chExt cx="17618034" cy="13234020"/>
          </a:xfrm>
        </p:grpSpPr>
        <p:sp>
          <p:nvSpPr>
            <p:cNvPr name="Freeform 21" id="21"/>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7">
                <a:alphaModFix amt="9999"/>
              </a:blip>
              <a:stretch>
                <a:fillRect l="0" t="0" r="0" b="0"/>
              </a:stretch>
            </a:blipFill>
          </p:spPr>
        </p:sp>
        <p:sp>
          <p:nvSpPr>
            <p:cNvPr name="Freeform 22" id="22"/>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8">
                <a:alphaModFix amt="70000"/>
              </a:blip>
              <a:stretch>
                <a:fillRect l="0" t="0" r="0" b="0"/>
              </a:stretch>
            </a:blipFill>
          </p:spPr>
        </p:sp>
        <p:sp>
          <p:nvSpPr>
            <p:cNvPr name="TextBox 23" id="23"/>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9" tooltip="http://www.exampaperspractice.co.uk"/>
                </a:rPr>
                <a:t>www.exampaperspractice.co.uk</a:t>
              </a:r>
            </a:p>
          </p:txBody>
        </p:sp>
      </p:gr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F4F8F3"/>
        </a:solidFill>
      </p:bgPr>
    </p:bg>
    <p:spTree>
      <p:nvGrpSpPr>
        <p:cNvPr id="1" name=""/>
        <p:cNvGrpSpPr/>
        <p:nvPr/>
      </p:nvGrpSpPr>
      <p:grpSpPr>
        <a:xfrm>
          <a:off x="0" y="0"/>
          <a:ext cx="0" cy="0"/>
          <a:chOff x="0" y="0"/>
          <a:chExt cx="0" cy="0"/>
        </a:xfrm>
      </p:grpSpPr>
      <p:sp>
        <p:nvSpPr>
          <p:cNvPr name="Freeform 2" id="2"/>
          <p:cNvSpPr/>
          <p:nvPr/>
        </p:nvSpPr>
        <p:spPr>
          <a:xfrm flipH="false" flipV="false" rot="0">
            <a:off x="2466512" y="2975976"/>
            <a:ext cx="2329812" cy="2329812"/>
          </a:xfrm>
          <a:custGeom>
            <a:avLst/>
            <a:gdLst/>
            <a:ahLst/>
            <a:cxnLst/>
            <a:rect r="r" b="b" t="t" l="l"/>
            <a:pathLst>
              <a:path h="2329812" w="2329812">
                <a:moveTo>
                  <a:pt x="0" y="0"/>
                </a:moveTo>
                <a:lnTo>
                  <a:pt x="2329812" y="0"/>
                </a:lnTo>
                <a:lnTo>
                  <a:pt x="2329812" y="2329812"/>
                </a:lnTo>
                <a:lnTo>
                  <a:pt x="0" y="2329812"/>
                </a:lnTo>
                <a:lnTo>
                  <a:pt x="0" y="0"/>
                </a:lnTo>
                <a:close/>
              </a:path>
            </a:pathLst>
          </a:custGeom>
          <a:blipFill>
            <a:blip r:embed="rId3"/>
            <a:stretch>
              <a:fillRect l="0" t="0" r="0" b="0"/>
            </a:stretch>
          </a:blipFill>
        </p:spPr>
      </p:sp>
      <p:sp>
        <p:nvSpPr>
          <p:cNvPr name="Freeform 3" id="3"/>
          <p:cNvSpPr/>
          <p:nvPr/>
        </p:nvSpPr>
        <p:spPr>
          <a:xfrm flipH="false" flipV="false" rot="0">
            <a:off x="416915" y="2020986"/>
            <a:ext cx="4379406" cy="2737129"/>
          </a:xfrm>
          <a:custGeom>
            <a:avLst/>
            <a:gdLst/>
            <a:ahLst/>
            <a:cxnLst/>
            <a:rect r="r" b="b" t="t" l="l"/>
            <a:pathLst>
              <a:path h="2737129" w="4379406">
                <a:moveTo>
                  <a:pt x="0" y="0"/>
                </a:moveTo>
                <a:lnTo>
                  <a:pt x="4379405" y="0"/>
                </a:lnTo>
                <a:lnTo>
                  <a:pt x="4379405" y="2737129"/>
                </a:lnTo>
                <a:lnTo>
                  <a:pt x="0" y="2737129"/>
                </a:lnTo>
                <a:lnTo>
                  <a:pt x="0" y="0"/>
                </a:lnTo>
                <a:close/>
              </a:path>
            </a:pathLst>
          </a:custGeom>
          <a:blipFill>
            <a:blip r:embed="rId4"/>
            <a:stretch>
              <a:fillRect l="0" t="0" r="0" b="0"/>
            </a:stretch>
          </a:blipFill>
        </p:spPr>
      </p:sp>
      <p:sp>
        <p:nvSpPr>
          <p:cNvPr name="Freeform 4" id="4"/>
          <p:cNvSpPr/>
          <p:nvPr/>
        </p:nvSpPr>
        <p:spPr>
          <a:xfrm flipH="false" flipV="false" rot="0">
            <a:off x="805046" y="7304995"/>
            <a:ext cx="3229788" cy="2018618"/>
          </a:xfrm>
          <a:custGeom>
            <a:avLst/>
            <a:gdLst/>
            <a:ahLst/>
            <a:cxnLst/>
            <a:rect r="r" b="b" t="t" l="l"/>
            <a:pathLst>
              <a:path h="2018618" w="3229788">
                <a:moveTo>
                  <a:pt x="0" y="0"/>
                </a:moveTo>
                <a:lnTo>
                  <a:pt x="3229788" y="0"/>
                </a:lnTo>
                <a:lnTo>
                  <a:pt x="3229788" y="2018618"/>
                </a:lnTo>
                <a:lnTo>
                  <a:pt x="0" y="2018618"/>
                </a:lnTo>
                <a:lnTo>
                  <a:pt x="0" y="0"/>
                </a:lnTo>
                <a:close/>
              </a:path>
            </a:pathLst>
          </a:custGeom>
          <a:blipFill>
            <a:blip r:embed="rId5"/>
            <a:stretch>
              <a:fillRect l="0" t="0" r="0" b="0"/>
            </a:stretch>
          </a:blipFill>
        </p:spPr>
      </p:sp>
      <p:sp>
        <p:nvSpPr>
          <p:cNvPr name="Freeform 5" id="5"/>
          <p:cNvSpPr/>
          <p:nvPr/>
        </p:nvSpPr>
        <p:spPr>
          <a:xfrm flipH="false" flipV="false" rot="0">
            <a:off x="4455130" y="8261091"/>
            <a:ext cx="1090468" cy="346223"/>
          </a:xfrm>
          <a:custGeom>
            <a:avLst/>
            <a:gdLst/>
            <a:ahLst/>
            <a:cxnLst/>
            <a:rect r="r" b="b" t="t" l="l"/>
            <a:pathLst>
              <a:path h="346223" w="1090468">
                <a:moveTo>
                  <a:pt x="0" y="0"/>
                </a:moveTo>
                <a:lnTo>
                  <a:pt x="1090469" y="0"/>
                </a:lnTo>
                <a:lnTo>
                  <a:pt x="1090469" y="346223"/>
                </a:lnTo>
                <a:lnTo>
                  <a:pt x="0" y="346223"/>
                </a:lnTo>
                <a:lnTo>
                  <a:pt x="0" y="0"/>
                </a:lnTo>
                <a:close/>
              </a:path>
            </a:pathLst>
          </a:custGeom>
          <a:blipFill>
            <a:blip r:embed="rId6"/>
            <a:stretch>
              <a:fillRect l="0" t="0" r="-60" b="0"/>
            </a:stretch>
          </a:blipFill>
        </p:spPr>
      </p:sp>
      <p:sp>
        <p:nvSpPr>
          <p:cNvPr name="TextBox 6" id="6"/>
          <p:cNvSpPr txBox="true"/>
          <p:nvPr/>
        </p:nvSpPr>
        <p:spPr>
          <a:xfrm rot="0">
            <a:off x="804896" y="104980"/>
            <a:ext cx="9135600" cy="1683736"/>
          </a:xfrm>
          <a:prstGeom prst="rect">
            <a:avLst/>
          </a:prstGeom>
        </p:spPr>
        <p:txBody>
          <a:bodyPr anchor="t" rtlCol="false" tIns="0" lIns="0" bIns="0" rIns="0">
            <a:spAutoFit/>
          </a:bodyPr>
          <a:lstStyle/>
          <a:p>
            <a:pPr algn="ctr">
              <a:lnSpc>
                <a:spcPts val="10752"/>
              </a:lnSpc>
            </a:pPr>
            <a:r>
              <a:rPr lang="en-US" sz="6400">
                <a:solidFill>
                  <a:srgbClr val="FF5757"/>
                </a:solidFill>
                <a:latin typeface="Abhaya Libre"/>
                <a:ea typeface="Abhaya Libre"/>
                <a:cs typeface="Abhaya Libre"/>
                <a:sym typeface="Abhaya Libre"/>
              </a:rPr>
              <a:t>Cyclic Redundancy Checks</a:t>
            </a:r>
          </a:p>
        </p:txBody>
      </p:sp>
      <p:sp>
        <p:nvSpPr>
          <p:cNvPr name="TextBox 7" id="7"/>
          <p:cNvSpPr txBox="true"/>
          <p:nvPr/>
        </p:nvSpPr>
        <p:spPr>
          <a:xfrm rot="0">
            <a:off x="5671781" y="1888597"/>
            <a:ext cx="11604600" cy="2766588"/>
          </a:xfrm>
          <a:prstGeom prst="rect">
            <a:avLst/>
          </a:prstGeom>
        </p:spPr>
        <p:txBody>
          <a:bodyPr anchor="t" rtlCol="false" tIns="0" lIns="0" bIns="0" rIns="0">
            <a:spAutoFit/>
          </a:bodyPr>
          <a:lstStyle/>
          <a:p>
            <a:pPr algn="l">
              <a:lnSpc>
                <a:spcPts val="6720"/>
              </a:lnSpc>
            </a:pPr>
            <a:r>
              <a:rPr lang="en-US" sz="4000">
                <a:solidFill>
                  <a:srgbClr val="000000"/>
                </a:solidFill>
                <a:latin typeface="Montserrat"/>
                <a:ea typeface="Montserrat"/>
                <a:cs typeface="Montserrat"/>
                <a:sym typeface="Montserrat"/>
              </a:rPr>
              <a:t>2. Once the packet arrives, the receiving computer recalculate the number of 1-bits in the payload. </a:t>
            </a:r>
          </a:p>
        </p:txBody>
      </p:sp>
      <p:sp>
        <p:nvSpPr>
          <p:cNvPr name="TextBox 8" id="8"/>
          <p:cNvSpPr txBox="true"/>
          <p:nvPr/>
        </p:nvSpPr>
        <p:spPr>
          <a:xfrm rot="0">
            <a:off x="1414996" y="2808951"/>
            <a:ext cx="2008800" cy="1095363"/>
          </a:xfrm>
          <a:prstGeom prst="rect">
            <a:avLst/>
          </a:prstGeom>
        </p:spPr>
        <p:txBody>
          <a:bodyPr anchor="t" rtlCol="false" tIns="0" lIns="0" bIns="0" rIns="0">
            <a:spAutoFit/>
          </a:bodyPr>
          <a:lstStyle/>
          <a:p>
            <a:pPr algn="ctr">
              <a:lnSpc>
                <a:spcPts val="7056"/>
              </a:lnSpc>
            </a:pPr>
            <a:r>
              <a:rPr lang="en-US" sz="4200">
                <a:solidFill>
                  <a:srgbClr val="000000"/>
                </a:solidFill>
                <a:latin typeface="Montserrat"/>
                <a:ea typeface="Montserrat"/>
                <a:cs typeface="Montserrat"/>
                <a:sym typeface="Montserrat"/>
              </a:rPr>
              <a:t>Trailer</a:t>
            </a:r>
          </a:p>
        </p:txBody>
      </p:sp>
      <p:sp>
        <p:nvSpPr>
          <p:cNvPr name="TextBox 9" id="9"/>
          <p:cNvSpPr txBox="true"/>
          <p:nvPr/>
        </p:nvSpPr>
        <p:spPr>
          <a:xfrm rot="0">
            <a:off x="812351" y="6473718"/>
            <a:ext cx="2290200" cy="1713119"/>
          </a:xfrm>
          <a:prstGeom prst="rect">
            <a:avLst/>
          </a:prstGeom>
        </p:spPr>
        <p:txBody>
          <a:bodyPr anchor="t" rtlCol="false" tIns="0" lIns="0" bIns="0" rIns="0">
            <a:spAutoFit/>
          </a:bodyPr>
          <a:lstStyle/>
          <a:p>
            <a:pPr algn="ctr">
              <a:lnSpc>
                <a:spcPts val="6047"/>
              </a:lnSpc>
            </a:pPr>
            <a:r>
              <a:rPr lang="en-US" sz="3600">
                <a:solidFill>
                  <a:srgbClr val="000000"/>
                </a:solidFill>
                <a:latin typeface="Playfair Display"/>
                <a:ea typeface="Playfair Display"/>
                <a:cs typeface="Playfair Display"/>
                <a:sym typeface="Playfair Display"/>
              </a:rPr>
              <a:t>Eg. Payload</a:t>
            </a:r>
          </a:p>
        </p:txBody>
      </p:sp>
      <p:sp>
        <p:nvSpPr>
          <p:cNvPr name="TextBox 10" id="10"/>
          <p:cNvSpPr txBox="true"/>
          <p:nvPr/>
        </p:nvSpPr>
        <p:spPr>
          <a:xfrm rot="0">
            <a:off x="1211270" y="7795435"/>
            <a:ext cx="2417400" cy="1330501"/>
          </a:xfrm>
          <a:prstGeom prst="rect">
            <a:avLst/>
          </a:prstGeom>
        </p:spPr>
        <p:txBody>
          <a:bodyPr anchor="t" rtlCol="false" tIns="0" lIns="0" bIns="0" rIns="0">
            <a:spAutoFit/>
          </a:bodyPr>
          <a:lstStyle/>
          <a:p>
            <a:pPr algn="ctr">
              <a:lnSpc>
                <a:spcPts val="4705"/>
              </a:lnSpc>
            </a:pPr>
            <a:r>
              <a:rPr lang="en-US" sz="2800">
                <a:solidFill>
                  <a:srgbClr val="000000"/>
                </a:solidFill>
                <a:latin typeface="Montserrat"/>
                <a:ea typeface="Montserrat"/>
                <a:cs typeface="Montserrat"/>
                <a:sym typeface="Montserrat"/>
              </a:rPr>
              <a:t>1110100110100</a:t>
            </a:r>
          </a:p>
          <a:p>
            <a:pPr algn="ctr">
              <a:lnSpc>
                <a:spcPts val="4705"/>
              </a:lnSpc>
            </a:pPr>
            <a:r>
              <a:rPr lang="en-US" sz="2800">
                <a:solidFill>
                  <a:srgbClr val="000000"/>
                </a:solidFill>
                <a:latin typeface="Montserrat"/>
                <a:ea typeface="Montserrat"/>
                <a:cs typeface="Montserrat"/>
                <a:sym typeface="Montserrat"/>
              </a:rPr>
              <a:t>1111010010101</a:t>
            </a:r>
          </a:p>
        </p:txBody>
      </p:sp>
      <p:sp>
        <p:nvSpPr>
          <p:cNvPr name="TextBox 11" id="11"/>
          <p:cNvSpPr txBox="true"/>
          <p:nvPr/>
        </p:nvSpPr>
        <p:spPr>
          <a:xfrm rot="0">
            <a:off x="5060550" y="6473725"/>
            <a:ext cx="3229800" cy="937522"/>
          </a:xfrm>
          <a:prstGeom prst="rect">
            <a:avLst/>
          </a:prstGeom>
        </p:spPr>
        <p:txBody>
          <a:bodyPr anchor="t" rtlCol="false" tIns="0" lIns="0" bIns="0" rIns="0">
            <a:spAutoFit/>
          </a:bodyPr>
          <a:lstStyle/>
          <a:p>
            <a:pPr algn="ctr">
              <a:lnSpc>
                <a:spcPts val="6047"/>
              </a:lnSpc>
            </a:pPr>
            <a:r>
              <a:rPr lang="en-US" sz="3600">
                <a:solidFill>
                  <a:srgbClr val="000000"/>
                </a:solidFill>
                <a:latin typeface="Playfair Display"/>
                <a:ea typeface="Playfair Display"/>
                <a:cs typeface="Playfair Display"/>
                <a:sym typeface="Playfair Display"/>
              </a:rPr>
              <a:t>Number of 1 bit</a:t>
            </a:r>
          </a:p>
        </p:txBody>
      </p:sp>
      <p:sp>
        <p:nvSpPr>
          <p:cNvPr name="TextBox 12" id="12"/>
          <p:cNvSpPr txBox="true"/>
          <p:nvPr/>
        </p:nvSpPr>
        <p:spPr>
          <a:xfrm rot="0">
            <a:off x="6448086" y="7585886"/>
            <a:ext cx="736800" cy="1559361"/>
          </a:xfrm>
          <a:prstGeom prst="rect">
            <a:avLst/>
          </a:prstGeom>
        </p:spPr>
        <p:txBody>
          <a:bodyPr anchor="t" rtlCol="false" tIns="0" lIns="0" bIns="0" rIns="0">
            <a:spAutoFit/>
          </a:bodyPr>
          <a:lstStyle/>
          <a:p>
            <a:pPr algn="ctr">
              <a:lnSpc>
                <a:spcPts val="10079"/>
              </a:lnSpc>
            </a:pPr>
            <a:r>
              <a:rPr lang="en-US" sz="6000">
                <a:solidFill>
                  <a:srgbClr val="000000"/>
                </a:solidFill>
                <a:latin typeface="Montserrat"/>
                <a:ea typeface="Montserrat"/>
                <a:cs typeface="Montserrat"/>
                <a:sym typeface="Montserrat"/>
              </a:rPr>
              <a:t>15</a:t>
            </a:r>
          </a:p>
        </p:txBody>
      </p:sp>
      <p:sp>
        <p:nvSpPr>
          <p:cNvPr name="Freeform 13" id="13"/>
          <p:cNvSpPr/>
          <p:nvPr/>
        </p:nvSpPr>
        <p:spPr>
          <a:xfrm flipH="false" flipV="false" rot="0">
            <a:off x="8297558" y="8261091"/>
            <a:ext cx="1090468" cy="346223"/>
          </a:xfrm>
          <a:custGeom>
            <a:avLst/>
            <a:gdLst/>
            <a:ahLst/>
            <a:cxnLst/>
            <a:rect r="r" b="b" t="t" l="l"/>
            <a:pathLst>
              <a:path h="346223" w="1090468">
                <a:moveTo>
                  <a:pt x="0" y="0"/>
                </a:moveTo>
                <a:lnTo>
                  <a:pt x="1090468" y="0"/>
                </a:lnTo>
                <a:lnTo>
                  <a:pt x="1090468" y="346223"/>
                </a:lnTo>
                <a:lnTo>
                  <a:pt x="0" y="346223"/>
                </a:lnTo>
                <a:lnTo>
                  <a:pt x="0" y="0"/>
                </a:lnTo>
                <a:close/>
              </a:path>
            </a:pathLst>
          </a:custGeom>
          <a:blipFill>
            <a:blip r:embed="rId6"/>
            <a:stretch>
              <a:fillRect l="0" t="0" r="-60" b="0"/>
            </a:stretch>
          </a:blipFill>
        </p:spPr>
      </p:sp>
      <p:sp>
        <p:nvSpPr>
          <p:cNvPr name="TextBox 14" id="14"/>
          <p:cNvSpPr txBox="true"/>
          <p:nvPr/>
        </p:nvSpPr>
        <p:spPr>
          <a:xfrm rot="0">
            <a:off x="9764000" y="6473725"/>
            <a:ext cx="2787000" cy="937522"/>
          </a:xfrm>
          <a:prstGeom prst="rect">
            <a:avLst/>
          </a:prstGeom>
        </p:spPr>
        <p:txBody>
          <a:bodyPr anchor="t" rtlCol="false" tIns="0" lIns="0" bIns="0" rIns="0">
            <a:spAutoFit/>
          </a:bodyPr>
          <a:lstStyle/>
          <a:p>
            <a:pPr algn="ctr">
              <a:lnSpc>
                <a:spcPts val="6047"/>
              </a:lnSpc>
            </a:pPr>
            <a:r>
              <a:rPr lang="en-US" sz="3600">
                <a:solidFill>
                  <a:srgbClr val="000000"/>
                </a:solidFill>
                <a:latin typeface="Playfair Display"/>
                <a:ea typeface="Playfair Display"/>
                <a:cs typeface="Playfair Display"/>
                <a:sym typeface="Playfair Display"/>
              </a:rPr>
              <a:t>Hexadecimal</a:t>
            </a:r>
          </a:p>
        </p:txBody>
      </p:sp>
      <p:sp>
        <p:nvSpPr>
          <p:cNvPr name="TextBox 15" id="15"/>
          <p:cNvSpPr txBox="true"/>
          <p:nvPr/>
        </p:nvSpPr>
        <p:spPr>
          <a:xfrm rot="0">
            <a:off x="11034499" y="7585884"/>
            <a:ext cx="439800" cy="1559361"/>
          </a:xfrm>
          <a:prstGeom prst="rect">
            <a:avLst/>
          </a:prstGeom>
        </p:spPr>
        <p:txBody>
          <a:bodyPr anchor="t" rtlCol="false" tIns="0" lIns="0" bIns="0" rIns="0">
            <a:spAutoFit/>
          </a:bodyPr>
          <a:lstStyle/>
          <a:p>
            <a:pPr algn="ctr">
              <a:lnSpc>
                <a:spcPts val="10079"/>
              </a:lnSpc>
            </a:pPr>
            <a:r>
              <a:rPr lang="en-US" sz="6000">
                <a:solidFill>
                  <a:srgbClr val="000000"/>
                </a:solidFill>
                <a:latin typeface="Montserrat"/>
                <a:ea typeface="Montserrat"/>
                <a:cs typeface="Montserrat"/>
                <a:sym typeface="Montserrat"/>
              </a:rPr>
              <a:t>F</a:t>
            </a:r>
          </a:p>
        </p:txBody>
      </p:sp>
      <p:sp>
        <p:nvSpPr>
          <p:cNvPr name="Freeform 16" id="16"/>
          <p:cNvSpPr/>
          <p:nvPr/>
        </p:nvSpPr>
        <p:spPr>
          <a:xfrm flipH="false" flipV="false" rot="-2213236">
            <a:off x="13251890" y="6538730"/>
            <a:ext cx="1090469" cy="346224"/>
          </a:xfrm>
          <a:custGeom>
            <a:avLst/>
            <a:gdLst/>
            <a:ahLst/>
            <a:cxnLst/>
            <a:rect r="r" b="b" t="t" l="l"/>
            <a:pathLst>
              <a:path h="346224" w="1090469">
                <a:moveTo>
                  <a:pt x="0" y="0"/>
                </a:moveTo>
                <a:lnTo>
                  <a:pt x="1090468" y="0"/>
                </a:lnTo>
                <a:lnTo>
                  <a:pt x="1090468" y="346224"/>
                </a:lnTo>
                <a:lnTo>
                  <a:pt x="0" y="346224"/>
                </a:lnTo>
                <a:lnTo>
                  <a:pt x="0" y="0"/>
                </a:lnTo>
                <a:close/>
              </a:path>
            </a:pathLst>
          </a:custGeom>
          <a:blipFill>
            <a:blip r:embed="rId6"/>
            <a:stretch>
              <a:fillRect l="0" t="0" r="-60" b="0"/>
            </a:stretch>
          </a:blipFill>
        </p:spPr>
      </p:sp>
      <p:sp>
        <p:nvSpPr>
          <p:cNvPr name="Freeform 17" id="17"/>
          <p:cNvSpPr/>
          <p:nvPr/>
        </p:nvSpPr>
        <p:spPr>
          <a:xfrm flipH="false" flipV="false" rot="0">
            <a:off x="14723960" y="5709434"/>
            <a:ext cx="2552220" cy="1595138"/>
          </a:xfrm>
          <a:custGeom>
            <a:avLst/>
            <a:gdLst/>
            <a:ahLst/>
            <a:cxnLst/>
            <a:rect r="r" b="b" t="t" l="l"/>
            <a:pathLst>
              <a:path h="1595138" w="2552220">
                <a:moveTo>
                  <a:pt x="0" y="0"/>
                </a:moveTo>
                <a:lnTo>
                  <a:pt x="2552219" y="0"/>
                </a:lnTo>
                <a:lnTo>
                  <a:pt x="2552219" y="1595137"/>
                </a:lnTo>
                <a:lnTo>
                  <a:pt x="0" y="1595137"/>
                </a:lnTo>
                <a:lnTo>
                  <a:pt x="0" y="0"/>
                </a:lnTo>
                <a:close/>
              </a:path>
            </a:pathLst>
          </a:custGeom>
          <a:blipFill>
            <a:blip r:embed="rId4"/>
            <a:stretch>
              <a:fillRect l="0" t="0" r="0" b="0"/>
            </a:stretch>
          </a:blipFill>
        </p:spPr>
      </p:sp>
      <p:sp>
        <p:nvSpPr>
          <p:cNvPr name="TextBox 18" id="18"/>
          <p:cNvSpPr txBox="true"/>
          <p:nvPr/>
        </p:nvSpPr>
        <p:spPr>
          <a:xfrm rot="0">
            <a:off x="15780330" y="5632154"/>
            <a:ext cx="439800" cy="1559361"/>
          </a:xfrm>
          <a:prstGeom prst="rect">
            <a:avLst/>
          </a:prstGeom>
        </p:spPr>
        <p:txBody>
          <a:bodyPr anchor="t" rtlCol="false" tIns="0" lIns="0" bIns="0" rIns="0">
            <a:spAutoFit/>
          </a:bodyPr>
          <a:lstStyle/>
          <a:p>
            <a:pPr algn="ctr">
              <a:lnSpc>
                <a:spcPts val="10079"/>
              </a:lnSpc>
            </a:pPr>
            <a:r>
              <a:rPr lang="en-US" sz="6000">
                <a:solidFill>
                  <a:srgbClr val="000000"/>
                </a:solidFill>
                <a:latin typeface="Montserrat"/>
                <a:ea typeface="Montserrat"/>
                <a:cs typeface="Montserrat"/>
                <a:sym typeface="Montserrat"/>
              </a:rPr>
              <a:t>F</a:t>
            </a:r>
          </a:p>
        </p:txBody>
      </p:sp>
      <p:sp>
        <p:nvSpPr>
          <p:cNvPr name="TextBox 19" id="19"/>
          <p:cNvSpPr txBox="true"/>
          <p:nvPr/>
        </p:nvSpPr>
        <p:spPr>
          <a:xfrm rot="0">
            <a:off x="15066502" y="4519975"/>
            <a:ext cx="1687200" cy="937523"/>
          </a:xfrm>
          <a:prstGeom prst="rect">
            <a:avLst/>
          </a:prstGeom>
        </p:spPr>
        <p:txBody>
          <a:bodyPr anchor="t" rtlCol="false" tIns="0" lIns="0" bIns="0" rIns="0">
            <a:spAutoFit/>
          </a:bodyPr>
          <a:lstStyle/>
          <a:p>
            <a:pPr algn="ctr">
              <a:lnSpc>
                <a:spcPts val="6047"/>
              </a:lnSpc>
            </a:pPr>
            <a:r>
              <a:rPr lang="en-US" sz="3600">
                <a:solidFill>
                  <a:srgbClr val="000000"/>
                </a:solidFill>
                <a:latin typeface="Playfair Display"/>
                <a:ea typeface="Playfair Display"/>
                <a:cs typeface="Playfair Display"/>
                <a:sym typeface="Playfair Display"/>
              </a:rPr>
              <a:t>Trailer</a:t>
            </a:r>
          </a:p>
        </p:txBody>
      </p:sp>
      <p:sp>
        <p:nvSpPr>
          <p:cNvPr name="TextBox 20" id="20"/>
          <p:cNvSpPr txBox="true"/>
          <p:nvPr/>
        </p:nvSpPr>
        <p:spPr>
          <a:xfrm rot="0">
            <a:off x="12947200" y="7275927"/>
            <a:ext cx="1590600" cy="727164"/>
          </a:xfrm>
          <a:prstGeom prst="rect">
            <a:avLst/>
          </a:prstGeom>
        </p:spPr>
        <p:txBody>
          <a:bodyPr anchor="t" rtlCol="false" tIns="0" lIns="0" bIns="0" rIns="0">
            <a:spAutoFit/>
          </a:bodyPr>
          <a:lstStyle/>
          <a:p>
            <a:pPr algn="ctr">
              <a:lnSpc>
                <a:spcPts val="4705"/>
              </a:lnSpc>
            </a:pPr>
            <a:r>
              <a:rPr lang="en-US" sz="2800">
                <a:solidFill>
                  <a:srgbClr val="000000"/>
                </a:solidFill>
                <a:latin typeface="Playfair Display"/>
                <a:ea typeface="Playfair Display"/>
                <a:cs typeface="Playfair Display"/>
                <a:sym typeface="Playfair Display"/>
              </a:rPr>
              <a:t>Compare</a:t>
            </a:r>
          </a:p>
        </p:txBody>
      </p:sp>
      <p:sp>
        <p:nvSpPr>
          <p:cNvPr name="Freeform 21" id="21"/>
          <p:cNvSpPr/>
          <p:nvPr/>
        </p:nvSpPr>
        <p:spPr>
          <a:xfrm flipH="false" flipV="false" rot="5400000">
            <a:off x="15501468" y="8023681"/>
            <a:ext cx="1090468" cy="346222"/>
          </a:xfrm>
          <a:custGeom>
            <a:avLst/>
            <a:gdLst/>
            <a:ahLst/>
            <a:cxnLst/>
            <a:rect r="r" b="b" t="t" l="l"/>
            <a:pathLst>
              <a:path h="346222" w="1090468">
                <a:moveTo>
                  <a:pt x="0" y="0"/>
                </a:moveTo>
                <a:lnTo>
                  <a:pt x="1090468" y="0"/>
                </a:lnTo>
                <a:lnTo>
                  <a:pt x="1090468" y="346223"/>
                </a:lnTo>
                <a:lnTo>
                  <a:pt x="0" y="346223"/>
                </a:lnTo>
                <a:lnTo>
                  <a:pt x="0" y="0"/>
                </a:lnTo>
                <a:close/>
              </a:path>
            </a:pathLst>
          </a:custGeom>
          <a:blipFill>
            <a:blip r:embed="rId6"/>
            <a:stretch>
              <a:fillRect l="0" t="0" r="-60" b="0"/>
            </a:stretch>
          </a:blipFill>
        </p:spPr>
      </p:sp>
      <p:sp>
        <p:nvSpPr>
          <p:cNvPr name="TextBox 22" id="22"/>
          <p:cNvSpPr txBox="true"/>
          <p:nvPr/>
        </p:nvSpPr>
        <p:spPr>
          <a:xfrm rot="0">
            <a:off x="14065130" y="8755661"/>
            <a:ext cx="3616800" cy="1713119"/>
          </a:xfrm>
          <a:prstGeom prst="rect">
            <a:avLst/>
          </a:prstGeom>
        </p:spPr>
        <p:txBody>
          <a:bodyPr anchor="t" rtlCol="false" tIns="0" lIns="0" bIns="0" rIns="0">
            <a:spAutoFit/>
          </a:bodyPr>
          <a:lstStyle/>
          <a:p>
            <a:pPr algn="ctr">
              <a:lnSpc>
                <a:spcPts val="6047"/>
              </a:lnSpc>
            </a:pPr>
            <a:r>
              <a:rPr lang="en-US" sz="3600">
                <a:solidFill>
                  <a:srgbClr val="000000"/>
                </a:solidFill>
                <a:latin typeface="Playfair Display"/>
                <a:ea typeface="Playfair Display"/>
                <a:cs typeface="Playfair Display"/>
                <a:sym typeface="Playfair Display"/>
              </a:rPr>
              <a:t>Does error occur?</a:t>
            </a:r>
          </a:p>
        </p:txBody>
      </p:sp>
      <p:grpSp>
        <p:nvGrpSpPr>
          <p:cNvPr name="Group 23" id="23"/>
          <p:cNvGrpSpPr/>
          <p:nvPr/>
        </p:nvGrpSpPr>
        <p:grpSpPr>
          <a:xfrm rot="0">
            <a:off x="2537237" y="167332"/>
            <a:ext cx="13213526" cy="9925515"/>
            <a:chOff x="0" y="0"/>
            <a:chExt cx="17618034" cy="13234020"/>
          </a:xfrm>
        </p:grpSpPr>
        <p:sp>
          <p:nvSpPr>
            <p:cNvPr name="Freeform 24" id="24"/>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7">
                <a:alphaModFix amt="9999"/>
              </a:blip>
              <a:stretch>
                <a:fillRect l="0" t="0" r="0" b="0"/>
              </a:stretch>
            </a:blipFill>
          </p:spPr>
        </p:sp>
        <p:sp>
          <p:nvSpPr>
            <p:cNvPr name="Freeform 25" id="25"/>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8">
                <a:alphaModFix amt="70000"/>
              </a:blip>
              <a:stretch>
                <a:fillRect l="0" t="0" r="0" b="0"/>
              </a:stretch>
            </a:blipFill>
          </p:spPr>
        </p:sp>
        <p:sp>
          <p:nvSpPr>
            <p:cNvPr name="TextBox 26" id="26"/>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9" tooltip="http://www.exampaperspractice.co.uk"/>
                </a:rPr>
                <a:t>www.exampaperspractice.co.uk</a:t>
              </a:r>
            </a:p>
          </p:txBody>
        </p:sp>
      </p:gr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F4F8F3"/>
        </a:solidFill>
      </p:bgPr>
    </p:bg>
    <p:spTree>
      <p:nvGrpSpPr>
        <p:cNvPr id="1" name=""/>
        <p:cNvGrpSpPr/>
        <p:nvPr/>
      </p:nvGrpSpPr>
      <p:grpSpPr>
        <a:xfrm>
          <a:off x="0" y="0"/>
          <a:ext cx="0" cy="0"/>
          <a:chOff x="0" y="0"/>
          <a:chExt cx="0" cy="0"/>
        </a:xfrm>
      </p:grpSpPr>
      <p:grpSp>
        <p:nvGrpSpPr>
          <p:cNvPr name="Group 2" id="2"/>
          <p:cNvGrpSpPr/>
          <p:nvPr/>
        </p:nvGrpSpPr>
        <p:grpSpPr>
          <a:xfrm rot="0">
            <a:off x="3097452" y="1028700"/>
            <a:ext cx="14161800" cy="8229600"/>
            <a:chOff x="0" y="0"/>
            <a:chExt cx="18882400" cy="10972800"/>
          </a:xfrm>
        </p:grpSpPr>
        <p:sp>
          <p:nvSpPr>
            <p:cNvPr name="Freeform 3" id="3"/>
            <p:cNvSpPr/>
            <p:nvPr/>
          </p:nvSpPr>
          <p:spPr>
            <a:xfrm flipH="false" flipV="false" rot="0">
              <a:off x="0" y="0"/>
              <a:ext cx="18882361" cy="10972800"/>
            </a:xfrm>
            <a:custGeom>
              <a:avLst/>
              <a:gdLst/>
              <a:ahLst/>
              <a:cxnLst/>
              <a:rect r="r" b="b" t="t" l="l"/>
              <a:pathLst>
                <a:path h="10972800" w="18882361">
                  <a:moveTo>
                    <a:pt x="0" y="0"/>
                  </a:moveTo>
                  <a:lnTo>
                    <a:pt x="18882361" y="0"/>
                  </a:lnTo>
                  <a:lnTo>
                    <a:pt x="18882361" y="10972800"/>
                  </a:lnTo>
                  <a:lnTo>
                    <a:pt x="0" y="10972800"/>
                  </a:lnTo>
                  <a:close/>
                </a:path>
              </a:pathLst>
            </a:custGeom>
            <a:solidFill>
              <a:srgbClr val="628474"/>
            </a:solidFill>
          </p:spPr>
        </p:sp>
      </p:grpSp>
      <p:sp>
        <p:nvSpPr>
          <p:cNvPr name="TextBox 4" id="4"/>
          <p:cNvSpPr txBox="true"/>
          <p:nvPr/>
        </p:nvSpPr>
        <p:spPr>
          <a:xfrm rot="0">
            <a:off x="4178533" y="1714977"/>
            <a:ext cx="11999700" cy="6451847"/>
          </a:xfrm>
          <a:prstGeom prst="rect">
            <a:avLst/>
          </a:prstGeom>
        </p:spPr>
        <p:txBody>
          <a:bodyPr anchor="t" rtlCol="false" tIns="0" lIns="0" bIns="0" rIns="0">
            <a:spAutoFit/>
          </a:bodyPr>
          <a:lstStyle/>
          <a:p>
            <a:pPr algn="r">
              <a:lnSpc>
                <a:spcPts val="16126"/>
              </a:lnSpc>
            </a:pPr>
            <a:r>
              <a:rPr lang="en-US" sz="11199">
                <a:solidFill>
                  <a:srgbClr val="F4F8F3"/>
                </a:solidFill>
                <a:latin typeface="Playfair Display"/>
                <a:ea typeface="Playfair Display"/>
                <a:cs typeface="Playfair Display"/>
                <a:sym typeface="Playfair Display"/>
              </a:rPr>
              <a:t>Types and modes of Data Transmission</a:t>
            </a:r>
          </a:p>
        </p:txBody>
      </p:sp>
      <p:sp>
        <p:nvSpPr>
          <p:cNvPr name="TextBox 5" id="5"/>
          <p:cNvSpPr txBox="true"/>
          <p:nvPr/>
        </p:nvSpPr>
        <p:spPr>
          <a:xfrm rot="0">
            <a:off x="4631959" y="7690961"/>
            <a:ext cx="11546324" cy="779680"/>
          </a:xfrm>
          <a:prstGeom prst="rect">
            <a:avLst/>
          </a:prstGeom>
        </p:spPr>
        <p:txBody>
          <a:bodyPr anchor="t" rtlCol="false" tIns="0" lIns="0" bIns="0" rIns="0">
            <a:spAutoFit/>
          </a:bodyPr>
          <a:lstStyle/>
          <a:p>
            <a:pPr algn="r">
              <a:lnSpc>
                <a:spcPts val="5040"/>
              </a:lnSpc>
            </a:pPr>
            <a:r>
              <a:rPr lang="en-US" sz="3000">
                <a:solidFill>
                  <a:srgbClr val="F4F8F3"/>
                </a:solidFill>
                <a:latin typeface="Montserrat"/>
                <a:ea typeface="Montserrat"/>
                <a:cs typeface="Montserrat"/>
                <a:sym typeface="Montserrat"/>
              </a:rPr>
              <a:t>IGCSE COMPUTER SCIENCE</a:t>
            </a:r>
          </a:p>
        </p:txBody>
      </p:sp>
      <p:grpSp>
        <p:nvGrpSpPr>
          <p:cNvPr name="Group 6" id="6"/>
          <p:cNvGrpSpPr/>
          <p:nvPr/>
        </p:nvGrpSpPr>
        <p:grpSpPr>
          <a:xfrm rot="0">
            <a:off x="1261261" y="6044712"/>
            <a:ext cx="21000" cy="4716000"/>
            <a:chOff x="0" y="0"/>
            <a:chExt cx="28000" cy="6288000"/>
          </a:xfrm>
        </p:grpSpPr>
        <p:sp>
          <p:nvSpPr>
            <p:cNvPr name="Freeform 7" id="7"/>
            <p:cNvSpPr/>
            <p:nvPr/>
          </p:nvSpPr>
          <p:spPr>
            <a:xfrm flipH="false" flipV="false" rot="0">
              <a:off x="0" y="0"/>
              <a:ext cx="27940" cy="6288024"/>
            </a:xfrm>
            <a:custGeom>
              <a:avLst/>
              <a:gdLst/>
              <a:ahLst/>
              <a:cxnLst/>
              <a:rect r="r" b="b" t="t" l="l"/>
              <a:pathLst>
                <a:path h="6288024" w="27940">
                  <a:moveTo>
                    <a:pt x="0" y="0"/>
                  </a:moveTo>
                  <a:lnTo>
                    <a:pt x="27940" y="0"/>
                  </a:lnTo>
                  <a:lnTo>
                    <a:pt x="27940" y="6288024"/>
                  </a:lnTo>
                  <a:lnTo>
                    <a:pt x="0" y="6288024"/>
                  </a:lnTo>
                  <a:close/>
                </a:path>
              </a:pathLst>
            </a:custGeom>
            <a:solidFill>
              <a:srgbClr val="628474"/>
            </a:solidFill>
          </p:spPr>
        </p:sp>
      </p:grpSp>
      <p:sp>
        <p:nvSpPr>
          <p:cNvPr name="Freeform 8" id="8"/>
          <p:cNvSpPr/>
          <p:nvPr/>
        </p:nvSpPr>
        <p:spPr>
          <a:xfrm flipH="false" flipV="false" rot="0">
            <a:off x="-370080" y="4573864"/>
            <a:ext cx="6935064" cy="6958180"/>
          </a:xfrm>
          <a:custGeom>
            <a:avLst/>
            <a:gdLst/>
            <a:ahLst/>
            <a:cxnLst/>
            <a:rect r="r" b="b" t="t" l="l"/>
            <a:pathLst>
              <a:path h="6958180" w="6935064">
                <a:moveTo>
                  <a:pt x="0" y="0"/>
                </a:moveTo>
                <a:lnTo>
                  <a:pt x="6935064" y="0"/>
                </a:lnTo>
                <a:lnTo>
                  <a:pt x="6935064" y="6958181"/>
                </a:lnTo>
                <a:lnTo>
                  <a:pt x="0" y="6958181"/>
                </a:lnTo>
                <a:lnTo>
                  <a:pt x="0" y="0"/>
                </a:lnTo>
                <a:close/>
              </a:path>
            </a:pathLst>
          </a:custGeom>
          <a:blipFill>
            <a:blip r:embed="rId3"/>
            <a:stretch>
              <a:fillRect l="0" t="0" r="-20" b="0"/>
            </a:stretch>
          </a:blipFill>
        </p:spPr>
      </p:sp>
      <p:sp>
        <p:nvSpPr>
          <p:cNvPr name="TextBox 9" id="9"/>
          <p:cNvSpPr txBox="true"/>
          <p:nvPr/>
        </p:nvSpPr>
        <p:spPr>
          <a:xfrm rot="-5400000">
            <a:off x="-1068787" y="2758011"/>
            <a:ext cx="4716600" cy="1257870"/>
          </a:xfrm>
          <a:prstGeom prst="rect">
            <a:avLst/>
          </a:prstGeom>
        </p:spPr>
        <p:txBody>
          <a:bodyPr anchor="t" rtlCol="false" tIns="0" lIns="0" bIns="0" rIns="0">
            <a:spAutoFit/>
          </a:bodyPr>
          <a:lstStyle/>
          <a:p>
            <a:pPr algn="r">
              <a:lnSpc>
                <a:spcPts val="4607"/>
              </a:lnSpc>
            </a:pPr>
            <a:r>
              <a:rPr lang="en-US" sz="3199">
                <a:solidFill>
                  <a:srgbClr val="628474"/>
                </a:solidFill>
                <a:latin typeface="Montserrat"/>
                <a:ea typeface="Montserrat"/>
                <a:cs typeface="Montserrat"/>
                <a:sym typeface="Montserrat"/>
              </a:rPr>
              <a:t>CHAPTER 2: DATA TRANSMISSION</a:t>
            </a:r>
          </a:p>
        </p:txBody>
      </p:sp>
      <p:sp>
        <p:nvSpPr>
          <p:cNvPr name="TextBox 10" id="10"/>
          <p:cNvSpPr txBox="true"/>
          <p:nvPr/>
        </p:nvSpPr>
        <p:spPr>
          <a:xfrm rot="0">
            <a:off x="5220144" y="1453140"/>
            <a:ext cx="7847712" cy="667035"/>
          </a:xfrm>
          <a:prstGeom prst="rect">
            <a:avLst/>
          </a:prstGeom>
        </p:spPr>
        <p:txBody>
          <a:bodyPr anchor="t" rtlCol="false" tIns="0" lIns="0" bIns="0" rIns="0">
            <a:spAutoFit/>
          </a:bodyPr>
          <a:lstStyle/>
          <a:p>
            <a:pPr algn="l">
              <a:lnSpc>
                <a:spcPts val="4607"/>
              </a:lnSpc>
            </a:pPr>
            <a:r>
              <a:rPr lang="en-US" sz="3199">
                <a:solidFill>
                  <a:srgbClr val="F4F8F3"/>
                </a:solidFill>
                <a:latin typeface="Montserrat"/>
                <a:ea typeface="Montserrat"/>
                <a:cs typeface="Montserrat"/>
                <a:sym typeface="Montserrat"/>
              </a:rPr>
              <a:t>CHAPTER 2.1</a:t>
            </a:r>
          </a:p>
        </p:txBody>
      </p:sp>
      <p:grpSp>
        <p:nvGrpSpPr>
          <p:cNvPr name="Group 11" id="11"/>
          <p:cNvGrpSpPr/>
          <p:nvPr/>
        </p:nvGrpSpPr>
        <p:grpSpPr>
          <a:xfrm rot="0">
            <a:off x="2537237" y="167332"/>
            <a:ext cx="13213526" cy="9925515"/>
            <a:chOff x="0" y="0"/>
            <a:chExt cx="17618034" cy="13234020"/>
          </a:xfrm>
        </p:grpSpPr>
        <p:sp>
          <p:nvSpPr>
            <p:cNvPr name="Freeform 12" id="12"/>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4">
                <a:alphaModFix amt="9999"/>
              </a:blip>
              <a:stretch>
                <a:fillRect l="0" t="0" r="0" b="0"/>
              </a:stretch>
            </a:blipFill>
          </p:spPr>
        </p:sp>
        <p:sp>
          <p:nvSpPr>
            <p:cNvPr name="Freeform 13" id="13"/>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5">
                <a:alphaModFix amt="70000"/>
              </a:blip>
              <a:stretch>
                <a:fillRect l="0" t="0" r="0" b="0"/>
              </a:stretch>
            </a:blipFill>
          </p:spPr>
        </p:sp>
        <p:sp>
          <p:nvSpPr>
            <p:cNvPr name="TextBox 14" id="14"/>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6" tooltip="http://www.exampaperspractice.co.uk"/>
                </a:rPr>
                <a:t>www.exampaperspractice.co.uk</a:t>
              </a:r>
            </a:p>
          </p:txBody>
        </p:sp>
      </p:gr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F4F8F3"/>
        </a:solidFill>
      </p:bgPr>
    </p:bg>
    <p:spTree>
      <p:nvGrpSpPr>
        <p:cNvPr id="1" name=""/>
        <p:cNvGrpSpPr/>
        <p:nvPr/>
      </p:nvGrpSpPr>
      <p:grpSpPr>
        <a:xfrm>
          <a:off x="0" y="0"/>
          <a:ext cx="0" cy="0"/>
          <a:chOff x="0" y="0"/>
          <a:chExt cx="0" cy="0"/>
        </a:xfrm>
      </p:grpSpPr>
      <p:sp>
        <p:nvSpPr>
          <p:cNvPr name="Freeform 2" id="2"/>
          <p:cNvSpPr/>
          <p:nvPr/>
        </p:nvSpPr>
        <p:spPr>
          <a:xfrm flipH="false" flipV="false" rot="0">
            <a:off x="521601" y="2356458"/>
            <a:ext cx="1930748" cy="1930748"/>
          </a:xfrm>
          <a:custGeom>
            <a:avLst/>
            <a:gdLst/>
            <a:ahLst/>
            <a:cxnLst/>
            <a:rect r="r" b="b" t="t" l="l"/>
            <a:pathLst>
              <a:path h="1930748" w="1930748">
                <a:moveTo>
                  <a:pt x="0" y="0"/>
                </a:moveTo>
                <a:lnTo>
                  <a:pt x="1930748" y="0"/>
                </a:lnTo>
                <a:lnTo>
                  <a:pt x="1930748" y="1930748"/>
                </a:lnTo>
                <a:lnTo>
                  <a:pt x="0" y="1930748"/>
                </a:lnTo>
                <a:lnTo>
                  <a:pt x="0" y="0"/>
                </a:lnTo>
                <a:close/>
              </a:path>
            </a:pathLst>
          </a:custGeom>
          <a:blipFill>
            <a:blip r:embed="rId3"/>
            <a:stretch>
              <a:fillRect l="0" t="0" r="0" b="0"/>
            </a:stretch>
          </a:blipFill>
        </p:spPr>
      </p:sp>
      <p:sp>
        <p:nvSpPr>
          <p:cNvPr name="Freeform 3" id="3"/>
          <p:cNvSpPr/>
          <p:nvPr/>
        </p:nvSpPr>
        <p:spPr>
          <a:xfrm flipH="false" flipV="false" rot="0">
            <a:off x="804896" y="3321830"/>
            <a:ext cx="2329812" cy="2329812"/>
          </a:xfrm>
          <a:custGeom>
            <a:avLst/>
            <a:gdLst/>
            <a:ahLst/>
            <a:cxnLst/>
            <a:rect r="r" b="b" t="t" l="l"/>
            <a:pathLst>
              <a:path h="2329812" w="2329812">
                <a:moveTo>
                  <a:pt x="0" y="0"/>
                </a:moveTo>
                <a:lnTo>
                  <a:pt x="2329811" y="0"/>
                </a:lnTo>
                <a:lnTo>
                  <a:pt x="2329811" y="2329812"/>
                </a:lnTo>
                <a:lnTo>
                  <a:pt x="0" y="2329812"/>
                </a:lnTo>
                <a:lnTo>
                  <a:pt x="0" y="0"/>
                </a:lnTo>
                <a:close/>
              </a:path>
            </a:pathLst>
          </a:custGeom>
          <a:blipFill>
            <a:blip r:embed="rId4"/>
            <a:stretch>
              <a:fillRect l="0" t="0" r="0" b="0"/>
            </a:stretch>
          </a:blipFill>
        </p:spPr>
      </p:sp>
      <p:sp>
        <p:nvSpPr>
          <p:cNvPr name="Freeform 4" id="4"/>
          <p:cNvSpPr/>
          <p:nvPr/>
        </p:nvSpPr>
        <p:spPr>
          <a:xfrm flipH="false" flipV="false" rot="0">
            <a:off x="4029755" y="6521174"/>
            <a:ext cx="4379406" cy="2737130"/>
          </a:xfrm>
          <a:custGeom>
            <a:avLst/>
            <a:gdLst/>
            <a:ahLst/>
            <a:cxnLst/>
            <a:rect r="r" b="b" t="t" l="l"/>
            <a:pathLst>
              <a:path h="2737130" w="4379406">
                <a:moveTo>
                  <a:pt x="0" y="0"/>
                </a:moveTo>
                <a:lnTo>
                  <a:pt x="4379405" y="0"/>
                </a:lnTo>
                <a:lnTo>
                  <a:pt x="4379405" y="2737129"/>
                </a:lnTo>
                <a:lnTo>
                  <a:pt x="0" y="2737129"/>
                </a:lnTo>
                <a:lnTo>
                  <a:pt x="0" y="0"/>
                </a:lnTo>
                <a:close/>
              </a:path>
            </a:pathLst>
          </a:custGeom>
          <a:blipFill>
            <a:blip r:embed="rId5"/>
            <a:stretch>
              <a:fillRect l="0" t="0" r="0" b="0"/>
            </a:stretch>
          </a:blipFill>
        </p:spPr>
      </p:sp>
      <p:sp>
        <p:nvSpPr>
          <p:cNvPr name="TextBox 5" id="5"/>
          <p:cNvSpPr txBox="true"/>
          <p:nvPr/>
        </p:nvSpPr>
        <p:spPr>
          <a:xfrm rot="0">
            <a:off x="804900" y="105000"/>
            <a:ext cx="6185400" cy="1683736"/>
          </a:xfrm>
          <a:prstGeom prst="rect">
            <a:avLst/>
          </a:prstGeom>
        </p:spPr>
        <p:txBody>
          <a:bodyPr anchor="t" rtlCol="false" tIns="0" lIns="0" bIns="0" rIns="0">
            <a:spAutoFit/>
          </a:bodyPr>
          <a:lstStyle/>
          <a:p>
            <a:pPr algn="ctr">
              <a:lnSpc>
                <a:spcPts val="10752"/>
              </a:lnSpc>
            </a:pPr>
            <a:r>
              <a:rPr lang="en-US" sz="6400">
                <a:solidFill>
                  <a:srgbClr val="000000"/>
                </a:solidFill>
                <a:latin typeface="Abhaya Libre"/>
                <a:ea typeface="Abhaya Libre"/>
                <a:cs typeface="Abhaya Libre"/>
                <a:sym typeface="Abhaya Libre"/>
              </a:rPr>
              <a:t>Packet Structure</a:t>
            </a:r>
          </a:p>
        </p:txBody>
      </p:sp>
      <p:sp>
        <p:nvSpPr>
          <p:cNvPr name="TextBox 6" id="6"/>
          <p:cNvSpPr txBox="true"/>
          <p:nvPr/>
        </p:nvSpPr>
        <p:spPr>
          <a:xfrm rot="0">
            <a:off x="1128802" y="2563900"/>
            <a:ext cx="795600" cy="1411046"/>
          </a:xfrm>
          <a:prstGeom prst="rect">
            <a:avLst/>
          </a:prstGeom>
        </p:spPr>
        <p:txBody>
          <a:bodyPr anchor="t" rtlCol="false" tIns="0" lIns="0" bIns="0" rIns="0">
            <a:spAutoFit/>
          </a:bodyPr>
          <a:lstStyle/>
          <a:p>
            <a:pPr algn="ctr">
              <a:lnSpc>
                <a:spcPts val="9071"/>
              </a:lnSpc>
            </a:pPr>
            <a:r>
              <a:rPr lang="en-US" sz="5400">
                <a:solidFill>
                  <a:srgbClr val="000000"/>
                </a:solidFill>
                <a:latin typeface="Montserrat"/>
                <a:ea typeface="Montserrat"/>
                <a:cs typeface="Montserrat"/>
                <a:sym typeface="Montserrat"/>
              </a:rPr>
              <a:t>P1</a:t>
            </a:r>
          </a:p>
        </p:txBody>
      </p:sp>
      <p:sp>
        <p:nvSpPr>
          <p:cNvPr name="Freeform 7" id="7"/>
          <p:cNvSpPr/>
          <p:nvPr/>
        </p:nvSpPr>
        <p:spPr>
          <a:xfrm flipH="false" flipV="false" rot="0">
            <a:off x="8409160" y="6521174"/>
            <a:ext cx="4379406" cy="2737130"/>
          </a:xfrm>
          <a:custGeom>
            <a:avLst/>
            <a:gdLst/>
            <a:ahLst/>
            <a:cxnLst/>
            <a:rect r="r" b="b" t="t" l="l"/>
            <a:pathLst>
              <a:path h="2737130" w="4379406">
                <a:moveTo>
                  <a:pt x="0" y="0"/>
                </a:moveTo>
                <a:lnTo>
                  <a:pt x="4379406" y="0"/>
                </a:lnTo>
                <a:lnTo>
                  <a:pt x="4379406" y="2737129"/>
                </a:lnTo>
                <a:lnTo>
                  <a:pt x="0" y="2737129"/>
                </a:lnTo>
                <a:lnTo>
                  <a:pt x="0" y="0"/>
                </a:lnTo>
                <a:close/>
              </a:path>
            </a:pathLst>
          </a:custGeom>
          <a:blipFill>
            <a:blip r:embed="rId6"/>
            <a:stretch>
              <a:fillRect l="0" t="0" r="0" b="0"/>
            </a:stretch>
          </a:blipFill>
        </p:spPr>
      </p:sp>
      <p:sp>
        <p:nvSpPr>
          <p:cNvPr name="Freeform 8" id="8"/>
          <p:cNvSpPr/>
          <p:nvPr/>
        </p:nvSpPr>
        <p:spPr>
          <a:xfrm flipH="false" flipV="false" rot="0">
            <a:off x="12788570" y="6521174"/>
            <a:ext cx="4379406" cy="2737130"/>
          </a:xfrm>
          <a:custGeom>
            <a:avLst/>
            <a:gdLst/>
            <a:ahLst/>
            <a:cxnLst/>
            <a:rect r="r" b="b" t="t" l="l"/>
            <a:pathLst>
              <a:path h="2737130" w="4379406">
                <a:moveTo>
                  <a:pt x="0" y="0"/>
                </a:moveTo>
                <a:lnTo>
                  <a:pt x="4379406" y="0"/>
                </a:lnTo>
                <a:lnTo>
                  <a:pt x="4379406" y="2737129"/>
                </a:lnTo>
                <a:lnTo>
                  <a:pt x="0" y="2737129"/>
                </a:lnTo>
                <a:lnTo>
                  <a:pt x="0" y="0"/>
                </a:lnTo>
                <a:close/>
              </a:path>
            </a:pathLst>
          </a:custGeom>
          <a:blipFill>
            <a:blip r:embed="rId7"/>
            <a:stretch>
              <a:fillRect l="0" t="0" r="0" b="0"/>
            </a:stretch>
          </a:blipFill>
        </p:spPr>
      </p:sp>
      <p:sp>
        <p:nvSpPr>
          <p:cNvPr name="TextBox 9" id="9"/>
          <p:cNvSpPr txBox="true"/>
          <p:nvPr/>
        </p:nvSpPr>
        <p:spPr>
          <a:xfrm rot="0">
            <a:off x="5268902" y="7309150"/>
            <a:ext cx="2230800" cy="1095363"/>
          </a:xfrm>
          <a:prstGeom prst="rect">
            <a:avLst/>
          </a:prstGeom>
        </p:spPr>
        <p:txBody>
          <a:bodyPr anchor="t" rtlCol="false" tIns="0" lIns="0" bIns="0" rIns="0">
            <a:spAutoFit/>
          </a:bodyPr>
          <a:lstStyle/>
          <a:p>
            <a:pPr algn="ctr">
              <a:lnSpc>
                <a:spcPts val="7056"/>
              </a:lnSpc>
            </a:pPr>
            <a:r>
              <a:rPr lang="en-US" sz="4200">
                <a:solidFill>
                  <a:srgbClr val="000000"/>
                </a:solidFill>
                <a:latin typeface="Montserrat"/>
                <a:ea typeface="Montserrat"/>
                <a:cs typeface="Montserrat"/>
                <a:sym typeface="Montserrat"/>
              </a:rPr>
              <a:t>Header</a:t>
            </a:r>
          </a:p>
        </p:txBody>
      </p:sp>
      <p:sp>
        <p:nvSpPr>
          <p:cNvPr name="TextBox 10" id="10"/>
          <p:cNvSpPr txBox="true"/>
          <p:nvPr/>
        </p:nvSpPr>
        <p:spPr>
          <a:xfrm rot="0">
            <a:off x="9556900" y="7309150"/>
            <a:ext cx="2322209" cy="1095363"/>
          </a:xfrm>
          <a:prstGeom prst="rect">
            <a:avLst/>
          </a:prstGeom>
        </p:spPr>
        <p:txBody>
          <a:bodyPr anchor="t" rtlCol="false" tIns="0" lIns="0" bIns="0" rIns="0">
            <a:spAutoFit/>
          </a:bodyPr>
          <a:lstStyle/>
          <a:p>
            <a:pPr algn="ctr">
              <a:lnSpc>
                <a:spcPts val="7056"/>
              </a:lnSpc>
            </a:pPr>
            <a:r>
              <a:rPr lang="en-US" sz="4200">
                <a:solidFill>
                  <a:srgbClr val="000000"/>
                </a:solidFill>
                <a:latin typeface="Montserrat"/>
                <a:ea typeface="Montserrat"/>
                <a:cs typeface="Montserrat"/>
                <a:sym typeface="Montserrat"/>
              </a:rPr>
              <a:t>Payload</a:t>
            </a:r>
          </a:p>
        </p:txBody>
      </p:sp>
      <p:sp>
        <p:nvSpPr>
          <p:cNvPr name="TextBox 11" id="11"/>
          <p:cNvSpPr txBox="true"/>
          <p:nvPr/>
        </p:nvSpPr>
        <p:spPr>
          <a:xfrm rot="0">
            <a:off x="14161048" y="7309150"/>
            <a:ext cx="1786200" cy="1095363"/>
          </a:xfrm>
          <a:prstGeom prst="rect">
            <a:avLst/>
          </a:prstGeom>
        </p:spPr>
        <p:txBody>
          <a:bodyPr anchor="t" rtlCol="false" tIns="0" lIns="0" bIns="0" rIns="0">
            <a:spAutoFit/>
          </a:bodyPr>
          <a:lstStyle/>
          <a:p>
            <a:pPr algn="ctr">
              <a:lnSpc>
                <a:spcPts val="7056"/>
              </a:lnSpc>
            </a:pPr>
            <a:r>
              <a:rPr lang="en-US" sz="4200">
                <a:solidFill>
                  <a:srgbClr val="000000"/>
                </a:solidFill>
                <a:latin typeface="Montserrat"/>
                <a:ea typeface="Montserrat"/>
                <a:cs typeface="Montserrat"/>
                <a:sym typeface="Montserrat"/>
              </a:rPr>
              <a:t>Trailer</a:t>
            </a:r>
          </a:p>
        </p:txBody>
      </p:sp>
      <p:sp>
        <p:nvSpPr>
          <p:cNvPr name="TextBox 12" id="12"/>
          <p:cNvSpPr txBox="true"/>
          <p:nvPr/>
        </p:nvSpPr>
        <p:spPr>
          <a:xfrm rot="0">
            <a:off x="4029755" y="4795169"/>
            <a:ext cx="9800400" cy="1568886"/>
          </a:xfrm>
          <a:prstGeom prst="rect">
            <a:avLst/>
          </a:prstGeom>
        </p:spPr>
        <p:txBody>
          <a:bodyPr anchor="t" rtlCol="false" tIns="0" lIns="0" bIns="0" rIns="0">
            <a:spAutoFit/>
          </a:bodyPr>
          <a:lstStyle/>
          <a:p>
            <a:pPr algn="ctr">
              <a:lnSpc>
                <a:spcPts val="10080"/>
              </a:lnSpc>
            </a:pPr>
            <a:r>
              <a:rPr lang="en-US" sz="6000">
                <a:solidFill>
                  <a:srgbClr val="000000"/>
                </a:solidFill>
                <a:latin typeface="Abhaya Libre"/>
                <a:ea typeface="Abhaya Libre"/>
                <a:cs typeface="Abhaya Libre"/>
                <a:sym typeface="Abhaya Libre"/>
              </a:rPr>
              <a:t>A typical packet is split up into: </a:t>
            </a:r>
          </a:p>
        </p:txBody>
      </p:sp>
      <p:grpSp>
        <p:nvGrpSpPr>
          <p:cNvPr name="Group 13" id="13"/>
          <p:cNvGrpSpPr/>
          <p:nvPr/>
        </p:nvGrpSpPr>
        <p:grpSpPr>
          <a:xfrm rot="0">
            <a:off x="2537237" y="167332"/>
            <a:ext cx="13213526" cy="9925515"/>
            <a:chOff x="0" y="0"/>
            <a:chExt cx="17618034" cy="13234020"/>
          </a:xfrm>
        </p:grpSpPr>
        <p:sp>
          <p:nvSpPr>
            <p:cNvPr name="Freeform 14" id="14"/>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8">
                <a:alphaModFix amt="9999"/>
              </a:blip>
              <a:stretch>
                <a:fillRect l="0" t="0" r="0" b="0"/>
              </a:stretch>
            </a:blipFill>
          </p:spPr>
        </p:sp>
        <p:sp>
          <p:nvSpPr>
            <p:cNvPr name="Freeform 15" id="15"/>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9">
                <a:alphaModFix amt="70000"/>
              </a:blip>
              <a:stretch>
                <a:fillRect l="0" t="0" r="0" b="0"/>
              </a:stretch>
            </a:blipFill>
          </p:spPr>
        </p:sp>
        <p:sp>
          <p:nvSpPr>
            <p:cNvPr name="TextBox 16" id="16"/>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10" tooltip="http://www.exampaperspractice.co.uk"/>
                </a:rPr>
                <a:t>www.exampaperspractice.co.uk</a:t>
              </a:r>
            </a:p>
          </p:txBody>
        </p:sp>
      </p:gr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F4F8F3"/>
        </a:solidFill>
      </p:bgPr>
    </p:bg>
    <p:spTree>
      <p:nvGrpSpPr>
        <p:cNvPr id="1" name=""/>
        <p:cNvGrpSpPr/>
        <p:nvPr/>
      </p:nvGrpSpPr>
      <p:grpSpPr>
        <a:xfrm>
          <a:off x="0" y="0"/>
          <a:ext cx="0" cy="0"/>
          <a:chOff x="0" y="0"/>
          <a:chExt cx="0" cy="0"/>
        </a:xfrm>
      </p:grpSpPr>
      <p:sp>
        <p:nvSpPr>
          <p:cNvPr name="TextBox 2" id="2"/>
          <p:cNvSpPr txBox="true"/>
          <p:nvPr/>
        </p:nvSpPr>
        <p:spPr>
          <a:xfrm rot="0">
            <a:off x="500027" y="230763"/>
            <a:ext cx="4957800" cy="1095363"/>
          </a:xfrm>
          <a:prstGeom prst="rect">
            <a:avLst/>
          </a:prstGeom>
        </p:spPr>
        <p:txBody>
          <a:bodyPr anchor="t" rtlCol="false" tIns="0" lIns="0" bIns="0" rIns="0">
            <a:spAutoFit/>
          </a:bodyPr>
          <a:lstStyle/>
          <a:p>
            <a:pPr algn="l">
              <a:lnSpc>
                <a:spcPts val="7056"/>
              </a:lnSpc>
            </a:pPr>
            <a:r>
              <a:rPr lang="en-US" sz="4200">
                <a:solidFill>
                  <a:srgbClr val="000000"/>
                </a:solidFill>
                <a:latin typeface="Montserrat"/>
                <a:ea typeface="Montserrat"/>
                <a:cs typeface="Montserrat"/>
                <a:sym typeface="Montserrat"/>
              </a:rPr>
              <a:t>Data Transmission</a:t>
            </a:r>
          </a:p>
        </p:txBody>
      </p:sp>
      <p:sp>
        <p:nvSpPr>
          <p:cNvPr name="TextBox 3" id="3"/>
          <p:cNvSpPr txBox="true"/>
          <p:nvPr/>
        </p:nvSpPr>
        <p:spPr>
          <a:xfrm rot="0">
            <a:off x="500027" y="1377980"/>
            <a:ext cx="16083600" cy="2905089"/>
          </a:xfrm>
          <a:prstGeom prst="rect">
            <a:avLst/>
          </a:prstGeom>
        </p:spPr>
        <p:txBody>
          <a:bodyPr anchor="t" rtlCol="false" tIns="0" lIns="0" bIns="0" rIns="0">
            <a:spAutoFit/>
          </a:bodyPr>
          <a:lstStyle/>
          <a:p>
            <a:pPr algn="l" marL="1204584" indent="-401528" lvl="2">
              <a:lnSpc>
                <a:spcPts val="7056"/>
              </a:lnSpc>
              <a:buFont typeface="Arial"/>
              <a:buChar char="⚬"/>
            </a:pPr>
            <a:r>
              <a:rPr lang="en-US" sz="4200">
                <a:solidFill>
                  <a:srgbClr val="000000"/>
                </a:solidFill>
                <a:latin typeface="Montserrat"/>
                <a:ea typeface="Montserrat"/>
                <a:cs typeface="Montserrat"/>
                <a:sym typeface="Montserrat"/>
              </a:rPr>
              <a:t>There are several different methods of transmitting data depending on the types of hardware and connections being used.</a:t>
            </a:r>
          </a:p>
        </p:txBody>
      </p:sp>
      <p:sp>
        <p:nvSpPr>
          <p:cNvPr name="Freeform 4" id="4"/>
          <p:cNvSpPr/>
          <p:nvPr/>
        </p:nvSpPr>
        <p:spPr>
          <a:xfrm flipH="false" flipV="false" rot="0">
            <a:off x="2978715" y="5974774"/>
            <a:ext cx="4419642" cy="2762275"/>
          </a:xfrm>
          <a:custGeom>
            <a:avLst/>
            <a:gdLst/>
            <a:ahLst/>
            <a:cxnLst/>
            <a:rect r="r" b="b" t="t" l="l"/>
            <a:pathLst>
              <a:path h="2762275" w="4419642">
                <a:moveTo>
                  <a:pt x="0" y="0"/>
                </a:moveTo>
                <a:lnTo>
                  <a:pt x="4419642" y="0"/>
                </a:lnTo>
                <a:lnTo>
                  <a:pt x="4419642" y="2762276"/>
                </a:lnTo>
                <a:lnTo>
                  <a:pt x="0" y="2762276"/>
                </a:lnTo>
                <a:lnTo>
                  <a:pt x="0" y="0"/>
                </a:lnTo>
                <a:close/>
              </a:path>
            </a:pathLst>
          </a:custGeom>
          <a:blipFill>
            <a:blip r:embed="rId3"/>
            <a:stretch>
              <a:fillRect l="0" t="0" r="0" b="0"/>
            </a:stretch>
          </a:blipFill>
        </p:spPr>
      </p:sp>
      <p:sp>
        <p:nvSpPr>
          <p:cNvPr name="Freeform 5" id="5"/>
          <p:cNvSpPr/>
          <p:nvPr/>
        </p:nvSpPr>
        <p:spPr>
          <a:xfrm flipH="false" flipV="false" rot="0">
            <a:off x="10167052" y="5570632"/>
            <a:ext cx="5712893" cy="3570558"/>
          </a:xfrm>
          <a:custGeom>
            <a:avLst/>
            <a:gdLst/>
            <a:ahLst/>
            <a:cxnLst/>
            <a:rect r="r" b="b" t="t" l="l"/>
            <a:pathLst>
              <a:path h="3570558" w="5712893">
                <a:moveTo>
                  <a:pt x="0" y="0"/>
                </a:moveTo>
                <a:lnTo>
                  <a:pt x="5712893" y="0"/>
                </a:lnTo>
                <a:lnTo>
                  <a:pt x="5712893" y="3570558"/>
                </a:lnTo>
                <a:lnTo>
                  <a:pt x="0" y="3570558"/>
                </a:lnTo>
                <a:lnTo>
                  <a:pt x="0" y="0"/>
                </a:lnTo>
                <a:close/>
              </a:path>
            </a:pathLst>
          </a:custGeom>
          <a:blipFill>
            <a:blip r:embed="rId4"/>
            <a:stretch>
              <a:fillRect l="0" t="0" r="0" b="0"/>
            </a:stretch>
          </a:blipFill>
        </p:spPr>
      </p:sp>
      <p:sp>
        <p:nvSpPr>
          <p:cNvPr name="TextBox 6" id="6"/>
          <p:cNvSpPr txBox="true"/>
          <p:nvPr/>
        </p:nvSpPr>
        <p:spPr>
          <a:xfrm rot="0">
            <a:off x="10712792" y="5840553"/>
            <a:ext cx="4375200" cy="2905089"/>
          </a:xfrm>
          <a:prstGeom prst="rect">
            <a:avLst/>
          </a:prstGeom>
        </p:spPr>
        <p:txBody>
          <a:bodyPr anchor="t" rtlCol="false" tIns="0" lIns="0" bIns="0" rIns="0">
            <a:spAutoFit/>
          </a:bodyPr>
          <a:lstStyle/>
          <a:p>
            <a:pPr algn="l" marL="1204584" indent="-401528" lvl="2">
              <a:lnSpc>
                <a:spcPts val="7056"/>
              </a:lnSpc>
              <a:buFont typeface="Arial"/>
              <a:buChar char="⚬"/>
            </a:pPr>
            <a:r>
              <a:rPr lang="en-US" sz="4200">
                <a:solidFill>
                  <a:srgbClr val="000000"/>
                </a:solidFill>
                <a:latin typeface="Montserrat"/>
                <a:ea typeface="Montserrat"/>
                <a:cs typeface="Montserrat"/>
                <a:sym typeface="Montserrat"/>
              </a:rPr>
              <a:t>Simplex</a:t>
            </a:r>
          </a:p>
          <a:p>
            <a:pPr algn="l" marL="1204584" indent="-401528" lvl="2">
              <a:lnSpc>
                <a:spcPts val="7056"/>
              </a:lnSpc>
              <a:buFont typeface="Arial"/>
              <a:buChar char="⚬"/>
            </a:pPr>
            <a:r>
              <a:rPr lang="en-US" sz="4200">
                <a:solidFill>
                  <a:srgbClr val="000000"/>
                </a:solidFill>
                <a:latin typeface="Montserrat"/>
                <a:ea typeface="Montserrat"/>
                <a:cs typeface="Montserrat"/>
                <a:sym typeface="Montserrat"/>
              </a:rPr>
              <a:t>Half-duplex</a:t>
            </a:r>
          </a:p>
          <a:p>
            <a:pPr algn="l" marL="1204584" indent="-401528" lvl="2">
              <a:lnSpc>
                <a:spcPts val="7056"/>
              </a:lnSpc>
              <a:buFont typeface="Arial"/>
              <a:buChar char="⚬"/>
            </a:pPr>
            <a:r>
              <a:rPr lang="en-US" sz="4200">
                <a:solidFill>
                  <a:srgbClr val="000000"/>
                </a:solidFill>
                <a:latin typeface="Montserrat"/>
                <a:ea typeface="Montserrat"/>
                <a:cs typeface="Montserrat"/>
                <a:sym typeface="Montserrat"/>
              </a:rPr>
              <a:t>Full-duplex</a:t>
            </a:r>
          </a:p>
        </p:txBody>
      </p:sp>
      <p:sp>
        <p:nvSpPr>
          <p:cNvPr name="TextBox 7" id="7"/>
          <p:cNvSpPr txBox="true"/>
          <p:nvPr/>
        </p:nvSpPr>
        <p:spPr>
          <a:xfrm rot="0">
            <a:off x="10447548" y="4559892"/>
            <a:ext cx="5884800" cy="1095363"/>
          </a:xfrm>
          <a:prstGeom prst="rect">
            <a:avLst/>
          </a:prstGeom>
        </p:spPr>
        <p:txBody>
          <a:bodyPr anchor="t" rtlCol="false" tIns="0" lIns="0" bIns="0" rIns="0">
            <a:spAutoFit/>
          </a:bodyPr>
          <a:lstStyle/>
          <a:p>
            <a:pPr algn="l">
              <a:lnSpc>
                <a:spcPts val="7056"/>
              </a:lnSpc>
            </a:pPr>
            <a:r>
              <a:rPr lang="en-US" sz="4200">
                <a:solidFill>
                  <a:srgbClr val="000000"/>
                </a:solidFill>
                <a:latin typeface="Montserrat"/>
                <a:ea typeface="Montserrat"/>
                <a:cs typeface="Montserrat"/>
                <a:sym typeface="Montserrat"/>
              </a:rPr>
              <a:t>Transmission Mode</a:t>
            </a:r>
          </a:p>
        </p:txBody>
      </p:sp>
      <p:sp>
        <p:nvSpPr>
          <p:cNvPr name="TextBox 8" id="8"/>
          <p:cNvSpPr txBox="true"/>
          <p:nvPr/>
        </p:nvSpPr>
        <p:spPr>
          <a:xfrm rot="0">
            <a:off x="1666150" y="4876800"/>
            <a:ext cx="7318800" cy="1095363"/>
          </a:xfrm>
          <a:prstGeom prst="rect">
            <a:avLst/>
          </a:prstGeom>
        </p:spPr>
        <p:txBody>
          <a:bodyPr anchor="t" rtlCol="false" tIns="0" lIns="0" bIns="0" rIns="0">
            <a:spAutoFit/>
          </a:bodyPr>
          <a:lstStyle/>
          <a:p>
            <a:pPr algn="l">
              <a:lnSpc>
                <a:spcPts val="7056"/>
              </a:lnSpc>
            </a:pPr>
            <a:r>
              <a:rPr lang="en-US" sz="4200">
                <a:solidFill>
                  <a:srgbClr val="000000"/>
                </a:solidFill>
                <a:latin typeface="Montserrat"/>
                <a:ea typeface="Montserrat"/>
                <a:cs typeface="Montserrat"/>
                <a:sym typeface="Montserrat"/>
              </a:rPr>
              <a:t>Types of data transmission</a:t>
            </a:r>
          </a:p>
        </p:txBody>
      </p:sp>
      <p:sp>
        <p:nvSpPr>
          <p:cNvPr name="TextBox 9" id="9"/>
          <p:cNvSpPr txBox="true"/>
          <p:nvPr/>
        </p:nvSpPr>
        <p:spPr>
          <a:xfrm rot="0">
            <a:off x="3381334" y="6292998"/>
            <a:ext cx="3519000" cy="2000226"/>
          </a:xfrm>
          <a:prstGeom prst="rect">
            <a:avLst/>
          </a:prstGeom>
        </p:spPr>
        <p:txBody>
          <a:bodyPr anchor="t" rtlCol="false" tIns="0" lIns="0" bIns="0" rIns="0">
            <a:spAutoFit/>
          </a:bodyPr>
          <a:lstStyle/>
          <a:p>
            <a:pPr algn="l" marL="1204584" indent="-401528" lvl="2">
              <a:lnSpc>
                <a:spcPts val="7056"/>
              </a:lnSpc>
              <a:buFont typeface="Arial"/>
              <a:buChar char="⚬"/>
            </a:pPr>
            <a:r>
              <a:rPr lang="en-US" sz="4200">
                <a:solidFill>
                  <a:srgbClr val="000000"/>
                </a:solidFill>
                <a:latin typeface="Montserrat"/>
                <a:ea typeface="Montserrat"/>
                <a:cs typeface="Montserrat"/>
                <a:sym typeface="Montserrat"/>
              </a:rPr>
              <a:t>Serial</a:t>
            </a:r>
          </a:p>
          <a:p>
            <a:pPr algn="l" marL="1204584" indent="-401528" lvl="2">
              <a:lnSpc>
                <a:spcPts val="7056"/>
              </a:lnSpc>
              <a:buFont typeface="Arial"/>
              <a:buChar char="⚬"/>
            </a:pPr>
            <a:r>
              <a:rPr lang="en-US" sz="4200">
                <a:solidFill>
                  <a:srgbClr val="000000"/>
                </a:solidFill>
                <a:latin typeface="Montserrat"/>
                <a:ea typeface="Montserrat"/>
                <a:cs typeface="Montserrat"/>
                <a:sym typeface="Montserrat"/>
              </a:rPr>
              <a:t>Parallel</a:t>
            </a:r>
          </a:p>
        </p:txBody>
      </p:sp>
      <p:grpSp>
        <p:nvGrpSpPr>
          <p:cNvPr name="Group 10" id="10"/>
          <p:cNvGrpSpPr/>
          <p:nvPr/>
        </p:nvGrpSpPr>
        <p:grpSpPr>
          <a:xfrm rot="0">
            <a:off x="2537237" y="167332"/>
            <a:ext cx="13213526" cy="9925515"/>
            <a:chOff x="0" y="0"/>
            <a:chExt cx="17618034" cy="13234020"/>
          </a:xfrm>
        </p:grpSpPr>
        <p:sp>
          <p:nvSpPr>
            <p:cNvPr name="Freeform 11" id="11"/>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5">
                <a:alphaModFix amt="9999"/>
              </a:blip>
              <a:stretch>
                <a:fillRect l="0" t="0" r="0" b="0"/>
              </a:stretch>
            </a:blipFill>
          </p:spPr>
        </p:sp>
        <p:sp>
          <p:nvSpPr>
            <p:cNvPr name="Freeform 12" id="12"/>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6">
                <a:alphaModFix amt="70000"/>
              </a:blip>
              <a:stretch>
                <a:fillRect l="0" t="0" r="0" b="0"/>
              </a:stretch>
            </a:blipFill>
          </p:spPr>
        </p:sp>
        <p:sp>
          <p:nvSpPr>
            <p:cNvPr name="TextBox 13" id="13"/>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7" tooltip="http://www.exampaperspractice.co.uk"/>
                </a:rPr>
                <a:t>www.exampaperspractice.co.uk</a:t>
              </a:r>
            </a:p>
          </p:txBody>
        </p:sp>
      </p:gr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bg>
      <p:bgPr>
        <a:solidFill>
          <a:srgbClr val="F4F8F3"/>
        </a:solidFill>
      </p:bgPr>
    </p:bg>
    <p:spTree>
      <p:nvGrpSpPr>
        <p:cNvPr id="1" name=""/>
        <p:cNvGrpSpPr/>
        <p:nvPr/>
      </p:nvGrpSpPr>
      <p:grpSpPr>
        <a:xfrm>
          <a:off x="0" y="0"/>
          <a:ext cx="0" cy="0"/>
          <a:chOff x="0" y="0"/>
          <a:chExt cx="0" cy="0"/>
        </a:xfrm>
      </p:grpSpPr>
      <p:sp>
        <p:nvSpPr>
          <p:cNvPr name="TextBox 2" id="2"/>
          <p:cNvSpPr txBox="true"/>
          <p:nvPr/>
        </p:nvSpPr>
        <p:spPr>
          <a:xfrm rot="0">
            <a:off x="500027" y="230763"/>
            <a:ext cx="4957800" cy="1095363"/>
          </a:xfrm>
          <a:prstGeom prst="rect">
            <a:avLst/>
          </a:prstGeom>
        </p:spPr>
        <p:txBody>
          <a:bodyPr anchor="t" rtlCol="false" tIns="0" lIns="0" bIns="0" rIns="0">
            <a:spAutoFit/>
          </a:bodyPr>
          <a:lstStyle/>
          <a:p>
            <a:pPr algn="l">
              <a:lnSpc>
                <a:spcPts val="7056"/>
              </a:lnSpc>
            </a:pPr>
            <a:r>
              <a:rPr lang="en-US" sz="4200">
                <a:solidFill>
                  <a:srgbClr val="000000"/>
                </a:solidFill>
                <a:latin typeface="Montserrat"/>
                <a:ea typeface="Montserrat"/>
                <a:cs typeface="Montserrat"/>
                <a:sym typeface="Montserrat"/>
              </a:rPr>
              <a:t>Data Transmission</a:t>
            </a:r>
          </a:p>
        </p:txBody>
      </p:sp>
      <p:sp>
        <p:nvSpPr>
          <p:cNvPr name="TextBox 3" id="3"/>
          <p:cNvSpPr txBox="true"/>
          <p:nvPr/>
        </p:nvSpPr>
        <p:spPr>
          <a:xfrm rot="0">
            <a:off x="500027" y="1377980"/>
            <a:ext cx="16083600" cy="2905089"/>
          </a:xfrm>
          <a:prstGeom prst="rect">
            <a:avLst/>
          </a:prstGeom>
        </p:spPr>
        <p:txBody>
          <a:bodyPr anchor="t" rtlCol="false" tIns="0" lIns="0" bIns="0" rIns="0">
            <a:spAutoFit/>
          </a:bodyPr>
          <a:lstStyle/>
          <a:p>
            <a:pPr algn="l" marL="1204584" indent="-401528" lvl="2">
              <a:lnSpc>
                <a:spcPts val="7056"/>
              </a:lnSpc>
              <a:buFont typeface="Arial"/>
              <a:buChar char="⚬"/>
            </a:pPr>
            <a:r>
              <a:rPr lang="en-US" sz="4200">
                <a:solidFill>
                  <a:srgbClr val="000000"/>
                </a:solidFill>
                <a:latin typeface="Montserrat"/>
                <a:ea typeface="Montserrat"/>
                <a:cs typeface="Montserrat"/>
                <a:sym typeface="Montserrat"/>
              </a:rPr>
              <a:t>There are several different methods of transmitting data depending on the types of hardware and connections being used.</a:t>
            </a:r>
          </a:p>
        </p:txBody>
      </p:sp>
      <p:sp>
        <p:nvSpPr>
          <p:cNvPr name="Freeform 4" id="4"/>
          <p:cNvSpPr/>
          <p:nvPr/>
        </p:nvSpPr>
        <p:spPr>
          <a:xfrm flipH="false" flipV="false" rot="0">
            <a:off x="2978715" y="5974774"/>
            <a:ext cx="4419642" cy="2762275"/>
          </a:xfrm>
          <a:custGeom>
            <a:avLst/>
            <a:gdLst/>
            <a:ahLst/>
            <a:cxnLst/>
            <a:rect r="r" b="b" t="t" l="l"/>
            <a:pathLst>
              <a:path h="2762275" w="4419642">
                <a:moveTo>
                  <a:pt x="0" y="0"/>
                </a:moveTo>
                <a:lnTo>
                  <a:pt x="4419642" y="0"/>
                </a:lnTo>
                <a:lnTo>
                  <a:pt x="4419642" y="2762276"/>
                </a:lnTo>
                <a:lnTo>
                  <a:pt x="0" y="2762276"/>
                </a:lnTo>
                <a:lnTo>
                  <a:pt x="0" y="0"/>
                </a:lnTo>
                <a:close/>
              </a:path>
            </a:pathLst>
          </a:custGeom>
          <a:blipFill>
            <a:blip r:embed="rId3"/>
            <a:stretch>
              <a:fillRect l="0" t="0" r="0" b="0"/>
            </a:stretch>
          </a:blipFill>
        </p:spPr>
      </p:sp>
      <p:sp>
        <p:nvSpPr>
          <p:cNvPr name="TextBox 5" id="5"/>
          <p:cNvSpPr txBox="true"/>
          <p:nvPr/>
        </p:nvSpPr>
        <p:spPr>
          <a:xfrm rot="0">
            <a:off x="1666150" y="4876800"/>
            <a:ext cx="7318800" cy="1095363"/>
          </a:xfrm>
          <a:prstGeom prst="rect">
            <a:avLst/>
          </a:prstGeom>
        </p:spPr>
        <p:txBody>
          <a:bodyPr anchor="t" rtlCol="false" tIns="0" lIns="0" bIns="0" rIns="0">
            <a:spAutoFit/>
          </a:bodyPr>
          <a:lstStyle/>
          <a:p>
            <a:pPr algn="l">
              <a:lnSpc>
                <a:spcPts val="7056"/>
              </a:lnSpc>
            </a:pPr>
            <a:r>
              <a:rPr lang="en-US" sz="4200">
                <a:solidFill>
                  <a:srgbClr val="000000"/>
                </a:solidFill>
                <a:latin typeface="Montserrat"/>
                <a:ea typeface="Montserrat"/>
                <a:cs typeface="Montserrat"/>
                <a:sym typeface="Montserrat"/>
              </a:rPr>
              <a:t>Types of data transmission</a:t>
            </a:r>
          </a:p>
        </p:txBody>
      </p:sp>
      <p:sp>
        <p:nvSpPr>
          <p:cNvPr name="TextBox 6" id="6"/>
          <p:cNvSpPr txBox="true"/>
          <p:nvPr/>
        </p:nvSpPr>
        <p:spPr>
          <a:xfrm rot="0">
            <a:off x="3381334" y="6292998"/>
            <a:ext cx="3519000" cy="2000226"/>
          </a:xfrm>
          <a:prstGeom prst="rect">
            <a:avLst/>
          </a:prstGeom>
        </p:spPr>
        <p:txBody>
          <a:bodyPr anchor="t" rtlCol="false" tIns="0" lIns="0" bIns="0" rIns="0">
            <a:spAutoFit/>
          </a:bodyPr>
          <a:lstStyle/>
          <a:p>
            <a:pPr algn="l" marL="1204584" indent="-401528" lvl="2">
              <a:lnSpc>
                <a:spcPts val="7056"/>
              </a:lnSpc>
              <a:buFont typeface="Arial"/>
              <a:buChar char="⚬"/>
            </a:pPr>
            <a:r>
              <a:rPr lang="en-US" sz="4200">
                <a:solidFill>
                  <a:srgbClr val="000000"/>
                </a:solidFill>
                <a:latin typeface="Montserrat"/>
                <a:ea typeface="Montserrat"/>
                <a:cs typeface="Montserrat"/>
                <a:sym typeface="Montserrat"/>
              </a:rPr>
              <a:t>Serial</a:t>
            </a:r>
          </a:p>
          <a:p>
            <a:pPr algn="l" marL="1204584" indent="-401528" lvl="2">
              <a:lnSpc>
                <a:spcPts val="7056"/>
              </a:lnSpc>
              <a:buFont typeface="Arial"/>
              <a:buChar char="⚬"/>
            </a:pPr>
            <a:r>
              <a:rPr lang="en-US" sz="4200">
                <a:solidFill>
                  <a:srgbClr val="000000"/>
                </a:solidFill>
                <a:latin typeface="Montserrat"/>
                <a:ea typeface="Montserrat"/>
                <a:cs typeface="Montserrat"/>
                <a:sym typeface="Montserrat"/>
              </a:rPr>
              <a:t>Parallel</a:t>
            </a:r>
          </a:p>
        </p:txBody>
      </p:sp>
      <p:grpSp>
        <p:nvGrpSpPr>
          <p:cNvPr name="Group 7" id="7"/>
          <p:cNvGrpSpPr/>
          <p:nvPr/>
        </p:nvGrpSpPr>
        <p:grpSpPr>
          <a:xfrm rot="0">
            <a:off x="2537237" y="167332"/>
            <a:ext cx="13213526" cy="9925515"/>
            <a:chOff x="0" y="0"/>
            <a:chExt cx="17618034" cy="13234020"/>
          </a:xfrm>
        </p:grpSpPr>
        <p:sp>
          <p:nvSpPr>
            <p:cNvPr name="Freeform 8" id="8"/>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4">
                <a:alphaModFix amt="9999"/>
              </a:blip>
              <a:stretch>
                <a:fillRect l="0" t="0" r="0" b="0"/>
              </a:stretch>
            </a:blipFill>
          </p:spPr>
        </p:sp>
        <p:sp>
          <p:nvSpPr>
            <p:cNvPr name="Freeform 9" id="9"/>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5">
                <a:alphaModFix amt="70000"/>
              </a:blip>
              <a:stretch>
                <a:fillRect l="0" t="0" r="0" b="0"/>
              </a:stretch>
            </a:blipFill>
          </p:spPr>
        </p:sp>
        <p:sp>
          <p:nvSpPr>
            <p:cNvPr name="TextBox 10" id="10"/>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6" tooltip="http://www.exampaperspractice.co.uk"/>
                </a:rPr>
                <a:t>www.exampaperspractice.co.uk</a:t>
              </a:r>
            </a:p>
          </p:txBody>
        </p:sp>
      </p:gr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bg>
      <p:bgPr>
        <a:solidFill>
          <a:srgbClr val="F4F8F3"/>
        </a:solidFill>
      </p:bgPr>
    </p:bg>
    <p:spTree>
      <p:nvGrpSpPr>
        <p:cNvPr id="1" name=""/>
        <p:cNvGrpSpPr/>
        <p:nvPr/>
      </p:nvGrpSpPr>
      <p:grpSpPr>
        <a:xfrm>
          <a:off x="0" y="0"/>
          <a:ext cx="0" cy="0"/>
          <a:chOff x="0" y="0"/>
          <a:chExt cx="0" cy="0"/>
        </a:xfrm>
      </p:grpSpPr>
      <p:sp>
        <p:nvSpPr>
          <p:cNvPr name="TextBox 2" id="2"/>
          <p:cNvSpPr txBox="true"/>
          <p:nvPr/>
        </p:nvSpPr>
        <p:spPr>
          <a:xfrm rot="0">
            <a:off x="500027" y="230763"/>
            <a:ext cx="10584600" cy="1095363"/>
          </a:xfrm>
          <a:prstGeom prst="rect">
            <a:avLst/>
          </a:prstGeom>
        </p:spPr>
        <p:txBody>
          <a:bodyPr anchor="t" rtlCol="false" tIns="0" lIns="0" bIns="0" rIns="0">
            <a:spAutoFit/>
          </a:bodyPr>
          <a:lstStyle/>
          <a:p>
            <a:pPr algn="l">
              <a:lnSpc>
                <a:spcPts val="7056"/>
              </a:lnSpc>
            </a:pPr>
            <a:r>
              <a:rPr lang="en-US" sz="4200">
                <a:solidFill>
                  <a:srgbClr val="000000"/>
                </a:solidFill>
                <a:latin typeface="Montserrat"/>
                <a:ea typeface="Montserrat"/>
                <a:cs typeface="Montserrat"/>
                <a:sym typeface="Montserrat"/>
              </a:rPr>
              <a:t>Types of data transmission - Serial</a:t>
            </a:r>
          </a:p>
        </p:txBody>
      </p:sp>
      <p:sp>
        <p:nvSpPr>
          <p:cNvPr name="TextBox 3" id="3"/>
          <p:cNvSpPr txBox="true"/>
          <p:nvPr/>
        </p:nvSpPr>
        <p:spPr>
          <a:xfrm rot="0">
            <a:off x="1217218" y="1157442"/>
            <a:ext cx="15750000" cy="2488716"/>
          </a:xfrm>
          <a:prstGeom prst="rect">
            <a:avLst/>
          </a:prstGeom>
        </p:spPr>
        <p:txBody>
          <a:bodyPr anchor="t" rtlCol="false" tIns="0" lIns="0" bIns="0" rIns="0">
            <a:spAutoFit/>
          </a:bodyPr>
          <a:lstStyle/>
          <a:p>
            <a:pPr algn="l" marL="1057899" indent="-352633" lvl="2">
              <a:lnSpc>
                <a:spcPts val="6048"/>
              </a:lnSpc>
              <a:buFont typeface="Arial"/>
              <a:buChar char="⚬"/>
            </a:pPr>
            <a:r>
              <a:rPr lang="en-US" sz="3600">
                <a:solidFill>
                  <a:srgbClr val="000000"/>
                </a:solidFill>
                <a:latin typeface="Montserrat"/>
                <a:ea typeface="Montserrat"/>
                <a:cs typeface="Montserrat"/>
                <a:sym typeface="Montserrat"/>
              </a:rPr>
              <a:t>Serial data transmission occurs when data is sent ONE BIT AT A TIME over a single wire/channel.</a:t>
            </a:r>
          </a:p>
          <a:p>
            <a:pPr algn="l" marL="1057899" indent="-352633" lvl="2">
              <a:lnSpc>
                <a:spcPts val="6048"/>
              </a:lnSpc>
              <a:buFont typeface="Arial"/>
              <a:buChar char="⚬"/>
            </a:pPr>
            <a:r>
              <a:rPr lang="en-US" sz="3600">
                <a:solidFill>
                  <a:srgbClr val="000000"/>
                </a:solidFill>
                <a:latin typeface="Montserrat"/>
                <a:ea typeface="Montserrat"/>
                <a:cs typeface="Montserrat"/>
                <a:sym typeface="Montserrat"/>
              </a:rPr>
              <a:t>Bits are sent one after the other as a single stream.</a:t>
            </a:r>
          </a:p>
        </p:txBody>
      </p:sp>
      <p:sp>
        <p:nvSpPr>
          <p:cNvPr name="Freeform 4" id="4"/>
          <p:cNvSpPr/>
          <p:nvPr/>
        </p:nvSpPr>
        <p:spPr>
          <a:xfrm flipH="false" flipV="false" rot="0">
            <a:off x="1913958" y="3992958"/>
            <a:ext cx="4471464" cy="2794664"/>
          </a:xfrm>
          <a:custGeom>
            <a:avLst/>
            <a:gdLst/>
            <a:ahLst/>
            <a:cxnLst/>
            <a:rect r="r" b="b" t="t" l="l"/>
            <a:pathLst>
              <a:path h="2794664" w="4471464">
                <a:moveTo>
                  <a:pt x="0" y="0"/>
                </a:moveTo>
                <a:lnTo>
                  <a:pt x="4471464" y="0"/>
                </a:lnTo>
                <a:lnTo>
                  <a:pt x="4471464" y="2794664"/>
                </a:lnTo>
                <a:lnTo>
                  <a:pt x="0" y="2794664"/>
                </a:lnTo>
                <a:lnTo>
                  <a:pt x="0" y="0"/>
                </a:lnTo>
                <a:close/>
              </a:path>
            </a:pathLst>
          </a:custGeom>
          <a:blipFill>
            <a:blip r:embed="rId3"/>
            <a:stretch>
              <a:fillRect l="0" t="0" r="0" b="0"/>
            </a:stretch>
          </a:blipFill>
        </p:spPr>
      </p:sp>
      <p:sp>
        <p:nvSpPr>
          <p:cNvPr name="Freeform 5" id="5"/>
          <p:cNvSpPr/>
          <p:nvPr/>
        </p:nvSpPr>
        <p:spPr>
          <a:xfrm flipH="false" flipV="false" rot="0">
            <a:off x="11228524" y="3992958"/>
            <a:ext cx="4471464" cy="2794664"/>
          </a:xfrm>
          <a:custGeom>
            <a:avLst/>
            <a:gdLst/>
            <a:ahLst/>
            <a:cxnLst/>
            <a:rect r="r" b="b" t="t" l="l"/>
            <a:pathLst>
              <a:path h="2794664" w="4471464">
                <a:moveTo>
                  <a:pt x="0" y="0"/>
                </a:moveTo>
                <a:lnTo>
                  <a:pt x="4471464" y="0"/>
                </a:lnTo>
                <a:lnTo>
                  <a:pt x="4471464" y="2794664"/>
                </a:lnTo>
                <a:lnTo>
                  <a:pt x="0" y="2794664"/>
                </a:lnTo>
                <a:lnTo>
                  <a:pt x="0" y="0"/>
                </a:lnTo>
                <a:close/>
              </a:path>
            </a:pathLst>
          </a:custGeom>
          <a:blipFill>
            <a:blip r:embed="rId4"/>
            <a:stretch>
              <a:fillRect l="0" t="0" r="0" b="0"/>
            </a:stretch>
          </a:blipFill>
        </p:spPr>
      </p:sp>
      <p:sp>
        <p:nvSpPr>
          <p:cNvPr name="TextBox 6" id="6"/>
          <p:cNvSpPr txBox="true"/>
          <p:nvPr/>
        </p:nvSpPr>
        <p:spPr>
          <a:xfrm rot="0">
            <a:off x="3162245" y="4793442"/>
            <a:ext cx="2201400" cy="1095363"/>
          </a:xfrm>
          <a:prstGeom prst="rect">
            <a:avLst/>
          </a:prstGeom>
        </p:spPr>
        <p:txBody>
          <a:bodyPr anchor="t" rtlCol="false" tIns="0" lIns="0" bIns="0" rIns="0">
            <a:spAutoFit/>
          </a:bodyPr>
          <a:lstStyle/>
          <a:p>
            <a:pPr algn="l">
              <a:lnSpc>
                <a:spcPts val="7056"/>
              </a:lnSpc>
            </a:pPr>
            <a:r>
              <a:rPr lang="en-US" sz="4200">
                <a:solidFill>
                  <a:srgbClr val="000000"/>
                </a:solidFill>
                <a:latin typeface="Montserrat"/>
                <a:ea typeface="Montserrat"/>
                <a:cs typeface="Montserrat"/>
                <a:sym typeface="Montserrat"/>
              </a:rPr>
              <a:t>Sender</a:t>
            </a:r>
          </a:p>
        </p:txBody>
      </p:sp>
      <p:sp>
        <p:nvSpPr>
          <p:cNvPr name="TextBox 7" id="7"/>
          <p:cNvSpPr txBox="true"/>
          <p:nvPr/>
        </p:nvSpPr>
        <p:spPr>
          <a:xfrm rot="0">
            <a:off x="12250382" y="4793442"/>
            <a:ext cx="2427600" cy="1095363"/>
          </a:xfrm>
          <a:prstGeom prst="rect">
            <a:avLst/>
          </a:prstGeom>
        </p:spPr>
        <p:txBody>
          <a:bodyPr anchor="t" rtlCol="false" tIns="0" lIns="0" bIns="0" rIns="0">
            <a:spAutoFit/>
          </a:bodyPr>
          <a:lstStyle/>
          <a:p>
            <a:pPr algn="l">
              <a:lnSpc>
                <a:spcPts val="7056"/>
              </a:lnSpc>
            </a:pPr>
            <a:r>
              <a:rPr lang="en-US" sz="4200">
                <a:solidFill>
                  <a:srgbClr val="000000"/>
                </a:solidFill>
                <a:latin typeface="Montserrat"/>
                <a:ea typeface="Montserrat"/>
                <a:cs typeface="Montserrat"/>
                <a:sym typeface="Montserrat"/>
              </a:rPr>
              <a:t>Receiver</a:t>
            </a:r>
          </a:p>
        </p:txBody>
      </p:sp>
      <p:sp>
        <p:nvSpPr>
          <p:cNvPr name="AutoShape 8" id="8"/>
          <p:cNvSpPr/>
          <p:nvPr/>
        </p:nvSpPr>
        <p:spPr>
          <a:xfrm rot="64786">
            <a:off x="6859185" y="5323058"/>
            <a:ext cx="3790911" cy="0"/>
          </a:xfrm>
          <a:prstGeom prst="line">
            <a:avLst/>
          </a:prstGeom>
          <a:ln cap="rnd" w="38100">
            <a:solidFill>
              <a:srgbClr val="000000"/>
            </a:solidFill>
            <a:prstDash val="solid"/>
            <a:headEnd type="none" len="sm" w="sm"/>
            <a:tailEnd type="triangle" len="med" w="lg"/>
          </a:ln>
        </p:spPr>
      </p:sp>
      <p:sp>
        <p:nvSpPr>
          <p:cNvPr name="TextBox 9" id="9"/>
          <p:cNvSpPr txBox="true"/>
          <p:nvPr/>
        </p:nvSpPr>
        <p:spPr>
          <a:xfrm rot="0">
            <a:off x="7653954" y="4424637"/>
            <a:ext cx="2201400" cy="1095363"/>
          </a:xfrm>
          <a:prstGeom prst="rect">
            <a:avLst/>
          </a:prstGeom>
        </p:spPr>
        <p:txBody>
          <a:bodyPr anchor="t" rtlCol="false" tIns="0" lIns="0" bIns="0" rIns="0">
            <a:spAutoFit/>
          </a:bodyPr>
          <a:lstStyle/>
          <a:p>
            <a:pPr algn="l">
              <a:lnSpc>
                <a:spcPts val="7056"/>
              </a:lnSpc>
            </a:pPr>
            <a:r>
              <a:rPr lang="en-US" sz="4200">
                <a:solidFill>
                  <a:srgbClr val="000000"/>
                </a:solidFill>
                <a:latin typeface="Montserrat"/>
                <a:ea typeface="Montserrat"/>
                <a:cs typeface="Montserrat"/>
                <a:sym typeface="Montserrat"/>
              </a:rPr>
              <a:t>10111001</a:t>
            </a:r>
          </a:p>
        </p:txBody>
      </p:sp>
      <p:sp>
        <p:nvSpPr>
          <p:cNvPr name="TextBox 10" id="10"/>
          <p:cNvSpPr txBox="true"/>
          <p:nvPr/>
        </p:nvSpPr>
        <p:spPr>
          <a:xfrm rot="0">
            <a:off x="1509240" y="7180891"/>
            <a:ext cx="15750000" cy="1713119"/>
          </a:xfrm>
          <a:prstGeom prst="rect">
            <a:avLst/>
          </a:prstGeom>
        </p:spPr>
        <p:txBody>
          <a:bodyPr anchor="t" rtlCol="false" tIns="0" lIns="0" bIns="0" rIns="0">
            <a:spAutoFit/>
          </a:bodyPr>
          <a:lstStyle/>
          <a:p>
            <a:pPr algn="l">
              <a:lnSpc>
                <a:spcPts val="6048"/>
              </a:lnSpc>
            </a:pPr>
            <a:r>
              <a:rPr lang="en-US" sz="3600">
                <a:solidFill>
                  <a:srgbClr val="000000"/>
                </a:solidFill>
                <a:latin typeface="Montserrat"/>
                <a:ea typeface="Montserrat"/>
                <a:cs typeface="Montserrat"/>
                <a:sym typeface="Montserrat"/>
              </a:rPr>
              <a:t>Example : Computer is connected directly to the printer via a USB connection.</a:t>
            </a:r>
          </a:p>
        </p:txBody>
      </p:sp>
      <p:grpSp>
        <p:nvGrpSpPr>
          <p:cNvPr name="Group 11" id="11"/>
          <p:cNvGrpSpPr/>
          <p:nvPr/>
        </p:nvGrpSpPr>
        <p:grpSpPr>
          <a:xfrm rot="0">
            <a:off x="2537237" y="167332"/>
            <a:ext cx="13213526" cy="9925515"/>
            <a:chOff x="0" y="0"/>
            <a:chExt cx="17618034" cy="13234020"/>
          </a:xfrm>
        </p:grpSpPr>
        <p:sp>
          <p:nvSpPr>
            <p:cNvPr name="Freeform 12" id="12"/>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5">
                <a:alphaModFix amt="9999"/>
              </a:blip>
              <a:stretch>
                <a:fillRect l="0" t="0" r="0" b="0"/>
              </a:stretch>
            </a:blipFill>
          </p:spPr>
        </p:sp>
        <p:sp>
          <p:nvSpPr>
            <p:cNvPr name="Freeform 13" id="13"/>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6">
                <a:alphaModFix amt="40000"/>
              </a:blip>
              <a:stretch>
                <a:fillRect l="0" t="0" r="0" b="0"/>
              </a:stretch>
            </a:blipFill>
          </p:spPr>
        </p:sp>
        <p:sp>
          <p:nvSpPr>
            <p:cNvPr name="TextBox 14" id="14"/>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7" tooltip="http://www.exampaperspractice.co.uk"/>
                </a:rPr>
                <a:t>www.exampaperspractice.co.uk</a:t>
              </a:r>
            </a:p>
          </p:txBody>
        </p:sp>
      </p:gr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bg>
      <p:bgPr>
        <a:solidFill>
          <a:srgbClr val="F4F8F3"/>
        </a:solidFill>
      </p:bgPr>
    </p:bg>
    <p:spTree>
      <p:nvGrpSpPr>
        <p:cNvPr id="1" name=""/>
        <p:cNvGrpSpPr/>
        <p:nvPr/>
      </p:nvGrpSpPr>
      <p:grpSpPr>
        <a:xfrm>
          <a:off x="0" y="0"/>
          <a:ext cx="0" cy="0"/>
          <a:chOff x="0" y="0"/>
          <a:chExt cx="0" cy="0"/>
        </a:xfrm>
      </p:grpSpPr>
      <p:sp>
        <p:nvSpPr>
          <p:cNvPr name="TextBox 2" id="2"/>
          <p:cNvSpPr txBox="true"/>
          <p:nvPr/>
        </p:nvSpPr>
        <p:spPr>
          <a:xfrm rot="0">
            <a:off x="500027" y="230763"/>
            <a:ext cx="10584600" cy="1095363"/>
          </a:xfrm>
          <a:prstGeom prst="rect">
            <a:avLst/>
          </a:prstGeom>
        </p:spPr>
        <p:txBody>
          <a:bodyPr anchor="t" rtlCol="false" tIns="0" lIns="0" bIns="0" rIns="0">
            <a:spAutoFit/>
          </a:bodyPr>
          <a:lstStyle/>
          <a:p>
            <a:pPr algn="l">
              <a:lnSpc>
                <a:spcPts val="7056"/>
              </a:lnSpc>
            </a:pPr>
            <a:r>
              <a:rPr lang="en-US" sz="4200">
                <a:solidFill>
                  <a:srgbClr val="000000"/>
                </a:solidFill>
                <a:latin typeface="Montserrat"/>
                <a:ea typeface="Montserrat"/>
                <a:cs typeface="Montserrat"/>
                <a:sym typeface="Montserrat"/>
              </a:rPr>
              <a:t>Types of data transmission - Parallel</a:t>
            </a:r>
          </a:p>
        </p:txBody>
      </p:sp>
      <p:sp>
        <p:nvSpPr>
          <p:cNvPr name="TextBox 3" id="3"/>
          <p:cNvSpPr txBox="true"/>
          <p:nvPr/>
        </p:nvSpPr>
        <p:spPr>
          <a:xfrm rot="0">
            <a:off x="1217218" y="1157442"/>
            <a:ext cx="15750000" cy="2488716"/>
          </a:xfrm>
          <a:prstGeom prst="rect">
            <a:avLst/>
          </a:prstGeom>
        </p:spPr>
        <p:txBody>
          <a:bodyPr anchor="t" rtlCol="false" tIns="0" lIns="0" bIns="0" rIns="0">
            <a:spAutoFit/>
          </a:bodyPr>
          <a:lstStyle/>
          <a:p>
            <a:pPr algn="l" marL="1057899" indent="-352633" lvl="2">
              <a:lnSpc>
                <a:spcPts val="6048"/>
              </a:lnSpc>
              <a:buFont typeface="Arial"/>
              <a:buChar char="⚬"/>
            </a:pPr>
            <a:r>
              <a:rPr lang="en-US" sz="3600">
                <a:solidFill>
                  <a:srgbClr val="000000"/>
                </a:solidFill>
                <a:latin typeface="Montserrat"/>
                <a:ea typeface="Montserrat"/>
                <a:cs typeface="Montserrat"/>
                <a:sym typeface="Montserrat"/>
              </a:rPr>
              <a:t>Parallel data transmission occurs when SEVERAL BITS OF DATA are sent down SEVERAL CHANNELS/WIRES all at the same time.</a:t>
            </a:r>
          </a:p>
          <a:p>
            <a:pPr algn="l" marL="1057899" indent="-352633" lvl="2">
              <a:lnSpc>
                <a:spcPts val="6048"/>
              </a:lnSpc>
              <a:buFont typeface="Arial"/>
              <a:buChar char="⚬"/>
            </a:pPr>
            <a:r>
              <a:rPr lang="en-US" sz="3600">
                <a:solidFill>
                  <a:srgbClr val="000000"/>
                </a:solidFill>
                <a:latin typeface="Montserrat"/>
                <a:ea typeface="Montserrat"/>
                <a:cs typeface="Montserrat"/>
                <a:sym typeface="Montserrat"/>
              </a:rPr>
              <a:t>Each channel/wire transmits one bit</a:t>
            </a:r>
          </a:p>
        </p:txBody>
      </p:sp>
      <p:sp>
        <p:nvSpPr>
          <p:cNvPr name="Freeform 4" id="4"/>
          <p:cNvSpPr/>
          <p:nvPr/>
        </p:nvSpPr>
        <p:spPr>
          <a:xfrm flipH="false" flipV="false" rot="0">
            <a:off x="2048964" y="4529692"/>
            <a:ext cx="4602516" cy="2876572"/>
          </a:xfrm>
          <a:custGeom>
            <a:avLst/>
            <a:gdLst/>
            <a:ahLst/>
            <a:cxnLst/>
            <a:rect r="r" b="b" t="t" l="l"/>
            <a:pathLst>
              <a:path h="2876572" w="4602516">
                <a:moveTo>
                  <a:pt x="0" y="0"/>
                </a:moveTo>
                <a:lnTo>
                  <a:pt x="4602516" y="0"/>
                </a:lnTo>
                <a:lnTo>
                  <a:pt x="4602516" y="2876573"/>
                </a:lnTo>
                <a:lnTo>
                  <a:pt x="0" y="2876573"/>
                </a:lnTo>
                <a:lnTo>
                  <a:pt x="0" y="0"/>
                </a:lnTo>
                <a:close/>
              </a:path>
            </a:pathLst>
          </a:custGeom>
          <a:blipFill>
            <a:blip r:embed="rId3"/>
            <a:stretch>
              <a:fillRect l="0" t="0" r="0" b="0"/>
            </a:stretch>
          </a:blipFill>
        </p:spPr>
      </p:sp>
      <p:sp>
        <p:nvSpPr>
          <p:cNvPr name="Freeform 5" id="5"/>
          <p:cNvSpPr/>
          <p:nvPr/>
        </p:nvSpPr>
        <p:spPr>
          <a:xfrm flipH="false" flipV="false" rot="0">
            <a:off x="11636522" y="4529692"/>
            <a:ext cx="4602516" cy="2876572"/>
          </a:xfrm>
          <a:custGeom>
            <a:avLst/>
            <a:gdLst/>
            <a:ahLst/>
            <a:cxnLst/>
            <a:rect r="r" b="b" t="t" l="l"/>
            <a:pathLst>
              <a:path h="2876572" w="4602516">
                <a:moveTo>
                  <a:pt x="0" y="0"/>
                </a:moveTo>
                <a:lnTo>
                  <a:pt x="4602516" y="0"/>
                </a:lnTo>
                <a:lnTo>
                  <a:pt x="4602516" y="2876573"/>
                </a:lnTo>
                <a:lnTo>
                  <a:pt x="0" y="2876573"/>
                </a:lnTo>
                <a:lnTo>
                  <a:pt x="0" y="0"/>
                </a:lnTo>
                <a:close/>
              </a:path>
            </a:pathLst>
          </a:custGeom>
          <a:blipFill>
            <a:blip r:embed="rId4"/>
            <a:stretch>
              <a:fillRect l="0" t="0" r="0" b="0"/>
            </a:stretch>
          </a:blipFill>
        </p:spPr>
      </p:sp>
      <p:sp>
        <p:nvSpPr>
          <p:cNvPr name="TextBox 6" id="6"/>
          <p:cNvSpPr txBox="true"/>
          <p:nvPr/>
        </p:nvSpPr>
        <p:spPr>
          <a:xfrm rot="0">
            <a:off x="3333832" y="5361732"/>
            <a:ext cx="2266200" cy="1138356"/>
          </a:xfrm>
          <a:prstGeom prst="rect">
            <a:avLst/>
          </a:prstGeom>
        </p:spPr>
        <p:txBody>
          <a:bodyPr anchor="t" rtlCol="false" tIns="0" lIns="0" bIns="0" rIns="0">
            <a:spAutoFit/>
          </a:bodyPr>
          <a:lstStyle/>
          <a:p>
            <a:pPr algn="l">
              <a:lnSpc>
                <a:spcPts val="7391"/>
              </a:lnSpc>
            </a:pPr>
            <a:r>
              <a:rPr lang="en-US" sz="4399">
                <a:solidFill>
                  <a:srgbClr val="000000"/>
                </a:solidFill>
                <a:latin typeface="Montserrat"/>
                <a:ea typeface="Montserrat"/>
                <a:cs typeface="Montserrat"/>
                <a:sym typeface="Montserrat"/>
              </a:rPr>
              <a:t>Sender</a:t>
            </a:r>
          </a:p>
        </p:txBody>
      </p:sp>
      <p:sp>
        <p:nvSpPr>
          <p:cNvPr name="TextBox 7" id="7"/>
          <p:cNvSpPr txBox="true"/>
          <p:nvPr/>
        </p:nvSpPr>
        <p:spPr>
          <a:xfrm rot="0">
            <a:off x="12688327" y="5361732"/>
            <a:ext cx="2499000" cy="1138356"/>
          </a:xfrm>
          <a:prstGeom prst="rect">
            <a:avLst/>
          </a:prstGeom>
        </p:spPr>
        <p:txBody>
          <a:bodyPr anchor="t" rtlCol="false" tIns="0" lIns="0" bIns="0" rIns="0">
            <a:spAutoFit/>
          </a:bodyPr>
          <a:lstStyle/>
          <a:p>
            <a:pPr algn="l">
              <a:lnSpc>
                <a:spcPts val="7391"/>
              </a:lnSpc>
            </a:pPr>
            <a:r>
              <a:rPr lang="en-US" sz="4399">
                <a:solidFill>
                  <a:srgbClr val="000000"/>
                </a:solidFill>
                <a:latin typeface="Montserrat"/>
                <a:ea typeface="Montserrat"/>
                <a:cs typeface="Montserrat"/>
                <a:sym typeface="Montserrat"/>
              </a:rPr>
              <a:t>Receiver</a:t>
            </a:r>
          </a:p>
        </p:txBody>
      </p:sp>
      <p:sp>
        <p:nvSpPr>
          <p:cNvPr name="AutoShape 8" id="8"/>
          <p:cNvSpPr/>
          <p:nvPr/>
        </p:nvSpPr>
        <p:spPr>
          <a:xfrm rot="59129">
            <a:off x="7482509" y="5085584"/>
            <a:ext cx="3322842" cy="0"/>
          </a:xfrm>
          <a:prstGeom prst="line">
            <a:avLst/>
          </a:prstGeom>
          <a:ln cap="rnd" w="28575">
            <a:solidFill>
              <a:srgbClr val="000000"/>
            </a:solidFill>
            <a:prstDash val="solid"/>
            <a:headEnd type="none" len="sm" w="sm"/>
            <a:tailEnd type="triangle" len="med" w="lg"/>
          </a:ln>
        </p:spPr>
      </p:sp>
      <p:sp>
        <p:nvSpPr>
          <p:cNvPr name="TextBox 9" id="9"/>
          <p:cNvSpPr txBox="true"/>
          <p:nvPr/>
        </p:nvSpPr>
        <p:spPr>
          <a:xfrm rot="0">
            <a:off x="8177536" y="4282042"/>
            <a:ext cx="1933200" cy="990041"/>
          </a:xfrm>
          <a:prstGeom prst="rect">
            <a:avLst/>
          </a:prstGeom>
        </p:spPr>
        <p:txBody>
          <a:bodyPr anchor="t" rtlCol="false" tIns="0" lIns="0" bIns="0" rIns="0">
            <a:spAutoFit/>
          </a:bodyPr>
          <a:lstStyle/>
          <a:p>
            <a:pPr algn="ctr">
              <a:lnSpc>
                <a:spcPts val="6382"/>
              </a:lnSpc>
            </a:pPr>
            <a:r>
              <a:rPr lang="en-US" sz="3799">
                <a:solidFill>
                  <a:srgbClr val="000000"/>
                </a:solidFill>
                <a:latin typeface="Montserrat"/>
                <a:ea typeface="Montserrat"/>
                <a:cs typeface="Montserrat"/>
                <a:sym typeface="Montserrat"/>
              </a:rPr>
              <a:t>1</a:t>
            </a:r>
          </a:p>
        </p:txBody>
      </p:sp>
      <p:sp>
        <p:nvSpPr>
          <p:cNvPr name="AutoShape 10" id="10"/>
          <p:cNvSpPr/>
          <p:nvPr/>
        </p:nvSpPr>
        <p:spPr>
          <a:xfrm rot="59129">
            <a:off x="7482509" y="5986352"/>
            <a:ext cx="3322842" cy="0"/>
          </a:xfrm>
          <a:prstGeom prst="line">
            <a:avLst/>
          </a:prstGeom>
          <a:ln cap="rnd" w="28575">
            <a:solidFill>
              <a:srgbClr val="000000"/>
            </a:solidFill>
            <a:prstDash val="solid"/>
            <a:headEnd type="none" len="sm" w="sm"/>
            <a:tailEnd type="triangle" len="med" w="lg"/>
          </a:ln>
        </p:spPr>
      </p:sp>
      <p:sp>
        <p:nvSpPr>
          <p:cNvPr name="TextBox 11" id="11"/>
          <p:cNvSpPr txBox="true"/>
          <p:nvPr/>
        </p:nvSpPr>
        <p:spPr>
          <a:xfrm rot="0">
            <a:off x="8177536" y="5182809"/>
            <a:ext cx="1933200" cy="990040"/>
          </a:xfrm>
          <a:prstGeom prst="rect">
            <a:avLst/>
          </a:prstGeom>
        </p:spPr>
        <p:txBody>
          <a:bodyPr anchor="t" rtlCol="false" tIns="0" lIns="0" bIns="0" rIns="0">
            <a:spAutoFit/>
          </a:bodyPr>
          <a:lstStyle/>
          <a:p>
            <a:pPr algn="ctr">
              <a:lnSpc>
                <a:spcPts val="6382"/>
              </a:lnSpc>
            </a:pPr>
            <a:r>
              <a:rPr lang="en-US" sz="3799">
                <a:solidFill>
                  <a:srgbClr val="000000"/>
                </a:solidFill>
                <a:latin typeface="Montserrat"/>
                <a:ea typeface="Montserrat"/>
                <a:cs typeface="Montserrat"/>
                <a:sym typeface="Montserrat"/>
              </a:rPr>
              <a:t>1</a:t>
            </a:r>
          </a:p>
        </p:txBody>
      </p:sp>
      <p:sp>
        <p:nvSpPr>
          <p:cNvPr name="AutoShape 12" id="12"/>
          <p:cNvSpPr/>
          <p:nvPr/>
        </p:nvSpPr>
        <p:spPr>
          <a:xfrm rot="59129">
            <a:off x="7482509" y="6931784"/>
            <a:ext cx="3322842" cy="0"/>
          </a:xfrm>
          <a:prstGeom prst="line">
            <a:avLst/>
          </a:prstGeom>
          <a:ln cap="rnd" w="28575">
            <a:solidFill>
              <a:srgbClr val="000000"/>
            </a:solidFill>
            <a:prstDash val="solid"/>
            <a:headEnd type="none" len="sm" w="sm"/>
            <a:tailEnd type="triangle" len="med" w="lg"/>
          </a:ln>
        </p:spPr>
      </p:sp>
      <p:sp>
        <p:nvSpPr>
          <p:cNvPr name="TextBox 13" id="13"/>
          <p:cNvSpPr txBox="true"/>
          <p:nvPr/>
        </p:nvSpPr>
        <p:spPr>
          <a:xfrm rot="0">
            <a:off x="8177536" y="6128242"/>
            <a:ext cx="1933200" cy="990040"/>
          </a:xfrm>
          <a:prstGeom prst="rect">
            <a:avLst/>
          </a:prstGeom>
        </p:spPr>
        <p:txBody>
          <a:bodyPr anchor="t" rtlCol="false" tIns="0" lIns="0" bIns="0" rIns="0">
            <a:spAutoFit/>
          </a:bodyPr>
          <a:lstStyle/>
          <a:p>
            <a:pPr algn="ctr">
              <a:lnSpc>
                <a:spcPts val="6382"/>
              </a:lnSpc>
            </a:pPr>
            <a:r>
              <a:rPr lang="en-US" sz="3799">
                <a:solidFill>
                  <a:srgbClr val="000000"/>
                </a:solidFill>
                <a:latin typeface="Montserrat"/>
                <a:ea typeface="Montserrat"/>
                <a:cs typeface="Montserrat"/>
                <a:sym typeface="Montserrat"/>
              </a:rPr>
              <a:t>1</a:t>
            </a:r>
          </a:p>
        </p:txBody>
      </p:sp>
      <p:sp>
        <p:nvSpPr>
          <p:cNvPr name="TextBox 14" id="14"/>
          <p:cNvSpPr txBox="true"/>
          <p:nvPr/>
        </p:nvSpPr>
        <p:spPr>
          <a:xfrm rot="0">
            <a:off x="1268970" y="7986853"/>
            <a:ext cx="15750000" cy="937522"/>
          </a:xfrm>
          <a:prstGeom prst="rect">
            <a:avLst/>
          </a:prstGeom>
        </p:spPr>
        <p:txBody>
          <a:bodyPr anchor="t" rtlCol="false" tIns="0" lIns="0" bIns="0" rIns="0">
            <a:spAutoFit/>
          </a:bodyPr>
          <a:lstStyle/>
          <a:p>
            <a:pPr algn="l">
              <a:lnSpc>
                <a:spcPts val="6048"/>
              </a:lnSpc>
            </a:pPr>
            <a:r>
              <a:rPr lang="en-US" sz="3600">
                <a:solidFill>
                  <a:srgbClr val="000000"/>
                </a:solidFill>
                <a:latin typeface="Montserrat"/>
                <a:ea typeface="Montserrat"/>
                <a:cs typeface="Montserrat"/>
                <a:sym typeface="Montserrat"/>
              </a:rPr>
              <a:t>Example : Internal circuits in a computer.</a:t>
            </a:r>
          </a:p>
        </p:txBody>
      </p:sp>
      <p:grpSp>
        <p:nvGrpSpPr>
          <p:cNvPr name="Group 15" id="15"/>
          <p:cNvGrpSpPr/>
          <p:nvPr/>
        </p:nvGrpSpPr>
        <p:grpSpPr>
          <a:xfrm rot="0">
            <a:off x="2537237" y="167332"/>
            <a:ext cx="13213526" cy="9925515"/>
            <a:chOff x="0" y="0"/>
            <a:chExt cx="17618034" cy="13234020"/>
          </a:xfrm>
        </p:grpSpPr>
        <p:sp>
          <p:nvSpPr>
            <p:cNvPr name="Freeform 16" id="16"/>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5">
                <a:alphaModFix amt="9999"/>
              </a:blip>
              <a:stretch>
                <a:fillRect l="0" t="0" r="0" b="0"/>
              </a:stretch>
            </a:blipFill>
          </p:spPr>
        </p:sp>
        <p:sp>
          <p:nvSpPr>
            <p:cNvPr name="Freeform 17" id="17"/>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6">
                <a:alphaModFix amt="40000"/>
              </a:blip>
              <a:stretch>
                <a:fillRect l="0" t="0" r="0" b="0"/>
              </a:stretch>
            </a:blipFill>
          </p:spPr>
        </p:sp>
        <p:sp>
          <p:nvSpPr>
            <p:cNvPr name="TextBox 18" id="18"/>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7" tooltip="http://www.exampaperspractice.co.uk"/>
                </a:rPr>
                <a:t>www.exampaperspractice.co.uk</a:t>
              </a:r>
            </a:p>
          </p:txBody>
        </p:sp>
      </p:gr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bg>
      <p:bgPr>
        <a:solidFill>
          <a:srgbClr val="F4F8F3"/>
        </a:solidFill>
      </p:bgPr>
    </p:bg>
    <p:spTree>
      <p:nvGrpSpPr>
        <p:cNvPr id="1" name=""/>
        <p:cNvGrpSpPr/>
        <p:nvPr/>
      </p:nvGrpSpPr>
      <p:grpSpPr>
        <a:xfrm>
          <a:off x="0" y="0"/>
          <a:ext cx="0" cy="0"/>
          <a:chOff x="0" y="0"/>
          <a:chExt cx="0" cy="0"/>
        </a:xfrm>
      </p:grpSpPr>
      <p:grpSp>
        <p:nvGrpSpPr>
          <p:cNvPr name="Group 2" id="2"/>
          <p:cNvGrpSpPr/>
          <p:nvPr/>
        </p:nvGrpSpPr>
        <p:grpSpPr>
          <a:xfrm rot="0">
            <a:off x="4588586" y="1771050"/>
            <a:ext cx="6473500" cy="2629644"/>
            <a:chOff x="0" y="0"/>
            <a:chExt cx="8631334" cy="3506192"/>
          </a:xfrm>
        </p:grpSpPr>
        <p:sp>
          <p:nvSpPr>
            <p:cNvPr name="Freeform 3" id="3"/>
            <p:cNvSpPr/>
            <p:nvPr/>
          </p:nvSpPr>
          <p:spPr>
            <a:xfrm flipH="false" flipV="false" rot="0">
              <a:off x="0" y="0"/>
              <a:ext cx="8631301" cy="3506216"/>
            </a:xfrm>
            <a:custGeom>
              <a:avLst/>
              <a:gdLst/>
              <a:ahLst/>
              <a:cxnLst/>
              <a:rect r="r" b="b" t="t" l="l"/>
              <a:pathLst>
                <a:path h="3506216" w="8631301">
                  <a:moveTo>
                    <a:pt x="0" y="0"/>
                  </a:moveTo>
                  <a:lnTo>
                    <a:pt x="8631301" y="0"/>
                  </a:lnTo>
                  <a:lnTo>
                    <a:pt x="8631301" y="3506216"/>
                  </a:lnTo>
                  <a:lnTo>
                    <a:pt x="0" y="3506216"/>
                  </a:lnTo>
                  <a:close/>
                </a:path>
              </a:pathLst>
            </a:custGeom>
            <a:solidFill>
              <a:srgbClr val="9DD7A4"/>
            </a:solidFill>
          </p:spPr>
        </p:sp>
      </p:grpSp>
      <p:grpSp>
        <p:nvGrpSpPr>
          <p:cNvPr name="Group 4" id="4"/>
          <p:cNvGrpSpPr/>
          <p:nvPr/>
        </p:nvGrpSpPr>
        <p:grpSpPr>
          <a:xfrm rot="0">
            <a:off x="11062322" y="1771050"/>
            <a:ext cx="6473500" cy="2629644"/>
            <a:chOff x="0" y="0"/>
            <a:chExt cx="8631334" cy="3506192"/>
          </a:xfrm>
        </p:grpSpPr>
        <p:sp>
          <p:nvSpPr>
            <p:cNvPr name="Freeform 5" id="5"/>
            <p:cNvSpPr/>
            <p:nvPr/>
          </p:nvSpPr>
          <p:spPr>
            <a:xfrm flipH="false" flipV="false" rot="0">
              <a:off x="0" y="0"/>
              <a:ext cx="8631301" cy="3506216"/>
            </a:xfrm>
            <a:custGeom>
              <a:avLst/>
              <a:gdLst/>
              <a:ahLst/>
              <a:cxnLst/>
              <a:rect r="r" b="b" t="t" l="l"/>
              <a:pathLst>
                <a:path h="3506216" w="8631301">
                  <a:moveTo>
                    <a:pt x="0" y="0"/>
                  </a:moveTo>
                  <a:lnTo>
                    <a:pt x="8631301" y="0"/>
                  </a:lnTo>
                  <a:lnTo>
                    <a:pt x="8631301" y="3506216"/>
                  </a:lnTo>
                  <a:lnTo>
                    <a:pt x="0" y="3506216"/>
                  </a:lnTo>
                  <a:close/>
                </a:path>
              </a:pathLst>
            </a:custGeom>
            <a:solidFill>
              <a:srgbClr val="FF5757"/>
            </a:solidFill>
          </p:spPr>
        </p:sp>
      </p:grpSp>
      <p:grpSp>
        <p:nvGrpSpPr>
          <p:cNvPr name="Group 6" id="6"/>
          <p:cNvGrpSpPr/>
          <p:nvPr/>
        </p:nvGrpSpPr>
        <p:grpSpPr>
          <a:xfrm rot="0">
            <a:off x="4588586" y="5606362"/>
            <a:ext cx="6473500" cy="3908480"/>
            <a:chOff x="0" y="0"/>
            <a:chExt cx="8631334" cy="5211306"/>
          </a:xfrm>
        </p:grpSpPr>
        <p:sp>
          <p:nvSpPr>
            <p:cNvPr name="Freeform 7" id="7"/>
            <p:cNvSpPr/>
            <p:nvPr/>
          </p:nvSpPr>
          <p:spPr>
            <a:xfrm flipH="false" flipV="false" rot="0">
              <a:off x="0" y="0"/>
              <a:ext cx="8631301" cy="5211318"/>
            </a:xfrm>
            <a:custGeom>
              <a:avLst/>
              <a:gdLst/>
              <a:ahLst/>
              <a:cxnLst/>
              <a:rect r="r" b="b" t="t" l="l"/>
              <a:pathLst>
                <a:path h="5211318" w="8631301">
                  <a:moveTo>
                    <a:pt x="0" y="0"/>
                  </a:moveTo>
                  <a:lnTo>
                    <a:pt x="8631301" y="0"/>
                  </a:lnTo>
                  <a:lnTo>
                    <a:pt x="8631301" y="5211318"/>
                  </a:lnTo>
                  <a:lnTo>
                    <a:pt x="0" y="5211318"/>
                  </a:lnTo>
                  <a:close/>
                </a:path>
              </a:pathLst>
            </a:custGeom>
            <a:solidFill>
              <a:srgbClr val="9DD7A4"/>
            </a:solidFill>
          </p:spPr>
        </p:sp>
      </p:grpSp>
      <p:grpSp>
        <p:nvGrpSpPr>
          <p:cNvPr name="Group 8" id="8"/>
          <p:cNvGrpSpPr/>
          <p:nvPr/>
        </p:nvGrpSpPr>
        <p:grpSpPr>
          <a:xfrm rot="0">
            <a:off x="11062322" y="5606362"/>
            <a:ext cx="6473500" cy="3908480"/>
            <a:chOff x="0" y="0"/>
            <a:chExt cx="8631334" cy="5211306"/>
          </a:xfrm>
        </p:grpSpPr>
        <p:sp>
          <p:nvSpPr>
            <p:cNvPr name="Freeform 9" id="9"/>
            <p:cNvSpPr/>
            <p:nvPr/>
          </p:nvSpPr>
          <p:spPr>
            <a:xfrm flipH="false" flipV="false" rot="0">
              <a:off x="0" y="0"/>
              <a:ext cx="8631301" cy="5211318"/>
            </a:xfrm>
            <a:custGeom>
              <a:avLst/>
              <a:gdLst/>
              <a:ahLst/>
              <a:cxnLst/>
              <a:rect r="r" b="b" t="t" l="l"/>
              <a:pathLst>
                <a:path h="5211318" w="8631301">
                  <a:moveTo>
                    <a:pt x="0" y="0"/>
                  </a:moveTo>
                  <a:lnTo>
                    <a:pt x="8631301" y="0"/>
                  </a:lnTo>
                  <a:lnTo>
                    <a:pt x="8631301" y="5211318"/>
                  </a:lnTo>
                  <a:lnTo>
                    <a:pt x="0" y="5211318"/>
                  </a:lnTo>
                  <a:close/>
                </a:path>
              </a:pathLst>
            </a:custGeom>
            <a:solidFill>
              <a:srgbClr val="FF5757"/>
            </a:solidFill>
          </p:spPr>
        </p:sp>
      </p:grpSp>
      <p:sp>
        <p:nvSpPr>
          <p:cNvPr name="TextBox 10" id="10"/>
          <p:cNvSpPr txBox="true"/>
          <p:nvPr/>
        </p:nvSpPr>
        <p:spPr>
          <a:xfrm rot="0">
            <a:off x="1028700" y="2424856"/>
            <a:ext cx="2446200" cy="1243680"/>
          </a:xfrm>
          <a:prstGeom prst="rect">
            <a:avLst/>
          </a:prstGeom>
        </p:spPr>
        <p:txBody>
          <a:bodyPr anchor="t" rtlCol="false" tIns="0" lIns="0" bIns="0" rIns="0">
            <a:spAutoFit/>
          </a:bodyPr>
          <a:lstStyle/>
          <a:p>
            <a:pPr algn="l">
              <a:lnSpc>
                <a:spcPts val="8064"/>
              </a:lnSpc>
            </a:pPr>
            <a:r>
              <a:rPr lang="en-US" sz="4800">
                <a:solidFill>
                  <a:srgbClr val="000000"/>
                </a:solidFill>
                <a:latin typeface="Montserrat"/>
                <a:ea typeface="Montserrat"/>
                <a:cs typeface="Montserrat"/>
                <a:sym typeface="Montserrat"/>
              </a:rPr>
              <a:t>Serial</a:t>
            </a:r>
          </a:p>
        </p:txBody>
      </p:sp>
      <p:sp>
        <p:nvSpPr>
          <p:cNvPr name="TextBox 11" id="11"/>
          <p:cNvSpPr txBox="true"/>
          <p:nvPr/>
        </p:nvSpPr>
        <p:spPr>
          <a:xfrm rot="0">
            <a:off x="1316448" y="6899608"/>
            <a:ext cx="2446200" cy="1243680"/>
          </a:xfrm>
          <a:prstGeom prst="rect">
            <a:avLst/>
          </a:prstGeom>
        </p:spPr>
        <p:txBody>
          <a:bodyPr anchor="t" rtlCol="false" tIns="0" lIns="0" bIns="0" rIns="0">
            <a:spAutoFit/>
          </a:bodyPr>
          <a:lstStyle/>
          <a:p>
            <a:pPr algn="l">
              <a:lnSpc>
                <a:spcPts val="8064"/>
              </a:lnSpc>
            </a:pPr>
            <a:r>
              <a:rPr lang="en-US" sz="4800">
                <a:solidFill>
                  <a:srgbClr val="000000"/>
                </a:solidFill>
                <a:latin typeface="Montserrat"/>
                <a:ea typeface="Montserrat"/>
                <a:cs typeface="Montserrat"/>
                <a:sym typeface="Montserrat"/>
              </a:rPr>
              <a:t>Parallel</a:t>
            </a:r>
          </a:p>
        </p:txBody>
      </p:sp>
      <p:sp>
        <p:nvSpPr>
          <p:cNvPr name="TextBox 12" id="12"/>
          <p:cNvSpPr txBox="true"/>
          <p:nvPr/>
        </p:nvSpPr>
        <p:spPr>
          <a:xfrm rot="0">
            <a:off x="5483413" y="367635"/>
            <a:ext cx="3565200" cy="1243680"/>
          </a:xfrm>
          <a:prstGeom prst="rect">
            <a:avLst/>
          </a:prstGeom>
        </p:spPr>
        <p:txBody>
          <a:bodyPr anchor="t" rtlCol="false" tIns="0" lIns="0" bIns="0" rIns="0">
            <a:spAutoFit/>
          </a:bodyPr>
          <a:lstStyle/>
          <a:p>
            <a:pPr algn="l">
              <a:lnSpc>
                <a:spcPts val="8064"/>
              </a:lnSpc>
            </a:pPr>
            <a:r>
              <a:rPr lang="en-US" sz="4800">
                <a:solidFill>
                  <a:srgbClr val="000000"/>
                </a:solidFill>
                <a:latin typeface="Montserrat"/>
                <a:ea typeface="Montserrat"/>
                <a:cs typeface="Montserrat"/>
                <a:sym typeface="Montserrat"/>
              </a:rPr>
              <a:t>Advantage</a:t>
            </a:r>
          </a:p>
        </p:txBody>
      </p:sp>
      <p:sp>
        <p:nvSpPr>
          <p:cNvPr name="TextBox 13" id="13"/>
          <p:cNvSpPr txBox="true"/>
          <p:nvPr/>
        </p:nvSpPr>
        <p:spPr>
          <a:xfrm rot="0">
            <a:off x="12324600" y="367652"/>
            <a:ext cx="4300800" cy="1243680"/>
          </a:xfrm>
          <a:prstGeom prst="rect">
            <a:avLst/>
          </a:prstGeom>
        </p:spPr>
        <p:txBody>
          <a:bodyPr anchor="t" rtlCol="false" tIns="0" lIns="0" bIns="0" rIns="0">
            <a:spAutoFit/>
          </a:bodyPr>
          <a:lstStyle/>
          <a:p>
            <a:pPr algn="l">
              <a:lnSpc>
                <a:spcPts val="8064"/>
              </a:lnSpc>
            </a:pPr>
            <a:r>
              <a:rPr lang="en-US" sz="4800">
                <a:solidFill>
                  <a:srgbClr val="000000"/>
                </a:solidFill>
                <a:latin typeface="Montserrat"/>
                <a:ea typeface="Montserrat"/>
                <a:cs typeface="Montserrat"/>
                <a:sym typeface="Montserrat"/>
              </a:rPr>
              <a:t>Disadvantage</a:t>
            </a:r>
          </a:p>
        </p:txBody>
      </p:sp>
      <p:sp>
        <p:nvSpPr>
          <p:cNvPr name="TextBox 14" id="14"/>
          <p:cNvSpPr txBox="true"/>
          <p:nvPr/>
        </p:nvSpPr>
        <p:spPr>
          <a:xfrm rot="0">
            <a:off x="4488998" y="1761885"/>
            <a:ext cx="6673200" cy="2488716"/>
          </a:xfrm>
          <a:prstGeom prst="rect">
            <a:avLst/>
          </a:prstGeom>
        </p:spPr>
        <p:txBody>
          <a:bodyPr anchor="t" rtlCol="false" tIns="0" lIns="0" bIns="0" rIns="0">
            <a:spAutoFit/>
          </a:bodyPr>
          <a:lstStyle/>
          <a:p>
            <a:pPr algn="l" marL="1032499" indent="-344166" lvl="2">
              <a:lnSpc>
                <a:spcPts val="6048"/>
              </a:lnSpc>
              <a:buFont typeface="Arial"/>
              <a:buChar char="⚬"/>
            </a:pPr>
            <a:r>
              <a:rPr lang="en-US" sz="3600">
                <a:solidFill>
                  <a:srgbClr val="000000"/>
                </a:solidFill>
                <a:latin typeface="Montserrat"/>
                <a:ea typeface="Montserrat"/>
                <a:cs typeface="Montserrat"/>
                <a:sym typeface="Montserrat"/>
              </a:rPr>
              <a:t>Reliable for transmitting data over long distance</a:t>
            </a:r>
          </a:p>
          <a:p>
            <a:pPr algn="l" marL="1032499" indent="-344166" lvl="2">
              <a:lnSpc>
                <a:spcPts val="6048"/>
              </a:lnSpc>
              <a:buFont typeface="Arial"/>
              <a:buChar char="⚬"/>
            </a:pPr>
            <a:r>
              <a:rPr lang="en-US" sz="3600">
                <a:solidFill>
                  <a:srgbClr val="000000"/>
                </a:solidFill>
                <a:latin typeface="Montserrat"/>
                <a:ea typeface="Montserrat"/>
                <a:cs typeface="Montserrat"/>
                <a:sym typeface="Montserrat"/>
              </a:rPr>
              <a:t>Fewer Errors</a:t>
            </a:r>
          </a:p>
        </p:txBody>
      </p:sp>
      <p:sp>
        <p:nvSpPr>
          <p:cNvPr name="TextBox 15" id="15"/>
          <p:cNvSpPr txBox="true"/>
          <p:nvPr/>
        </p:nvSpPr>
        <p:spPr>
          <a:xfrm rot="0">
            <a:off x="11234497" y="1647405"/>
            <a:ext cx="6025200" cy="2488716"/>
          </a:xfrm>
          <a:prstGeom prst="rect">
            <a:avLst/>
          </a:prstGeom>
        </p:spPr>
        <p:txBody>
          <a:bodyPr anchor="t" rtlCol="false" tIns="0" lIns="0" bIns="0" rIns="0">
            <a:spAutoFit/>
          </a:bodyPr>
          <a:lstStyle/>
          <a:p>
            <a:pPr algn="l" marL="1032499" indent="-344166" lvl="2">
              <a:lnSpc>
                <a:spcPts val="6048"/>
              </a:lnSpc>
              <a:buFont typeface="Arial"/>
              <a:buChar char="⚬"/>
            </a:pPr>
            <a:r>
              <a:rPr lang="en-US" sz="3600">
                <a:solidFill>
                  <a:srgbClr val="000000"/>
                </a:solidFill>
                <a:latin typeface="Montserrat"/>
                <a:ea typeface="Montserrat"/>
                <a:cs typeface="Montserrat"/>
                <a:sym typeface="Montserrat"/>
              </a:rPr>
              <a:t>Slow data transmission as only one channel is used</a:t>
            </a:r>
          </a:p>
        </p:txBody>
      </p:sp>
      <p:sp>
        <p:nvSpPr>
          <p:cNvPr name="TextBox 16" id="16"/>
          <p:cNvSpPr txBox="true"/>
          <p:nvPr/>
        </p:nvSpPr>
        <p:spPr>
          <a:xfrm rot="0">
            <a:off x="4588586" y="5743340"/>
            <a:ext cx="6228600" cy="3365004"/>
          </a:xfrm>
          <a:prstGeom prst="rect">
            <a:avLst/>
          </a:prstGeom>
        </p:spPr>
        <p:txBody>
          <a:bodyPr anchor="t" rtlCol="false" tIns="0" lIns="0" bIns="0" rIns="0">
            <a:spAutoFit/>
          </a:bodyPr>
          <a:lstStyle/>
          <a:p>
            <a:pPr algn="l" marL="936615" indent="-312205" lvl="2">
              <a:lnSpc>
                <a:spcPts val="5039"/>
              </a:lnSpc>
              <a:buFont typeface="Arial"/>
              <a:buChar char="⚬"/>
            </a:pPr>
            <a:r>
              <a:rPr lang="en-US" sz="3000">
                <a:solidFill>
                  <a:srgbClr val="000000"/>
                </a:solidFill>
                <a:latin typeface="Montserrat"/>
                <a:ea typeface="Montserrat"/>
                <a:cs typeface="Montserrat"/>
                <a:sym typeface="Montserrat"/>
              </a:rPr>
              <a:t>Faster data transmission as multiple channels are used</a:t>
            </a:r>
          </a:p>
          <a:p>
            <a:pPr algn="l" marL="936615" indent="-312205" lvl="2">
              <a:lnSpc>
                <a:spcPts val="5039"/>
              </a:lnSpc>
              <a:buFont typeface="Arial"/>
              <a:buChar char="⚬"/>
            </a:pPr>
            <a:r>
              <a:rPr lang="en-US" sz="3000">
                <a:solidFill>
                  <a:srgbClr val="000000"/>
                </a:solidFill>
                <a:latin typeface="Montserrat"/>
                <a:ea typeface="Montserrat"/>
                <a:cs typeface="Montserrat"/>
                <a:sym typeface="Montserrat"/>
              </a:rPr>
              <a:t>Parallel data transmission works well over short distances. </a:t>
            </a:r>
          </a:p>
        </p:txBody>
      </p:sp>
      <p:sp>
        <p:nvSpPr>
          <p:cNvPr name="TextBox 17" id="17"/>
          <p:cNvSpPr txBox="true"/>
          <p:nvPr/>
        </p:nvSpPr>
        <p:spPr>
          <a:xfrm rot="0">
            <a:off x="11286439" y="5548853"/>
            <a:ext cx="6025200" cy="3614012"/>
          </a:xfrm>
          <a:prstGeom prst="rect">
            <a:avLst/>
          </a:prstGeom>
        </p:spPr>
        <p:txBody>
          <a:bodyPr anchor="t" rtlCol="false" tIns="0" lIns="0" bIns="0" rIns="0">
            <a:spAutoFit/>
          </a:bodyPr>
          <a:lstStyle/>
          <a:p>
            <a:pPr algn="l" marL="895021" indent="-298340" lvl="2">
              <a:lnSpc>
                <a:spcPts val="4536"/>
              </a:lnSpc>
              <a:buFont typeface="Arial"/>
              <a:buChar char="⚬"/>
            </a:pPr>
            <a:r>
              <a:rPr lang="en-US" sz="2700">
                <a:solidFill>
                  <a:srgbClr val="000000"/>
                </a:solidFill>
                <a:latin typeface="Montserrat"/>
                <a:ea typeface="Montserrat"/>
                <a:cs typeface="Montserrat"/>
                <a:sym typeface="Montserrat"/>
              </a:rPr>
              <a:t>Expensive</a:t>
            </a:r>
          </a:p>
          <a:p>
            <a:pPr algn="l" marL="895021" indent="-298340" lvl="2">
              <a:lnSpc>
                <a:spcPts val="4536"/>
              </a:lnSpc>
              <a:buFont typeface="Arial"/>
              <a:buChar char="⚬"/>
            </a:pPr>
            <a:r>
              <a:rPr lang="en-US" sz="2700">
                <a:solidFill>
                  <a:srgbClr val="000000"/>
                </a:solidFill>
                <a:latin typeface="Montserrat"/>
                <a:ea typeface="Montserrat"/>
                <a:cs typeface="Montserrat"/>
                <a:sym typeface="Montserrat"/>
              </a:rPr>
              <a:t>Synchronisation errors can happen due to the separation of data across different channels.</a:t>
            </a:r>
          </a:p>
          <a:p>
            <a:pPr algn="l" marL="895021" indent="-298340" lvl="2">
              <a:lnSpc>
                <a:spcPts val="4536"/>
              </a:lnSpc>
              <a:buFont typeface="Arial"/>
              <a:buChar char="⚬"/>
            </a:pPr>
            <a:r>
              <a:rPr lang="en-US" sz="2700">
                <a:solidFill>
                  <a:srgbClr val="000000"/>
                </a:solidFill>
                <a:latin typeface="Montserrat"/>
                <a:ea typeface="Montserrat"/>
                <a:cs typeface="Montserrat"/>
                <a:sym typeface="Montserrat"/>
              </a:rPr>
              <a:t>Data can be skewed</a:t>
            </a:r>
          </a:p>
        </p:txBody>
      </p:sp>
      <p:grpSp>
        <p:nvGrpSpPr>
          <p:cNvPr name="Group 18" id="18"/>
          <p:cNvGrpSpPr/>
          <p:nvPr/>
        </p:nvGrpSpPr>
        <p:grpSpPr>
          <a:xfrm rot="0">
            <a:off x="2537237" y="167332"/>
            <a:ext cx="13213526" cy="9925515"/>
            <a:chOff x="0" y="0"/>
            <a:chExt cx="17618034" cy="13234020"/>
          </a:xfrm>
        </p:grpSpPr>
        <p:sp>
          <p:nvSpPr>
            <p:cNvPr name="Freeform 19" id="19"/>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Freeform 20" id="20"/>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4">
                <a:alphaModFix amt="40000"/>
              </a:blip>
              <a:stretch>
                <a:fillRect l="0" t="0" r="0" b="0"/>
              </a:stretch>
            </a:blipFill>
          </p:spPr>
        </p:sp>
        <p:sp>
          <p:nvSpPr>
            <p:cNvPr name="TextBox 21" id="21"/>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5" tooltip="http://www.exampaperspractice.co.uk"/>
                </a:rPr>
                <a:t>www.exampaperspractice.co.uk</a:t>
              </a:r>
            </a:p>
          </p:txBody>
        </p:sp>
      </p:gr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bg>
      <p:bgPr>
        <a:solidFill>
          <a:srgbClr val="F4F8F3"/>
        </a:solidFill>
      </p:bgPr>
    </p:bg>
    <p:spTree>
      <p:nvGrpSpPr>
        <p:cNvPr id="1" name=""/>
        <p:cNvGrpSpPr/>
        <p:nvPr/>
      </p:nvGrpSpPr>
      <p:grpSpPr>
        <a:xfrm>
          <a:off x="0" y="0"/>
          <a:ext cx="0" cy="0"/>
          <a:chOff x="0" y="0"/>
          <a:chExt cx="0" cy="0"/>
        </a:xfrm>
      </p:grpSpPr>
      <p:sp>
        <p:nvSpPr>
          <p:cNvPr name="TextBox 2" id="2"/>
          <p:cNvSpPr txBox="true"/>
          <p:nvPr/>
        </p:nvSpPr>
        <p:spPr>
          <a:xfrm rot="0">
            <a:off x="500027" y="230763"/>
            <a:ext cx="4957800" cy="1095363"/>
          </a:xfrm>
          <a:prstGeom prst="rect">
            <a:avLst/>
          </a:prstGeom>
        </p:spPr>
        <p:txBody>
          <a:bodyPr anchor="t" rtlCol="false" tIns="0" lIns="0" bIns="0" rIns="0">
            <a:spAutoFit/>
          </a:bodyPr>
          <a:lstStyle/>
          <a:p>
            <a:pPr algn="l">
              <a:lnSpc>
                <a:spcPts val="7056"/>
              </a:lnSpc>
            </a:pPr>
            <a:r>
              <a:rPr lang="en-US" sz="4200">
                <a:solidFill>
                  <a:srgbClr val="000000"/>
                </a:solidFill>
                <a:latin typeface="Montserrat"/>
                <a:ea typeface="Montserrat"/>
                <a:cs typeface="Montserrat"/>
                <a:sym typeface="Montserrat"/>
              </a:rPr>
              <a:t>Data Transmission</a:t>
            </a:r>
          </a:p>
        </p:txBody>
      </p:sp>
      <p:sp>
        <p:nvSpPr>
          <p:cNvPr name="TextBox 3" id="3"/>
          <p:cNvSpPr txBox="true"/>
          <p:nvPr/>
        </p:nvSpPr>
        <p:spPr>
          <a:xfrm rot="0">
            <a:off x="500027" y="1377980"/>
            <a:ext cx="16083600" cy="2905089"/>
          </a:xfrm>
          <a:prstGeom prst="rect">
            <a:avLst/>
          </a:prstGeom>
        </p:spPr>
        <p:txBody>
          <a:bodyPr anchor="t" rtlCol="false" tIns="0" lIns="0" bIns="0" rIns="0">
            <a:spAutoFit/>
          </a:bodyPr>
          <a:lstStyle/>
          <a:p>
            <a:pPr algn="l" marL="1204584" indent="-401528" lvl="2">
              <a:lnSpc>
                <a:spcPts val="7056"/>
              </a:lnSpc>
              <a:buFont typeface="Arial"/>
              <a:buChar char="⚬"/>
            </a:pPr>
            <a:r>
              <a:rPr lang="en-US" sz="4200">
                <a:solidFill>
                  <a:srgbClr val="000000"/>
                </a:solidFill>
                <a:latin typeface="Montserrat"/>
                <a:ea typeface="Montserrat"/>
                <a:cs typeface="Montserrat"/>
                <a:sym typeface="Montserrat"/>
              </a:rPr>
              <a:t>There are several different methods of transmitting data depending on the types of hardware and connections being used.</a:t>
            </a:r>
          </a:p>
        </p:txBody>
      </p:sp>
      <p:sp>
        <p:nvSpPr>
          <p:cNvPr name="Freeform 4" id="4"/>
          <p:cNvSpPr/>
          <p:nvPr/>
        </p:nvSpPr>
        <p:spPr>
          <a:xfrm flipH="false" flipV="false" rot="0">
            <a:off x="10167052" y="5570632"/>
            <a:ext cx="5712893" cy="3570558"/>
          </a:xfrm>
          <a:custGeom>
            <a:avLst/>
            <a:gdLst/>
            <a:ahLst/>
            <a:cxnLst/>
            <a:rect r="r" b="b" t="t" l="l"/>
            <a:pathLst>
              <a:path h="3570558" w="5712893">
                <a:moveTo>
                  <a:pt x="0" y="0"/>
                </a:moveTo>
                <a:lnTo>
                  <a:pt x="5712893" y="0"/>
                </a:lnTo>
                <a:lnTo>
                  <a:pt x="5712893" y="3570558"/>
                </a:lnTo>
                <a:lnTo>
                  <a:pt x="0" y="3570558"/>
                </a:lnTo>
                <a:lnTo>
                  <a:pt x="0" y="0"/>
                </a:lnTo>
                <a:close/>
              </a:path>
            </a:pathLst>
          </a:custGeom>
          <a:blipFill>
            <a:blip r:embed="rId3"/>
            <a:stretch>
              <a:fillRect l="0" t="0" r="0" b="0"/>
            </a:stretch>
          </a:blipFill>
        </p:spPr>
      </p:sp>
      <p:sp>
        <p:nvSpPr>
          <p:cNvPr name="TextBox 5" id="5"/>
          <p:cNvSpPr txBox="true"/>
          <p:nvPr/>
        </p:nvSpPr>
        <p:spPr>
          <a:xfrm rot="0">
            <a:off x="10712792" y="5840553"/>
            <a:ext cx="4375200" cy="2905089"/>
          </a:xfrm>
          <a:prstGeom prst="rect">
            <a:avLst/>
          </a:prstGeom>
        </p:spPr>
        <p:txBody>
          <a:bodyPr anchor="t" rtlCol="false" tIns="0" lIns="0" bIns="0" rIns="0">
            <a:spAutoFit/>
          </a:bodyPr>
          <a:lstStyle/>
          <a:p>
            <a:pPr algn="l" marL="1204584" indent="-401528" lvl="2">
              <a:lnSpc>
                <a:spcPts val="7056"/>
              </a:lnSpc>
              <a:buFont typeface="Arial"/>
              <a:buChar char="⚬"/>
            </a:pPr>
            <a:r>
              <a:rPr lang="en-US" sz="4200">
                <a:solidFill>
                  <a:srgbClr val="000000"/>
                </a:solidFill>
                <a:latin typeface="Montserrat"/>
                <a:ea typeface="Montserrat"/>
                <a:cs typeface="Montserrat"/>
                <a:sym typeface="Montserrat"/>
              </a:rPr>
              <a:t>Simplex</a:t>
            </a:r>
          </a:p>
          <a:p>
            <a:pPr algn="l" marL="1204584" indent="-401528" lvl="2">
              <a:lnSpc>
                <a:spcPts val="7056"/>
              </a:lnSpc>
              <a:buFont typeface="Arial"/>
              <a:buChar char="⚬"/>
            </a:pPr>
            <a:r>
              <a:rPr lang="en-US" sz="4200">
                <a:solidFill>
                  <a:srgbClr val="000000"/>
                </a:solidFill>
                <a:latin typeface="Montserrat"/>
                <a:ea typeface="Montserrat"/>
                <a:cs typeface="Montserrat"/>
                <a:sym typeface="Montserrat"/>
              </a:rPr>
              <a:t>Half-duplex</a:t>
            </a:r>
          </a:p>
          <a:p>
            <a:pPr algn="l" marL="1204584" indent="-401528" lvl="2">
              <a:lnSpc>
                <a:spcPts val="7056"/>
              </a:lnSpc>
              <a:buFont typeface="Arial"/>
              <a:buChar char="⚬"/>
            </a:pPr>
            <a:r>
              <a:rPr lang="en-US" sz="4200">
                <a:solidFill>
                  <a:srgbClr val="000000"/>
                </a:solidFill>
                <a:latin typeface="Montserrat"/>
                <a:ea typeface="Montserrat"/>
                <a:cs typeface="Montserrat"/>
                <a:sym typeface="Montserrat"/>
              </a:rPr>
              <a:t>Full-duplex</a:t>
            </a:r>
          </a:p>
        </p:txBody>
      </p:sp>
      <p:sp>
        <p:nvSpPr>
          <p:cNvPr name="TextBox 6" id="6"/>
          <p:cNvSpPr txBox="true"/>
          <p:nvPr/>
        </p:nvSpPr>
        <p:spPr>
          <a:xfrm rot="0">
            <a:off x="10447548" y="4559892"/>
            <a:ext cx="5884800" cy="1095363"/>
          </a:xfrm>
          <a:prstGeom prst="rect">
            <a:avLst/>
          </a:prstGeom>
        </p:spPr>
        <p:txBody>
          <a:bodyPr anchor="t" rtlCol="false" tIns="0" lIns="0" bIns="0" rIns="0">
            <a:spAutoFit/>
          </a:bodyPr>
          <a:lstStyle/>
          <a:p>
            <a:pPr algn="l">
              <a:lnSpc>
                <a:spcPts val="7056"/>
              </a:lnSpc>
            </a:pPr>
            <a:r>
              <a:rPr lang="en-US" sz="4200">
                <a:solidFill>
                  <a:srgbClr val="000000"/>
                </a:solidFill>
                <a:latin typeface="Montserrat"/>
                <a:ea typeface="Montserrat"/>
                <a:cs typeface="Montserrat"/>
                <a:sym typeface="Montserrat"/>
              </a:rPr>
              <a:t>Transmission Mode</a:t>
            </a:r>
          </a:p>
        </p:txBody>
      </p:sp>
      <p:grpSp>
        <p:nvGrpSpPr>
          <p:cNvPr name="Group 7" id="7"/>
          <p:cNvGrpSpPr/>
          <p:nvPr/>
        </p:nvGrpSpPr>
        <p:grpSpPr>
          <a:xfrm rot="0">
            <a:off x="2537237" y="167332"/>
            <a:ext cx="13213526" cy="9925515"/>
            <a:chOff x="0" y="0"/>
            <a:chExt cx="17618034" cy="13234020"/>
          </a:xfrm>
        </p:grpSpPr>
        <p:sp>
          <p:nvSpPr>
            <p:cNvPr name="Freeform 8" id="8"/>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4">
                <a:alphaModFix amt="9999"/>
              </a:blip>
              <a:stretch>
                <a:fillRect l="0" t="0" r="0" b="0"/>
              </a:stretch>
            </a:blipFill>
          </p:spPr>
        </p:sp>
        <p:sp>
          <p:nvSpPr>
            <p:cNvPr name="Freeform 9" id="9"/>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5">
                <a:alphaModFix amt="70000"/>
              </a:blip>
              <a:stretch>
                <a:fillRect l="0" t="0" r="0" b="0"/>
              </a:stretch>
            </a:blipFill>
          </p:spPr>
        </p:sp>
        <p:sp>
          <p:nvSpPr>
            <p:cNvPr name="TextBox 10" id="10"/>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6" tooltip="http://www.exampaperspractice.co.uk"/>
                </a:rPr>
                <a:t>www.exampaperspractice.co.uk</a:t>
              </a:r>
            </a:p>
          </p:txBody>
        </p:sp>
      </p:gr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bg>
      <p:bgPr>
        <a:solidFill>
          <a:srgbClr val="F4F8F3"/>
        </a:solidFill>
      </p:bgPr>
    </p:bg>
    <p:spTree>
      <p:nvGrpSpPr>
        <p:cNvPr id="1" name=""/>
        <p:cNvGrpSpPr/>
        <p:nvPr/>
      </p:nvGrpSpPr>
      <p:grpSpPr>
        <a:xfrm>
          <a:off x="0" y="0"/>
          <a:ext cx="0" cy="0"/>
          <a:chOff x="0" y="0"/>
          <a:chExt cx="0" cy="0"/>
        </a:xfrm>
      </p:grpSpPr>
      <p:sp>
        <p:nvSpPr>
          <p:cNvPr name="Freeform 2" id="2"/>
          <p:cNvSpPr/>
          <p:nvPr/>
        </p:nvSpPr>
        <p:spPr>
          <a:xfrm flipH="false" flipV="false" rot="0">
            <a:off x="1638248" y="4844336"/>
            <a:ext cx="5646382" cy="4114800"/>
          </a:xfrm>
          <a:custGeom>
            <a:avLst/>
            <a:gdLst/>
            <a:ahLst/>
            <a:cxnLst/>
            <a:rect r="r" b="b" t="t" l="l"/>
            <a:pathLst>
              <a:path h="4114800" w="5646382">
                <a:moveTo>
                  <a:pt x="0" y="0"/>
                </a:moveTo>
                <a:lnTo>
                  <a:pt x="5646382" y="0"/>
                </a:lnTo>
                <a:lnTo>
                  <a:pt x="5646382" y="4114800"/>
                </a:lnTo>
                <a:lnTo>
                  <a:pt x="0" y="4114800"/>
                </a:lnTo>
                <a:lnTo>
                  <a:pt x="0" y="0"/>
                </a:lnTo>
                <a:close/>
              </a:path>
            </a:pathLst>
          </a:custGeom>
          <a:blipFill>
            <a:blip r:embed="rId3"/>
            <a:stretch>
              <a:fillRect l="0" t="0" r="0" b="-2"/>
            </a:stretch>
          </a:blipFill>
        </p:spPr>
      </p:sp>
      <p:sp>
        <p:nvSpPr>
          <p:cNvPr name="Freeform 3" id="3"/>
          <p:cNvSpPr/>
          <p:nvPr/>
        </p:nvSpPr>
        <p:spPr>
          <a:xfrm flipH="false" flipV="false" rot="0">
            <a:off x="11476579" y="4047322"/>
            <a:ext cx="5494974" cy="5000429"/>
          </a:xfrm>
          <a:custGeom>
            <a:avLst/>
            <a:gdLst/>
            <a:ahLst/>
            <a:cxnLst/>
            <a:rect r="r" b="b" t="t" l="l"/>
            <a:pathLst>
              <a:path h="5000429" w="5494974">
                <a:moveTo>
                  <a:pt x="0" y="0"/>
                </a:moveTo>
                <a:lnTo>
                  <a:pt x="5494974" y="0"/>
                </a:lnTo>
                <a:lnTo>
                  <a:pt x="5494974" y="5000429"/>
                </a:lnTo>
                <a:lnTo>
                  <a:pt x="0" y="5000429"/>
                </a:lnTo>
                <a:lnTo>
                  <a:pt x="0" y="0"/>
                </a:lnTo>
                <a:close/>
              </a:path>
            </a:pathLst>
          </a:custGeom>
          <a:blipFill>
            <a:blip r:embed="rId4"/>
            <a:stretch>
              <a:fillRect l="0" t="0" r="-9" b="0"/>
            </a:stretch>
          </a:blipFill>
        </p:spPr>
      </p:sp>
      <p:sp>
        <p:nvSpPr>
          <p:cNvPr name="TextBox 4" id="4"/>
          <p:cNvSpPr txBox="true"/>
          <p:nvPr/>
        </p:nvSpPr>
        <p:spPr>
          <a:xfrm rot="0">
            <a:off x="500027" y="230762"/>
            <a:ext cx="10584600" cy="1095363"/>
          </a:xfrm>
          <a:prstGeom prst="rect">
            <a:avLst/>
          </a:prstGeom>
        </p:spPr>
        <p:txBody>
          <a:bodyPr anchor="t" rtlCol="false" tIns="0" lIns="0" bIns="0" rIns="0">
            <a:spAutoFit/>
          </a:bodyPr>
          <a:lstStyle/>
          <a:p>
            <a:pPr algn="l">
              <a:lnSpc>
                <a:spcPts val="7056"/>
              </a:lnSpc>
            </a:pPr>
            <a:r>
              <a:rPr lang="en-US" sz="4200">
                <a:solidFill>
                  <a:srgbClr val="000000"/>
                </a:solidFill>
                <a:latin typeface="Montserrat"/>
                <a:ea typeface="Montserrat"/>
                <a:cs typeface="Montserrat"/>
                <a:sym typeface="Montserrat"/>
              </a:rPr>
              <a:t>Transmission mode - Simplex </a:t>
            </a:r>
          </a:p>
        </p:txBody>
      </p:sp>
      <p:sp>
        <p:nvSpPr>
          <p:cNvPr name="TextBox 5" id="5"/>
          <p:cNvSpPr txBox="true"/>
          <p:nvPr/>
        </p:nvSpPr>
        <p:spPr>
          <a:xfrm rot="0">
            <a:off x="1028700" y="1400295"/>
            <a:ext cx="15750000" cy="1435536"/>
          </a:xfrm>
          <a:prstGeom prst="rect">
            <a:avLst/>
          </a:prstGeom>
        </p:spPr>
        <p:txBody>
          <a:bodyPr anchor="t" rtlCol="false" tIns="0" lIns="0" bIns="0" rIns="0">
            <a:spAutoFit/>
          </a:bodyPr>
          <a:lstStyle/>
          <a:p>
            <a:pPr algn="l" marL="987414" indent="-329138" lvl="2">
              <a:lnSpc>
                <a:spcPts val="5040"/>
              </a:lnSpc>
              <a:buFont typeface="Arial"/>
              <a:buChar char="⚬"/>
            </a:pPr>
            <a:r>
              <a:rPr lang="en-US" b="true" sz="3000">
                <a:solidFill>
                  <a:srgbClr val="000000"/>
                </a:solidFill>
                <a:latin typeface="Comfortaa Bold"/>
                <a:ea typeface="Comfortaa Bold"/>
                <a:cs typeface="Comfortaa Bold"/>
                <a:sym typeface="Comfortaa Bold"/>
              </a:rPr>
              <a:t>Simplex </a:t>
            </a:r>
            <a:r>
              <a:rPr lang="en-US" sz="3000">
                <a:solidFill>
                  <a:srgbClr val="000000"/>
                </a:solidFill>
                <a:latin typeface="Comfortaa"/>
                <a:ea typeface="Comfortaa"/>
                <a:cs typeface="Comfortaa"/>
                <a:sym typeface="Comfortaa"/>
              </a:rPr>
              <a:t>mode occurs when data can be sent in </a:t>
            </a:r>
            <a:r>
              <a:rPr lang="en-US" b="true" sz="3000">
                <a:solidFill>
                  <a:srgbClr val="000000"/>
                </a:solidFill>
                <a:latin typeface="Comfortaa Bold"/>
                <a:ea typeface="Comfortaa Bold"/>
                <a:cs typeface="Comfortaa Bold"/>
                <a:sym typeface="Comfortaa Bold"/>
              </a:rPr>
              <a:t>ONE DIRECTION ONLY </a:t>
            </a:r>
            <a:r>
              <a:rPr lang="en-US" sz="3000">
                <a:solidFill>
                  <a:srgbClr val="000000"/>
                </a:solidFill>
                <a:latin typeface="Comfortaa"/>
                <a:ea typeface="Comfortaa"/>
                <a:cs typeface="Comfortaa"/>
                <a:sym typeface="Comfortaa"/>
              </a:rPr>
              <a:t>(for example, from sender to receiver). </a:t>
            </a:r>
          </a:p>
        </p:txBody>
      </p:sp>
      <p:sp>
        <p:nvSpPr>
          <p:cNvPr name="AutoShape 6" id="6"/>
          <p:cNvSpPr/>
          <p:nvPr/>
        </p:nvSpPr>
        <p:spPr>
          <a:xfrm rot="64786">
            <a:off x="7248570" y="6882686"/>
            <a:ext cx="3790911" cy="0"/>
          </a:xfrm>
          <a:prstGeom prst="line">
            <a:avLst/>
          </a:prstGeom>
          <a:ln cap="rnd" w="38100">
            <a:solidFill>
              <a:srgbClr val="000000"/>
            </a:solidFill>
            <a:prstDash val="solid"/>
            <a:headEnd type="none" len="sm" w="sm"/>
            <a:tailEnd type="triangle" len="med" w="lg"/>
          </a:ln>
        </p:spPr>
      </p:sp>
      <p:sp>
        <p:nvSpPr>
          <p:cNvPr name="TextBox 7" id="7"/>
          <p:cNvSpPr txBox="true"/>
          <p:nvPr/>
        </p:nvSpPr>
        <p:spPr>
          <a:xfrm rot="0">
            <a:off x="7284625" y="5106799"/>
            <a:ext cx="3952800" cy="1713119"/>
          </a:xfrm>
          <a:prstGeom prst="rect">
            <a:avLst/>
          </a:prstGeom>
        </p:spPr>
        <p:txBody>
          <a:bodyPr anchor="t" rtlCol="false" tIns="0" lIns="0" bIns="0" rIns="0">
            <a:spAutoFit/>
          </a:bodyPr>
          <a:lstStyle/>
          <a:p>
            <a:pPr algn="ctr">
              <a:lnSpc>
                <a:spcPts val="6047"/>
              </a:lnSpc>
            </a:pPr>
            <a:r>
              <a:rPr lang="en-US" sz="3600">
                <a:solidFill>
                  <a:srgbClr val="000000"/>
                </a:solidFill>
                <a:latin typeface="Montserrat"/>
                <a:ea typeface="Montserrat"/>
                <a:cs typeface="Montserrat"/>
                <a:sym typeface="Montserrat"/>
              </a:rPr>
              <a:t>Print this page </a:t>
            </a:r>
          </a:p>
          <a:p>
            <a:pPr algn="ctr">
              <a:lnSpc>
                <a:spcPts val="6047"/>
              </a:lnSpc>
            </a:pPr>
            <a:r>
              <a:rPr lang="en-US" sz="3600">
                <a:solidFill>
                  <a:srgbClr val="000000"/>
                </a:solidFill>
                <a:latin typeface="Montserrat"/>
                <a:ea typeface="Montserrat"/>
                <a:cs typeface="Montserrat"/>
                <a:sym typeface="Montserrat"/>
              </a:rPr>
              <a:t>for me</a:t>
            </a:r>
          </a:p>
        </p:txBody>
      </p:sp>
      <p:sp>
        <p:nvSpPr>
          <p:cNvPr name="TextBox 8" id="8"/>
          <p:cNvSpPr txBox="true"/>
          <p:nvPr/>
        </p:nvSpPr>
        <p:spPr>
          <a:xfrm rot="0">
            <a:off x="368886" y="3809197"/>
            <a:ext cx="5423400" cy="937522"/>
          </a:xfrm>
          <a:prstGeom prst="rect">
            <a:avLst/>
          </a:prstGeom>
        </p:spPr>
        <p:txBody>
          <a:bodyPr anchor="t" rtlCol="false" tIns="0" lIns="0" bIns="0" rIns="0">
            <a:spAutoFit/>
          </a:bodyPr>
          <a:lstStyle/>
          <a:p>
            <a:pPr algn="ctr">
              <a:lnSpc>
                <a:spcPts val="6047"/>
              </a:lnSpc>
            </a:pPr>
            <a:r>
              <a:rPr lang="en-US" sz="3600">
                <a:solidFill>
                  <a:srgbClr val="000000"/>
                </a:solidFill>
                <a:latin typeface="Montserrat"/>
                <a:ea typeface="Montserrat"/>
                <a:cs typeface="Montserrat"/>
                <a:sym typeface="Montserrat"/>
              </a:rPr>
              <a:t>LAPTOP TO PRINTER</a:t>
            </a:r>
          </a:p>
        </p:txBody>
      </p:sp>
      <p:grpSp>
        <p:nvGrpSpPr>
          <p:cNvPr name="Group 9" id="9"/>
          <p:cNvGrpSpPr/>
          <p:nvPr/>
        </p:nvGrpSpPr>
        <p:grpSpPr>
          <a:xfrm rot="0">
            <a:off x="2537237" y="167332"/>
            <a:ext cx="13213526" cy="9925515"/>
            <a:chOff x="0" y="0"/>
            <a:chExt cx="17618034" cy="13234020"/>
          </a:xfrm>
        </p:grpSpPr>
        <p:sp>
          <p:nvSpPr>
            <p:cNvPr name="Freeform 10" id="10"/>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5">
                <a:alphaModFix amt="9999"/>
              </a:blip>
              <a:stretch>
                <a:fillRect l="0" t="0" r="0" b="0"/>
              </a:stretch>
            </a:blipFill>
          </p:spPr>
        </p:sp>
        <p:sp>
          <p:nvSpPr>
            <p:cNvPr name="Freeform 11" id="11"/>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6">
                <a:alphaModFix amt="70000"/>
              </a:blip>
              <a:stretch>
                <a:fillRect l="0" t="0" r="0" b="0"/>
              </a:stretch>
            </a:blipFill>
          </p:spPr>
        </p:sp>
        <p:sp>
          <p:nvSpPr>
            <p:cNvPr name="TextBox 12" id="12"/>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7" tooltip="http://www.exampaperspractice.co.uk"/>
                </a:rPr>
                <a:t>www.exampaperspractice.co.uk</a:t>
              </a:r>
            </a:p>
          </p:txBody>
        </p:sp>
      </p:gr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bg>
      <p:bgPr>
        <a:solidFill>
          <a:srgbClr val="F4F8F3"/>
        </a:solidFill>
      </p:bgPr>
    </p:bg>
    <p:spTree>
      <p:nvGrpSpPr>
        <p:cNvPr id="1" name=""/>
        <p:cNvGrpSpPr/>
        <p:nvPr/>
      </p:nvGrpSpPr>
      <p:grpSpPr>
        <a:xfrm>
          <a:off x="0" y="0"/>
          <a:ext cx="0" cy="0"/>
          <a:chOff x="0" y="0"/>
          <a:chExt cx="0" cy="0"/>
        </a:xfrm>
      </p:grpSpPr>
      <p:sp>
        <p:nvSpPr>
          <p:cNvPr name="Freeform 2" id="2"/>
          <p:cNvSpPr/>
          <p:nvPr/>
        </p:nvSpPr>
        <p:spPr>
          <a:xfrm flipH="false" flipV="false" rot="0">
            <a:off x="4484810" y="5143500"/>
            <a:ext cx="1964818" cy="4114800"/>
          </a:xfrm>
          <a:custGeom>
            <a:avLst/>
            <a:gdLst/>
            <a:ahLst/>
            <a:cxnLst/>
            <a:rect r="r" b="b" t="t" l="l"/>
            <a:pathLst>
              <a:path h="4114800" w="1964818">
                <a:moveTo>
                  <a:pt x="0" y="0"/>
                </a:moveTo>
                <a:lnTo>
                  <a:pt x="1964818" y="0"/>
                </a:lnTo>
                <a:lnTo>
                  <a:pt x="1964818" y="4114800"/>
                </a:lnTo>
                <a:lnTo>
                  <a:pt x="0" y="4114800"/>
                </a:lnTo>
                <a:lnTo>
                  <a:pt x="0" y="0"/>
                </a:lnTo>
                <a:close/>
              </a:path>
            </a:pathLst>
          </a:custGeom>
          <a:blipFill>
            <a:blip r:embed="rId3"/>
            <a:stretch>
              <a:fillRect l="0" t="0" r="0" b="-47"/>
            </a:stretch>
          </a:blipFill>
        </p:spPr>
      </p:sp>
      <p:sp>
        <p:nvSpPr>
          <p:cNvPr name="TextBox 3" id="3"/>
          <p:cNvSpPr txBox="true"/>
          <p:nvPr/>
        </p:nvSpPr>
        <p:spPr>
          <a:xfrm rot="0">
            <a:off x="500027" y="230763"/>
            <a:ext cx="10584600" cy="1095363"/>
          </a:xfrm>
          <a:prstGeom prst="rect">
            <a:avLst/>
          </a:prstGeom>
        </p:spPr>
        <p:txBody>
          <a:bodyPr anchor="t" rtlCol="false" tIns="0" lIns="0" bIns="0" rIns="0">
            <a:spAutoFit/>
          </a:bodyPr>
          <a:lstStyle/>
          <a:p>
            <a:pPr algn="l">
              <a:lnSpc>
                <a:spcPts val="7056"/>
              </a:lnSpc>
            </a:pPr>
            <a:r>
              <a:rPr lang="en-US" sz="4200">
                <a:solidFill>
                  <a:srgbClr val="000000"/>
                </a:solidFill>
                <a:latin typeface="Montserrat"/>
                <a:ea typeface="Montserrat"/>
                <a:cs typeface="Montserrat"/>
                <a:sym typeface="Montserrat"/>
              </a:rPr>
              <a:t>Transmission mode - Half-duplex </a:t>
            </a:r>
          </a:p>
        </p:txBody>
      </p:sp>
      <p:sp>
        <p:nvSpPr>
          <p:cNvPr name="Freeform 4" id="4"/>
          <p:cNvSpPr/>
          <p:nvPr/>
        </p:nvSpPr>
        <p:spPr>
          <a:xfrm flipH="false" flipV="false" rot="0">
            <a:off x="11805074" y="5143500"/>
            <a:ext cx="1964818" cy="4114800"/>
          </a:xfrm>
          <a:custGeom>
            <a:avLst/>
            <a:gdLst/>
            <a:ahLst/>
            <a:cxnLst/>
            <a:rect r="r" b="b" t="t" l="l"/>
            <a:pathLst>
              <a:path h="4114800" w="1964818">
                <a:moveTo>
                  <a:pt x="0" y="0"/>
                </a:moveTo>
                <a:lnTo>
                  <a:pt x="1964818" y="0"/>
                </a:lnTo>
                <a:lnTo>
                  <a:pt x="1964818" y="4114800"/>
                </a:lnTo>
                <a:lnTo>
                  <a:pt x="0" y="4114800"/>
                </a:lnTo>
                <a:lnTo>
                  <a:pt x="0" y="0"/>
                </a:lnTo>
                <a:close/>
              </a:path>
            </a:pathLst>
          </a:custGeom>
          <a:blipFill>
            <a:blip r:embed="rId3"/>
            <a:stretch>
              <a:fillRect l="0" t="0" r="0" b="-47"/>
            </a:stretch>
          </a:blipFill>
        </p:spPr>
      </p:sp>
      <p:sp>
        <p:nvSpPr>
          <p:cNvPr name="AutoShape 5" id="5"/>
          <p:cNvSpPr/>
          <p:nvPr/>
        </p:nvSpPr>
        <p:spPr>
          <a:xfrm rot="64786">
            <a:off x="7248570" y="6825404"/>
            <a:ext cx="3790911" cy="0"/>
          </a:xfrm>
          <a:prstGeom prst="line">
            <a:avLst/>
          </a:prstGeom>
          <a:ln cap="rnd" w="38100">
            <a:solidFill>
              <a:srgbClr val="000000"/>
            </a:solidFill>
            <a:prstDash val="solid"/>
            <a:headEnd type="none" len="sm" w="sm"/>
            <a:tailEnd type="triangle" len="med" w="lg"/>
          </a:ln>
        </p:spPr>
      </p:sp>
      <p:sp>
        <p:nvSpPr>
          <p:cNvPr name="TextBox 6" id="6"/>
          <p:cNvSpPr txBox="true"/>
          <p:nvPr/>
        </p:nvSpPr>
        <p:spPr>
          <a:xfrm rot="0">
            <a:off x="7131826" y="5784871"/>
            <a:ext cx="3952800" cy="937522"/>
          </a:xfrm>
          <a:prstGeom prst="rect">
            <a:avLst/>
          </a:prstGeom>
        </p:spPr>
        <p:txBody>
          <a:bodyPr anchor="t" rtlCol="false" tIns="0" lIns="0" bIns="0" rIns="0">
            <a:spAutoFit/>
          </a:bodyPr>
          <a:lstStyle/>
          <a:p>
            <a:pPr algn="ctr">
              <a:lnSpc>
                <a:spcPts val="6047"/>
              </a:lnSpc>
            </a:pPr>
            <a:r>
              <a:rPr lang="en-US" sz="3600">
                <a:solidFill>
                  <a:srgbClr val="000000"/>
                </a:solidFill>
                <a:latin typeface="Montserrat"/>
                <a:ea typeface="Montserrat"/>
                <a:cs typeface="Montserrat"/>
                <a:sym typeface="Montserrat"/>
              </a:rPr>
              <a:t>"OVER OVER"</a:t>
            </a:r>
          </a:p>
        </p:txBody>
      </p:sp>
      <p:sp>
        <p:nvSpPr>
          <p:cNvPr name="AutoShape 7" id="7"/>
          <p:cNvSpPr/>
          <p:nvPr/>
        </p:nvSpPr>
        <p:spPr>
          <a:xfrm rot="64786">
            <a:off x="7248516" y="7943093"/>
            <a:ext cx="3790911" cy="0"/>
          </a:xfrm>
          <a:prstGeom prst="line">
            <a:avLst/>
          </a:prstGeom>
          <a:ln cap="rnd" w="38100">
            <a:solidFill>
              <a:srgbClr val="000000"/>
            </a:solidFill>
            <a:prstDash val="solid"/>
            <a:headEnd type="none" len="sm" w="sm"/>
            <a:tailEnd type="triangle" len="med" w="lg"/>
          </a:ln>
        </p:spPr>
      </p:sp>
      <p:sp>
        <p:nvSpPr>
          <p:cNvPr name="TextBox 8" id="8"/>
          <p:cNvSpPr txBox="true"/>
          <p:nvPr/>
        </p:nvSpPr>
        <p:spPr>
          <a:xfrm rot="0">
            <a:off x="7284625" y="7989612"/>
            <a:ext cx="3952800" cy="937522"/>
          </a:xfrm>
          <a:prstGeom prst="rect">
            <a:avLst/>
          </a:prstGeom>
        </p:spPr>
        <p:txBody>
          <a:bodyPr anchor="t" rtlCol="false" tIns="0" lIns="0" bIns="0" rIns="0">
            <a:spAutoFit/>
          </a:bodyPr>
          <a:lstStyle/>
          <a:p>
            <a:pPr algn="ctr">
              <a:lnSpc>
                <a:spcPts val="6047"/>
              </a:lnSpc>
            </a:pPr>
            <a:r>
              <a:rPr lang="en-US" sz="3600">
                <a:solidFill>
                  <a:srgbClr val="000000"/>
                </a:solidFill>
                <a:latin typeface="Montserrat"/>
                <a:ea typeface="Montserrat"/>
                <a:cs typeface="Montserrat"/>
                <a:sym typeface="Montserrat"/>
              </a:rPr>
              <a:t>"YES?"</a:t>
            </a:r>
          </a:p>
        </p:txBody>
      </p:sp>
      <p:sp>
        <p:nvSpPr>
          <p:cNvPr name="TextBox 9" id="9"/>
          <p:cNvSpPr txBox="true"/>
          <p:nvPr/>
        </p:nvSpPr>
        <p:spPr>
          <a:xfrm rot="0">
            <a:off x="1219200" y="1571743"/>
            <a:ext cx="15750000" cy="4039909"/>
          </a:xfrm>
          <a:prstGeom prst="rect">
            <a:avLst/>
          </a:prstGeom>
        </p:spPr>
        <p:txBody>
          <a:bodyPr anchor="t" rtlCol="false" tIns="0" lIns="0" bIns="0" rIns="0">
            <a:spAutoFit/>
          </a:bodyPr>
          <a:lstStyle/>
          <a:p>
            <a:pPr algn="l" marL="1057899" indent="-352633" lvl="2">
              <a:lnSpc>
                <a:spcPts val="6048"/>
              </a:lnSpc>
              <a:buFont typeface="Arial"/>
              <a:buChar char="⚬"/>
            </a:pPr>
            <a:r>
              <a:rPr lang="en-US" b="true" sz="3600">
                <a:solidFill>
                  <a:srgbClr val="000000"/>
                </a:solidFill>
                <a:latin typeface="Montserrat Bold"/>
                <a:ea typeface="Montserrat Bold"/>
                <a:cs typeface="Montserrat Bold"/>
                <a:sym typeface="Montserrat Bold"/>
              </a:rPr>
              <a:t>Half-duplex</a:t>
            </a:r>
            <a:r>
              <a:rPr lang="en-US" sz="3600">
                <a:solidFill>
                  <a:srgbClr val="000000"/>
                </a:solidFill>
                <a:latin typeface="Montserrat"/>
                <a:ea typeface="Montserrat"/>
                <a:cs typeface="Montserrat"/>
                <a:sym typeface="Montserrat"/>
              </a:rPr>
              <a:t> mode occurs when data is sent in </a:t>
            </a:r>
            <a:r>
              <a:rPr lang="en-US" b="true" sz="3600">
                <a:solidFill>
                  <a:srgbClr val="000000"/>
                </a:solidFill>
                <a:latin typeface="Montserrat Bold"/>
                <a:ea typeface="Montserrat Bold"/>
                <a:cs typeface="Montserrat Bold"/>
                <a:sym typeface="Montserrat Bold"/>
              </a:rPr>
              <a:t>BOTH DIRECTIONS</a:t>
            </a:r>
            <a:r>
              <a:rPr lang="en-US" sz="3600">
                <a:solidFill>
                  <a:srgbClr val="000000"/>
                </a:solidFill>
                <a:latin typeface="Montserrat"/>
                <a:ea typeface="Montserrat"/>
                <a:cs typeface="Montserrat"/>
                <a:sym typeface="Montserrat"/>
              </a:rPr>
              <a:t> but </a:t>
            </a:r>
            <a:r>
              <a:rPr lang="en-US" b="true" sz="3600">
                <a:solidFill>
                  <a:srgbClr val="000000"/>
                </a:solidFill>
                <a:latin typeface="Montserrat Bold"/>
                <a:ea typeface="Montserrat Bold"/>
                <a:cs typeface="Montserrat Bold"/>
                <a:sym typeface="Montserrat Bold"/>
              </a:rPr>
              <a:t>NOT AT THE SAME TIME</a:t>
            </a:r>
            <a:r>
              <a:rPr lang="en-US" sz="3600">
                <a:solidFill>
                  <a:srgbClr val="000000"/>
                </a:solidFill>
                <a:latin typeface="Montserrat"/>
                <a:ea typeface="Montserrat"/>
                <a:cs typeface="Montserrat"/>
                <a:sym typeface="Montserrat"/>
              </a:rPr>
              <a:t> (for example, data can be sent from ‘A’ to ‘B’ and from ‘B’ to ‘A’ along the same transmission line, but they can’t both be done at the same time). </a:t>
            </a:r>
          </a:p>
          <a:p>
            <a:pPr algn="l" marL="1057899" indent="-352633" lvl="2">
              <a:lnSpc>
                <a:spcPts val="6048"/>
              </a:lnSpc>
            </a:pPr>
          </a:p>
        </p:txBody>
      </p:sp>
      <p:sp>
        <p:nvSpPr>
          <p:cNvPr name="TextBox 10" id="10"/>
          <p:cNvSpPr txBox="true"/>
          <p:nvPr/>
        </p:nvSpPr>
        <p:spPr>
          <a:xfrm rot="0">
            <a:off x="500027" y="7122713"/>
            <a:ext cx="3249600" cy="1713119"/>
          </a:xfrm>
          <a:prstGeom prst="rect">
            <a:avLst/>
          </a:prstGeom>
        </p:spPr>
        <p:txBody>
          <a:bodyPr anchor="t" rtlCol="false" tIns="0" lIns="0" bIns="0" rIns="0">
            <a:spAutoFit/>
          </a:bodyPr>
          <a:lstStyle/>
          <a:p>
            <a:pPr algn="ctr">
              <a:lnSpc>
                <a:spcPts val="6047"/>
              </a:lnSpc>
            </a:pPr>
            <a:r>
              <a:rPr lang="en-US" sz="3600">
                <a:solidFill>
                  <a:srgbClr val="000000"/>
                </a:solidFill>
                <a:latin typeface="Montserrat"/>
                <a:ea typeface="Montserrat"/>
                <a:cs typeface="Montserrat"/>
                <a:sym typeface="Montserrat"/>
              </a:rPr>
              <a:t>WALKIE </a:t>
            </a:r>
          </a:p>
          <a:p>
            <a:pPr algn="ctr">
              <a:lnSpc>
                <a:spcPts val="6047"/>
              </a:lnSpc>
            </a:pPr>
            <a:r>
              <a:rPr lang="en-US" sz="3600">
                <a:solidFill>
                  <a:srgbClr val="000000"/>
                </a:solidFill>
                <a:latin typeface="Montserrat"/>
                <a:ea typeface="Montserrat"/>
                <a:cs typeface="Montserrat"/>
                <a:sym typeface="Montserrat"/>
              </a:rPr>
              <a:t>TALKIE</a:t>
            </a:r>
          </a:p>
        </p:txBody>
      </p:sp>
      <p:grpSp>
        <p:nvGrpSpPr>
          <p:cNvPr name="Group 11" id="11"/>
          <p:cNvGrpSpPr/>
          <p:nvPr/>
        </p:nvGrpSpPr>
        <p:grpSpPr>
          <a:xfrm rot="0">
            <a:off x="2537237" y="167332"/>
            <a:ext cx="13213526" cy="9925515"/>
            <a:chOff x="0" y="0"/>
            <a:chExt cx="17618034" cy="13234020"/>
          </a:xfrm>
        </p:grpSpPr>
        <p:sp>
          <p:nvSpPr>
            <p:cNvPr name="Freeform 12" id="12"/>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4">
                <a:alphaModFix amt="9999"/>
              </a:blip>
              <a:stretch>
                <a:fillRect l="0" t="0" r="0" b="0"/>
              </a:stretch>
            </a:blipFill>
          </p:spPr>
        </p:sp>
        <p:sp>
          <p:nvSpPr>
            <p:cNvPr name="Freeform 13" id="13"/>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5">
                <a:alphaModFix amt="40000"/>
              </a:blip>
              <a:stretch>
                <a:fillRect l="0" t="0" r="0" b="0"/>
              </a:stretch>
            </a:blipFill>
          </p:spPr>
        </p:sp>
        <p:sp>
          <p:nvSpPr>
            <p:cNvPr name="TextBox 14" id="14"/>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6" tooltip="http://www.exampaperspractice.co.uk"/>
                </a:rPr>
                <a:t>www.exampaperspractice.co.uk</a:t>
              </a:r>
            </a:p>
          </p:txBody>
        </p:sp>
      </p:gr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bg>
      <p:bgPr>
        <a:solidFill>
          <a:srgbClr val="F4F8F3"/>
        </a:solidFill>
      </p:bgPr>
    </p:bg>
    <p:spTree>
      <p:nvGrpSpPr>
        <p:cNvPr id="1" name=""/>
        <p:cNvGrpSpPr/>
        <p:nvPr/>
      </p:nvGrpSpPr>
      <p:grpSpPr>
        <a:xfrm>
          <a:off x="0" y="0"/>
          <a:ext cx="0" cy="0"/>
          <a:chOff x="0" y="0"/>
          <a:chExt cx="0" cy="0"/>
        </a:xfrm>
      </p:grpSpPr>
      <p:sp>
        <p:nvSpPr>
          <p:cNvPr name="Freeform 2" id="2"/>
          <p:cNvSpPr/>
          <p:nvPr/>
        </p:nvSpPr>
        <p:spPr>
          <a:xfrm flipH="false" flipV="false" rot="0">
            <a:off x="5540565" y="4773030"/>
            <a:ext cx="4230272" cy="3595730"/>
          </a:xfrm>
          <a:custGeom>
            <a:avLst/>
            <a:gdLst/>
            <a:ahLst/>
            <a:cxnLst/>
            <a:rect r="r" b="b" t="t" l="l"/>
            <a:pathLst>
              <a:path h="3595730" w="4230272">
                <a:moveTo>
                  <a:pt x="0" y="0"/>
                </a:moveTo>
                <a:lnTo>
                  <a:pt x="4230271" y="0"/>
                </a:lnTo>
                <a:lnTo>
                  <a:pt x="4230271" y="3595730"/>
                </a:lnTo>
                <a:lnTo>
                  <a:pt x="0" y="3595730"/>
                </a:lnTo>
                <a:lnTo>
                  <a:pt x="0" y="0"/>
                </a:lnTo>
                <a:close/>
              </a:path>
            </a:pathLst>
          </a:custGeom>
          <a:blipFill>
            <a:blip r:embed="rId3"/>
            <a:stretch>
              <a:fillRect l="0" t="0" r="0" b="-74"/>
            </a:stretch>
          </a:blipFill>
        </p:spPr>
      </p:sp>
      <p:sp>
        <p:nvSpPr>
          <p:cNvPr name="TextBox 3" id="3"/>
          <p:cNvSpPr txBox="true"/>
          <p:nvPr/>
        </p:nvSpPr>
        <p:spPr>
          <a:xfrm rot="0">
            <a:off x="652828" y="269397"/>
            <a:ext cx="10584600" cy="1095363"/>
          </a:xfrm>
          <a:prstGeom prst="rect">
            <a:avLst/>
          </a:prstGeom>
        </p:spPr>
        <p:txBody>
          <a:bodyPr anchor="t" rtlCol="false" tIns="0" lIns="0" bIns="0" rIns="0">
            <a:spAutoFit/>
          </a:bodyPr>
          <a:lstStyle/>
          <a:p>
            <a:pPr algn="l">
              <a:lnSpc>
                <a:spcPts val="7056"/>
              </a:lnSpc>
            </a:pPr>
            <a:r>
              <a:rPr lang="en-US" sz="4200">
                <a:solidFill>
                  <a:srgbClr val="000000"/>
                </a:solidFill>
                <a:latin typeface="Montserrat"/>
                <a:ea typeface="Montserrat"/>
                <a:cs typeface="Montserrat"/>
                <a:sym typeface="Montserrat"/>
              </a:rPr>
              <a:t>Transmission mode - Full-duplex </a:t>
            </a:r>
          </a:p>
        </p:txBody>
      </p:sp>
      <p:sp>
        <p:nvSpPr>
          <p:cNvPr name="TextBox 4" id="4"/>
          <p:cNvSpPr txBox="true"/>
          <p:nvPr/>
        </p:nvSpPr>
        <p:spPr>
          <a:xfrm rot="0">
            <a:off x="1219200" y="1389237"/>
            <a:ext cx="15750000" cy="4039909"/>
          </a:xfrm>
          <a:prstGeom prst="rect">
            <a:avLst/>
          </a:prstGeom>
        </p:spPr>
        <p:txBody>
          <a:bodyPr anchor="t" rtlCol="false" tIns="0" lIns="0" bIns="0" rIns="0">
            <a:spAutoFit/>
          </a:bodyPr>
          <a:lstStyle/>
          <a:p>
            <a:pPr algn="l" marL="1057899" indent="-352633" lvl="2">
              <a:lnSpc>
                <a:spcPts val="6048"/>
              </a:lnSpc>
              <a:buFont typeface="Arial"/>
              <a:buChar char="⚬"/>
            </a:pPr>
            <a:r>
              <a:rPr lang="en-US" b="true" sz="3600">
                <a:solidFill>
                  <a:srgbClr val="000000"/>
                </a:solidFill>
                <a:latin typeface="Montserrat Bold"/>
                <a:ea typeface="Montserrat Bold"/>
                <a:cs typeface="Montserrat Bold"/>
                <a:sym typeface="Montserrat Bold"/>
              </a:rPr>
              <a:t>Full-duplex</a:t>
            </a:r>
            <a:r>
              <a:rPr lang="en-US" sz="3600">
                <a:solidFill>
                  <a:srgbClr val="000000"/>
                </a:solidFill>
                <a:latin typeface="Montserrat"/>
                <a:ea typeface="Montserrat"/>
                <a:cs typeface="Montserrat"/>
                <a:sym typeface="Montserrat"/>
              </a:rPr>
              <a:t> mode occurs when data can be sent in </a:t>
            </a:r>
            <a:r>
              <a:rPr lang="en-US" b="true" sz="3600">
                <a:solidFill>
                  <a:srgbClr val="000000"/>
                </a:solidFill>
                <a:latin typeface="Montserrat Bold"/>
                <a:ea typeface="Montserrat Bold"/>
                <a:cs typeface="Montserrat Bold"/>
                <a:sym typeface="Montserrat Bold"/>
              </a:rPr>
              <a:t>BOTH DIRECTIONS AT THE SAME TIME </a:t>
            </a:r>
            <a:r>
              <a:rPr lang="en-US" sz="3600">
                <a:solidFill>
                  <a:srgbClr val="000000"/>
                </a:solidFill>
                <a:latin typeface="Montserrat"/>
                <a:ea typeface="Montserrat"/>
                <a:cs typeface="Montserrat"/>
                <a:sym typeface="Montserrat"/>
              </a:rPr>
              <a:t>(for example, data can be sent from ‘A’ to ‘B’ and from ‘B’ to ‘A’ along the same transmission line simultaneously). </a:t>
            </a:r>
          </a:p>
          <a:p>
            <a:pPr algn="l" marL="1057899" indent="-352633" lvl="2">
              <a:lnSpc>
                <a:spcPts val="6048"/>
              </a:lnSpc>
            </a:pPr>
          </a:p>
        </p:txBody>
      </p:sp>
      <p:sp>
        <p:nvSpPr>
          <p:cNvPr name="TextBox 5" id="5"/>
          <p:cNvSpPr txBox="true"/>
          <p:nvPr/>
        </p:nvSpPr>
        <p:spPr>
          <a:xfrm rot="0">
            <a:off x="10519528" y="5535759"/>
            <a:ext cx="3952800" cy="2488716"/>
          </a:xfrm>
          <a:prstGeom prst="rect">
            <a:avLst/>
          </a:prstGeom>
        </p:spPr>
        <p:txBody>
          <a:bodyPr anchor="t" rtlCol="false" tIns="0" lIns="0" bIns="0" rIns="0">
            <a:spAutoFit/>
          </a:bodyPr>
          <a:lstStyle/>
          <a:p>
            <a:pPr algn="ctr">
              <a:lnSpc>
                <a:spcPts val="6047"/>
              </a:lnSpc>
            </a:pPr>
            <a:r>
              <a:rPr lang="en-US" sz="3600">
                <a:solidFill>
                  <a:srgbClr val="000000"/>
                </a:solidFill>
                <a:latin typeface="Montserrat"/>
                <a:ea typeface="Montserrat"/>
                <a:cs typeface="Montserrat"/>
                <a:sym typeface="Montserrat"/>
              </a:rPr>
              <a:t>BROADBAND </a:t>
            </a:r>
          </a:p>
          <a:p>
            <a:pPr algn="ctr">
              <a:lnSpc>
                <a:spcPts val="6047"/>
              </a:lnSpc>
            </a:pPr>
            <a:r>
              <a:rPr lang="en-US" sz="3600">
                <a:solidFill>
                  <a:srgbClr val="000000"/>
                </a:solidFill>
                <a:latin typeface="Montserrat"/>
                <a:ea typeface="Montserrat"/>
                <a:cs typeface="Montserrat"/>
                <a:sym typeface="Montserrat"/>
              </a:rPr>
              <a:t>INTERNET CONNECTION</a:t>
            </a:r>
          </a:p>
        </p:txBody>
      </p:sp>
      <p:grpSp>
        <p:nvGrpSpPr>
          <p:cNvPr name="Group 6" id="6"/>
          <p:cNvGrpSpPr/>
          <p:nvPr/>
        </p:nvGrpSpPr>
        <p:grpSpPr>
          <a:xfrm rot="0">
            <a:off x="2537237" y="167332"/>
            <a:ext cx="13213526" cy="9925515"/>
            <a:chOff x="0" y="0"/>
            <a:chExt cx="17618034" cy="13234020"/>
          </a:xfrm>
        </p:grpSpPr>
        <p:sp>
          <p:nvSpPr>
            <p:cNvPr name="Freeform 7" id="7"/>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4">
                <a:alphaModFix amt="9999"/>
              </a:blip>
              <a:stretch>
                <a:fillRect l="0" t="0" r="0" b="0"/>
              </a:stretch>
            </a:blipFill>
          </p:spPr>
        </p:sp>
        <p:sp>
          <p:nvSpPr>
            <p:cNvPr name="Freeform 8" id="8"/>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5">
                <a:alphaModFix amt="40000"/>
              </a:blip>
              <a:stretch>
                <a:fillRect l="0" t="0" r="0" b="0"/>
              </a:stretch>
            </a:blipFill>
          </p:spPr>
        </p:sp>
        <p:sp>
          <p:nvSpPr>
            <p:cNvPr name="TextBox 9" id="9"/>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6" tooltip="http://www.exampaperspractice.co.uk"/>
                </a:rPr>
                <a:t>www.exampaperspractice.co.uk</a:t>
              </a:r>
            </a:p>
          </p:txBody>
        </p:sp>
      </p:gr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F4F8F3"/>
        </a:solidFill>
      </p:bgPr>
    </p:bg>
    <p:spTree>
      <p:nvGrpSpPr>
        <p:cNvPr id="1" name=""/>
        <p:cNvGrpSpPr/>
        <p:nvPr/>
      </p:nvGrpSpPr>
      <p:grpSpPr>
        <a:xfrm>
          <a:off x="0" y="0"/>
          <a:ext cx="0" cy="0"/>
          <a:chOff x="0" y="0"/>
          <a:chExt cx="0" cy="0"/>
        </a:xfrm>
      </p:grpSpPr>
      <p:sp>
        <p:nvSpPr>
          <p:cNvPr name="Freeform 2" id="2"/>
          <p:cNvSpPr/>
          <p:nvPr/>
        </p:nvSpPr>
        <p:spPr>
          <a:xfrm flipH="false" flipV="false" rot="0">
            <a:off x="6421116" y="3182018"/>
            <a:ext cx="6775436" cy="6690743"/>
          </a:xfrm>
          <a:custGeom>
            <a:avLst/>
            <a:gdLst/>
            <a:ahLst/>
            <a:cxnLst/>
            <a:rect r="r" b="b" t="t" l="l"/>
            <a:pathLst>
              <a:path h="6690743" w="6775436">
                <a:moveTo>
                  <a:pt x="0" y="0"/>
                </a:moveTo>
                <a:lnTo>
                  <a:pt x="6775436" y="0"/>
                </a:lnTo>
                <a:lnTo>
                  <a:pt x="6775436" y="6690742"/>
                </a:lnTo>
                <a:lnTo>
                  <a:pt x="0" y="6690742"/>
                </a:lnTo>
                <a:lnTo>
                  <a:pt x="0" y="0"/>
                </a:lnTo>
                <a:close/>
              </a:path>
            </a:pathLst>
          </a:custGeom>
          <a:blipFill>
            <a:blip r:embed="rId3"/>
            <a:stretch>
              <a:fillRect l="0" t="0" r="0" b="-77"/>
            </a:stretch>
          </a:blipFill>
        </p:spPr>
      </p:sp>
      <p:sp>
        <p:nvSpPr>
          <p:cNvPr name="Freeform 3" id="3"/>
          <p:cNvSpPr/>
          <p:nvPr/>
        </p:nvSpPr>
        <p:spPr>
          <a:xfrm flipH="false" flipV="false" rot="-2921781">
            <a:off x="5938806" y="3882157"/>
            <a:ext cx="964620" cy="1540310"/>
          </a:xfrm>
          <a:custGeom>
            <a:avLst/>
            <a:gdLst/>
            <a:ahLst/>
            <a:cxnLst/>
            <a:rect r="r" b="b" t="t" l="l"/>
            <a:pathLst>
              <a:path h="1540310" w="964620">
                <a:moveTo>
                  <a:pt x="0" y="0"/>
                </a:moveTo>
                <a:lnTo>
                  <a:pt x="964620" y="0"/>
                </a:lnTo>
                <a:lnTo>
                  <a:pt x="964620" y="1540310"/>
                </a:lnTo>
                <a:lnTo>
                  <a:pt x="0" y="1540310"/>
                </a:lnTo>
                <a:lnTo>
                  <a:pt x="0" y="0"/>
                </a:lnTo>
                <a:close/>
              </a:path>
            </a:pathLst>
          </a:custGeom>
          <a:blipFill>
            <a:blip r:embed="rId4"/>
            <a:stretch>
              <a:fillRect l="0" t="0" r="-1" b="0"/>
            </a:stretch>
          </a:blipFill>
        </p:spPr>
      </p:sp>
      <p:sp>
        <p:nvSpPr>
          <p:cNvPr name="Freeform 4" id="4"/>
          <p:cNvSpPr/>
          <p:nvPr/>
        </p:nvSpPr>
        <p:spPr>
          <a:xfrm flipH="false" flipV="false" rot="1934660">
            <a:off x="12378192" y="3775219"/>
            <a:ext cx="987964" cy="1577586"/>
          </a:xfrm>
          <a:custGeom>
            <a:avLst/>
            <a:gdLst/>
            <a:ahLst/>
            <a:cxnLst/>
            <a:rect r="r" b="b" t="t" l="l"/>
            <a:pathLst>
              <a:path h="1577586" w="987964">
                <a:moveTo>
                  <a:pt x="0" y="0"/>
                </a:moveTo>
                <a:lnTo>
                  <a:pt x="987964" y="0"/>
                </a:lnTo>
                <a:lnTo>
                  <a:pt x="987964" y="1577587"/>
                </a:lnTo>
                <a:lnTo>
                  <a:pt x="0" y="1577587"/>
                </a:lnTo>
                <a:lnTo>
                  <a:pt x="0" y="0"/>
                </a:lnTo>
                <a:close/>
              </a:path>
            </a:pathLst>
          </a:custGeom>
          <a:blipFill>
            <a:blip r:embed="rId5"/>
            <a:stretch>
              <a:fillRect l="0" t="0" r="-1" b="0"/>
            </a:stretch>
          </a:blipFill>
        </p:spPr>
      </p:sp>
      <p:sp>
        <p:nvSpPr>
          <p:cNvPr name="Freeform 5" id="5"/>
          <p:cNvSpPr/>
          <p:nvPr/>
        </p:nvSpPr>
        <p:spPr>
          <a:xfrm flipH="false" flipV="false" rot="-1331317">
            <a:off x="1325221" y="3909984"/>
            <a:ext cx="4689709" cy="4255912"/>
          </a:xfrm>
          <a:custGeom>
            <a:avLst/>
            <a:gdLst/>
            <a:ahLst/>
            <a:cxnLst/>
            <a:rect r="r" b="b" t="t" l="l"/>
            <a:pathLst>
              <a:path h="4255912" w="4689709">
                <a:moveTo>
                  <a:pt x="0" y="0"/>
                </a:moveTo>
                <a:lnTo>
                  <a:pt x="4689710" y="0"/>
                </a:lnTo>
                <a:lnTo>
                  <a:pt x="4689710" y="4255912"/>
                </a:lnTo>
                <a:lnTo>
                  <a:pt x="0" y="4255912"/>
                </a:lnTo>
                <a:lnTo>
                  <a:pt x="0" y="0"/>
                </a:lnTo>
                <a:close/>
              </a:path>
            </a:pathLst>
          </a:custGeom>
          <a:blipFill>
            <a:blip r:embed="rId6"/>
            <a:stretch>
              <a:fillRect l="0" t="0" r="0" b="-63"/>
            </a:stretch>
          </a:blipFill>
        </p:spPr>
      </p:sp>
      <p:sp>
        <p:nvSpPr>
          <p:cNvPr name="Freeform 6" id="6"/>
          <p:cNvSpPr/>
          <p:nvPr/>
        </p:nvSpPr>
        <p:spPr>
          <a:xfrm flipH="false" flipV="false" rot="0">
            <a:off x="12855922" y="1028700"/>
            <a:ext cx="5432080" cy="4114800"/>
          </a:xfrm>
          <a:custGeom>
            <a:avLst/>
            <a:gdLst/>
            <a:ahLst/>
            <a:cxnLst/>
            <a:rect r="r" b="b" t="t" l="l"/>
            <a:pathLst>
              <a:path h="4114800" w="5432080">
                <a:moveTo>
                  <a:pt x="0" y="0"/>
                </a:moveTo>
                <a:lnTo>
                  <a:pt x="5432081" y="0"/>
                </a:lnTo>
                <a:lnTo>
                  <a:pt x="5432081" y="4114800"/>
                </a:lnTo>
                <a:lnTo>
                  <a:pt x="0" y="4114800"/>
                </a:lnTo>
                <a:lnTo>
                  <a:pt x="0" y="0"/>
                </a:lnTo>
                <a:close/>
              </a:path>
            </a:pathLst>
          </a:custGeom>
          <a:blipFill>
            <a:blip r:embed="rId7"/>
            <a:stretch>
              <a:fillRect l="0" t="0" r="0" b="-56"/>
            </a:stretch>
          </a:blipFill>
        </p:spPr>
      </p:sp>
      <p:sp>
        <p:nvSpPr>
          <p:cNvPr name="TextBox 7" id="7"/>
          <p:cNvSpPr txBox="true"/>
          <p:nvPr/>
        </p:nvSpPr>
        <p:spPr>
          <a:xfrm rot="0">
            <a:off x="12593272" y="2261337"/>
            <a:ext cx="5957400" cy="1808630"/>
          </a:xfrm>
          <a:prstGeom prst="rect">
            <a:avLst/>
          </a:prstGeom>
        </p:spPr>
        <p:txBody>
          <a:bodyPr anchor="t" rtlCol="false" tIns="0" lIns="0" bIns="0" rIns="0">
            <a:spAutoFit/>
          </a:bodyPr>
          <a:lstStyle/>
          <a:p>
            <a:pPr algn="ctr">
              <a:lnSpc>
                <a:spcPts val="6383"/>
              </a:lnSpc>
            </a:pPr>
            <a:r>
              <a:rPr lang="en-US" sz="3799" b="true">
                <a:solidFill>
                  <a:srgbClr val="000000"/>
                </a:solidFill>
                <a:latin typeface="Playfair Display Bold"/>
                <a:ea typeface="Playfair Display Bold"/>
                <a:cs typeface="Playfair Display Bold"/>
                <a:sym typeface="Playfair Display Bold"/>
              </a:rPr>
              <a:t>Do your homework already?</a:t>
            </a:r>
          </a:p>
        </p:txBody>
      </p:sp>
      <p:sp>
        <p:nvSpPr>
          <p:cNvPr name="TextBox 8" id="8"/>
          <p:cNvSpPr txBox="true"/>
          <p:nvPr/>
        </p:nvSpPr>
        <p:spPr>
          <a:xfrm rot="0">
            <a:off x="1817459" y="5294374"/>
            <a:ext cx="3258000" cy="1627134"/>
          </a:xfrm>
          <a:prstGeom prst="rect">
            <a:avLst/>
          </a:prstGeom>
        </p:spPr>
        <p:txBody>
          <a:bodyPr anchor="t" rtlCol="false" tIns="0" lIns="0" bIns="0" rIns="0">
            <a:spAutoFit/>
          </a:bodyPr>
          <a:lstStyle/>
          <a:p>
            <a:pPr algn="ctr">
              <a:lnSpc>
                <a:spcPts val="5713"/>
              </a:lnSpc>
            </a:pPr>
            <a:r>
              <a:rPr lang="en-US" sz="3400" b="true">
                <a:solidFill>
                  <a:srgbClr val="000000"/>
                </a:solidFill>
                <a:latin typeface="Playfair Display Bold"/>
                <a:ea typeface="Playfair Display Bold"/>
                <a:cs typeface="Playfair Display Bold"/>
                <a:sym typeface="Playfair Display Bold"/>
              </a:rPr>
              <a:t>YES (actually no)</a:t>
            </a:r>
          </a:p>
        </p:txBody>
      </p:sp>
      <p:grpSp>
        <p:nvGrpSpPr>
          <p:cNvPr name="Group 9" id="9"/>
          <p:cNvGrpSpPr/>
          <p:nvPr/>
        </p:nvGrpSpPr>
        <p:grpSpPr>
          <a:xfrm rot="0">
            <a:off x="2537237" y="167332"/>
            <a:ext cx="13213526" cy="9925515"/>
            <a:chOff x="0" y="0"/>
            <a:chExt cx="17618034" cy="13234020"/>
          </a:xfrm>
        </p:grpSpPr>
        <p:sp>
          <p:nvSpPr>
            <p:cNvPr name="Freeform 10" id="10"/>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8">
                <a:alphaModFix amt="9999"/>
              </a:blip>
              <a:stretch>
                <a:fillRect l="0" t="0" r="0" b="0"/>
              </a:stretch>
            </a:blipFill>
          </p:spPr>
        </p:sp>
        <p:sp>
          <p:nvSpPr>
            <p:cNvPr name="Freeform 11" id="11"/>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9">
                <a:alphaModFix amt="70000"/>
              </a:blip>
              <a:stretch>
                <a:fillRect l="0" t="0" r="0" b="0"/>
              </a:stretch>
            </a:blipFill>
          </p:spPr>
        </p:sp>
        <p:sp>
          <p:nvSpPr>
            <p:cNvPr name="TextBox 12" id="12"/>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10" tooltip="http://www.exampaperspractice.co.uk"/>
                </a:rPr>
                <a:t>www.exampaperspractice.co.uk</a:t>
              </a:r>
            </a:p>
          </p:txBody>
        </p:sp>
      </p:gr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bg>
      <p:bgPr>
        <a:solidFill>
          <a:srgbClr val="F4F8F3"/>
        </a:solidFill>
      </p:bgPr>
    </p:bg>
    <p:spTree>
      <p:nvGrpSpPr>
        <p:cNvPr id="1" name=""/>
        <p:cNvGrpSpPr/>
        <p:nvPr/>
      </p:nvGrpSpPr>
      <p:grpSpPr>
        <a:xfrm>
          <a:off x="0" y="0"/>
          <a:ext cx="0" cy="0"/>
          <a:chOff x="0" y="0"/>
          <a:chExt cx="0" cy="0"/>
        </a:xfrm>
      </p:grpSpPr>
      <p:grpSp>
        <p:nvGrpSpPr>
          <p:cNvPr name="Group 2" id="2"/>
          <p:cNvGrpSpPr/>
          <p:nvPr/>
        </p:nvGrpSpPr>
        <p:grpSpPr>
          <a:xfrm rot="0">
            <a:off x="4588587" y="1786255"/>
            <a:ext cx="6279030" cy="1674240"/>
            <a:chOff x="0" y="0"/>
            <a:chExt cx="8372040" cy="2232320"/>
          </a:xfrm>
        </p:grpSpPr>
        <p:sp>
          <p:nvSpPr>
            <p:cNvPr name="Freeform 3" id="3"/>
            <p:cNvSpPr/>
            <p:nvPr/>
          </p:nvSpPr>
          <p:spPr>
            <a:xfrm flipH="false" flipV="false" rot="0">
              <a:off x="0" y="0"/>
              <a:ext cx="8372094" cy="2232279"/>
            </a:xfrm>
            <a:custGeom>
              <a:avLst/>
              <a:gdLst/>
              <a:ahLst/>
              <a:cxnLst/>
              <a:rect r="r" b="b" t="t" l="l"/>
              <a:pathLst>
                <a:path h="2232279" w="8372094">
                  <a:moveTo>
                    <a:pt x="0" y="0"/>
                  </a:moveTo>
                  <a:lnTo>
                    <a:pt x="8372094" y="0"/>
                  </a:lnTo>
                  <a:lnTo>
                    <a:pt x="8372094" y="2232279"/>
                  </a:lnTo>
                  <a:lnTo>
                    <a:pt x="0" y="2232279"/>
                  </a:lnTo>
                  <a:close/>
                </a:path>
              </a:pathLst>
            </a:custGeom>
            <a:solidFill>
              <a:srgbClr val="9DD7A4"/>
            </a:solidFill>
          </p:spPr>
        </p:sp>
      </p:grpSp>
      <p:grpSp>
        <p:nvGrpSpPr>
          <p:cNvPr name="Group 4" id="4"/>
          <p:cNvGrpSpPr/>
          <p:nvPr/>
        </p:nvGrpSpPr>
        <p:grpSpPr>
          <a:xfrm rot="0">
            <a:off x="10844760" y="1786255"/>
            <a:ext cx="6437972" cy="1674240"/>
            <a:chOff x="0" y="0"/>
            <a:chExt cx="8583962" cy="2232320"/>
          </a:xfrm>
        </p:grpSpPr>
        <p:sp>
          <p:nvSpPr>
            <p:cNvPr name="Freeform 5" id="5"/>
            <p:cNvSpPr/>
            <p:nvPr/>
          </p:nvSpPr>
          <p:spPr>
            <a:xfrm flipH="false" flipV="false" rot="0">
              <a:off x="0" y="0"/>
              <a:ext cx="8583930" cy="2232279"/>
            </a:xfrm>
            <a:custGeom>
              <a:avLst/>
              <a:gdLst/>
              <a:ahLst/>
              <a:cxnLst/>
              <a:rect r="r" b="b" t="t" l="l"/>
              <a:pathLst>
                <a:path h="2232279" w="8583930">
                  <a:moveTo>
                    <a:pt x="0" y="0"/>
                  </a:moveTo>
                  <a:lnTo>
                    <a:pt x="8583930" y="0"/>
                  </a:lnTo>
                  <a:lnTo>
                    <a:pt x="8583930" y="2232279"/>
                  </a:lnTo>
                  <a:lnTo>
                    <a:pt x="0" y="2232279"/>
                  </a:lnTo>
                  <a:close/>
                </a:path>
              </a:pathLst>
            </a:custGeom>
            <a:solidFill>
              <a:srgbClr val="FF5757"/>
            </a:solidFill>
          </p:spPr>
        </p:sp>
      </p:grpSp>
      <p:sp>
        <p:nvSpPr>
          <p:cNvPr name="TextBox 6" id="6"/>
          <p:cNvSpPr txBox="true"/>
          <p:nvPr/>
        </p:nvSpPr>
        <p:spPr>
          <a:xfrm rot="0">
            <a:off x="1068326" y="1959278"/>
            <a:ext cx="2694600" cy="1243680"/>
          </a:xfrm>
          <a:prstGeom prst="rect">
            <a:avLst/>
          </a:prstGeom>
        </p:spPr>
        <p:txBody>
          <a:bodyPr anchor="t" rtlCol="false" tIns="0" lIns="0" bIns="0" rIns="0">
            <a:spAutoFit/>
          </a:bodyPr>
          <a:lstStyle/>
          <a:p>
            <a:pPr algn="l">
              <a:lnSpc>
                <a:spcPts val="8064"/>
              </a:lnSpc>
            </a:pPr>
            <a:r>
              <a:rPr lang="en-US" sz="4800">
                <a:solidFill>
                  <a:srgbClr val="000000"/>
                </a:solidFill>
                <a:latin typeface="Montserrat"/>
                <a:ea typeface="Montserrat"/>
                <a:cs typeface="Montserrat"/>
                <a:sym typeface="Montserrat"/>
              </a:rPr>
              <a:t>Simplex</a:t>
            </a:r>
          </a:p>
        </p:txBody>
      </p:sp>
      <p:sp>
        <p:nvSpPr>
          <p:cNvPr name="TextBox 7" id="7"/>
          <p:cNvSpPr txBox="true"/>
          <p:nvPr/>
        </p:nvSpPr>
        <p:spPr>
          <a:xfrm rot="0">
            <a:off x="658224" y="4561077"/>
            <a:ext cx="3762600" cy="1243680"/>
          </a:xfrm>
          <a:prstGeom prst="rect">
            <a:avLst/>
          </a:prstGeom>
        </p:spPr>
        <p:txBody>
          <a:bodyPr anchor="t" rtlCol="false" tIns="0" lIns="0" bIns="0" rIns="0">
            <a:spAutoFit/>
          </a:bodyPr>
          <a:lstStyle/>
          <a:p>
            <a:pPr algn="l">
              <a:lnSpc>
                <a:spcPts val="8064"/>
              </a:lnSpc>
            </a:pPr>
            <a:r>
              <a:rPr lang="en-US" sz="4800">
                <a:solidFill>
                  <a:srgbClr val="000000"/>
                </a:solidFill>
                <a:latin typeface="Montserrat"/>
                <a:ea typeface="Montserrat"/>
                <a:cs typeface="Montserrat"/>
                <a:sym typeface="Montserrat"/>
              </a:rPr>
              <a:t>Half-Duplex</a:t>
            </a:r>
          </a:p>
        </p:txBody>
      </p:sp>
      <p:sp>
        <p:nvSpPr>
          <p:cNvPr name="TextBox 8" id="8"/>
          <p:cNvSpPr txBox="true"/>
          <p:nvPr/>
        </p:nvSpPr>
        <p:spPr>
          <a:xfrm rot="0">
            <a:off x="5934144" y="367635"/>
            <a:ext cx="3565200" cy="1243680"/>
          </a:xfrm>
          <a:prstGeom prst="rect">
            <a:avLst/>
          </a:prstGeom>
        </p:spPr>
        <p:txBody>
          <a:bodyPr anchor="t" rtlCol="false" tIns="0" lIns="0" bIns="0" rIns="0">
            <a:spAutoFit/>
          </a:bodyPr>
          <a:lstStyle/>
          <a:p>
            <a:pPr algn="l">
              <a:lnSpc>
                <a:spcPts val="8064"/>
              </a:lnSpc>
            </a:pPr>
            <a:r>
              <a:rPr lang="en-US" sz="4800">
                <a:solidFill>
                  <a:srgbClr val="000000"/>
                </a:solidFill>
                <a:latin typeface="Montserrat"/>
                <a:ea typeface="Montserrat"/>
                <a:cs typeface="Montserrat"/>
                <a:sym typeface="Montserrat"/>
              </a:rPr>
              <a:t>Advantage</a:t>
            </a:r>
          </a:p>
        </p:txBody>
      </p:sp>
      <p:sp>
        <p:nvSpPr>
          <p:cNvPr name="TextBox 9" id="9"/>
          <p:cNvSpPr txBox="true"/>
          <p:nvPr/>
        </p:nvSpPr>
        <p:spPr>
          <a:xfrm rot="0">
            <a:off x="11997750" y="367652"/>
            <a:ext cx="4373400" cy="1243680"/>
          </a:xfrm>
          <a:prstGeom prst="rect">
            <a:avLst/>
          </a:prstGeom>
        </p:spPr>
        <p:txBody>
          <a:bodyPr anchor="t" rtlCol="false" tIns="0" lIns="0" bIns="0" rIns="0">
            <a:spAutoFit/>
          </a:bodyPr>
          <a:lstStyle/>
          <a:p>
            <a:pPr algn="l">
              <a:lnSpc>
                <a:spcPts val="8064"/>
              </a:lnSpc>
            </a:pPr>
            <a:r>
              <a:rPr lang="en-US" sz="4800">
                <a:solidFill>
                  <a:srgbClr val="000000"/>
                </a:solidFill>
                <a:latin typeface="Montserrat"/>
                <a:ea typeface="Montserrat"/>
                <a:cs typeface="Montserrat"/>
                <a:sym typeface="Montserrat"/>
              </a:rPr>
              <a:t>Disadvantage</a:t>
            </a:r>
          </a:p>
        </p:txBody>
      </p:sp>
      <p:grpSp>
        <p:nvGrpSpPr>
          <p:cNvPr name="Group 10" id="10"/>
          <p:cNvGrpSpPr/>
          <p:nvPr/>
        </p:nvGrpSpPr>
        <p:grpSpPr>
          <a:xfrm rot="0">
            <a:off x="4588587" y="4388068"/>
            <a:ext cx="6279030" cy="1674240"/>
            <a:chOff x="0" y="0"/>
            <a:chExt cx="8372040" cy="2232320"/>
          </a:xfrm>
        </p:grpSpPr>
        <p:sp>
          <p:nvSpPr>
            <p:cNvPr name="Freeform 11" id="11"/>
            <p:cNvSpPr/>
            <p:nvPr/>
          </p:nvSpPr>
          <p:spPr>
            <a:xfrm flipH="false" flipV="false" rot="0">
              <a:off x="0" y="0"/>
              <a:ext cx="8372094" cy="2232279"/>
            </a:xfrm>
            <a:custGeom>
              <a:avLst/>
              <a:gdLst/>
              <a:ahLst/>
              <a:cxnLst/>
              <a:rect r="r" b="b" t="t" l="l"/>
              <a:pathLst>
                <a:path h="2232279" w="8372094">
                  <a:moveTo>
                    <a:pt x="0" y="0"/>
                  </a:moveTo>
                  <a:lnTo>
                    <a:pt x="8372094" y="0"/>
                  </a:lnTo>
                  <a:lnTo>
                    <a:pt x="8372094" y="2232279"/>
                  </a:lnTo>
                  <a:lnTo>
                    <a:pt x="0" y="2232279"/>
                  </a:lnTo>
                  <a:close/>
                </a:path>
              </a:pathLst>
            </a:custGeom>
            <a:solidFill>
              <a:srgbClr val="9DD7A4"/>
            </a:solidFill>
          </p:spPr>
        </p:sp>
      </p:grpSp>
      <p:grpSp>
        <p:nvGrpSpPr>
          <p:cNvPr name="Group 12" id="12"/>
          <p:cNvGrpSpPr/>
          <p:nvPr/>
        </p:nvGrpSpPr>
        <p:grpSpPr>
          <a:xfrm rot="0">
            <a:off x="10844760" y="4388068"/>
            <a:ext cx="6437972" cy="1674240"/>
            <a:chOff x="0" y="0"/>
            <a:chExt cx="8583962" cy="2232320"/>
          </a:xfrm>
        </p:grpSpPr>
        <p:sp>
          <p:nvSpPr>
            <p:cNvPr name="Freeform 13" id="13"/>
            <p:cNvSpPr/>
            <p:nvPr/>
          </p:nvSpPr>
          <p:spPr>
            <a:xfrm flipH="false" flipV="false" rot="0">
              <a:off x="0" y="0"/>
              <a:ext cx="8583930" cy="2232279"/>
            </a:xfrm>
            <a:custGeom>
              <a:avLst/>
              <a:gdLst/>
              <a:ahLst/>
              <a:cxnLst/>
              <a:rect r="r" b="b" t="t" l="l"/>
              <a:pathLst>
                <a:path h="2232279" w="8583930">
                  <a:moveTo>
                    <a:pt x="0" y="0"/>
                  </a:moveTo>
                  <a:lnTo>
                    <a:pt x="8583930" y="0"/>
                  </a:lnTo>
                  <a:lnTo>
                    <a:pt x="8583930" y="2232279"/>
                  </a:lnTo>
                  <a:lnTo>
                    <a:pt x="0" y="2232279"/>
                  </a:lnTo>
                  <a:close/>
                </a:path>
              </a:pathLst>
            </a:custGeom>
            <a:solidFill>
              <a:srgbClr val="FF5757"/>
            </a:solidFill>
          </p:spPr>
        </p:sp>
      </p:grpSp>
      <p:grpSp>
        <p:nvGrpSpPr>
          <p:cNvPr name="Group 14" id="14"/>
          <p:cNvGrpSpPr/>
          <p:nvPr/>
        </p:nvGrpSpPr>
        <p:grpSpPr>
          <a:xfrm rot="0">
            <a:off x="4588587" y="7060311"/>
            <a:ext cx="6279030" cy="2796134"/>
            <a:chOff x="0" y="0"/>
            <a:chExt cx="8372040" cy="3728178"/>
          </a:xfrm>
        </p:grpSpPr>
        <p:sp>
          <p:nvSpPr>
            <p:cNvPr name="Freeform 15" id="15"/>
            <p:cNvSpPr/>
            <p:nvPr/>
          </p:nvSpPr>
          <p:spPr>
            <a:xfrm flipH="false" flipV="false" rot="0">
              <a:off x="0" y="0"/>
              <a:ext cx="8372094" cy="3728212"/>
            </a:xfrm>
            <a:custGeom>
              <a:avLst/>
              <a:gdLst/>
              <a:ahLst/>
              <a:cxnLst/>
              <a:rect r="r" b="b" t="t" l="l"/>
              <a:pathLst>
                <a:path h="3728212" w="8372094">
                  <a:moveTo>
                    <a:pt x="0" y="0"/>
                  </a:moveTo>
                  <a:lnTo>
                    <a:pt x="8372094" y="0"/>
                  </a:lnTo>
                  <a:lnTo>
                    <a:pt x="8372094" y="3728212"/>
                  </a:lnTo>
                  <a:lnTo>
                    <a:pt x="0" y="3728212"/>
                  </a:lnTo>
                  <a:close/>
                </a:path>
              </a:pathLst>
            </a:custGeom>
            <a:solidFill>
              <a:srgbClr val="9DD7A4"/>
            </a:solidFill>
          </p:spPr>
        </p:sp>
      </p:grpSp>
      <p:grpSp>
        <p:nvGrpSpPr>
          <p:cNvPr name="Group 16" id="16"/>
          <p:cNvGrpSpPr/>
          <p:nvPr/>
        </p:nvGrpSpPr>
        <p:grpSpPr>
          <a:xfrm rot="0">
            <a:off x="10844760" y="7060311"/>
            <a:ext cx="6437972" cy="2796134"/>
            <a:chOff x="0" y="0"/>
            <a:chExt cx="8583962" cy="3728178"/>
          </a:xfrm>
        </p:grpSpPr>
        <p:sp>
          <p:nvSpPr>
            <p:cNvPr name="Freeform 17" id="17"/>
            <p:cNvSpPr/>
            <p:nvPr/>
          </p:nvSpPr>
          <p:spPr>
            <a:xfrm flipH="false" flipV="false" rot="0">
              <a:off x="0" y="0"/>
              <a:ext cx="8583930" cy="3728212"/>
            </a:xfrm>
            <a:custGeom>
              <a:avLst/>
              <a:gdLst/>
              <a:ahLst/>
              <a:cxnLst/>
              <a:rect r="r" b="b" t="t" l="l"/>
              <a:pathLst>
                <a:path h="3728212" w="8583930">
                  <a:moveTo>
                    <a:pt x="0" y="0"/>
                  </a:moveTo>
                  <a:lnTo>
                    <a:pt x="8583930" y="0"/>
                  </a:lnTo>
                  <a:lnTo>
                    <a:pt x="8583930" y="3728212"/>
                  </a:lnTo>
                  <a:lnTo>
                    <a:pt x="0" y="3728212"/>
                  </a:lnTo>
                  <a:close/>
                </a:path>
              </a:pathLst>
            </a:custGeom>
            <a:solidFill>
              <a:srgbClr val="FF5757"/>
            </a:solidFill>
          </p:spPr>
        </p:sp>
      </p:grpSp>
      <p:sp>
        <p:nvSpPr>
          <p:cNvPr name="TextBox 18" id="18"/>
          <p:cNvSpPr txBox="true"/>
          <p:nvPr/>
        </p:nvSpPr>
        <p:spPr>
          <a:xfrm rot="0">
            <a:off x="658224" y="7233320"/>
            <a:ext cx="3762600" cy="1243680"/>
          </a:xfrm>
          <a:prstGeom prst="rect">
            <a:avLst/>
          </a:prstGeom>
        </p:spPr>
        <p:txBody>
          <a:bodyPr anchor="t" rtlCol="false" tIns="0" lIns="0" bIns="0" rIns="0">
            <a:spAutoFit/>
          </a:bodyPr>
          <a:lstStyle/>
          <a:p>
            <a:pPr algn="l">
              <a:lnSpc>
                <a:spcPts val="8064"/>
              </a:lnSpc>
            </a:pPr>
            <a:r>
              <a:rPr lang="en-US" sz="4800">
                <a:solidFill>
                  <a:srgbClr val="000000"/>
                </a:solidFill>
                <a:latin typeface="Montserrat"/>
                <a:ea typeface="Montserrat"/>
                <a:cs typeface="Montserrat"/>
                <a:sym typeface="Montserrat"/>
              </a:rPr>
              <a:t>Full-Duplex</a:t>
            </a:r>
          </a:p>
        </p:txBody>
      </p:sp>
      <p:sp>
        <p:nvSpPr>
          <p:cNvPr name="TextBox 19" id="19"/>
          <p:cNvSpPr txBox="true"/>
          <p:nvPr/>
        </p:nvSpPr>
        <p:spPr>
          <a:xfrm rot="0">
            <a:off x="4588586" y="1739885"/>
            <a:ext cx="6437970" cy="1521522"/>
          </a:xfrm>
          <a:prstGeom prst="rect">
            <a:avLst/>
          </a:prstGeom>
        </p:spPr>
        <p:txBody>
          <a:bodyPr anchor="t" rtlCol="false" tIns="0" lIns="0" bIns="0" rIns="0">
            <a:spAutoFit/>
          </a:bodyPr>
          <a:lstStyle/>
          <a:p>
            <a:pPr algn="l" marL="934621" indent="-311540" lvl="2">
              <a:lnSpc>
                <a:spcPts val="5376"/>
              </a:lnSpc>
              <a:buFont typeface="Arial"/>
              <a:buChar char="⚬"/>
            </a:pPr>
            <a:r>
              <a:rPr lang="en-US" sz="3199">
                <a:solidFill>
                  <a:srgbClr val="000000"/>
                </a:solidFill>
                <a:latin typeface="Montserrat"/>
                <a:ea typeface="Montserrat"/>
                <a:cs typeface="Montserrat"/>
                <a:sym typeface="Montserrat"/>
              </a:rPr>
              <a:t>The process can use full bandwidth for the channel</a:t>
            </a:r>
          </a:p>
        </p:txBody>
      </p:sp>
      <p:sp>
        <p:nvSpPr>
          <p:cNvPr name="TextBox 20" id="20"/>
          <p:cNvSpPr txBox="true"/>
          <p:nvPr/>
        </p:nvSpPr>
        <p:spPr>
          <a:xfrm rot="0">
            <a:off x="10977922" y="1739885"/>
            <a:ext cx="6148200" cy="1521522"/>
          </a:xfrm>
          <a:prstGeom prst="rect">
            <a:avLst/>
          </a:prstGeom>
        </p:spPr>
        <p:txBody>
          <a:bodyPr anchor="t" rtlCol="false" tIns="0" lIns="0" bIns="0" rIns="0">
            <a:spAutoFit/>
          </a:bodyPr>
          <a:lstStyle/>
          <a:p>
            <a:pPr algn="l" marL="934621" indent="-311540" lvl="2">
              <a:lnSpc>
                <a:spcPts val="5376"/>
              </a:lnSpc>
              <a:buFont typeface="Arial"/>
              <a:buChar char="⚬"/>
            </a:pPr>
            <a:r>
              <a:rPr lang="en-US" sz="3199">
                <a:solidFill>
                  <a:srgbClr val="000000"/>
                </a:solidFill>
                <a:latin typeface="Montserrat"/>
                <a:ea typeface="Montserrat"/>
                <a:cs typeface="Montserrat"/>
                <a:sym typeface="Montserrat"/>
              </a:rPr>
              <a:t>Two way communication is not possible</a:t>
            </a:r>
          </a:p>
        </p:txBody>
      </p:sp>
      <p:sp>
        <p:nvSpPr>
          <p:cNvPr name="TextBox 21" id="21"/>
          <p:cNvSpPr txBox="true"/>
          <p:nvPr/>
        </p:nvSpPr>
        <p:spPr>
          <a:xfrm rot="0">
            <a:off x="4829692" y="4353421"/>
            <a:ext cx="6148200" cy="1330501"/>
          </a:xfrm>
          <a:prstGeom prst="rect">
            <a:avLst/>
          </a:prstGeom>
        </p:spPr>
        <p:txBody>
          <a:bodyPr anchor="t" rtlCol="false" tIns="0" lIns="0" bIns="0" rIns="0">
            <a:spAutoFit/>
          </a:bodyPr>
          <a:lstStyle/>
          <a:p>
            <a:pPr algn="l" marL="887811" indent="-295937" lvl="2">
              <a:lnSpc>
                <a:spcPts val="4705"/>
              </a:lnSpc>
              <a:buFont typeface="Arial"/>
              <a:buChar char="⚬"/>
            </a:pPr>
            <a:r>
              <a:rPr lang="en-US" sz="2800">
                <a:solidFill>
                  <a:srgbClr val="000000"/>
                </a:solidFill>
                <a:latin typeface="Montserrat"/>
                <a:ea typeface="Montserrat"/>
                <a:cs typeface="Montserrat"/>
                <a:sym typeface="Montserrat"/>
              </a:rPr>
              <a:t>Enable two-way transmission using full bandwidth</a:t>
            </a:r>
          </a:p>
        </p:txBody>
      </p:sp>
      <p:sp>
        <p:nvSpPr>
          <p:cNvPr name="TextBox 22" id="22"/>
          <p:cNvSpPr txBox="true"/>
          <p:nvPr/>
        </p:nvSpPr>
        <p:spPr>
          <a:xfrm rot="0">
            <a:off x="10844760" y="4260599"/>
            <a:ext cx="6148200" cy="1521522"/>
          </a:xfrm>
          <a:prstGeom prst="rect">
            <a:avLst/>
          </a:prstGeom>
        </p:spPr>
        <p:txBody>
          <a:bodyPr anchor="t" rtlCol="false" tIns="0" lIns="0" bIns="0" rIns="0">
            <a:spAutoFit/>
          </a:bodyPr>
          <a:lstStyle/>
          <a:p>
            <a:pPr algn="l" marL="934621" indent="-311540" lvl="2">
              <a:lnSpc>
                <a:spcPts val="5376"/>
              </a:lnSpc>
              <a:buFont typeface="Arial"/>
              <a:buChar char="⚬"/>
            </a:pPr>
            <a:r>
              <a:rPr lang="en-US" sz="3199">
                <a:solidFill>
                  <a:srgbClr val="000000"/>
                </a:solidFill>
                <a:latin typeface="Montserrat"/>
                <a:ea typeface="Montserrat"/>
                <a:cs typeface="Montserrat"/>
                <a:sym typeface="Montserrat"/>
              </a:rPr>
              <a:t>Delay in the communication</a:t>
            </a:r>
          </a:p>
        </p:txBody>
      </p:sp>
      <p:sp>
        <p:nvSpPr>
          <p:cNvPr name="TextBox 23" id="23"/>
          <p:cNvSpPr txBox="true"/>
          <p:nvPr/>
        </p:nvSpPr>
        <p:spPr>
          <a:xfrm rot="0">
            <a:off x="4696542" y="6951889"/>
            <a:ext cx="6148200" cy="2537178"/>
          </a:xfrm>
          <a:prstGeom prst="rect">
            <a:avLst/>
          </a:prstGeom>
        </p:spPr>
        <p:txBody>
          <a:bodyPr anchor="t" rtlCol="false" tIns="0" lIns="0" bIns="0" rIns="0">
            <a:spAutoFit/>
          </a:bodyPr>
          <a:lstStyle/>
          <a:p>
            <a:pPr algn="l" marL="887811" indent="-295937" lvl="2">
              <a:lnSpc>
                <a:spcPts val="4705"/>
              </a:lnSpc>
              <a:buFont typeface="Arial"/>
              <a:buChar char="⚬"/>
            </a:pPr>
            <a:r>
              <a:rPr lang="en-US" sz="2800">
                <a:solidFill>
                  <a:srgbClr val="000000"/>
                </a:solidFill>
                <a:latin typeface="Montserrat"/>
                <a:ea typeface="Montserrat"/>
                <a:cs typeface="Montserrat"/>
                <a:sym typeface="Montserrat"/>
              </a:rPr>
              <a:t>Fastest duplex transmission method due to each communication using its own simplex channel. No delay</a:t>
            </a:r>
          </a:p>
        </p:txBody>
      </p:sp>
      <p:sp>
        <p:nvSpPr>
          <p:cNvPr name="TextBox 24" id="24"/>
          <p:cNvSpPr txBox="true"/>
          <p:nvPr/>
        </p:nvSpPr>
        <p:spPr>
          <a:xfrm rot="0">
            <a:off x="10977922" y="6932839"/>
            <a:ext cx="6148200" cy="2210845"/>
          </a:xfrm>
          <a:prstGeom prst="rect">
            <a:avLst/>
          </a:prstGeom>
        </p:spPr>
        <p:txBody>
          <a:bodyPr anchor="t" rtlCol="false" tIns="0" lIns="0" bIns="0" rIns="0">
            <a:spAutoFit/>
          </a:bodyPr>
          <a:lstStyle/>
          <a:p>
            <a:pPr algn="l" marL="934621" indent="-311540" lvl="2">
              <a:lnSpc>
                <a:spcPts val="5376"/>
              </a:lnSpc>
              <a:buFont typeface="Arial"/>
              <a:buChar char="⚬"/>
            </a:pPr>
            <a:r>
              <a:rPr lang="en-US" sz="3199">
                <a:solidFill>
                  <a:srgbClr val="000000"/>
                </a:solidFill>
                <a:latin typeface="Montserrat"/>
                <a:ea typeface="Montserrat"/>
                <a:cs typeface="Montserrat"/>
                <a:sym typeface="Montserrat"/>
              </a:rPr>
              <a:t>Some networks are not able to utilise the technology.</a:t>
            </a:r>
          </a:p>
        </p:txBody>
      </p:sp>
      <p:grpSp>
        <p:nvGrpSpPr>
          <p:cNvPr name="Group 25" id="25"/>
          <p:cNvGrpSpPr/>
          <p:nvPr/>
        </p:nvGrpSpPr>
        <p:grpSpPr>
          <a:xfrm rot="0">
            <a:off x="2537237" y="167332"/>
            <a:ext cx="13213526" cy="9925515"/>
            <a:chOff x="0" y="0"/>
            <a:chExt cx="17618034" cy="13234020"/>
          </a:xfrm>
        </p:grpSpPr>
        <p:sp>
          <p:nvSpPr>
            <p:cNvPr name="Freeform 26" id="26"/>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Freeform 27" id="27"/>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4">
                <a:alphaModFix amt="40000"/>
              </a:blip>
              <a:stretch>
                <a:fillRect l="0" t="0" r="0" b="0"/>
              </a:stretch>
            </a:blipFill>
          </p:spPr>
        </p:sp>
        <p:sp>
          <p:nvSpPr>
            <p:cNvPr name="TextBox 28" id="28"/>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5" tooltip="http://www.exampaperspractice.co.uk"/>
                </a:rPr>
                <a:t>www.exampaperspractice.co.uk</a:t>
              </a:r>
            </a:p>
          </p:txBody>
        </p:sp>
      </p:gr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bg>
      <p:bgPr>
        <a:solidFill>
          <a:srgbClr val="F4F8F3"/>
        </a:solidFill>
      </p:bgPr>
    </p:bg>
    <p:spTree>
      <p:nvGrpSpPr>
        <p:cNvPr id="1" name=""/>
        <p:cNvGrpSpPr/>
        <p:nvPr/>
      </p:nvGrpSpPr>
      <p:grpSpPr>
        <a:xfrm>
          <a:off x="0" y="0"/>
          <a:ext cx="0" cy="0"/>
          <a:chOff x="0" y="0"/>
          <a:chExt cx="0" cy="0"/>
        </a:xfrm>
      </p:grpSpPr>
      <p:sp>
        <p:nvSpPr>
          <p:cNvPr name="TextBox 2" id="2"/>
          <p:cNvSpPr txBox="true"/>
          <p:nvPr/>
        </p:nvSpPr>
        <p:spPr>
          <a:xfrm rot="0">
            <a:off x="1976810" y="447454"/>
            <a:ext cx="14334600" cy="3809952"/>
          </a:xfrm>
          <a:prstGeom prst="rect">
            <a:avLst/>
          </a:prstGeom>
        </p:spPr>
        <p:txBody>
          <a:bodyPr anchor="t" rtlCol="false" tIns="0" lIns="0" bIns="0" rIns="0">
            <a:spAutoFit/>
          </a:bodyPr>
          <a:lstStyle/>
          <a:p>
            <a:pPr algn="ctr">
              <a:lnSpc>
                <a:spcPts val="7056"/>
              </a:lnSpc>
            </a:pPr>
            <a:r>
              <a:rPr lang="en-US" sz="4200">
                <a:solidFill>
                  <a:srgbClr val="000000"/>
                </a:solidFill>
                <a:latin typeface="Montserrat"/>
                <a:ea typeface="Montserrat"/>
                <a:cs typeface="Montserrat"/>
                <a:sym typeface="Montserrat"/>
              </a:rPr>
              <a:t>Which types of data transmission are being described:</a:t>
            </a:r>
          </a:p>
          <a:p>
            <a:pPr algn="ctr">
              <a:lnSpc>
                <a:spcPts val="7056"/>
              </a:lnSpc>
            </a:pPr>
            <a:r>
              <a:rPr lang="en-US" sz="4200">
                <a:solidFill>
                  <a:srgbClr val="CB6CE6"/>
                </a:solidFill>
                <a:latin typeface="Montserrat"/>
                <a:ea typeface="Montserrat"/>
                <a:cs typeface="Montserrat"/>
                <a:sym typeface="Montserrat"/>
              </a:rPr>
              <a:t>data is sent one bit at a time in one direction only</a:t>
            </a:r>
          </a:p>
          <a:p>
            <a:pPr algn="ctr">
              <a:lnSpc>
                <a:spcPts val="7056"/>
              </a:lnSpc>
            </a:pPr>
          </a:p>
        </p:txBody>
      </p:sp>
      <p:sp>
        <p:nvSpPr>
          <p:cNvPr name="Freeform 3" id="3"/>
          <p:cNvSpPr/>
          <p:nvPr/>
        </p:nvSpPr>
        <p:spPr>
          <a:xfrm flipH="false" flipV="false" rot="0">
            <a:off x="1115700" y="5485851"/>
            <a:ext cx="3519000" cy="1094850"/>
          </a:xfrm>
          <a:custGeom>
            <a:avLst/>
            <a:gdLst/>
            <a:ahLst/>
            <a:cxnLst/>
            <a:rect r="r" b="b" t="t" l="l"/>
            <a:pathLst>
              <a:path h="1094850" w="3519000">
                <a:moveTo>
                  <a:pt x="0" y="0"/>
                </a:moveTo>
                <a:lnTo>
                  <a:pt x="3519000" y="0"/>
                </a:lnTo>
                <a:lnTo>
                  <a:pt x="3519000" y="1094850"/>
                </a:lnTo>
                <a:lnTo>
                  <a:pt x="0" y="1094850"/>
                </a:lnTo>
                <a:lnTo>
                  <a:pt x="0" y="0"/>
                </a:lnTo>
                <a:close/>
              </a:path>
            </a:pathLst>
          </a:custGeom>
          <a:blipFill>
            <a:blip r:embed="rId3"/>
            <a:stretch>
              <a:fillRect l="0" t="0" r="0" b="-100883"/>
            </a:stretch>
          </a:blipFill>
        </p:spPr>
      </p:sp>
      <p:sp>
        <p:nvSpPr>
          <p:cNvPr name="Freeform 4" id="4"/>
          <p:cNvSpPr/>
          <p:nvPr/>
        </p:nvSpPr>
        <p:spPr>
          <a:xfrm flipH="false" flipV="false" rot="0">
            <a:off x="9861300" y="5257926"/>
            <a:ext cx="3278500" cy="1015800"/>
          </a:xfrm>
          <a:custGeom>
            <a:avLst/>
            <a:gdLst/>
            <a:ahLst/>
            <a:cxnLst/>
            <a:rect r="r" b="b" t="t" l="l"/>
            <a:pathLst>
              <a:path h="1015800" w="3278500">
                <a:moveTo>
                  <a:pt x="0" y="0"/>
                </a:moveTo>
                <a:lnTo>
                  <a:pt x="3278500" y="0"/>
                </a:lnTo>
                <a:lnTo>
                  <a:pt x="3278500" y="1015800"/>
                </a:lnTo>
                <a:lnTo>
                  <a:pt x="0" y="1015800"/>
                </a:lnTo>
                <a:lnTo>
                  <a:pt x="0" y="0"/>
                </a:lnTo>
                <a:close/>
              </a:path>
            </a:pathLst>
          </a:custGeom>
          <a:blipFill>
            <a:blip r:embed="rId4"/>
            <a:stretch>
              <a:fillRect l="0" t="0" r="0" b="-101719"/>
            </a:stretch>
          </a:blipFill>
        </p:spPr>
      </p:sp>
      <p:sp>
        <p:nvSpPr>
          <p:cNvPr name="TextBox 5" id="5"/>
          <p:cNvSpPr txBox="true"/>
          <p:nvPr/>
        </p:nvSpPr>
        <p:spPr>
          <a:xfrm rot="0">
            <a:off x="13386528" y="6839792"/>
            <a:ext cx="4375200" cy="1095363"/>
          </a:xfrm>
          <a:prstGeom prst="rect">
            <a:avLst/>
          </a:prstGeom>
        </p:spPr>
        <p:txBody>
          <a:bodyPr anchor="t" rtlCol="false" tIns="0" lIns="0" bIns="0" rIns="0">
            <a:spAutoFit/>
          </a:bodyPr>
          <a:lstStyle/>
          <a:p>
            <a:pPr algn="l">
              <a:lnSpc>
                <a:spcPts val="7056"/>
              </a:lnSpc>
            </a:pPr>
            <a:r>
              <a:rPr lang="en-US" sz="4200">
                <a:solidFill>
                  <a:srgbClr val="000000"/>
                </a:solidFill>
                <a:latin typeface="Montserrat"/>
                <a:ea typeface="Montserrat"/>
                <a:cs typeface="Montserrat"/>
                <a:sym typeface="Montserrat"/>
              </a:rPr>
              <a:t>Half-duplex</a:t>
            </a:r>
          </a:p>
        </p:txBody>
      </p:sp>
      <p:sp>
        <p:nvSpPr>
          <p:cNvPr name="TextBox 6" id="6"/>
          <p:cNvSpPr txBox="true"/>
          <p:nvPr/>
        </p:nvSpPr>
        <p:spPr>
          <a:xfrm rot="0">
            <a:off x="10426628" y="3716133"/>
            <a:ext cx="5884800" cy="1095363"/>
          </a:xfrm>
          <a:prstGeom prst="rect">
            <a:avLst/>
          </a:prstGeom>
        </p:spPr>
        <p:txBody>
          <a:bodyPr anchor="t" rtlCol="false" tIns="0" lIns="0" bIns="0" rIns="0">
            <a:spAutoFit/>
          </a:bodyPr>
          <a:lstStyle/>
          <a:p>
            <a:pPr algn="l">
              <a:lnSpc>
                <a:spcPts val="7056"/>
              </a:lnSpc>
            </a:pPr>
            <a:r>
              <a:rPr lang="en-US" sz="4200">
                <a:solidFill>
                  <a:srgbClr val="000000"/>
                </a:solidFill>
                <a:latin typeface="Montserrat"/>
                <a:ea typeface="Montserrat"/>
                <a:cs typeface="Montserrat"/>
                <a:sym typeface="Montserrat"/>
              </a:rPr>
              <a:t>Transmission Mode</a:t>
            </a:r>
          </a:p>
        </p:txBody>
      </p:sp>
      <p:sp>
        <p:nvSpPr>
          <p:cNvPr name="TextBox 7" id="7"/>
          <p:cNvSpPr txBox="true"/>
          <p:nvPr/>
        </p:nvSpPr>
        <p:spPr>
          <a:xfrm rot="0">
            <a:off x="1645250" y="4033050"/>
            <a:ext cx="7127400" cy="1095363"/>
          </a:xfrm>
          <a:prstGeom prst="rect">
            <a:avLst/>
          </a:prstGeom>
        </p:spPr>
        <p:txBody>
          <a:bodyPr anchor="t" rtlCol="false" tIns="0" lIns="0" bIns="0" rIns="0">
            <a:spAutoFit/>
          </a:bodyPr>
          <a:lstStyle/>
          <a:p>
            <a:pPr algn="l">
              <a:lnSpc>
                <a:spcPts val="7056"/>
              </a:lnSpc>
            </a:pPr>
            <a:r>
              <a:rPr lang="en-US" sz="4200">
                <a:solidFill>
                  <a:srgbClr val="000000"/>
                </a:solidFill>
                <a:latin typeface="Montserrat"/>
                <a:ea typeface="Montserrat"/>
                <a:cs typeface="Montserrat"/>
                <a:sym typeface="Montserrat"/>
              </a:rPr>
              <a:t>Types of data transmission</a:t>
            </a:r>
          </a:p>
        </p:txBody>
      </p:sp>
      <p:sp>
        <p:nvSpPr>
          <p:cNvPr name="TextBox 8" id="8"/>
          <p:cNvSpPr txBox="true"/>
          <p:nvPr/>
        </p:nvSpPr>
        <p:spPr>
          <a:xfrm rot="0">
            <a:off x="4740896" y="5439714"/>
            <a:ext cx="3519000" cy="1396888"/>
          </a:xfrm>
          <a:prstGeom prst="rect">
            <a:avLst/>
          </a:prstGeom>
        </p:spPr>
        <p:txBody>
          <a:bodyPr anchor="t" rtlCol="false" tIns="0" lIns="0" bIns="0" rIns="0">
            <a:spAutoFit/>
          </a:bodyPr>
          <a:lstStyle/>
          <a:p>
            <a:pPr algn="l">
              <a:lnSpc>
                <a:spcPts val="7056"/>
              </a:lnSpc>
            </a:pPr>
            <a:r>
              <a:rPr lang="en-US" sz="4200">
                <a:solidFill>
                  <a:srgbClr val="000000"/>
                </a:solidFill>
                <a:latin typeface="Montserrat"/>
                <a:ea typeface="Montserrat"/>
                <a:cs typeface="Montserrat"/>
                <a:sym typeface="Montserrat"/>
              </a:rPr>
              <a:t>Serial</a:t>
            </a:r>
          </a:p>
          <a:p>
            <a:pPr algn="l">
              <a:lnSpc>
                <a:spcPts val="7056"/>
              </a:lnSpc>
            </a:pPr>
          </a:p>
        </p:txBody>
      </p:sp>
      <p:sp>
        <p:nvSpPr>
          <p:cNvPr name="TextBox 9" id="9"/>
          <p:cNvSpPr txBox="true"/>
          <p:nvPr/>
        </p:nvSpPr>
        <p:spPr>
          <a:xfrm rot="0">
            <a:off x="4862800" y="6907251"/>
            <a:ext cx="2192200" cy="1220834"/>
          </a:xfrm>
          <a:prstGeom prst="rect">
            <a:avLst/>
          </a:prstGeom>
        </p:spPr>
        <p:txBody>
          <a:bodyPr anchor="t" rtlCol="false" tIns="0" lIns="0" bIns="0" rIns="0">
            <a:spAutoFit/>
          </a:bodyPr>
          <a:lstStyle/>
          <a:p>
            <a:pPr algn="l">
              <a:lnSpc>
                <a:spcPts val="7056"/>
              </a:lnSpc>
            </a:pPr>
            <a:r>
              <a:rPr lang="en-US" sz="4200">
                <a:solidFill>
                  <a:srgbClr val="000000"/>
                </a:solidFill>
                <a:latin typeface="Montserrat"/>
                <a:ea typeface="Montserrat"/>
                <a:cs typeface="Montserrat"/>
                <a:sym typeface="Montserrat"/>
              </a:rPr>
              <a:t>Parallel</a:t>
            </a:r>
          </a:p>
        </p:txBody>
      </p:sp>
      <p:sp>
        <p:nvSpPr>
          <p:cNvPr name="Freeform 10" id="10"/>
          <p:cNvSpPr/>
          <p:nvPr/>
        </p:nvSpPr>
        <p:spPr>
          <a:xfrm flipH="false" flipV="false" rot="0">
            <a:off x="1115700" y="7044851"/>
            <a:ext cx="3519000" cy="1094850"/>
          </a:xfrm>
          <a:custGeom>
            <a:avLst/>
            <a:gdLst/>
            <a:ahLst/>
            <a:cxnLst/>
            <a:rect r="r" b="b" t="t" l="l"/>
            <a:pathLst>
              <a:path h="1094850" w="3519000">
                <a:moveTo>
                  <a:pt x="0" y="0"/>
                </a:moveTo>
                <a:lnTo>
                  <a:pt x="3519000" y="0"/>
                </a:lnTo>
                <a:lnTo>
                  <a:pt x="3519000" y="1094850"/>
                </a:lnTo>
                <a:lnTo>
                  <a:pt x="0" y="1094850"/>
                </a:lnTo>
                <a:lnTo>
                  <a:pt x="0" y="0"/>
                </a:lnTo>
                <a:close/>
              </a:path>
            </a:pathLst>
          </a:custGeom>
          <a:blipFill>
            <a:blip r:embed="rId3"/>
            <a:stretch>
              <a:fillRect l="0" t="0" r="0" b="-100883"/>
            </a:stretch>
          </a:blipFill>
        </p:spPr>
      </p:sp>
      <p:sp>
        <p:nvSpPr>
          <p:cNvPr name="Freeform 11" id="11"/>
          <p:cNvSpPr/>
          <p:nvPr/>
        </p:nvSpPr>
        <p:spPr>
          <a:xfrm flipH="false" flipV="false" rot="0">
            <a:off x="9861300" y="6856451"/>
            <a:ext cx="3278500" cy="1015800"/>
          </a:xfrm>
          <a:custGeom>
            <a:avLst/>
            <a:gdLst/>
            <a:ahLst/>
            <a:cxnLst/>
            <a:rect r="r" b="b" t="t" l="l"/>
            <a:pathLst>
              <a:path h="1015800" w="3278500">
                <a:moveTo>
                  <a:pt x="0" y="0"/>
                </a:moveTo>
                <a:lnTo>
                  <a:pt x="3278500" y="0"/>
                </a:lnTo>
                <a:lnTo>
                  <a:pt x="3278500" y="1015800"/>
                </a:lnTo>
                <a:lnTo>
                  <a:pt x="0" y="1015800"/>
                </a:lnTo>
                <a:lnTo>
                  <a:pt x="0" y="0"/>
                </a:lnTo>
                <a:close/>
              </a:path>
            </a:pathLst>
          </a:custGeom>
          <a:blipFill>
            <a:blip r:embed="rId4"/>
            <a:stretch>
              <a:fillRect l="0" t="0" r="0" b="-101719"/>
            </a:stretch>
          </a:blipFill>
        </p:spPr>
      </p:sp>
      <p:sp>
        <p:nvSpPr>
          <p:cNvPr name="Freeform 12" id="12"/>
          <p:cNvSpPr/>
          <p:nvPr/>
        </p:nvSpPr>
        <p:spPr>
          <a:xfrm flipH="false" flipV="false" rot="0">
            <a:off x="9861300" y="8454950"/>
            <a:ext cx="3278500" cy="1015800"/>
          </a:xfrm>
          <a:custGeom>
            <a:avLst/>
            <a:gdLst/>
            <a:ahLst/>
            <a:cxnLst/>
            <a:rect r="r" b="b" t="t" l="l"/>
            <a:pathLst>
              <a:path h="1015800" w="3278500">
                <a:moveTo>
                  <a:pt x="0" y="0"/>
                </a:moveTo>
                <a:lnTo>
                  <a:pt x="3278500" y="0"/>
                </a:lnTo>
                <a:lnTo>
                  <a:pt x="3278500" y="1015800"/>
                </a:lnTo>
                <a:lnTo>
                  <a:pt x="0" y="1015800"/>
                </a:lnTo>
                <a:lnTo>
                  <a:pt x="0" y="0"/>
                </a:lnTo>
                <a:close/>
              </a:path>
            </a:pathLst>
          </a:custGeom>
          <a:blipFill>
            <a:blip r:embed="rId4"/>
            <a:stretch>
              <a:fillRect l="0" t="0" r="0" b="-101719"/>
            </a:stretch>
          </a:blipFill>
        </p:spPr>
      </p:sp>
      <p:sp>
        <p:nvSpPr>
          <p:cNvPr name="TextBox 13" id="13"/>
          <p:cNvSpPr txBox="true"/>
          <p:nvPr/>
        </p:nvSpPr>
        <p:spPr>
          <a:xfrm rot="0">
            <a:off x="13261701" y="5177100"/>
            <a:ext cx="2826400" cy="1220834"/>
          </a:xfrm>
          <a:prstGeom prst="rect">
            <a:avLst/>
          </a:prstGeom>
        </p:spPr>
        <p:txBody>
          <a:bodyPr anchor="t" rtlCol="false" tIns="0" lIns="0" bIns="0" rIns="0">
            <a:spAutoFit/>
          </a:bodyPr>
          <a:lstStyle/>
          <a:p>
            <a:pPr algn="l">
              <a:lnSpc>
                <a:spcPts val="7056"/>
              </a:lnSpc>
            </a:pPr>
            <a:r>
              <a:rPr lang="en-US" sz="4200">
                <a:solidFill>
                  <a:srgbClr val="000000"/>
                </a:solidFill>
                <a:latin typeface="Montserrat"/>
                <a:ea typeface="Montserrat"/>
                <a:cs typeface="Montserrat"/>
                <a:sym typeface="Montserrat"/>
              </a:rPr>
              <a:t>Simplex</a:t>
            </a:r>
          </a:p>
        </p:txBody>
      </p:sp>
      <p:sp>
        <p:nvSpPr>
          <p:cNvPr name="TextBox 14" id="14"/>
          <p:cNvSpPr txBox="true"/>
          <p:nvPr/>
        </p:nvSpPr>
        <p:spPr>
          <a:xfrm rot="0">
            <a:off x="13396400" y="8386400"/>
            <a:ext cx="3358600" cy="1220835"/>
          </a:xfrm>
          <a:prstGeom prst="rect">
            <a:avLst/>
          </a:prstGeom>
        </p:spPr>
        <p:txBody>
          <a:bodyPr anchor="t" rtlCol="false" tIns="0" lIns="0" bIns="0" rIns="0">
            <a:spAutoFit/>
          </a:bodyPr>
          <a:lstStyle/>
          <a:p>
            <a:pPr algn="l">
              <a:lnSpc>
                <a:spcPts val="7056"/>
              </a:lnSpc>
            </a:pPr>
            <a:r>
              <a:rPr lang="en-US" sz="4200">
                <a:solidFill>
                  <a:srgbClr val="000000"/>
                </a:solidFill>
                <a:latin typeface="Montserrat"/>
                <a:ea typeface="Montserrat"/>
                <a:cs typeface="Montserrat"/>
                <a:sym typeface="Montserrat"/>
              </a:rPr>
              <a:t>Full-duplex</a:t>
            </a:r>
          </a:p>
        </p:txBody>
      </p:sp>
      <p:sp>
        <p:nvSpPr>
          <p:cNvPr name="Freeform 15" id="15"/>
          <p:cNvSpPr/>
          <p:nvPr/>
        </p:nvSpPr>
        <p:spPr>
          <a:xfrm flipH="false" flipV="false" rot="0">
            <a:off x="0" y="8858252"/>
            <a:ext cx="18288000" cy="1428750"/>
          </a:xfrm>
          <a:custGeom>
            <a:avLst/>
            <a:gdLst/>
            <a:ahLst/>
            <a:cxnLst/>
            <a:rect r="r" b="b" t="t" l="l"/>
            <a:pathLst>
              <a:path h="1428750" w="18288000">
                <a:moveTo>
                  <a:pt x="0" y="0"/>
                </a:moveTo>
                <a:lnTo>
                  <a:pt x="18288000" y="0"/>
                </a:lnTo>
                <a:lnTo>
                  <a:pt x="18288000" y="1428750"/>
                </a:lnTo>
                <a:lnTo>
                  <a:pt x="0" y="1428750"/>
                </a:lnTo>
                <a:lnTo>
                  <a:pt x="0" y="0"/>
                </a:lnTo>
                <a:close/>
              </a:path>
            </a:pathLst>
          </a:custGeom>
          <a:blipFill>
            <a:blip r:embed="rId5"/>
            <a:stretch>
              <a:fillRect l="0" t="0" r="0" b="0"/>
            </a:stretch>
          </a:blipFill>
        </p:spPr>
      </p:sp>
      <p:sp>
        <p:nvSpPr>
          <p:cNvPr name="TextBox 16" id="16"/>
          <p:cNvSpPr txBox="true"/>
          <p:nvPr/>
        </p:nvSpPr>
        <p:spPr>
          <a:xfrm rot="0">
            <a:off x="-31822" y="-116876"/>
            <a:ext cx="2008412" cy="1095363"/>
          </a:xfrm>
          <a:prstGeom prst="rect">
            <a:avLst/>
          </a:prstGeom>
        </p:spPr>
        <p:txBody>
          <a:bodyPr anchor="t" rtlCol="false" tIns="0" lIns="0" bIns="0" rIns="0">
            <a:spAutoFit/>
          </a:bodyPr>
          <a:lstStyle/>
          <a:p>
            <a:pPr algn="ctr">
              <a:lnSpc>
                <a:spcPts val="7056"/>
              </a:lnSpc>
            </a:pPr>
            <a:r>
              <a:rPr lang="en-US" sz="4200" b="true">
                <a:solidFill>
                  <a:srgbClr val="002060"/>
                </a:solidFill>
                <a:latin typeface="Montserrat Bold"/>
                <a:ea typeface="Montserrat Bold"/>
                <a:cs typeface="Montserrat Bold"/>
                <a:sym typeface="Montserrat Bold"/>
              </a:rPr>
              <a:t>DIY </a:t>
            </a:r>
          </a:p>
        </p:txBody>
      </p:sp>
      <p:grpSp>
        <p:nvGrpSpPr>
          <p:cNvPr name="Group 17" id="17"/>
          <p:cNvGrpSpPr/>
          <p:nvPr/>
        </p:nvGrpSpPr>
        <p:grpSpPr>
          <a:xfrm rot="0">
            <a:off x="2537237" y="256943"/>
            <a:ext cx="13213526" cy="9925515"/>
            <a:chOff x="0" y="0"/>
            <a:chExt cx="17618034" cy="13234020"/>
          </a:xfrm>
        </p:grpSpPr>
        <p:sp>
          <p:nvSpPr>
            <p:cNvPr name="Freeform 18" id="18"/>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6">
                <a:alphaModFix amt="9999"/>
              </a:blip>
              <a:stretch>
                <a:fillRect l="0" t="0" r="0" b="0"/>
              </a:stretch>
            </a:blipFill>
          </p:spPr>
        </p:sp>
        <p:sp>
          <p:nvSpPr>
            <p:cNvPr name="Freeform 19" id="19"/>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7">
                <a:alphaModFix amt="40000"/>
              </a:blip>
              <a:stretch>
                <a:fillRect l="0" t="0" r="0" b="0"/>
              </a:stretch>
            </a:blipFill>
          </p:spPr>
        </p:sp>
        <p:sp>
          <p:nvSpPr>
            <p:cNvPr name="TextBox 20" id="20"/>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bg>
      <p:bgPr>
        <a:solidFill>
          <a:srgbClr val="F4F8F3"/>
        </a:solidFill>
      </p:bgPr>
    </p:bg>
    <p:spTree>
      <p:nvGrpSpPr>
        <p:cNvPr id="1" name=""/>
        <p:cNvGrpSpPr/>
        <p:nvPr/>
      </p:nvGrpSpPr>
      <p:grpSpPr>
        <a:xfrm>
          <a:off x="0" y="0"/>
          <a:ext cx="0" cy="0"/>
          <a:chOff x="0" y="0"/>
          <a:chExt cx="0" cy="0"/>
        </a:xfrm>
      </p:grpSpPr>
      <p:sp>
        <p:nvSpPr>
          <p:cNvPr name="TextBox 2" id="2"/>
          <p:cNvSpPr txBox="true"/>
          <p:nvPr/>
        </p:nvSpPr>
        <p:spPr>
          <a:xfrm rot="0">
            <a:off x="1968550" y="447454"/>
            <a:ext cx="14350800" cy="3809952"/>
          </a:xfrm>
          <a:prstGeom prst="rect">
            <a:avLst/>
          </a:prstGeom>
        </p:spPr>
        <p:txBody>
          <a:bodyPr anchor="t" rtlCol="false" tIns="0" lIns="0" bIns="0" rIns="0">
            <a:spAutoFit/>
          </a:bodyPr>
          <a:lstStyle/>
          <a:p>
            <a:pPr algn="ctr">
              <a:lnSpc>
                <a:spcPts val="7056"/>
              </a:lnSpc>
            </a:pPr>
            <a:r>
              <a:rPr lang="en-US" sz="4200">
                <a:solidFill>
                  <a:srgbClr val="000000"/>
                </a:solidFill>
                <a:latin typeface="Montserrat"/>
                <a:ea typeface="Montserrat"/>
                <a:cs typeface="Montserrat"/>
                <a:sym typeface="Montserrat"/>
              </a:rPr>
              <a:t>Which types of data transmission are being described:</a:t>
            </a:r>
          </a:p>
          <a:p>
            <a:pPr algn="ctr">
              <a:lnSpc>
                <a:spcPts val="7056"/>
              </a:lnSpc>
            </a:pPr>
            <a:r>
              <a:rPr lang="en-US" sz="4200">
                <a:solidFill>
                  <a:srgbClr val="CB6CE6"/>
                </a:solidFill>
                <a:latin typeface="Montserrat"/>
                <a:ea typeface="Montserrat"/>
                <a:cs typeface="Montserrat"/>
                <a:sym typeface="Montserrat"/>
              </a:rPr>
              <a:t>data is being sent 8 bits at a time in one direction only</a:t>
            </a:r>
          </a:p>
        </p:txBody>
      </p:sp>
      <p:sp>
        <p:nvSpPr>
          <p:cNvPr name="Freeform 3" id="3"/>
          <p:cNvSpPr/>
          <p:nvPr/>
        </p:nvSpPr>
        <p:spPr>
          <a:xfrm flipH="false" flipV="false" rot="0">
            <a:off x="1115700" y="5485851"/>
            <a:ext cx="3519000" cy="1094850"/>
          </a:xfrm>
          <a:custGeom>
            <a:avLst/>
            <a:gdLst/>
            <a:ahLst/>
            <a:cxnLst/>
            <a:rect r="r" b="b" t="t" l="l"/>
            <a:pathLst>
              <a:path h="1094850" w="3519000">
                <a:moveTo>
                  <a:pt x="0" y="0"/>
                </a:moveTo>
                <a:lnTo>
                  <a:pt x="3519000" y="0"/>
                </a:lnTo>
                <a:lnTo>
                  <a:pt x="3519000" y="1094850"/>
                </a:lnTo>
                <a:lnTo>
                  <a:pt x="0" y="1094850"/>
                </a:lnTo>
                <a:lnTo>
                  <a:pt x="0" y="0"/>
                </a:lnTo>
                <a:close/>
              </a:path>
            </a:pathLst>
          </a:custGeom>
          <a:blipFill>
            <a:blip r:embed="rId3"/>
            <a:stretch>
              <a:fillRect l="0" t="0" r="0" b="-100883"/>
            </a:stretch>
          </a:blipFill>
        </p:spPr>
      </p:sp>
      <p:sp>
        <p:nvSpPr>
          <p:cNvPr name="Freeform 4" id="4"/>
          <p:cNvSpPr/>
          <p:nvPr/>
        </p:nvSpPr>
        <p:spPr>
          <a:xfrm flipH="false" flipV="false" rot="0">
            <a:off x="9861300" y="5257926"/>
            <a:ext cx="3278500" cy="1015800"/>
          </a:xfrm>
          <a:custGeom>
            <a:avLst/>
            <a:gdLst/>
            <a:ahLst/>
            <a:cxnLst/>
            <a:rect r="r" b="b" t="t" l="l"/>
            <a:pathLst>
              <a:path h="1015800" w="3278500">
                <a:moveTo>
                  <a:pt x="0" y="0"/>
                </a:moveTo>
                <a:lnTo>
                  <a:pt x="3278500" y="0"/>
                </a:lnTo>
                <a:lnTo>
                  <a:pt x="3278500" y="1015800"/>
                </a:lnTo>
                <a:lnTo>
                  <a:pt x="0" y="1015800"/>
                </a:lnTo>
                <a:lnTo>
                  <a:pt x="0" y="0"/>
                </a:lnTo>
                <a:close/>
              </a:path>
            </a:pathLst>
          </a:custGeom>
          <a:blipFill>
            <a:blip r:embed="rId4"/>
            <a:stretch>
              <a:fillRect l="0" t="0" r="0" b="-101719"/>
            </a:stretch>
          </a:blipFill>
        </p:spPr>
      </p:sp>
      <p:sp>
        <p:nvSpPr>
          <p:cNvPr name="TextBox 5" id="5"/>
          <p:cNvSpPr txBox="true"/>
          <p:nvPr/>
        </p:nvSpPr>
        <p:spPr>
          <a:xfrm rot="0">
            <a:off x="13386528" y="6839792"/>
            <a:ext cx="4375200" cy="1095363"/>
          </a:xfrm>
          <a:prstGeom prst="rect">
            <a:avLst/>
          </a:prstGeom>
        </p:spPr>
        <p:txBody>
          <a:bodyPr anchor="t" rtlCol="false" tIns="0" lIns="0" bIns="0" rIns="0">
            <a:spAutoFit/>
          </a:bodyPr>
          <a:lstStyle/>
          <a:p>
            <a:pPr algn="l">
              <a:lnSpc>
                <a:spcPts val="7056"/>
              </a:lnSpc>
            </a:pPr>
            <a:r>
              <a:rPr lang="en-US" sz="4200">
                <a:solidFill>
                  <a:srgbClr val="000000"/>
                </a:solidFill>
                <a:latin typeface="Montserrat"/>
                <a:ea typeface="Montserrat"/>
                <a:cs typeface="Montserrat"/>
                <a:sym typeface="Montserrat"/>
              </a:rPr>
              <a:t>Half-duplex</a:t>
            </a:r>
          </a:p>
        </p:txBody>
      </p:sp>
      <p:sp>
        <p:nvSpPr>
          <p:cNvPr name="TextBox 6" id="6"/>
          <p:cNvSpPr txBox="true"/>
          <p:nvPr/>
        </p:nvSpPr>
        <p:spPr>
          <a:xfrm rot="0">
            <a:off x="10426628" y="3716133"/>
            <a:ext cx="5884800" cy="1095363"/>
          </a:xfrm>
          <a:prstGeom prst="rect">
            <a:avLst/>
          </a:prstGeom>
        </p:spPr>
        <p:txBody>
          <a:bodyPr anchor="t" rtlCol="false" tIns="0" lIns="0" bIns="0" rIns="0">
            <a:spAutoFit/>
          </a:bodyPr>
          <a:lstStyle/>
          <a:p>
            <a:pPr algn="l">
              <a:lnSpc>
                <a:spcPts val="7056"/>
              </a:lnSpc>
            </a:pPr>
            <a:r>
              <a:rPr lang="en-US" sz="4200">
                <a:solidFill>
                  <a:srgbClr val="000000"/>
                </a:solidFill>
                <a:latin typeface="Montserrat"/>
                <a:ea typeface="Montserrat"/>
                <a:cs typeface="Montserrat"/>
                <a:sym typeface="Montserrat"/>
              </a:rPr>
              <a:t>Transmission Mode</a:t>
            </a:r>
          </a:p>
        </p:txBody>
      </p:sp>
      <p:sp>
        <p:nvSpPr>
          <p:cNvPr name="TextBox 7" id="7"/>
          <p:cNvSpPr txBox="true"/>
          <p:nvPr/>
        </p:nvSpPr>
        <p:spPr>
          <a:xfrm rot="0">
            <a:off x="1645250" y="4033050"/>
            <a:ext cx="7127400" cy="1095363"/>
          </a:xfrm>
          <a:prstGeom prst="rect">
            <a:avLst/>
          </a:prstGeom>
        </p:spPr>
        <p:txBody>
          <a:bodyPr anchor="t" rtlCol="false" tIns="0" lIns="0" bIns="0" rIns="0">
            <a:spAutoFit/>
          </a:bodyPr>
          <a:lstStyle/>
          <a:p>
            <a:pPr algn="l">
              <a:lnSpc>
                <a:spcPts val="7056"/>
              </a:lnSpc>
            </a:pPr>
            <a:r>
              <a:rPr lang="en-US" sz="4200">
                <a:solidFill>
                  <a:srgbClr val="000000"/>
                </a:solidFill>
                <a:latin typeface="Montserrat"/>
                <a:ea typeface="Montserrat"/>
                <a:cs typeface="Montserrat"/>
                <a:sym typeface="Montserrat"/>
              </a:rPr>
              <a:t>Types of data transmission</a:t>
            </a:r>
          </a:p>
        </p:txBody>
      </p:sp>
      <p:sp>
        <p:nvSpPr>
          <p:cNvPr name="TextBox 8" id="8"/>
          <p:cNvSpPr txBox="true"/>
          <p:nvPr/>
        </p:nvSpPr>
        <p:spPr>
          <a:xfrm rot="0">
            <a:off x="4740896" y="5439714"/>
            <a:ext cx="3519000" cy="1396888"/>
          </a:xfrm>
          <a:prstGeom prst="rect">
            <a:avLst/>
          </a:prstGeom>
        </p:spPr>
        <p:txBody>
          <a:bodyPr anchor="t" rtlCol="false" tIns="0" lIns="0" bIns="0" rIns="0">
            <a:spAutoFit/>
          </a:bodyPr>
          <a:lstStyle/>
          <a:p>
            <a:pPr algn="l">
              <a:lnSpc>
                <a:spcPts val="7056"/>
              </a:lnSpc>
            </a:pPr>
            <a:r>
              <a:rPr lang="en-US" sz="4200">
                <a:solidFill>
                  <a:srgbClr val="000000"/>
                </a:solidFill>
                <a:latin typeface="Montserrat"/>
                <a:ea typeface="Montserrat"/>
                <a:cs typeface="Montserrat"/>
                <a:sym typeface="Montserrat"/>
              </a:rPr>
              <a:t>Serial</a:t>
            </a:r>
          </a:p>
          <a:p>
            <a:pPr algn="l">
              <a:lnSpc>
                <a:spcPts val="7056"/>
              </a:lnSpc>
            </a:pPr>
          </a:p>
        </p:txBody>
      </p:sp>
      <p:sp>
        <p:nvSpPr>
          <p:cNvPr name="TextBox 9" id="9"/>
          <p:cNvSpPr txBox="true"/>
          <p:nvPr/>
        </p:nvSpPr>
        <p:spPr>
          <a:xfrm rot="0">
            <a:off x="4862800" y="6907251"/>
            <a:ext cx="2192200" cy="1220834"/>
          </a:xfrm>
          <a:prstGeom prst="rect">
            <a:avLst/>
          </a:prstGeom>
        </p:spPr>
        <p:txBody>
          <a:bodyPr anchor="t" rtlCol="false" tIns="0" lIns="0" bIns="0" rIns="0">
            <a:spAutoFit/>
          </a:bodyPr>
          <a:lstStyle/>
          <a:p>
            <a:pPr algn="l">
              <a:lnSpc>
                <a:spcPts val="7056"/>
              </a:lnSpc>
            </a:pPr>
            <a:r>
              <a:rPr lang="en-US" sz="4200">
                <a:solidFill>
                  <a:srgbClr val="000000"/>
                </a:solidFill>
                <a:latin typeface="Montserrat"/>
                <a:ea typeface="Montserrat"/>
                <a:cs typeface="Montserrat"/>
                <a:sym typeface="Montserrat"/>
              </a:rPr>
              <a:t>Parallel</a:t>
            </a:r>
          </a:p>
        </p:txBody>
      </p:sp>
      <p:sp>
        <p:nvSpPr>
          <p:cNvPr name="Freeform 10" id="10"/>
          <p:cNvSpPr/>
          <p:nvPr/>
        </p:nvSpPr>
        <p:spPr>
          <a:xfrm flipH="false" flipV="false" rot="0">
            <a:off x="1115700" y="7044851"/>
            <a:ext cx="3519000" cy="1094850"/>
          </a:xfrm>
          <a:custGeom>
            <a:avLst/>
            <a:gdLst/>
            <a:ahLst/>
            <a:cxnLst/>
            <a:rect r="r" b="b" t="t" l="l"/>
            <a:pathLst>
              <a:path h="1094850" w="3519000">
                <a:moveTo>
                  <a:pt x="0" y="0"/>
                </a:moveTo>
                <a:lnTo>
                  <a:pt x="3519000" y="0"/>
                </a:lnTo>
                <a:lnTo>
                  <a:pt x="3519000" y="1094850"/>
                </a:lnTo>
                <a:lnTo>
                  <a:pt x="0" y="1094850"/>
                </a:lnTo>
                <a:lnTo>
                  <a:pt x="0" y="0"/>
                </a:lnTo>
                <a:close/>
              </a:path>
            </a:pathLst>
          </a:custGeom>
          <a:blipFill>
            <a:blip r:embed="rId3"/>
            <a:stretch>
              <a:fillRect l="0" t="0" r="0" b="-100883"/>
            </a:stretch>
          </a:blipFill>
        </p:spPr>
      </p:sp>
      <p:sp>
        <p:nvSpPr>
          <p:cNvPr name="Freeform 11" id="11"/>
          <p:cNvSpPr/>
          <p:nvPr/>
        </p:nvSpPr>
        <p:spPr>
          <a:xfrm flipH="false" flipV="false" rot="0">
            <a:off x="9861300" y="6856451"/>
            <a:ext cx="3278500" cy="1015800"/>
          </a:xfrm>
          <a:custGeom>
            <a:avLst/>
            <a:gdLst/>
            <a:ahLst/>
            <a:cxnLst/>
            <a:rect r="r" b="b" t="t" l="l"/>
            <a:pathLst>
              <a:path h="1015800" w="3278500">
                <a:moveTo>
                  <a:pt x="0" y="0"/>
                </a:moveTo>
                <a:lnTo>
                  <a:pt x="3278500" y="0"/>
                </a:lnTo>
                <a:lnTo>
                  <a:pt x="3278500" y="1015800"/>
                </a:lnTo>
                <a:lnTo>
                  <a:pt x="0" y="1015800"/>
                </a:lnTo>
                <a:lnTo>
                  <a:pt x="0" y="0"/>
                </a:lnTo>
                <a:close/>
              </a:path>
            </a:pathLst>
          </a:custGeom>
          <a:blipFill>
            <a:blip r:embed="rId4"/>
            <a:stretch>
              <a:fillRect l="0" t="0" r="0" b="-101719"/>
            </a:stretch>
          </a:blipFill>
        </p:spPr>
      </p:sp>
      <p:sp>
        <p:nvSpPr>
          <p:cNvPr name="Freeform 12" id="12"/>
          <p:cNvSpPr/>
          <p:nvPr/>
        </p:nvSpPr>
        <p:spPr>
          <a:xfrm flipH="false" flipV="false" rot="0">
            <a:off x="9861300" y="8454950"/>
            <a:ext cx="3278500" cy="1015800"/>
          </a:xfrm>
          <a:custGeom>
            <a:avLst/>
            <a:gdLst/>
            <a:ahLst/>
            <a:cxnLst/>
            <a:rect r="r" b="b" t="t" l="l"/>
            <a:pathLst>
              <a:path h="1015800" w="3278500">
                <a:moveTo>
                  <a:pt x="0" y="0"/>
                </a:moveTo>
                <a:lnTo>
                  <a:pt x="3278500" y="0"/>
                </a:lnTo>
                <a:lnTo>
                  <a:pt x="3278500" y="1015800"/>
                </a:lnTo>
                <a:lnTo>
                  <a:pt x="0" y="1015800"/>
                </a:lnTo>
                <a:lnTo>
                  <a:pt x="0" y="0"/>
                </a:lnTo>
                <a:close/>
              </a:path>
            </a:pathLst>
          </a:custGeom>
          <a:blipFill>
            <a:blip r:embed="rId4"/>
            <a:stretch>
              <a:fillRect l="0" t="0" r="0" b="-101719"/>
            </a:stretch>
          </a:blipFill>
        </p:spPr>
      </p:sp>
      <p:sp>
        <p:nvSpPr>
          <p:cNvPr name="TextBox 13" id="13"/>
          <p:cNvSpPr txBox="true"/>
          <p:nvPr/>
        </p:nvSpPr>
        <p:spPr>
          <a:xfrm rot="0">
            <a:off x="13261701" y="5177100"/>
            <a:ext cx="2826400" cy="1220834"/>
          </a:xfrm>
          <a:prstGeom prst="rect">
            <a:avLst/>
          </a:prstGeom>
        </p:spPr>
        <p:txBody>
          <a:bodyPr anchor="t" rtlCol="false" tIns="0" lIns="0" bIns="0" rIns="0">
            <a:spAutoFit/>
          </a:bodyPr>
          <a:lstStyle/>
          <a:p>
            <a:pPr algn="l">
              <a:lnSpc>
                <a:spcPts val="7056"/>
              </a:lnSpc>
            </a:pPr>
            <a:r>
              <a:rPr lang="en-US" sz="4200">
                <a:solidFill>
                  <a:srgbClr val="000000"/>
                </a:solidFill>
                <a:latin typeface="Montserrat"/>
                <a:ea typeface="Montserrat"/>
                <a:cs typeface="Montserrat"/>
                <a:sym typeface="Montserrat"/>
              </a:rPr>
              <a:t>Simplex</a:t>
            </a:r>
          </a:p>
        </p:txBody>
      </p:sp>
      <p:sp>
        <p:nvSpPr>
          <p:cNvPr name="TextBox 14" id="14"/>
          <p:cNvSpPr txBox="true"/>
          <p:nvPr/>
        </p:nvSpPr>
        <p:spPr>
          <a:xfrm rot="0">
            <a:off x="13396400" y="8386400"/>
            <a:ext cx="3358600" cy="1220835"/>
          </a:xfrm>
          <a:prstGeom prst="rect">
            <a:avLst/>
          </a:prstGeom>
        </p:spPr>
        <p:txBody>
          <a:bodyPr anchor="t" rtlCol="false" tIns="0" lIns="0" bIns="0" rIns="0">
            <a:spAutoFit/>
          </a:bodyPr>
          <a:lstStyle/>
          <a:p>
            <a:pPr algn="l">
              <a:lnSpc>
                <a:spcPts val="7056"/>
              </a:lnSpc>
            </a:pPr>
            <a:r>
              <a:rPr lang="en-US" sz="4200">
                <a:solidFill>
                  <a:srgbClr val="000000"/>
                </a:solidFill>
                <a:latin typeface="Montserrat"/>
                <a:ea typeface="Montserrat"/>
                <a:cs typeface="Montserrat"/>
                <a:sym typeface="Montserrat"/>
              </a:rPr>
              <a:t>Full-duplex</a:t>
            </a:r>
          </a:p>
        </p:txBody>
      </p:sp>
      <p:sp>
        <p:nvSpPr>
          <p:cNvPr name="Freeform 15" id="15"/>
          <p:cNvSpPr/>
          <p:nvPr/>
        </p:nvSpPr>
        <p:spPr>
          <a:xfrm flipH="false" flipV="false" rot="0">
            <a:off x="0" y="8858252"/>
            <a:ext cx="18288000" cy="1428750"/>
          </a:xfrm>
          <a:custGeom>
            <a:avLst/>
            <a:gdLst/>
            <a:ahLst/>
            <a:cxnLst/>
            <a:rect r="r" b="b" t="t" l="l"/>
            <a:pathLst>
              <a:path h="1428750" w="18288000">
                <a:moveTo>
                  <a:pt x="0" y="0"/>
                </a:moveTo>
                <a:lnTo>
                  <a:pt x="18288000" y="0"/>
                </a:lnTo>
                <a:lnTo>
                  <a:pt x="18288000" y="1428750"/>
                </a:lnTo>
                <a:lnTo>
                  <a:pt x="0" y="1428750"/>
                </a:lnTo>
                <a:lnTo>
                  <a:pt x="0" y="0"/>
                </a:lnTo>
                <a:close/>
              </a:path>
            </a:pathLst>
          </a:custGeom>
          <a:blipFill>
            <a:blip r:embed="rId5"/>
            <a:stretch>
              <a:fillRect l="0" t="0" r="0" b="0"/>
            </a:stretch>
          </a:blipFill>
        </p:spPr>
      </p:sp>
      <p:sp>
        <p:nvSpPr>
          <p:cNvPr name="TextBox 16" id="16"/>
          <p:cNvSpPr txBox="true"/>
          <p:nvPr/>
        </p:nvSpPr>
        <p:spPr>
          <a:xfrm rot="0">
            <a:off x="-31822" y="-116876"/>
            <a:ext cx="2008412" cy="1095363"/>
          </a:xfrm>
          <a:prstGeom prst="rect">
            <a:avLst/>
          </a:prstGeom>
        </p:spPr>
        <p:txBody>
          <a:bodyPr anchor="t" rtlCol="false" tIns="0" lIns="0" bIns="0" rIns="0">
            <a:spAutoFit/>
          </a:bodyPr>
          <a:lstStyle/>
          <a:p>
            <a:pPr algn="ctr">
              <a:lnSpc>
                <a:spcPts val="7056"/>
              </a:lnSpc>
            </a:pPr>
            <a:r>
              <a:rPr lang="en-US" sz="4200" b="true">
                <a:solidFill>
                  <a:srgbClr val="002060"/>
                </a:solidFill>
                <a:latin typeface="Montserrat Bold"/>
                <a:ea typeface="Montserrat Bold"/>
                <a:cs typeface="Montserrat Bold"/>
                <a:sym typeface="Montserrat Bold"/>
              </a:rPr>
              <a:t>DIY </a:t>
            </a:r>
          </a:p>
        </p:txBody>
      </p:sp>
      <p:grpSp>
        <p:nvGrpSpPr>
          <p:cNvPr name="Group 17" id="17"/>
          <p:cNvGrpSpPr/>
          <p:nvPr/>
        </p:nvGrpSpPr>
        <p:grpSpPr>
          <a:xfrm rot="0">
            <a:off x="2537237" y="256943"/>
            <a:ext cx="13213526" cy="9925515"/>
            <a:chOff x="0" y="0"/>
            <a:chExt cx="17618034" cy="13234020"/>
          </a:xfrm>
        </p:grpSpPr>
        <p:sp>
          <p:nvSpPr>
            <p:cNvPr name="Freeform 18" id="18"/>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6">
                <a:alphaModFix amt="9999"/>
              </a:blip>
              <a:stretch>
                <a:fillRect l="0" t="0" r="0" b="0"/>
              </a:stretch>
            </a:blipFill>
          </p:spPr>
        </p:sp>
        <p:sp>
          <p:nvSpPr>
            <p:cNvPr name="Freeform 19" id="19"/>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7">
                <a:alphaModFix amt="40000"/>
              </a:blip>
              <a:stretch>
                <a:fillRect l="0" t="0" r="0" b="0"/>
              </a:stretch>
            </a:blipFill>
          </p:spPr>
        </p:sp>
        <p:sp>
          <p:nvSpPr>
            <p:cNvPr name="TextBox 20" id="20"/>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bg>
      <p:bgPr>
        <a:solidFill>
          <a:srgbClr val="F4F8F3"/>
        </a:solidFill>
      </p:bgPr>
    </p:bg>
    <p:spTree>
      <p:nvGrpSpPr>
        <p:cNvPr id="1" name=""/>
        <p:cNvGrpSpPr/>
        <p:nvPr/>
      </p:nvGrpSpPr>
      <p:grpSpPr>
        <a:xfrm>
          <a:off x="0" y="0"/>
          <a:ext cx="0" cy="0"/>
          <a:chOff x="0" y="0"/>
          <a:chExt cx="0" cy="0"/>
        </a:xfrm>
      </p:grpSpPr>
      <p:sp>
        <p:nvSpPr>
          <p:cNvPr name="TextBox 2" id="2"/>
          <p:cNvSpPr txBox="true"/>
          <p:nvPr/>
        </p:nvSpPr>
        <p:spPr>
          <a:xfrm rot="0">
            <a:off x="154036" y="447454"/>
            <a:ext cx="17979600" cy="2905089"/>
          </a:xfrm>
          <a:prstGeom prst="rect">
            <a:avLst/>
          </a:prstGeom>
        </p:spPr>
        <p:txBody>
          <a:bodyPr anchor="t" rtlCol="false" tIns="0" lIns="0" bIns="0" rIns="0">
            <a:spAutoFit/>
          </a:bodyPr>
          <a:lstStyle/>
          <a:p>
            <a:pPr algn="ctr">
              <a:lnSpc>
                <a:spcPts val="7056"/>
              </a:lnSpc>
            </a:pPr>
            <a:r>
              <a:rPr lang="en-US" sz="4200">
                <a:solidFill>
                  <a:srgbClr val="000000"/>
                </a:solidFill>
                <a:latin typeface="Montserrat"/>
                <a:ea typeface="Montserrat"/>
                <a:cs typeface="Montserrat"/>
                <a:sym typeface="Montserrat"/>
              </a:rPr>
              <a:t>Which types of data transmission are being described:</a:t>
            </a:r>
          </a:p>
          <a:p>
            <a:pPr algn="ctr">
              <a:lnSpc>
                <a:spcPts val="7056"/>
              </a:lnSpc>
            </a:pPr>
            <a:r>
              <a:rPr lang="en-US" sz="4200">
                <a:solidFill>
                  <a:srgbClr val="CB6CE6"/>
                </a:solidFill>
                <a:latin typeface="Montserrat"/>
                <a:ea typeface="Montserrat"/>
                <a:cs typeface="Montserrat"/>
                <a:sym typeface="Montserrat"/>
              </a:rPr>
              <a:t> data is being sent 16 bits at a time in both directions simultaneously</a:t>
            </a:r>
          </a:p>
        </p:txBody>
      </p:sp>
      <p:sp>
        <p:nvSpPr>
          <p:cNvPr name="Freeform 3" id="3"/>
          <p:cNvSpPr/>
          <p:nvPr/>
        </p:nvSpPr>
        <p:spPr>
          <a:xfrm flipH="false" flipV="false" rot="0">
            <a:off x="1115700" y="5485851"/>
            <a:ext cx="3519000" cy="1094850"/>
          </a:xfrm>
          <a:custGeom>
            <a:avLst/>
            <a:gdLst/>
            <a:ahLst/>
            <a:cxnLst/>
            <a:rect r="r" b="b" t="t" l="l"/>
            <a:pathLst>
              <a:path h="1094850" w="3519000">
                <a:moveTo>
                  <a:pt x="0" y="0"/>
                </a:moveTo>
                <a:lnTo>
                  <a:pt x="3519000" y="0"/>
                </a:lnTo>
                <a:lnTo>
                  <a:pt x="3519000" y="1094850"/>
                </a:lnTo>
                <a:lnTo>
                  <a:pt x="0" y="1094850"/>
                </a:lnTo>
                <a:lnTo>
                  <a:pt x="0" y="0"/>
                </a:lnTo>
                <a:close/>
              </a:path>
            </a:pathLst>
          </a:custGeom>
          <a:blipFill>
            <a:blip r:embed="rId3"/>
            <a:stretch>
              <a:fillRect l="0" t="0" r="0" b="-100883"/>
            </a:stretch>
          </a:blipFill>
        </p:spPr>
      </p:sp>
      <p:sp>
        <p:nvSpPr>
          <p:cNvPr name="Freeform 4" id="4"/>
          <p:cNvSpPr/>
          <p:nvPr/>
        </p:nvSpPr>
        <p:spPr>
          <a:xfrm flipH="false" flipV="false" rot="0">
            <a:off x="9861300" y="5257926"/>
            <a:ext cx="3278500" cy="1015800"/>
          </a:xfrm>
          <a:custGeom>
            <a:avLst/>
            <a:gdLst/>
            <a:ahLst/>
            <a:cxnLst/>
            <a:rect r="r" b="b" t="t" l="l"/>
            <a:pathLst>
              <a:path h="1015800" w="3278500">
                <a:moveTo>
                  <a:pt x="0" y="0"/>
                </a:moveTo>
                <a:lnTo>
                  <a:pt x="3278500" y="0"/>
                </a:lnTo>
                <a:lnTo>
                  <a:pt x="3278500" y="1015800"/>
                </a:lnTo>
                <a:lnTo>
                  <a:pt x="0" y="1015800"/>
                </a:lnTo>
                <a:lnTo>
                  <a:pt x="0" y="0"/>
                </a:lnTo>
                <a:close/>
              </a:path>
            </a:pathLst>
          </a:custGeom>
          <a:blipFill>
            <a:blip r:embed="rId4"/>
            <a:stretch>
              <a:fillRect l="0" t="0" r="0" b="-101719"/>
            </a:stretch>
          </a:blipFill>
        </p:spPr>
      </p:sp>
      <p:sp>
        <p:nvSpPr>
          <p:cNvPr name="TextBox 5" id="5"/>
          <p:cNvSpPr txBox="true"/>
          <p:nvPr/>
        </p:nvSpPr>
        <p:spPr>
          <a:xfrm rot="0">
            <a:off x="13386528" y="6839792"/>
            <a:ext cx="4375200" cy="1095363"/>
          </a:xfrm>
          <a:prstGeom prst="rect">
            <a:avLst/>
          </a:prstGeom>
        </p:spPr>
        <p:txBody>
          <a:bodyPr anchor="t" rtlCol="false" tIns="0" lIns="0" bIns="0" rIns="0">
            <a:spAutoFit/>
          </a:bodyPr>
          <a:lstStyle/>
          <a:p>
            <a:pPr algn="l">
              <a:lnSpc>
                <a:spcPts val="7056"/>
              </a:lnSpc>
            </a:pPr>
            <a:r>
              <a:rPr lang="en-US" sz="4200">
                <a:solidFill>
                  <a:srgbClr val="000000"/>
                </a:solidFill>
                <a:latin typeface="Montserrat"/>
                <a:ea typeface="Montserrat"/>
                <a:cs typeface="Montserrat"/>
                <a:sym typeface="Montserrat"/>
              </a:rPr>
              <a:t>Half-duplex</a:t>
            </a:r>
          </a:p>
        </p:txBody>
      </p:sp>
      <p:sp>
        <p:nvSpPr>
          <p:cNvPr name="TextBox 6" id="6"/>
          <p:cNvSpPr txBox="true"/>
          <p:nvPr/>
        </p:nvSpPr>
        <p:spPr>
          <a:xfrm rot="0">
            <a:off x="10426628" y="3716133"/>
            <a:ext cx="5884800" cy="1095363"/>
          </a:xfrm>
          <a:prstGeom prst="rect">
            <a:avLst/>
          </a:prstGeom>
        </p:spPr>
        <p:txBody>
          <a:bodyPr anchor="t" rtlCol="false" tIns="0" lIns="0" bIns="0" rIns="0">
            <a:spAutoFit/>
          </a:bodyPr>
          <a:lstStyle/>
          <a:p>
            <a:pPr algn="l">
              <a:lnSpc>
                <a:spcPts val="7056"/>
              </a:lnSpc>
            </a:pPr>
            <a:r>
              <a:rPr lang="en-US" sz="4200">
                <a:solidFill>
                  <a:srgbClr val="000000"/>
                </a:solidFill>
                <a:latin typeface="Montserrat"/>
                <a:ea typeface="Montserrat"/>
                <a:cs typeface="Montserrat"/>
                <a:sym typeface="Montserrat"/>
              </a:rPr>
              <a:t>Transmission Mode</a:t>
            </a:r>
          </a:p>
        </p:txBody>
      </p:sp>
      <p:sp>
        <p:nvSpPr>
          <p:cNvPr name="TextBox 7" id="7"/>
          <p:cNvSpPr txBox="true"/>
          <p:nvPr/>
        </p:nvSpPr>
        <p:spPr>
          <a:xfrm rot="0">
            <a:off x="1645250" y="4033050"/>
            <a:ext cx="7127400" cy="1095363"/>
          </a:xfrm>
          <a:prstGeom prst="rect">
            <a:avLst/>
          </a:prstGeom>
        </p:spPr>
        <p:txBody>
          <a:bodyPr anchor="t" rtlCol="false" tIns="0" lIns="0" bIns="0" rIns="0">
            <a:spAutoFit/>
          </a:bodyPr>
          <a:lstStyle/>
          <a:p>
            <a:pPr algn="l">
              <a:lnSpc>
                <a:spcPts val="7056"/>
              </a:lnSpc>
            </a:pPr>
            <a:r>
              <a:rPr lang="en-US" sz="4200">
                <a:solidFill>
                  <a:srgbClr val="000000"/>
                </a:solidFill>
                <a:latin typeface="Montserrat"/>
                <a:ea typeface="Montserrat"/>
                <a:cs typeface="Montserrat"/>
                <a:sym typeface="Montserrat"/>
              </a:rPr>
              <a:t>Types of data transmission</a:t>
            </a:r>
          </a:p>
        </p:txBody>
      </p:sp>
      <p:sp>
        <p:nvSpPr>
          <p:cNvPr name="TextBox 8" id="8"/>
          <p:cNvSpPr txBox="true"/>
          <p:nvPr/>
        </p:nvSpPr>
        <p:spPr>
          <a:xfrm rot="0">
            <a:off x="4740896" y="5439714"/>
            <a:ext cx="3519000" cy="1396888"/>
          </a:xfrm>
          <a:prstGeom prst="rect">
            <a:avLst/>
          </a:prstGeom>
        </p:spPr>
        <p:txBody>
          <a:bodyPr anchor="t" rtlCol="false" tIns="0" lIns="0" bIns="0" rIns="0">
            <a:spAutoFit/>
          </a:bodyPr>
          <a:lstStyle/>
          <a:p>
            <a:pPr algn="l">
              <a:lnSpc>
                <a:spcPts val="7056"/>
              </a:lnSpc>
            </a:pPr>
            <a:r>
              <a:rPr lang="en-US" sz="4200">
                <a:solidFill>
                  <a:srgbClr val="000000"/>
                </a:solidFill>
                <a:latin typeface="Montserrat"/>
                <a:ea typeface="Montserrat"/>
                <a:cs typeface="Montserrat"/>
                <a:sym typeface="Montserrat"/>
              </a:rPr>
              <a:t>Serial</a:t>
            </a:r>
          </a:p>
          <a:p>
            <a:pPr algn="l">
              <a:lnSpc>
                <a:spcPts val="7056"/>
              </a:lnSpc>
            </a:pPr>
          </a:p>
        </p:txBody>
      </p:sp>
      <p:sp>
        <p:nvSpPr>
          <p:cNvPr name="TextBox 9" id="9"/>
          <p:cNvSpPr txBox="true"/>
          <p:nvPr/>
        </p:nvSpPr>
        <p:spPr>
          <a:xfrm rot="0">
            <a:off x="4862800" y="6907251"/>
            <a:ext cx="2192200" cy="1220834"/>
          </a:xfrm>
          <a:prstGeom prst="rect">
            <a:avLst/>
          </a:prstGeom>
        </p:spPr>
        <p:txBody>
          <a:bodyPr anchor="t" rtlCol="false" tIns="0" lIns="0" bIns="0" rIns="0">
            <a:spAutoFit/>
          </a:bodyPr>
          <a:lstStyle/>
          <a:p>
            <a:pPr algn="l">
              <a:lnSpc>
                <a:spcPts val="7056"/>
              </a:lnSpc>
            </a:pPr>
            <a:r>
              <a:rPr lang="en-US" sz="4200">
                <a:solidFill>
                  <a:srgbClr val="000000"/>
                </a:solidFill>
                <a:latin typeface="Montserrat"/>
                <a:ea typeface="Montserrat"/>
                <a:cs typeface="Montserrat"/>
                <a:sym typeface="Montserrat"/>
              </a:rPr>
              <a:t>Parallel</a:t>
            </a:r>
          </a:p>
        </p:txBody>
      </p:sp>
      <p:sp>
        <p:nvSpPr>
          <p:cNvPr name="Freeform 10" id="10"/>
          <p:cNvSpPr/>
          <p:nvPr/>
        </p:nvSpPr>
        <p:spPr>
          <a:xfrm flipH="false" flipV="false" rot="0">
            <a:off x="1115700" y="7044851"/>
            <a:ext cx="3519000" cy="1094850"/>
          </a:xfrm>
          <a:custGeom>
            <a:avLst/>
            <a:gdLst/>
            <a:ahLst/>
            <a:cxnLst/>
            <a:rect r="r" b="b" t="t" l="l"/>
            <a:pathLst>
              <a:path h="1094850" w="3519000">
                <a:moveTo>
                  <a:pt x="0" y="0"/>
                </a:moveTo>
                <a:lnTo>
                  <a:pt x="3519000" y="0"/>
                </a:lnTo>
                <a:lnTo>
                  <a:pt x="3519000" y="1094850"/>
                </a:lnTo>
                <a:lnTo>
                  <a:pt x="0" y="1094850"/>
                </a:lnTo>
                <a:lnTo>
                  <a:pt x="0" y="0"/>
                </a:lnTo>
                <a:close/>
              </a:path>
            </a:pathLst>
          </a:custGeom>
          <a:blipFill>
            <a:blip r:embed="rId3"/>
            <a:stretch>
              <a:fillRect l="0" t="0" r="0" b="-100883"/>
            </a:stretch>
          </a:blipFill>
        </p:spPr>
      </p:sp>
      <p:sp>
        <p:nvSpPr>
          <p:cNvPr name="Freeform 11" id="11"/>
          <p:cNvSpPr/>
          <p:nvPr/>
        </p:nvSpPr>
        <p:spPr>
          <a:xfrm flipH="false" flipV="false" rot="0">
            <a:off x="9861300" y="6856451"/>
            <a:ext cx="3278500" cy="1015800"/>
          </a:xfrm>
          <a:custGeom>
            <a:avLst/>
            <a:gdLst/>
            <a:ahLst/>
            <a:cxnLst/>
            <a:rect r="r" b="b" t="t" l="l"/>
            <a:pathLst>
              <a:path h="1015800" w="3278500">
                <a:moveTo>
                  <a:pt x="0" y="0"/>
                </a:moveTo>
                <a:lnTo>
                  <a:pt x="3278500" y="0"/>
                </a:lnTo>
                <a:lnTo>
                  <a:pt x="3278500" y="1015800"/>
                </a:lnTo>
                <a:lnTo>
                  <a:pt x="0" y="1015800"/>
                </a:lnTo>
                <a:lnTo>
                  <a:pt x="0" y="0"/>
                </a:lnTo>
                <a:close/>
              </a:path>
            </a:pathLst>
          </a:custGeom>
          <a:blipFill>
            <a:blip r:embed="rId4"/>
            <a:stretch>
              <a:fillRect l="0" t="0" r="0" b="-101719"/>
            </a:stretch>
          </a:blipFill>
        </p:spPr>
      </p:sp>
      <p:sp>
        <p:nvSpPr>
          <p:cNvPr name="Freeform 12" id="12"/>
          <p:cNvSpPr/>
          <p:nvPr/>
        </p:nvSpPr>
        <p:spPr>
          <a:xfrm flipH="false" flipV="false" rot="0">
            <a:off x="9861300" y="8454950"/>
            <a:ext cx="3278500" cy="1015800"/>
          </a:xfrm>
          <a:custGeom>
            <a:avLst/>
            <a:gdLst/>
            <a:ahLst/>
            <a:cxnLst/>
            <a:rect r="r" b="b" t="t" l="l"/>
            <a:pathLst>
              <a:path h="1015800" w="3278500">
                <a:moveTo>
                  <a:pt x="0" y="0"/>
                </a:moveTo>
                <a:lnTo>
                  <a:pt x="3278500" y="0"/>
                </a:lnTo>
                <a:lnTo>
                  <a:pt x="3278500" y="1015800"/>
                </a:lnTo>
                <a:lnTo>
                  <a:pt x="0" y="1015800"/>
                </a:lnTo>
                <a:lnTo>
                  <a:pt x="0" y="0"/>
                </a:lnTo>
                <a:close/>
              </a:path>
            </a:pathLst>
          </a:custGeom>
          <a:blipFill>
            <a:blip r:embed="rId4"/>
            <a:stretch>
              <a:fillRect l="0" t="0" r="0" b="-101719"/>
            </a:stretch>
          </a:blipFill>
        </p:spPr>
      </p:sp>
      <p:sp>
        <p:nvSpPr>
          <p:cNvPr name="TextBox 13" id="13"/>
          <p:cNvSpPr txBox="true"/>
          <p:nvPr/>
        </p:nvSpPr>
        <p:spPr>
          <a:xfrm rot="0">
            <a:off x="13261701" y="5177100"/>
            <a:ext cx="2826400" cy="1220834"/>
          </a:xfrm>
          <a:prstGeom prst="rect">
            <a:avLst/>
          </a:prstGeom>
        </p:spPr>
        <p:txBody>
          <a:bodyPr anchor="t" rtlCol="false" tIns="0" lIns="0" bIns="0" rIns="0">
            <a:spAutoFit/>
          </a:bodyPr>
          <a:lstStyle/>
          <a:p>
            <a:pPr algn="l">
              <a:lnSpc>
                <a:spcPts val="7056"/>
              </a:lnSpc>
            </a:pPr>
            <a:r>
              <a:rPr lang="en-US" sz="4200">
                <a:solidFill>
                  <a:srgbClr val="000000"/>
                </a:solidFill>
                <a:latin typeface="Montserrat"/>
                <a:ea typeface="Montserrat"/>
                <a:cs typeface="Montserrat"/>
                <a:sym typeface="Montserrat"/>
              </a:rPr>
              <a:t>Simplex</a:t>
            </a:r>
          </a:p>
        </p:txBody>
      </p:sp>
      <p:sp>
        <p:nvSpPr>
          <p:cNvPr name="TextBox 14" id="14"/>
          <p:cNvSpPr txBox="true"/>
          <p:nvPr/>
        </p:nvSpPr>
        <p:spPr>
          <a:xfrm rot="0">
            <a:off x="13396400" y="8386400"/>
            <a:ext cx="3358600" cy="1220835"/>
          </a:xfrm>
          <a:prstGeom prst="rect">
            <a:avLst/>
          </a:prstGeom>
        </p:spPr>
        <p:txBody>
          <a:bodyPr anchor="t" rtlCol="false" tIns="0" lIns="0" bIns="0" rIns="0">
            <a:spAutoFit/>
          </a:bodyPr>
          <a:lstStyle/>
          <a:p>
            <a:pPr algn="l">
              <a:lnSpc>
                <a:spcPts val="7056"/>
              </a:lnSpc>
            </a:pPr>
            <a:r>
              <a:rPr lang="en-US" sz="4200">
                <a:solidFill>
                  <a:srgbClr val="000000"/>
                </a:solidFill>
                <a:latin typeface="Montserrat"/>
                <a:ea typeface="Montserrat"/>
                <a:cs typeface="Montserrat"/>
                <a:sym typeface="Montserrat"/>
              </a:rPr>
              <a:t>Full-duplex</a:t>
            </a:r>
          </a:p>
        </p:txBody>
      </p:sp>
      <p:sp>
        <p:nvSpPr>
          <p:cNvPr name="Freeform 15" id="15"/>
          <p:cNvSpPr/>
          <p:nvPr/>
        </p:nvSpPr>
        <p:spPr>
          <a:xfrm flipH="false" flipV="false" rot="0">
            <a:off x="0" y="8858252"/>
            <a:ext cx="18288000" cy="1428750"/>
          </a:xfrm>
          <a:custGeom>
            <a:avLst/>
            <a:gdLst/>
            <a:ahLst/>
            <a:cxnLst/>
            <a:rect r="r" b="b" t="t" l="l"/>
            <a:pathLst>
              <a:path h="1428750" w="18288000">
                <a:moveTo>
                  <a:pt x="0" y="0"/>
                </a:moveTo>
                <a:lnTo>
                  <a:pt x="18288000" y="0"/>
                </a:lnTo>
                <a:lnTo>
                  <a:pt x="18288000" y="1428750"/>
                </a:lnTo>
                <a:lnTo>
                  <a:pt x="0" y="1428750"/>
                </a:lnTo>
                <a:lnTo>
                  <a:pt x="0" y="0"/>
                </a:lnTo>
                <a:close/>
              </a:path>
            </a:pathLst>
          </a:custGeom>
          <a:blipFill>
            <a:blip r:embed="rId5"/>
            <a:stretch>
              <a:fillRect l="0" t="0" r="0" b="0"/>
            </a:stretch>
          </a:blipFill>
        </p:spPr>
      </p:sp>
      <p:sp>
        <p:nvSpPr>
          <p:cNvPr name="TextBox 16" id="16"/>
          <p:cNvSpPr txBox="true"/>
          <p:nvPr/>
        </p:nvSpPr>
        <p:spPr>
          <a:xfrm rot="0">
            <a:off x="-31822" y="-116876"/>
            <a:ext cx="2008412" cy="1095363"/>
          </a:xfrm>
          <a:prstGeom prst="rect">
            <a:avLst/>
          </a:prstGeom>
        </p:spPr>
        <p:txBody>
          <a:bodyPr anchor="t" rtlCol="false" tIns="0" lIns="0" bIns="0" rIns="0">
            <a:spAutoFit/>
          </a:bodyPr>
          <a:lstStyle/>
          <a:p>
            <a:pPr algn="ctr">
              <a:lnSpc>
                <a:spcPts val="7056"/>
              </a:lnSpc>
            </a:pPr>
            <a:r>
              <a:rPr lang="en-US" sz="4200" b="true">
                <a:solidFill>
                  <a:srgbClr val="002060"/>
                </a:solidFill>
                <a:latin typeface="Montserrat Bold"/>
                <a:ea typeface="Montserrat Bold"/>
                <a:cs typeface="Montserrat Bold"/>
                <a:sym typeface="Montserrat Bold"/>
              </a:rPr>
              <a:t>DIY </a:t>
            </a:r>
          </a:p>
        </p:txBody>
      </p:sp>
      <p:grpSp>
        <p:nvGrpSpPr>
          <p:cNvPr name="Group 17" id="17"/>
          <p:cNvGrpSpPr/>
          <p:nvPr/>
        </p:nvGrpSpPr>
        <p:grpSpPr>
          <a:xfrm rot="0">
            <a:off x="2537237" y="266468"/>
            <a:ext cx="13213526" cy="9925515"/>
            <a:chOff x="0" y="0"/>
            <a:chExt cx="17618034" cy="13234020"/>
          </a:xfrm>
        </p:grpSpPr>
        <p:sp>
          <p:nvSpPr>
            <p:cNvPr name="Freeform 18" id="18"/>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6">
                <a:alphaModFix amt="9999"/>
              </a:blip>
              <a:stretch>
                <a:fillRect l="0" t="0" r="0" b="0"/>
              </a:stretch>
            </a:blipFill>
          </p:spPr>
        </p:sp>
        <p:sp>
          <p:nvSpPr>
            <p:cNvPr name="Freeform 19" id="19"/>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7">
                <a:alphaModFix amt="40000"/>
              </a:blip>
              <a:stretch>
                <a:fillRect l="0" t="0" r="0" b="0"/>
              </a:stretch>
            </a:blipFill>
          </p:spPr>
        </p:sp>
        <p:sp>
          <p:nvSpPr>
            <p:cNvPr name="TextBox 20" id="20"/>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bg>
      <p:bgPr>
        <a:solidFill>
          <a:srgbClr val="F4F8F3"/>
        </a:solidFill>
      </p:bgPr>
    </p:bg>
    <p:spTree>
      <p:nvGrpSpPr>
        <p:cNvPr id="1" name=""/>
        <p:cNvGrpSpPr/>
        <p:nvPr/>
      </p:nvGrpSpPr>
      <p:grpSpPr>
        <a:xfrm>
          <a:off x="0" y="0"/>
          <a:ext cx="0" cy="0"/>
          <a:chOff x="0" y="0"/>
          <a:chExt cx="0" cy="0"/>
        </a:xfrm>
      </p:grpSpPr>
      <p:sp>
        <p:nvSpPr>
          <p:cNvPr name="TextBox 2" id="2"/>
          <p:cNvSpPr txBox="true"/>
          <p:nvPr/>
        </p:nvSpPr>
        <p:spPr>
          <a:xfrm rot="0">
            <a:off x="876896" y="447454"/>
            <a:ext cx="16534200" cy="3809952"/>
          </a:xfrm>
          <a:prstGeom prst="rect">
            <a:avLst/>
          </a:prstGeom>
        </p:spPr>
        <p:txBody>
          <a:bodyPr anchor="t" rtlCol="false" tIns="0" lIns="0" bIns="0" rIns="0">
            <a:spAutoFit/>
          </a:bodyPr>
          <a:lstStyle/>
          <a:p>
            <a:pPr algn="ctr">
              <a:lnSpc>
                <a:spcPts val="7056"/>
              </a:lnSpc>
            </a:pPr>
            <a:r>
              <a:rPr lang="en-US" sz="4200">
                <a:solidFill>
                  <a:srgbClr val="000000"/>
                </a:solidFill>
                <a:latin typeface="Montserrat"/>
                <a:ea typeface="Montserrat"/>
                <a:cs typeface="Montserrat"/>
                <a:sym typeface="Montserrat"/>
              </a:rPr>
              <a:t>Which types of data transmission are being described:</a:t>
            </a:r>
          </a:p>
          <a:p>
            <a:pPr algn="ctr">
              <a:lnSpc>
                <a:spcPts val="7056"/>
              </a:lnSpc>
            </a:pPr>
            <a:r>
              <a:rPr lang="en-US" sz="4200">
                <a:solidFill>
                  <a:srgbClr val="CB6CE6"/>
                </a:solidFill>
                <a:latin typeface="Montserrat"/>
                <a:ea typeface="Montserrat"/>
                <a:cs typeface="Montserrat"/>
                <a:sym typeface="Montserrat"/>
              </a:rPr>
              <a:t> data is sent one bit at a time in both directions simultaneously</a:t>
            </a:r>
          </a:p>
          <a:p>
            <a:pPr algn="ctr">
              <a:lnSpc>
                <a:spcPts val="7056"/>
              </a:lnSpc>
            </a:pPr>
          </a:p>
        </p:txBody>
      </p:sp>
      <p:sp>
        <p:nvSpPr>
          <p:cNvPr name="Freeform 3" id="3"/>
          <p:cNvSpPr/>
          <p:nvPr/>
        </p:nvSpPr>
        <p:spPr>
          <a:xfrm flipH="false" flipV="false" rot="0">
            <a:off x="1115700" y="5485851"/>
            <a:ext cx="3519000" cy="1094850"/>
          </a:xfrm>
          <a:custGeom>
            <a:avLst/>
            <a:gdLst/>
            <a:ahLst/>
            <a:cxnLst/>
            <a:rect r="r" b="b" t="t" l="l"/>
            <a:pathLst>
              <a:path h="1094850" w="3519000">
                <a:moveTo>
                  <a:pt x="0" y="0"/>
                </a:moveTo>
                <a:lnTo>
                  <a:pt x="3519000" y="0"/>
                </a:lnTo>
                <a:lnTo>
                  <a:pt x="3519000" y="1094850"/>
                </a:lnTo>
                <a:lnTo>
                  <a:pt x="0" y="1094850"/>
                </a:lnTo>
                <a:lnTo>
                  <a:pt x="0" y="0"/>
                </a:lnTo>
                <a:close/>
              </a:path>
            </a:pathLst>
          </a:custGeom>
          <a:blipFill>
            <a:blip r:embed="rId3"/>
            <a:stretch>
              <a:fillRect l="0" t="0" r="0" b="-100883"/>
            </a:stretch>
          </a:blipFill>
        </p:spPr>
      </p:sp>
      <p:sp>
        <p:nvSpPr>
          <p:cNvPr name="Freeform 4" id="4"/>
          <p:cNvSpPr/>
          <p:nvPr/>
        </p:nvSpPr>
        <p:spPr>
          <a:xfrm flipH="false" flipV="false" rot="0">
            <a:off x="9861300" y="5257926"/>
            <a:ext cx="3278500" cy="1015800"/>
          </a:xfrm>
          <a:custGeom>
            <a:avLst/>
            <a:gdLst/>
            <a:ahLst/>
            <a:cxnLst/>
            <a:rect r="r" b="b" t="t" l="l"/>
            <a:pathLst>
              <a:path h="1015800" w="3278500">
                <a:moveTo>
                  <a:pt x="0" y="0"/>
                </a:moveTo>
                <a:lnTo>
                  <a:pt x="3278500" y="0"/>
                </a:lnTo>
                <a:lnTo>
                  <a:pt x="3278500" y="1015800"/>
                </a:lnTo>
                <a:lnTo>
                  <a:pt x="0" y="1015800"/>
                </a:lnTo>
                <a:lnTo>
                  <a:pt x="0" y="0"/>
                </a:lnTo>
                <a:close/>
              </a:path>
            </a:pathLst>
          </a:custGeom>
          <a:blipFill>
            <a:blip r:embed="rId4"/>
            <a:stretch>
              <a:fillRect l="0" t="0" r="0" b="-101719"/>
            </a:stretch>
          </a:blipFill>
        </p:spPr>
      </p:sp>
      <p:sp>
        <p:nvSpPr>
          <p:cNvPr name="TextBox 5" id="5"/>
          <p:cNvSpPr txBox="true"/>
          <p:nvPr/>
        </p:nvSpPr>
        <p:spPr>
          <a:xfrm rot="0">
            <a:off x="13386528" y="6839792"/>
            <a:ext cx="4375200" cy="1095363"/>
          </a:xfrm>
          <a:prstGeom prst="rect">
            <a:avLst/>
          </a:prstGeom>
        </p:spPr>
        <p:txBody>
          <a:bodyPr anchor="t" rtlCol="false" tIns="0" lIns="0" bIns="0" rIns="0">
            <a:spAutoFit/>
          </a:bodyPr>
          <a:lstStyle/>
          <a:p>
            <a:pPr algn="l">
              <a:lnSpc>
                <a:spcPts val="7056"/>
              </a:lnSpc>
            </a:pPr>
            <a:r>
              <a:rPr lang="en-US" sz="4200">
                <a:solidFill>
                  <a:srgbClr val="000000"/>
                </a:solidFill>
                <a:latin typeface="Montserrat"/>
                <a:ea typeface="Montserrat"/>
                <a:cs typeface="Montserrat"/>
                <a:sym typeface="Montserrat"/>
              </a:rPr>
              <a:t>Half-duplex</a:t>
            </a:r>
          </a:p>
        </p:txBody>
      </p:sp>
      <p:sp>
        <p:nvSpPr>
          <p:cNvPr name="TextBox 6" id="6"/>
          <p:cNvSpPr txBox="true"/>
          <p:nvPr/>
        </p:nvSpPr>
        <p:spPr>
          <a:xfrm rot="0">
            <a:off x="10426628" y="3716133"/>
            <a:ext cx="5884800" cy="1095363"/>
          </a:xfrm>
          <a:prstGeom prst="rect">
            <a:avLst/>
          </a:prstGeom>
        </p:spPr>
        <p:txBody>
          <a:bodyPr anchor="t" rtlCol="false" tIns="0" lIns="0" bIns="0" rIns="0">
            <a:spAutoFit/>
          </a:bodyPr>
          <a:lstStyle/>
          <a:p>
            <a:pPr algn="l">
              <a:lnSpc>
                <a:spcPts val="7056"/>
              </a:lnSpc>
            </a:pPr>
            <a:r>
              <a:rPr lang="en-US" sz="4200">
                <a:solidFill>
                  <a:srgbClr val="000000"/>
                </a:solidFill>
                <a:latin typeface="Montserrat"/>
                <a:ea typeface="Montserrat"/>
                <a:cs typeface="Montserrat"/>
                <a:sym typeface="Montserrat"/>
              </a:rPr>
              <a:t>Transmission Mode</a:t>
            </a:r>
          </a:p>
        </p:txBody>
      </p:sp>
      <p:sp>
        <p:nvSpPr>
          <p:cNvPr name="TextBox 7" id="7"/>
          <p:cNvSpPr txBox="true"/>
          <p:nvPr/>
        </p:nvSpPr>
        <p:spPr>
          <a:xfrm rot="0">
            <a:off x="1645250" y="4033050"/>
            <a:ext cx="7127400" cy="1095363"/>
          </a:xfrm>
          <a:prstGeom prst="rect">
            <a:avLst/>
          </a:prstGeom>
        </p:spPr>
        <p:txBody>
          <a:bodyPr anchor="t" rtlCol="false" tIns="0" lIns="0" bIns="0" rIns="0">
            <a:spAutoFit/>
          </a:bodyPr>
          <a:lstStyle/>
          <a:p>
            <a:pPr algn="l">
              <a:lnSpc>
                <a:spcPts val="7056"/>
              </a:lnSpc>
            </a:pPr>
            <a:r>
              <a:rPr lang="en-US" sz="4200">
                <a:solidFill>
                  <a:srgbClr val="000000"/>
                </a:solidFill>
                <a:latin typeface="Montserrat"/>
                <a:ea typeface="Montserrat"/>
                <a:cs typeface="Montserrat"/>
                <a:sym typeface="Montserrat"/>
              </a:rPr>
              <a:t>Types of data transmission</a:t>
            </a:r>
          </a:p>
        </p:txBody>
      </p:sp>
      <p:sp>
        <p:nvSpPr>
          <p:cNvPr name="TextBox 8" id="8"/>
          <p:cNvSpPr txBox="true"/>
          <p:nvPr/>
        </p:nvSpPr>
        <p:spPr>
          <a:xfrm rot="0">
            <a:off x="4740896" y="5439714"/>
            <a:ext cx="3519000" cy="1396888"/>
          </a:xfrm>
          <a:prstGeom prst="rect">
            <a:avLst/>
          </a:prstGeom>
        </p:spPr>
        <p:txBody>
          <a:bodyPr anchor="t" rtlCol="false" tIns="0" lIns="0" bIns="0" rIns="0">
            <a:spAutoFit/>
          </a:bodyPr>
          <a:lstStyle/>
          <a:p>
            <a:pPr algn="l">
              <a:lnSpc>
                <a:spcPts val="7056"/>
              </a:lnSpc>
            </a:pPr>
            <a:r>
              <a:rPr lang="en-US" sz="4200">
                <a:solidFill>
                  <a:srgbClr val="000000"/>
                </a:solidFill>
                <a:latin typeface="Montserrat"/>
                <a:ea typeface="Montserrat"/>
                <a:cs typeface="Montserrat"/>
                <a:sym typeface="Montserrat"/>
              </a:rPr>
              <a:t>Serial</a:t>
            </a:r>
          </a:p>
          <a:p>
            <a:pPr algn="l">
              <a:lnSpc>
                <a:spcPts val="7056"/>
              </a:lnSpc>
            </a:pPr>
          </a:p>
        </p:txBody>
      </p:sp>
      <p:sp>
        <p:nvSpPr>
          <p:cNvPr name="TextBox 9" id="9"/>
          <p:cNvSpPr txBox="true"/>
          <p:nvPr/>
        </p:nvSpPr>
        <p:spPr>
          <a:xfrm rot="0">
            <a:off x="4862800" y="6907251"/>
            <a:ext cx="2192200" cy="1220834"/>
          </a:xfrm>
          <a:prstGeom prst="rect">
            <a:avLst/>
          </a:prstGeom>
        </p:spPr>
        <p:txBody>
          <a:bodyPr anchor="t" rtlCol="false" tIns="0" lIns="0" bIns="0" rIns="0">
            <a:spAutoFit/>
          </a:bodyPr>
          <a:lstStyle/>
          <a:p>
            <a:pPr algn="l">
              <a:lnSpc>
                <a:spcPts val="7056"/>
              </a:lnSpc>
            </a:pPr>
            <a:r>
              <a:rPr lang="en-US" sz="4200">
                <a:solidFill>
                  <a:srgbClr val="000000"/>
                </a:solidFill>
                <a:latin typeface="Montserrat"/>
                <a:ea typeface="Montserrat"/>
                <a:cs typeface="Montserrat"/>
                <a:sym typeface="Montserrat"/>
              </a:rPr>
              <a:t>Parallel</a:t>
            </a:r>
          </a:p>
        </p:txBody>
      </p:sp>
      <p:sp>
        <p:nvSpPr>
          <p:cNvPr name="Freeform 10" id="10"/>
          <p:cNvSpPr/>
          <p:nvPr/>
        </p:nvSpPr>
        <p:spPr>
          <a:xfrm flipH="false" flipV="false" rot="0">
            <a:off x="1115700" y="7044851"/>
            <a:ext cx="3519000" cy="1094850"/>
          </a:xfrm>
          <a:custGeom>
            <a:avLst/>
            <a:gdLst/>
            <a:ahLst/>
            <a:cxnLst/>
            <a:rect r="r" b="b" t="t" l="l"/>
            <a:pathLst>
              <a:path h="1094850" w="3519000">
                <a:moveTo>
                  <a:pt x="0" y="0"/>
                </a:moveTo>
                <a:lnTo>
                  <a:pt x="3519000" y="0"/>
                </a:lnTo>
                <a:lnTo>
                  <a:pt x="3519000" y="1094850"/>
                </a:lnTo>
                <a:lnTo>
                  <a:pt x="0" y="1094850"/>
                </a:lnTo>
                <a:lnTo>
                  <a:pt x="0" y="0"/>
                </a:lnTo>
                <a:close/>
              </a:path>
            </a:pathLst>
          </a:custGeom>
          <a:blipFill>
            <a:blip r:embed="rId3"/>
            <a:stretch>
              <a:fillRect l="0" t="0" r="0" b="-100883"/>
            </a:stretch>
          </a:blipFill>
        </p:spPr>
      </p:sp>
      <p:sp>
        <p:nvSpPr>
          <p:cNvPr name="Freeform 11" id="11"/>
          <p:cNvSpPr/>
          <p:nvPr/>
        </p:nvSpPr>
        <p:spPr>
          <a:xfrm flipH="false" flipV="false" rot="0">
            <a:off x="9861300" y="6856451"/>
            <a:ext cx="3278500" cy="1015800"/>
          </a:xfrm>
          <a:custGeom>
            <a:avLst/>
            <a:gdLst/>
            <a:ahLst/>
            <a:cxnLst/>
            <a:rect r="r" b="b" t="t" l="l"/>
            <a:pathLst>
              <a:path h="1015800" w="3278500">
                <a:moveTo>
                  <a:pt x="0" y="0"/>
                </a:moveTo>
                <a:lnTo>
                  <a:pt x="3278500" y="0"/>
                </a:lnTo>
                <a:lnTo>
                  <a:pt x="3278500" y="1015800"/>
                </a:lnTo>
                <a:lnTo>
                  <a:pt x="0" y="1015800"/>
                </a:lnTo>
                <a:lnTo>
                  <a:pt x="0" y="0"/>
                </a:lnTo>
                <a:close/>
              </a:path>
            </a:pathLst>
          </a:custGeom>
          <a:blipFill>
            <a:blip r:embed="rId4"/>
            <a:stretch>
              <a:fillRect l="0" t="0" r="0" b="-101719"/>
            </a:stretch>
          </a:blipFill>
        </p:spPr>
      </p:sp>
      <p:sp>
        <p:nvSpPr>
          <p:cNvPr name="Freeform 12" id="12"/>
          <p:cNvSpPr/>
          <p:nvPr/>
        </p:nvSpPr>
        <p:spPr>
          <a:xfrm flipH="false" flipV="false" rot="0">
            <a:off x="9861300" y="8454950"/>
            <a:ext cx="3278500" cy="1015800"/>
          </a:xfrm>
          <a:custGeom>
            <a:avLst/>
            <a:gdLst/>
            <a:ahLst/>
            <a:cxnLst/>
            <a:rect r="r" b="b" t="t" l="l"/>
            <a:pathLst>
              <a:path h="1015800" w="3278500">
                <a:moveTo>
                  <a:pt x="0" y="0"/>
                </a:moveTo>
                <a:lnTo>
                  <a:pt x="3278500" y="0"/>
                </a:lnTo>
                <a:lnTo>
                  <a:pt x="3278500" y="1015800"/>
                </a:lnTo>
                <a:lnTo>
                  <a:pt x="0" y="1015800"/>
                </a:lnTo>
                <a:lnTo>
                  <a:pt x="0" y="0"/>
                </a:lnTo>
                <a:close/>
              </a:path>
            </a:pathLst>
          </a:custGeom>
          <a:blipFill>
            <a:blip r:embed="rId4"/>
            <a:stretch>
              <a:fillRect l="0" t="0" r="0" b="-101719"/>
            </a:stretch>
          </a:blipFill>
        </p:spPr>
      </p:sp>
      <p:sp>
        <p:nvSpPr>
          <p:cNvPr name="TextBox 13" id="13"/>
          <p:cNvSpPr txBox="true"/>
          <p:nvPr/>
        </p:nvSpPr>
        <p:spPr>
          <a:xfrm rot="0">
            <a:off x="13261701" y="5177100"/>
            <a:ext cx="2826400" cy="1220834"/>
          </a:xfrm>
          <a:prstGeom prst="rect">
            <a:avLst/>
          </a:prstGeom>
        </p:spPr>
        <p:txBody>
          <a:bodyPr anchor="t" rtlCol="false" tIns="0" lIns="0" bIns="0" rIns="0">
            <a:spAutoFit/>
          </a:bodyPr>
          <a:lstStyle/>
          <a:p>
            <a:pPr algn="l">
              <a:lnSpc>
                <a:spcPts val="7056"/>
              </a:lnSpc>
            </a:pPr>
            <a:r>
              <a:rPr lang="en-US" sz="4200">
                <a:solidFill>
                  <a:srgbClr val="000000"/>
                </a:solidFill>
                <a:latin typeface="Montserrat"/>
                <a:ea typeface="Montserrat"/>
                <a:cs typeface="Montserrat"/>
                <a:sym typeface="Montserrat"/>
              </a:rPr>
              <a:t>Simplex</a:t>
            </a:r>
          </a:p>
        </p:txBody>
      </p:sp>
      <p:sp>
        <p:nvSpPr>
          <p:cNvPr name="TextBox 14" id="14"/>
          <p:cNvSpPr txBox="true"/>
          <p:nvPr/>
        </p:nvSpPr>
        <p:spPr>
          <a:xfrm rot="0">
            <a:off x="13396400" y="8386400"/>
            <a:ext cx="3358600" cy="1220835"/>
          </a:xfrm>
          <a:prstGeom prst="rect">
            <a:avLst/>
          </a:prstGeom>
        </p:spPr>
        <p:txBody>
          <a:bodyPr anchor="t" rtlCol="false" tIns="0" lIns="0" bIns="0" rIns="0">
            <a:spAutoFit/>
          </a:bodyPr>
          <a:lstStyle/>
          <a:p>
            <a:pPr algn="l">
              <a:lnSpc>
                <a:spcPts val="7056"/>
              </a:lnSpc>
            </a:pPr>
            <a:r>
              <a:rPr lang="en-US" sz="4200">
                <a:solidFill>
                  <a:srgbClr val="000000"/>
                </a:solidFill>
                <a:latin typeface="Montserrat"/>
                <a:ea typeface="Montserrat"/>
                <a:cs typeface="Montserrat"/>
                <a:sym typeface="Montserrat"/>
              </a:rPr>
              <a:t>Full-duplex</a:t>
            </a:r>
          </a:p>
        </p:txBody>
      </p:sp>
      <p:sp>
        <p:nvSpPr>
          <p:cNvPr name="Freeform 15" id="15"/>
          <p:cNvSpPr/>
          <p:nvPr/>
        </p:nvSpPr>
        <p:spPr>
          <a:xfrm flipH="false" flipV="false" rot="0">
            <a:off x="0" y="8858252"/>
            <a:ext cx="18288000" cy="1428750"/>
          </a:xfrm>
          <a:custGeom>
            <a:avLst/>
            <a:gdLst/>
            <a:ahLst/>
            <a:cxnLst/>
            <a:rect r="r" b="b" t="t" l="l"/>
            <a:pathLst>
              <a:path h="1428750" w="18288000">
                <a:moveTo>
                  <a:pt x="0" y="0"/>
                </a:moveTo>
                <a:lnTo>
                  <a:pt x="18288000" y="0"/>
                </a:lnTo>
                <a:lnTo>
                  <a:pt x="18288000" y="1428750"/>
                </a:lnTo>
                <a:lnTo>
                  <a:pt x="0" y="1428750"/>
                </a:lnTo>
                <a:lnTo>
                  <a:pt x="0" y="0"/>
                </a:lnTo>
                <a:close/>
              </a:path>
            </a:pathLst>
          </a:custGeom>
          <a:blipFill>
            <a:blip r:embed="rId5"/>
            <a:stretch>
              <a:fillRect l="0" t="0" r="0" b="0"/>
            </a:stretch>
          </a:blipFill>
        </p:spPr>
      </p:sp>
      <p:sp>
        <p:nvSpPr>
          <p:cNvPr name="TextBox 16" id="16"/>
          <p:cNvSpPr txBox="true"/>
          <p:nvPr/>
        </p:nvSpPr>
        <p:spPr>
          <a:xfrm rot="0">
            <a:off x="-31822" y="-116876"/>
            <a:ext cx="2008412" cy="1095363"/>
          </a:xfrm>
          <a:prstGeom prst="rect">
            <a:avLst/>
          </a:prstGeom>
        </p:spPr>
        <p:txBody>
          <a:bodyPr anchor="t" rtlCol="false" tIns="0" lIns="0" bIns="0" rIns="0">
            <a:spAutoFit/>
          </a:bodyPr>
          <a:lstStyle/>
          <a:p>
            <a:pPr algn="ctr">
              <a:lnSpc>
                <a:spcPts val="7056"/>
              </a:lnSpc>
            </a:pPr>
            <a:r>
              <a:rPr lang="en-US" sz="4200" b="true">
                <a:solidFill>
                  <a:srgbClr val="002060"/>
                </a:solidFill>
                <a:latin typeface="Montserrat Bold"/>
                <a:ea typeface="Montserrat Bold"/>
                <a:cs typeface="Montserrat Bold"/>
                <a:sym typeface="Montserrat Bold"/>
              </a:rPr>
              <a:t>DIY </a:t>
            </a:r>
          </a:p>
        </p:txBody>
      </p:sp>
      <p:grpSp>
        <p:nvGrpSpPr>
          <p:cNvPr name="Group 17" id="17"/>
          <p:cNvGrpSpPr/>
          <p:nvPr/>
        </p:nvGrpSpPr>
        <p:grpSpPr>
          <a:xfrm rot="0">
            <a:off x="2537237" y="266468"/>
            <a:ext cx="13213526" cy="9925515"/>
            <a:chOff x="0" y="0"/>
            <a:chExt cx="17618034" cy="13234020"/>
          </a:xfrm>
        </p:grpSpPr>
        <p:sp>
          <p:nvSpPr>
            <p:cNvPr name="Freeform 18" id="18"/>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6">
                <a:alphaModFix amt="9999"/>
              </a:blip>
              <a:stretch>
                <a:fillRect l="0" t="0" r="0" b="0"/>
              </a:stretch>
            </a:blipFill>
          </p:spPr>
        </p:sp>
        <p:sp>
          <p:nvSpPr>
            <p:cNvPr name="Freeform 19" id="19"/>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7">
                <a:alphaModFix amt="40000"/>
              </a:blip>
              <a:stretch>
                <a:fillRect l="0" t="0" r="0" b="0"/>
              </a:stretch>
            </a:blipFill>
          </p:spPr>
        </p:sp>
        <p:sp>
          <p:nvSpPr>
            <p:cNvPr name="TextBox 20" id="20"/>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46608" y="-357628"/>
            <a:ext cx="4218458" cy="10756353"/>
          </a:xfrm>
          <a:custGeom>
            <a:avLst/>
            <a:gdLst/>
            <a:ahLst/>
            <a:cxnLst/>
            <a:rect r="r" b="b" t="t" l="l"/>
            <a:pathLst>
              <a:path h="10756353" w="4218458">
                <a:moveTo>
                  <a:pt x="0" y="0"/>
                </a:moveTo>
                <a:lnTo>
                  <a:pt x="4218458" y="0"/>
                </a:lnTo>
                <a:lnTo>
                  <a:pt x="4218458" y="10756352"/>
                </a:lnTo>
                <a:lnTo>
                  <a:pt x="0" y="10756352"/>
                </a:lnTo>
                <a:lnTo>
                  <a:pt x="0" y="0"/>
                </a:lnTo>
                <a:close/>
              </a:path>
            </a:pathLst>
          </a:custGeom>
          <a:blipFill>
            <a:blip r:embed="rId2"/>
            <a:stretch>
              <a:fillRect l="-132053" t="0" r="-142279" b="0"/>
            </a:stretch>
          </a:blipFill>
        </p:spPr>
      </p:sp>
      <p:grpSp>
        <p:nvGrpSpPr>
          <p:cNvPr name="Group 3" id="3"/>
          <p:cNvGrpSpPr/>
          <p:nvPr/>
        </p:nvGrpSpPr>
        <p:grpSpPr>
          <a:xfrm rot="0">
            <a:off x="739641" y="8487070"/>
            <a:ext cx="2492568" cy="1985237"/>
            <a:chOff x="0" y="0"/>
            <a:chExt cx="3323424" cy="2646982"/>
          </a:xfrm>
        </p:grpSpPr>
        <p:sp>
          <p:nvSpPr>
            <p:cNvPr name="Freeform 4" id="4"/>
            <p:cNvSpPr/>
            <p:nvPr/>
          </p:nvSpPr>
          <p:spPr>
            <a:xfrm flipH="false" flipV="false" rot="0">
              <a:off x="0" y="0"/>
              <a:ext cx="3323463" cy="2646934"/>
            </a:xfrm>
            <a:custGeom>
              <a:avLst/>
              <a:gdLst/>
              <a:ahLst/>
              <a:cxnLst/>
              <a:rect r="r" b="b" t="t" l="l"/>
              <a:pathLst>
                <a:path h="2646934" w="3323463">
                  <a:moveTo>
                    <a:pt x="0" y="0"/>
                  </a:moveTo>
                  <a:lnTo>
                    <a:pt x="3323463" y="0"/>
                  </a:lnTo>
                  <a:lnTo>
                    <a:pt x="3323463" y="2646934"/>
                  </a:lnTo>
                  <a:lnTo>
                    <a:pt x="0" y="2646934"/>
                  </a:lnTo>
                  <a:close/>
                </a:path>
              </a:pathLst>
            </a:custGeom>
            <a:solidFill>
              <a:srgbClr val="318F9A"/>
            </a:solidFill>
          </p:spPr>
        </p:sp>
      </p:grpSp>
      <p:grpSp>
        <p:nvGrpSpPr>
          <p:cNvPr name="Group 5" id="5"/>
          <p:cNvGrpSpPr/>
          <p:nvPr/>
        </p:nvGrpSpPr>
        <p:grpSpPr>
          <a:xfrm rot="5400000">
            <a:off x="1331730" y="1141317"/>
            <a:ext cx="1188871" cy="1194199"/>
            <a:chOff x="0" y="0"/>
            <a:chExt cx="1585161" cy="1592266"/>
          </a:xfrm>
        </p:grpSpPr>
        <p:sp>
          <p:nvSpPr>
            <p:cNvPr name="Freeform 6" id="6"/>
            <p:cNvSpPr/>
            <p:nvPr/>
          </p:nvSpPr>
          <p:spPr>
            <a:xfrm flipH="false" flipV="false" rot="0">
              <a:off x="0" y="0"/>
              <a:ext cx="1585214" cy="1592326"/>
            </a:xfrm>
            <a:custGeom>
              <a:avLst/>
              <a:gdLst/>
              <a:ahLst/>
              <a:cxnLst/>
              <a:rect r="r" b="b" t="t" l="l"/>
              <a:pathLst>
                <a:path h="1592326" w="1585214">
                  <a:moveTo>
                    <a:pt x="792607" y="0"/>
                  </a:moveTo>
                  <a:cubicBezTo>
                    <a:pt x="1230884" y="1905"/>
                    <a:pt x="1585214" y="357886"/>
                    <a:pt x="1585214" y="796163"/>
                  </a:cubicBezTo>
                  <a:cubicBezTo>
                    <a:pt x="1585214" y="1234440"/>
                    <a:pt x="1230884" y="1590294"/>
                    <a:pt x="792607" y="1592326"/>
                  </a:cubicBezTo>
                  <a:cubicBezTo>
                    <a:pt x="354330" y="1590294"/>
                    <a:pt x="0" y="1234440"/>
                    <a:pt x="0" y="796163"/>
                  </a:cubicBezTo>
                  <a:cubicBezTo>
                    <a:pt x="0" y="357886"/>
                    <a:pt x="354330" y="1905"/>
                    <a:pt x="792607" y="0"/>
                  </a:cubicBezTo>
                  <a:close/>
                </a:path>
              </a:pathLst>
            </a:custGeom>
            <a:solidFill>
              <a:srgbClr val="04383F"/>
            </a:solidFill>
          </p:spPr>
        </p:sp>
      </p:grpSp>
      <p:sp>
        <p:nvSpPr>
          <p:cNvPr name="Freeform 7" id="7"/>
          <p:cNvSpPr/>
          <p:nvPr/>
        </p:nvSpPr>
        <p:spPr>
          <a:xfrm flipH="false" flipV="false" rot="0">
            <a:off x="1807777" y="1706046"/>
            <a:ext cx="835006" cy="835006"/>
          </a:xfrm>
          <a:custGeom>
            <a:avLst/>
            <a:gdLst/>
            <a:ahLst/>
            <a:cxnLst/>
            <a:rect r="r" b="b" t="t" l="l"/>
            <a:pathLst>
              <a:path h="835006" w="835006">
                <a:moveTo>
                  <a:pt x="0" y="0"/>
                </a:moveTo>
                <a:lnTo>
                  <a:pt x="835007" y="0"/>
                </a:lnTo>
                <a:lnTo>
                  <a:pt x="835007" y="835006"/>
                </a:lnTo>
                <a:lnTo>
                  <a:pt x="0" y="83500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8" id="8"/>
          <p:cNvGrpSpPr/>
          <p:nvPr/>
        </p:nvGrpSpPr>
        <p:grpSpPr>
          <a:xfrm rot="0">
            <a:off x="5231058" y="1028700"/>
            <a:ext cx="12579429" cy="177006"/>
            <a:chOff x="0" y="0"/>
            <a:chExt cx="16772572" cy="236008"/>
          </a:xfrm>
        </p:grpSpPr>
        <p:sp>
          <p:nvSpPr>
            <p:cNvPr name="Freeform 9" id="9"/>
            <p:cNvSpPr/>
            <p:nvPr/>
          </p:nvSpPr>
          <p:spPr>
            <a:xfrm flipH="false" flipV="false" rot="0">
              <a:off x="0" y="0"/>
              <a:ext cx="16772510" cy="235966"/>
            </a:xfrm>
            <a:custGeom>
              <a:avLst/>
              <a:gdLst/>
              <a:ahLst/>
              <a:cxnLst/>
              <a:rect r="r" b="b" t="t" l="l"/>
              <a:pathLst>
                <a:path h="235966" w="16772510">
                  <a:moveTo>
                    <a:pt x="0" y="0"/>
                  </a:moveTo>
                  <a:lnTo>
                    <a:pt x="16772510" y="0"/>
                  </a:lnTo>
                  <a:lnTo>
                    <a:pt x="16772510" y="235966"/>
                  </a:lnTo>
                  <a:lnTo>
                    <a:pt x="0" y="235966"/>
                  </a:lnTo>
                  <a:close/>
                </a:path>
              </a:pathLst>
            </a:custGeom>
            <a:solidFill>
              <a:srgbClr val="04383F"/>
            </a:solidFill>
          </p:spPr>
        </p:sp>
      </p:grpSp>
      <p:sp>
        <p:nvSpPr>
          <p:cNvPr name="Freeform 10" id="10"/>
          <p:cNvSpPr/>
          <p:nvPr/>
        </p:nvSpPr>
        <p:spPr>
          <a:xfrm flipH="false" flipV="false" rot="0">
            <a:off x="3971850" y="1738418"/>
            <a:ext cx="14251394" cy="8193717"/>
          </a:xfrm>
          <a:custGeom>
            <a:avLst/>
            <a:gdLst/>
            <a:ahLst/>
            <a:cxnLst/>
            <a:rect r="r" b="b" t="t" l="l"/>
            <a:pathLst>
              <a:path h="8193717" w="14251394">
                <a:moveTo>
                  <a:pt x="0" y="0"/>
                </a:moveTo>
                <a:lnTo>
                  <a:pt x="14251394" y="0"/>
                </a:lnTo>
                <a:lnTo>
                  <a:pt x="14251394" y="8193716"/>
                </a:lnTo>
                <a:lnTo>
                  <a:pt x="0" y="8193716"/>
                </a:lnTo>
                <a:lnTo>
                  <a:pt x="0" y="0"/>
                </a:lnTo>
                <a:close/>
              </a:path>
            </a:pathLst>
          </a:custGeom>
          <a:blipFill>
            <a:blip r:embed="rId5"/>
            <a:stretch>
              <a:fillRect l="0" t="0" r="0" b="0"/>
            </a:stretch>
          </a:blipFill>
        </p:spPr>
      </p:sp>
      <p:sp>
        <p:nvSpPr>
          <p:cNvPr name="TextBox 11" id="11"/>
          <p:cNvSpPr txBox="true"/>
          <p:nvPr/>
        </p:nvSpPr>
        <p:spPr>
          <a:xfrm rot="0">
            <a:off x="5005932" y="77565"/>
            <a:ext cx="13029680" cy="1027335"/>
          </a:xfrm>
          <a:prstGeom prst="rect">
            <a:avLst/>
          </a:prstGeom>
        </p:spPr>
        <p:txBody>
          <a:bodyPr anchor="t" rtlCol="false" tIns="0" lIns="0" bIns="0" rIns="0">
            <a:spAutoFit/>
          </a:bodyPr>
          <a:lstStyle/>
          <a:p>
            <a:pPr algn="just">
              <a:lnSpc>
                <a:spcPts val="7723"/>
              </a:lnSpc>
            </a:pPr>
            <a:r>
              <a:rPr lang="en-US" sz="5517" i="true" spc="606">
                <a:solidFill>
                  <a:srgbClr val="04383F"/>
                </a:solidFill>
                <a:latin typeface="League Spartan"/>
                <a:ea typeface="League Spartan"/>
                <a:cs typeface="League Spartan"/>
                <a:sym typeface="League Spartan"/>
              </a:rPr>
              <a:t>PAST YEAR QUESTIONS</a:t>
            </a:r>
          </a:p>
        </p:txBody>
      </p:sp>
      <p:grpSp>
        <p:nvGrpSpPr>
          <p:cNvPr name="Group 12" id="12"/>
          <p:cNvGrpSpPr/>
          <p:nvPr/>
        </p:nvGrpSpPr>
        <p:grpSpPr>
          <a:xfrm rot="0">
            <a:off x="2537237" y="167332"/>
            <a:ext cx="13213526" cy="9925515"/>
            <a:chOff x="0" y="0"/>
            <a:chExt cx="17618034" cy="13234020"/>
          </a:xfrm>
        </p:grpSpPr>
        <p:sp>
          <p:nvSpPr>
            <p:cNvPr name="Freeform 13" id="13"/>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6">
                <a:alphaModFix amt="9999"/>
              </a:blip>
              <a:stretch>
                <a:fillRect l="0" t="0" r="0" b="0"/>
              </a:stretch>
            </a:blipFill>
          </p:spPr>
        </p:sp>
        <p:sp>
          <p:nvSpPr>
            <p:cNvPr name="Freeform 14" id="14"/>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7">
                <a:alphaModFix amt="40000"/>
              </a:blip>
              <a:stretch>
                <a:fillRect l="0" t="0" r="0" b="0"/>
              </a:stretch>
            </a:blipFill>
          </p:spPr>
        </p:sp>
        <p:sp>
          <p:nvSpPr>
            <p:cNvPr name="TextBox 15" id="15"/>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46608" y="-357628"/>
            <a:ext cx="4218458" cy="10756353"/>
          </a:xfrm>
          <a:custGeom>
            <a:avLst/>
            <a:gdLst/>
            <a:ahLst/>
            <a:cxnLst/>
            <a:rect r="r" b="b" t="t" l="l"/>
            <a:pathLst>
              <a:path h="10756353" w="4218458">
                <a:moveTo>
                  <a:pt x="0" y="0"/>
                </a:moveTo>
                <a:lnTo>
                  <a:pt x="4218458" y="0"/>
                </a:lnTo>
                <a:lnTo>
                  <a:pt x="4218458" y="10756352"/>
                </a:lnTo>
                <a:lnTo>
                  <a:pt x="0" y="10756352"/>
                </a:lnTo>
                <a:lnTo>
                  <a:pt x="0" y="0"/>
                </a:lnTo>
                <a:close/>
              </a:path>
            </a:pathLst>
          </a:custGeom>
          <a:blipFill>
            <a:blip r:embed="rId2"/>
            <a:stretch>
              <a:fillRect l="-132053" t="0" r="-142279" b="0"/>
            </a:stretch>
          </a:blipFill>
        </p:spPr>
      </p:sp>
      <p:grpSp>
        <p:nvGrpSpPr>
          <p:cNvPr name="Group 3" id="3"/>
          <p:cNvGrpSpPr/>
          <p:nvPr/>
        </p:nvGrpSpPr>
        <p:grpSpPr>
          <a:xfrm rot="0">
            <a:off x="739641" y="8487070"/>
            <a:ext cx="2492568" cy="1985237"/>
            <a:chOff x="0" y="0"/>
            <a:chExt cx="3323424" cy="2646982"/>
          </a:xfrm>
        </p:grpSpPr>
        <p:sp>
          <p:nvSpPr>
            <p:cNvPr name="Freeform 4" id="4"/>
            <p:cNvSpPr/>
            <p:nvPr/>
          </p:nvSpPr>
          <p:spPr>
            <a:xfrm flipH="false" flipV="false" rot="0">
              <a:off x="0" y="0"/>
              <a:ext cx="3323463" cy="2646934"/>
            </a:xfrm>
            <a:custGeom>
              <a:avLst/>
              <a:gdLst/>
              <a:ahLst/>
              <a:cxnLst/>
              <a:rect r="r" b="b" t="t" l="l"/>
              <a:pathLst>
                <a:path h="2646934" w="3323463">
                  <a:moveTo>
                    <a:pt x="0" y="0"/>
                  </a:moveTo>
                  <a:lnTo>
                    <a:pt x="3323463" y="0"/>
                  </a:lnTo>
                  <a:lnTo>
                    <a:pt x="3323463" y="2646934"/>
                  </a:lnTo>
                  <a:lnTo>
                    <a:pt x="0" y="2646934"/>
                  </a:lnTo>
                  <a:close/>
                </a:path>
              </a:pathLst>
            </a:custGeom>
            <a:solidFill>
              <a:srgbClr val="318F9A"/>
            </a:solidFill>
          </p:spPr>
        </p:sp>
      </p:grpSp>
      <p:grpSp>
        <p:nvGrpSpPr>
          <p:cNvPr name="Group 5" id="5"/>
          <p:cNvGrpSpPr/>
          <p:nvPr/>
        </p:nvGrpSpPr>
        <p:grpSpPr>
          <a:xfrm rot="5400000">
            <a:off x="1331730" y="1141317"/>
            <a:ext cx="1188871" cy="1194199"/>
            <a:chOff x="0" y="0"/>
            <a:chExt cx="1585161" cy="1592266"/>
          </a:xfrm>
        </p:grpSpPr>
        <p:sp>
          <p:nvSpPr>
            <p:cNvPr name="Freeform 6" id="6"/>
            <p:cNvSpPr/>
            <p:nvPr/>
          </p:nvSpPr>
          <p:spPr>
            <a:xfrm flipH="false" flipV="false" rot="0">
              <a:off x="0" y="0"/>
              <a:ext cx="1585214" cy="1592326"/>
            </a:xfrm>
            <a:custGeom>
              <a:avLst/>
              <a:gdLst/>
              <a:ahLst/>
              <a:cxnLst/>
              <a:rect r="r" b="b" t="t" l="l"/>
              <a:pathLst>
                <a:path h="1592326" w="1585214">
                  <a:moveTo>
                    <a:pt x="792607" y="0"/>
                  </a:moveTo>
                  <a:cubicBezTo>
                    <a:pt x="1230884" y="1905"/>
                    <a:pt x="1585214" y="357886"/>
                    <a:pt x="1585214" y="796163"/>
                  </a:cubicBezTo>
                  <a:cubicBezTo>
                    <a:pt x="1585214" y="1234440"/>
                    <a:pt x="1230884" y="1590294"/>
                    <a:pt x="792607" y="1592326"/>
                  </a:cubicBezTo>
                  <a:cubicBezTo>
                    <a:pt x="354330" y="1590294"/>
                    <a:pt x="0" y="1234440"/>
                    <a:pt x="0" y="796163"/>
                  </a:cubicBezTo>
                  <a:cubicBezTo>
                    <a:pt x="0" y="357886"/>
                    <a:pt x="354330" y="1905"/>
                    <a:pt x="792607" y="0"/>
                  </a:cubicBezTo>
                  <a:close/>
                </a:path>
              </a:pathLst>
            </a:custGeom>
            <a:solidFill>
              <a:srgbClr val="04383F"/>
            </a:solidFill>
          </p:spPr>
        </p:sp>
      </p:grpSp>
      <p:sp>
        <p:nvSpPr>
          <p:cNvPr name="Freeform 7" id="7"/>
          <p:cNvSpPr/>
          <p:nvPr/>
        </p:nvSpPr>
        <p:spPr>
          <a:xfrm flipH="false" flipV="false" rot="0">
            <a:off x="1807777" y="1706046"/>
            <a:ext cx="835006" cy="835006"/>
          </a:xfrm>
          <a:custGeom>
            <a:avLst/>
            <a:gdLst/>
            <a:ahLst/>
            <a:cxnLst/>
            <a:rect r="r" b="b" t="t" l="l"/>
            <a:pathLst>
              <a:path h="835006" w="835006">
                <a:moveTo>
                  <a:pt x="0" y="0"/>
                </a:moveTo>
                <a:lnTo>
                  <a:pt x="835007" y="0"/>
                </a:lnTo>
                <a:lnTo>
                  <a:pt x="835007" y="835006"/>
                </a:lnTo>
                <a:lnTo>
                  <a:pt x="0" y="83500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8" id="8"/>
          <p:cNvGrpSpPr/>
          <p:nvPr/>
        </p:nvGrpSpPr>
        <p:grpSpPr>
          <a:xfrm rot="0">
            <a:off x="5231058" y="1028700"/>
            <a:ext cx="12579429" cy="177006"/>
            <a:chOff x="0" y="0"/>
            <a:chExt cx="16772572" cy="236008"/>
          </a:xfrm>
        </p:grpSpPr>
        <p:sp>
          <p:nvSpPr>
            <p:cNvPr name="Freeform 9" id="9"/>
            <p:cNvSpPr/>
            <p:nvPr/>
          </p:nvSpPr>
          <p:spPr>
            <a:xfrm flipH="false" flipV="false" rot="0">
              <a:off x="0" y="0"/>
              <a:ext cx="16772510" cy="235966"/>
            </a:xfrm>
            <a:custGeom>
              <a:avLst/>
              <a:gdLst/>
              <a:ahLst/>
              <a:cxnLst/>
              <a:rect r="r" b="b" t="t" l="l"/>
              <a:pathLst>
                <a:path h="235966" w="16772510">
                  <a:moveTo>
                    <a:pt x="0" y="0"/>
                  </a:moveTo>
                  <a:lnTo>
                    <a:pt x="16772510" y="0"/>
                  </a:lnTo>
                  <a:lnTo>
                    <a:pt x="16772510" y="235966"/>
                  </a:lnTo>
                  <a:lnTo>
                    <a:pt x="0" y="235966"/>
                  </a:lnTo>
                  <a:close/>
                </a:path>
              </a:pathLst>
            </a:custGeom>
            <a:solidFill>
              <a:srgbClr val="04383F"/>
            </a:solidFill>
          </p:spPr>
        </p:sp>
      </p:grpSp>
      <p:sp>
        <p:nvSpPr>
          <p:cNvPr name="Freeform 10" id="10"/>
          <p:cNvSpPr/>
          <p:nvPr/>
        </p:nvSpPr>
        <p:spPr>
          <a:xfrm flipH="false" flipV="false" rot="0">
            <a:off x="4539968" y="2783560"/>
            <a:ext cx="13029680" cy="5254048"/>
          </a:xfrm>
          <a:custGeom>
            <a:avLst/>
            <a:gdLst/>
            <a:ahLst/>
            <a:cxnLst/>
            <a:rect r="r" b="b" t="t" l="l"/>
            <a:pathLst>
              <a:path h="5254048" w="13029680">
                <a:moveTo>
                  <a:pt x="0" y="0"/>
                </a:moveTo>
                <a:lnTo>
                  <a:pt x="13029679" y="0"/>
                </a:lnTo>
                <a:lnTo>
                  <a:pt x="13029679" y="5254049"/>
                </a:lnTo>
                <a:lnTo>
                  <a:pt x="0" y="5254049"/>
                </a:lnTo>
                <a:lnTo>
                  <a:pt x="0" y="0"/>
                </a:lnTo>
                <a:close/>
              </a:path>
            </a:pathLst>
          </a:custGeom>
          <a:blipFill>
            <a:blip r:embed="rId5"/>
            <a:stretch>
              <a:fillRect l="0" t="0" r="-1426" b="0"/>
            </a:stretch>
          </a:blipFill>
        </p:spPr>
      </p:sp>
      <p:sp>
        <p:nvSpPr>
          <p:cNvPr name="TextBox 11" id="11"/>
          <p:cNvSpPr txBox="true"/>
          <p:nvPr/>
        </p:nvSpPr>
        <p:spPr>
          <a:xfrm rot="0">
            <a:off x="5005932" y="48990"/>
            <a:ext cx="13029680" cy="1027335"/>
          </a:xfrm>
          <a:prstGeom prst="rect">
            <a:avLst/>
          </a:prstGeom>
        </p:spPr>
        <p:txBody>
          <a:bodyPr anchor="t" rtlCol="false" tIns="0" lIns="0" bIns="0" rIns="0">
            <a:spAutoFit/>
          </a:bodyPr>
          <a:lstStyle/>
          <a:p>
            <a:pPr algn="just">
              <a:lnSpc>
                <a:spcPts val="7723"/>
              </a:lnSpc>
            </a:pPr>
            <a:r>
              <a:rPr lang="en-US" sz="5517" i="true" spc="606">
                <a:solidFill>
                  <a:srgbClr val="04383F"/>
                </a:solidFill>
                <a:latin typeface="League Spartan"/>
                <a:ea typeface="League Spartan"/>
                <a:cs typeface="League Spartan"/>
                <a:sym typeface="League Spartan"/>
              </a:rPr>
              <a:t>PAST YEAR QUESTIONS</a:t>
            </a:r>
          </a:p>
        </p:txBody>
      </p:sp>
      <p:grpSp>
        <p:nvGrpSpPr>
          <p:cNvPr name="Group 12" id="12"/>
          <p:cNvGrpSpPr/>
          <p:nvPr/>
        </p:nvGrpSpPr>
        <p:grpSpPr>
          <a:xfrm rot="0">
            <a:off x="2537237" y="167332"/>
            <a:ext cx="13213526" cy="9925515"/>
            <a:chOff x="0" y="0"/>
            <a:chExt cx="17618034" cy="13234020"/>
          </a:xfrm>
        </p:grpSpPr>
        <p:sp>
          <p:nvSpPr>
            <p:cNvPr name="Freeform 13" id="13"/>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6">
                <a:alphaModFix amt="9999"/>
              </a:blip>
              <a:stretch>
                <a:fillRect l="0" t="0" r="0" b="0"/>
              </a:stretch>
            </a:blipFill>
          </p:spPr>
        </p:sp>
        <p:sp>
          <p:nvSpPr>
            <p:cNvPr name="Freeform 14" id="14"/>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7">
                <a:alphaModFix amt="40000"/>
              </a:blip>
              <a:stretch>
                <a:fillRect l="0" t="0" r="0" b="0"/>
              </a:stretch>
            </a:blipFill>
          </p:spPr>
        </p:sp>
        <p:sp>
          <p:nvSpPr>
            <p:cNvPr name="TextBox 15" id="15"/>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46608" y="-357628"/>
            <a:ext cx="4218458" cy="10756353"/>
          </a:xfrm>
          <a:custGeom>
            <a:avLst/>
            <a:gdLst/>
            <a:ahLst/>
            <a:cxnLst/>
            <a:rect r="r" b="b" t="t" l="l"/>
            <a:pathLst>
              <a:path h="10756353" w="4218458">
                <a:moveTo>
                  <a:pt x="0" y="0"/>
                </a:moveTo>
                <a:lnTo>
                  <a:pt x="4218458" y="0"/>
                </a:lnTo>
                <a:lnTo>
                  <a:pt x="4218458" y="10756352"/>
                </a:lnTo>
                <a:lnTo>
                  <a:pt x="0" y="10756352"/>
                </a:lnTo>
                <a:lnTo>
                  <a:pt x="0" y="0"/>
                </a:lnTo>
                <a:close/>
              </a:path>
            </a:pathLst>
          </a:custGeom>
          <a:blipFill>
            <a:blip r:embed="rId2"/>
            <a:stretch>
              <a:fillRect l="-132053" t="0" r="-142279" b="0"/>
            </a:stretch>
          </a:blipFill>
        </p:spPr>
      </p:sp>
      <p:grpSp>
        <p:nvGrpSpPr>
          <p:cNvPr name="Group 3" id="3"/>
          <p:cNvGrpSpPr/>
          <p:nvPr/>
        </p:nvGrpSpPr>
        <p:grpSpPr>
          <a:xfrm rot="0">
            <a:off x="739641" y="8487070"/>
            <a:ext cx="2492568" cy="1985237"/>
            <a:chOff x="0" y="0"/>
            <a:chExt cx="3323424" cy="2646982"/>
          </a:xfrm>
        </p:grpSpPr>
        <p:sp>
          <p:nvSpPr>
            <p:cNvPr name="Freeform 4" id="4"/>
            <p:cNvSpPr/>
            <p:nvPr/>
          </p:nvSpPr>
          <p:spPr>
            <a:xfrm flipH="false" flipV="false" rot="0">
              <a:off x="0" y="0"/>
              <a:ext cx="3323463" cy="2646934"/>
            </a:xfrm>
            <a:custGeom>
              <a:avLst/>
              <a:gdLst/>
              <a:ahLst/>
              <a:cxnLst/>
              <a:rect r="r" b="b" t="t" l="l"/>
              <a:pathLst>
                <a:path h="2646934" w="3323463">
                  <a:moveTo>
                    <a:pt x="0" y="0"/>
                  </a:moveTo>
                  <a:lnTo>
                    <a:pt x="3323463" y="0"/>
                  </a:lnTo>
                  <a:lnTo>
                    <a:pt x="3323463" y="2646934"/>
                  </a:lnTo>
                  <a:lnTo>
                    <a:pt x="0" y="2646934"/>
                  </a:lnTo>
                  <a:close/>
                </a:path>
              </a:pathLst>
            </a:custGeom>
            <a:solidFill>
              <a:srgbClr val="318F9A"/>
            </a:solidFill>
          </p:spPr>
        </p:sp>
      </p:grpSp>
      <p:grpSp>
        <p:nvGrpSpPr>
          <p:cNvPr name="Group 5" id="5"/>
          <p:cNvGrpSpPr/>
          <p:nvPr/>
        </p:nvGrpSpPr>
        <p:grpSpPr>
          <a:xfrm rot="5400000">
            <a:off x="1331730" y="1141317"/>
            <a:ext cx="1188871" cy="1194199"/>
            <a:chOff x="0" y="0"/>
            <a:chExt cx="1585161" cy="1592266"/>
          </a:xfrm>
        </p:grpSpPr>
        <p:sp>
          <p:nvSpPr>
            <p:cNvPr name="Freeform 6" id="6"/>
            <p:cNvSpPr/>
            <p:nvPr/>
          </p:nvSpPr>
          <p:spPr>
            <a:xfrm flipH="false" flipV="false" rot="0">
              <a:off x="0" y="0"/>
              <a:ext cx="1585214" cy="1592326"/>
            </a:xfrm>
            <a:custGeom>
              <a:avLst/>
              <a:gdLst/>
              <a:ahLst/>
              <a:cxnLst/>
              <a:rect r="r" b="b" t="t" l="l"/>
              <a:pathLst>
                <a:path h="1592326" w="1585214">
                  <a:moveTo>
                    <a:pt x="792607" y="0"/>
                  </a:moveTo>
                  <a:cubicBezTo>
                    <a:pt x="1230884" y="1905"/>
                    <a:pt x="1585214" y="357886"/>
                    <a:pt x="1585214" y="796163"/>
                  </a:cubicBezTo>
                  <a:cubicBezTo>
                    <a:pt x="1585214" y="1234440"/>
                    <a:pt x="1230884" y="1590294"/>
                    <a:pt x="792607" y="1592326"/>
                  </a:cubicBezTo>
                  <a:cubicBezTo>
                    <a:pt x="354330" y="1590294"/>
                    <a:pt x="0" y="1234440"/>
                    <a:pt x="0" y="796163"/>
                  </a:cubicBezTo>
                  <a:cubicBezTo>
                    <a:pt x="0" y="357886"/>
                    <a:pt x="354330" y="1905"/>
                    <a:pt x="792607" y="0"/>
                  </a:cubicBezTo>
                  <a:close/>
                </a:path>
              </a:pathLst>
            </a:custGeom>
            <a:solidFill>
              <a:srgbClr val="04383F"/>
            </a:solidFill>
          </p:spPr>
        </p:sp>
      </p:grpSp>
      <p:sp>
        <p:nvSpPr>
          <p:cNvPr name="Freeform 7" id="7"/>
          <p:cNvSpPr/>
          <p:nvPr/>
        </p:nvSpPr>
        <p:spPr>
          <a:xfrm flipH="false" flipV="false" rot="0">
            <a:off x="1807777" y="1706046"/>
            <a:ext cx="835006" cy="835006"/>
          </a:xfrm>
          <a:custGeom>
            <a:avLst/>
            <a:gdLst/>
            <a:ahLst/>
            <a:cxnLst/>
            <a:rect r="r" b="b" t="t" l="l"/>
            <a:pathLst>
              <a:path h="835006" w="835006">
                <a:moveTo>
                  <a:pt x="0" y="0"/>
                </a:moveTo>
                <a:lnTo>
                  <a:pt x="835007" y="0"/>
                </a:lnTo>
                <a:lnTo>
                  <a:pt x="835007" y="835006"/>
                </a:lnTo>
                <a:lnTo>
                  <a:pt x="0" y="83500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8" id="8"/>
          <p:cNvGrpSpPr/>
          <p:nvPr/>
        </p:nvGrpSpPr>
        <p:grpSpPr>
          <a:xfrm rot="0">
            <a:off x="5231058" y="1028700"/>
            <a:ext cx="12579429" cy="177006"/>
            <a:chOff x="0" y="0"/>
            <a:chExt cx="16772572" cy="236008"/>
          </a:xfrm>
        </p:grpSpPr>
        <p:sp>
          <p:nvSpPr>
            <p:cNvPr name="Freeform 9" id="9"/>
            <p:cNvSpPr/>
            <p:nvPr/>
          </p:nvSpPr>
          <p:spPr>
            <a:xfrm flipH="false" flipV="false" rot="0">
              <a:off x="0" y="0"/>
              <a:ext cx="16772510" cy="235966"/>
            </a:xfrm>
            <a:custGeom>
              <a:avLst/>
              <a:gdLst/>
              <a:ahLst/>
              <a:cxnLst/>
              <a:rect r="r" b="b" t="t" l="l"/>
              <a:pathLst>
                <a:path h="235966" w="16772510">
                  <a:moveTo>
                    <a:pt x="0" y="0"/>
                  </a:moveTo>
                  <a:lnTo>
                    <a:pt x="16772510" y="0"/>
                  </a:lnTo>
                  <a:lnTo>
                    <a:pt x="16772510" y="235966"/>
                  </a:lnTo>
                  <a:lnTo>
                    <a:pt x="0" y="235966"/>
                  </a:lnTo>
                  <a:close/>
                </a:path>
              </a:pathLst>
            </a:custGeom>
            <a:solidFill>
              <a:srgbClr val="04383F"/>
            </a:solidFill>
          </p:spPr>
        </p:sp>
      </p:grpSp>
      <p:sp>
        <p:nvSpPr>
          <p:cNvPr name="Freeform 10" id="10"/>
          <p:cNvSpPr/>
          <p:nvPr/>
        </p:nvSpPr>
        <p:spPr>
          <a:xfrm flipH="false" flipV="false" rot="0">
            <a:off x="4259532" y="3296226"/>
            <a:ext cx="13321515" cy="4098255"/>
          </a:xfrm>
          <a:custGeom>
            <a:avLst/>
            <a:gdLst/>
            <a:ahLst/>
            <a:cxnLst/>
            <a:rect r="r" b="b" t="t" l="l"/>
            <a:pathLst>
              <a:path h="4098255" w="13321515">
                <a:moveTo>
                  <a:pt x="0" y="0"/>
                </a:moveTo>
                <a:lnTo>
                  <a:pt x="13321515" y="0"/>
                </a:lnTo>
                <a:lnTo>
                  <a:pt x="13321515" y="4098255"/>
                </a:lnTo>
                <a:lnTo>
                  <a:pt x="0" y="4098255"/>
                </a:lnTo>
                <a:lnTo>
                  <a:pt x="0" y="0"/>
                </a:lnTo>
                <a:close/>
              </a:path>
            </a:pathLst>
          </a:custGeom>
          <a:blipFill>
            <a:blip r:embed="rId5"/>
            <a:stretch>
              <a:fillRect l="0" t="0" r="0" b="-255842"/>
            </a:stretch>
          </a:blipFill>
        </p:spPr>
      </p:sp>
      <p:sp>
        <p:nvSpPr>
          <p:cNvPr name="TextBox 11" id="11"/>
          <p:cNvSpPr txBox="true"/>
          <p:nvPr/>
        </p:nvSpPr>
        <p:spPr>
          <a:xfrm rot="0">
            <a:off x="5005932" y="48990"/>
            <a:ext cx="13029680" cy="1027335"/>
          </a:xfrm>
          <a:prstGeom prst="rect">
            <a:avLst/>
          </a:prstGeom>
        </p:spPr>
        <p:txBody>
          <a:bodyPr anchor="t" rtlCol="false" tIns="0" lIns="0" bIns="0" rIns="0">
            <a:spAutoFit/>
          </a:bodyPr>
          <a:lstStyle/>
          <a:p>
            <a:pPr algn="just">
              <a:lnSpc>
                <a:spcPts val="7723"/>
              </a:lnSpc>
            </a:pPr>
            <a:r>
              <a:rPr lang="en-US" sz="5517" i="true" spc="606">
                <a:solidFill>
                  <a:srgbClr val="04383F"/>
                </a:solidFill>
                <a:latin typeface="League Spartan"/>
                <a:ea typeface="League Spartan"/>
                <a:cs typeface="League Spartan"/>
                <a:sym typeface="League Spartan"/>
              </a:rPr>
              <a:t>PAST YEAR QUESTIONS</a:t>
            </a:r>
          </a:p>
        </p:txBody>
      </p:sp>
      <p:grpSp>
        <p:nvGrpSpPr>
          <p:cNvPr name="Group 12" id="12"/>
          <p:cNvGrpSpPr/>
          <p:nvPr/>
        </p:nvGrpSpPr>
        <p:grpSpPr>
          <a:xfrm rot="0">
            <a:off x="2537237" y="167332"/>
            <a:ext cx="13213526" cy="9925515"/>
            <a:chOff x="0" y="0"/>
            <a:chExt cx="17618034" cy="13234020"/>
          </a:xfrm>
        </p:grpSpPr>
        <p:sp>
          <p:nvSpPr>
            <p:cNvPr name="Freeform 13" id="13"/>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6">
                <a:alphaModFix amt="9999"/>
              </a:blip>
              <a:stretch>
                <a:fillRect l="0" t="0" r="0" b="0"/>
              </a:stretch>
            </a:blipFill>
          </p:spPr>
        </p:sp>
        <p:sp>
          <p:nvSpPr>
            <p:cNvPr name="Freeform 14" id="14"/>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7">
                <a:alphaModFix amt="40000"/>
              </a:blip>
              <a:stretch>
                <a:fillRect l="0" t="0" r="0" b="0"/>
              </a:stretch>
            </a:blipFill>
          </p:spPr>
        </p:sp>
        <p:sp>
          <p:nvSpPr>
            <p:cNvPr name="TextBox 15" id="15"/>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Tree>
  </p:cSld>
  <p:clrMapOvr>
    <a:masterClrMapping/>
  </p:clrMapOvr>
</p:sld>
</file>

<file path=ppt/slides/slide3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46608" y="-357628"/>
            <a:ext cx="4218458" cy="10756353"/>
          </a:xfrm>
          <a:custGeom>
            <a:avLst/>
            <a:gdLst/>
            <a:ahLst/>
            <a:cxnLst/>
            <a:rect r="r" b="b" t="t" l="l"/>
            <a:pathLst>
              <a:path h="10756353" w="4218458">
                <a:moveTo>
                  <a:pt x="0" y="0"/>
                </a:moveTo>
                <a:lnTo>
                  <a:pt x="4218458" y="0"/>
                </a:lnTo>
                <a:lnTo>
                  <a:pt x="4218458" y="10756352"/>
                </a:lnTo>
                <a:lnTo>
                  <a:pt x="0" y="10756352"/>
                </a:lnTo>
                <a:lnTo>
                  <a:pt x="0" y="0"/>
                </a:lnTo>
                <a:close/>
              </a:path>
            </a:pathLst>
          </a:custGeom>
          <a:blipFill>
            <a:blip r:embed="rId2"/>
            <a:stretch>
              <a:fillRect l="-132053" t="0" r="-142279" b="0"/>
            </a:stretch>
          </a:blipFill>
        </p:spPr>
      </p:sp>
      <p:grpSp>
        <p:nvGrpSpPr>
          <p:cNvPr name="Group 3" id="3"/>
          <p:cNvGrpSpPr/>
          <p:nvPr/>
        </p:nvGrpSpPr>
        <p:grpSpPr>
          <a:xfrm rot="0">
            <a:off x="739641" y="8487070"/>
            <a:ext cx="2492568" cy="1985237"/>
            <a:chOff x="0" y="0"/>
            <a:chExt cx="3323424" cy="2646982"/>
          </a:xfrm>
        </p:grpSpPr>
        <p:sp>
          <p:nvSpPr>
            <p:cNvPr name="Freeform 4" id="4"/>
            <p:cNvSpPr/>
            <p:nvPr/>
          </p:nvSpPr>
          <p:spPr>
            <a:xfrm flipH="false" flipV="false" rot="0">
              <a:off x="0" y="0"/>
              <a:ext cx="3323463" cy="2646934"/>
            </a:xfrm>
            <a:custGeom>
              <a:avLst/>
              <a:gdLst/>
              <a:ahLst/>
              <a:cxnLst/>
              <a:rect r="r" b="b" t="t" l="l"/>
              <a:pathLst>
                <a:path h="2646934" w="3323463">
                  <a:moveTo>
                    <a:pt x="0" y="0"/>
                  </a:moveTo>
                  <a:lnTo>
                    <a:pt x="3323463" y="0"/>
                  </a:lnTo>
                  <a:lnTo>
                    <a:pt x="3323463" y="2646934"/>
                  </a:lnTo>
                  <a:lnTo>
                    <a:pt x="0" y="2646934"/>
                  </a:lnTo>
                  <a:close/>
                </a:path>
              </a:pathLst>
            </a:custGeom>
            <a:solidFill>
              <a:srgbClr val="318F9A"/>
            </a:solidFill>
          </p:spPr>
        </p:sp>
      </p:grpSp>
      <p:grpSp>
        <p:nvGrpSpPr>
          <p:cNvPr name="Group 5" id="5"/>
          <p:cNvGrpSpPr/>
          <p:nvPr/>
        </p:nvGrpSpPr>
        <p:grpSpPr>
          <a:xfrm rot="5400000">
            <a:off x="1331730" y="1141317"/>
            <a:ext cx="1188871" cy="1194199"/>
            <a:chOff x="0" y="0"/>
            <a:chExt cx="1585161" cy="1592266"/>
          </a:xfrm>
        </p:grpSpPr>
        <p:sp>
          <p:nvSpPr>
            <p:cNvPr name="Freeform 6" id="6"/>
            <p:cNvSpPr/>
            <p:nvPr/>
          </p:nvSpPr>
          <p:spPr>
            <a:xfrm flipH="false" flipV="false" rot="0">
              <a:off x="0" y="0"/>
              <a:ext cx="1585214" cy="1592326"/>
            </a:xfrm>
            <a:custGeom>
              <a:avLst/>
              <a:gdLst/>
              <a:ahLst/>
              <a:cxnLst/>
              <a:rect r="r" b="b" t="t" l="l"/>
              <a:pathLst>
                <a:path h="1592326" w="1585214">
                  <a:moveTo>
                    <a:pt x="792607" y="0"/>
                  </a:moveTo>
                  <a:cubicBezTo>
                    <a:pt x="1230884" y="1905"/>
                    <a:pt x="1585214" y="357886"/>
                    <a:pt x="1585214" y="796163"/>
                  </a:cubicBezTo>
                  <a:cubicBezTo>
                    <a:pt x="1585214" y="1234440"/>
                    <a:pt x="1230884" y="1590294"/>
                    <a:pt x="792607" y="1592326"/>
                  </a:cubicBezTo>
                  <a:cubicBezTo>
                    <a:pt x="354330" y="1590294"/>
                    <a:pt x="0" y="1234440"/>
                    <a:pt x="0" y="796163"/>
                  </a:cubicBezTo>
                  <a:cubicBezTo>
                    <a:pt x="0" y="357886"/>
                    <a:pt x="354330" y="1905"/>
                    <a:pt x="792607" y="0"/>
                  </a:cubicBezTo>
                  <a:close/>
                </a:path>
              </a:pathLst>
            </a:custGeom>
            <a:solidFill>
              <a:srgbClr val="04383F"/>
            </a:solidFill>
          </p:spPr>
        </p:sp>
      </p:grpSp>
      <p:sp>
        <p:nvSpPr>
          <p:cNvPr name="Freeform 7" id="7"/>
          <p:cNvSpPr/>
          <p:nvPr/>
        </p:nvSpPr>
        <p:spPr>
          <a:xfrm flipH="false" flipV="false" rot="0">
            <a:off x="1807777" y="1706046"/>
            <a:ext cx="835006" cy="835006"/>
          </a:xfrm>
          <a:custGeom>
            <a:avLst/>
            <a:gdLst/>
            <a:ahLst/>
            <a:cxnLst/>
            <a:rect r="r" b="b" t="t" l="l"/>
            <a:pathLst>
              <a:path h="835006" w="835006">
                <a:moveTo>
                  <a:pt x="0" y="0"/>
                </a:moveTo>
                <a:lnTo>
                  <a:pt x="835007" y="0"/>
                </a:lnTo>
                <a:lnTo>
                  <a:pt x="835007" y="835006"/>
                </a:lnTo>
                <a:lnTo>
                  <a:pt x="0" y="83500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8" id="8"/>
          <p:cNvGrpSpPr/>
          <p:nvPr/>
        </p:nvGrpSpPr>
        <p:grpSpPr>
          <a:xfrm rot="0">
            <a:off x="5231058" y="1028700"/>
            <a:ext cx="12579429" cy="177006"/>
            <a:chOff x="0" y="0"/>
            <a:chExt cx="16772572" cy="236008"/>
          </a:xfrm>
        </p:grpSpPr>
        <p:sp>
          <p:nvSpPr>
            <p:cNvPr name="Freeform 9" id="9"/>
            <p:cNvSpPr/>
            <p:nvPr/>
          </p:nvSpPr>
          <p:spPr>
            <a:xfrm flipH="false" flipV="false" rot="0">
              <a:off x="0" y="0"/>
              <a:ext cx="16772510" cy="235966"/>
            </a:xfrm>
            <a:custGeom>
              <a:avLst/>
              <a:gdLst/>
              <a:ahLst/>
              <a:cxnLst/>
              <a:rect r="r" b="b" t="t" l="l"/>
              <a:pathLst>
                <a:path h="235966" w="16772510">
                  <a:moveTo>
                    <a:pt x="0" y="0"/>
                  </a:moveTo>
                  <a:lnTo>
                    <a:pt x="16772510" y="0"/>
                  </a:lnTo>
                  <a:lnTo>
                    <a:pt x="16772510" y="235966"/>
                  </a:lnTo>
                  <a:lnTo>
                    <a:pt x="0" y="235966"/>
                  </a:lnTo>
                  <a:close/>
                </a:path>
              </a:pathLst>
            </a:custGeom>
            <a:solidFill>
              <a:srgbClr val="04383F"/>
            </a:solidFill>
          </p:spPr>
        </p:sp>
      </p:grpSp>
      <p:sp>
        <p:nvSpPr>
          <p:cNvPr name="Freeform 10" id="10"/>
          <p:cNvSpPr/>
          <p:nvPr/>
        </p:nvSpPr>
        <p:spPr>
          <a:xfrm flipH="false" flipV="false" rot="0">
            <a:off x="5531376" y="3389774"/>
            <a:ext cx="10826516" cy="3261549"/>
          </a:xfrm>
          <a:custGeom>
            <a:avLst/>
            <a:gdLst/>
            <a:ahLst/>
            <a:cxnLst/>
            <a:rect r="r" b="b" t="t" l="l"/>
            <a:pathLst>
              <a:path h="3261549" w="10826516">
                <a:moveTo>
                  <a:pt x="0" y="0"/>
                </a:moveTo>
                <a:lnTo>
                  <a:pt x="10826515" y="0"/>
                </a:lnTo>
                <a:lnTo>
                  <a:pt x="10826515" y="3261549"/>
                </a:lnTo>
                <a:lnTo>
                  <a:pt x="0" y="3261549"/>
                </a:lnTo>
                <a:lnTo>
                  <a:pt x="0" y="0"/>
                </a:lnTo>
                <a:close/>
              </a:path>
            </a:pathLst>
          </a:custGeom>
          <a:blipFill>
            <a:blip r:embed="rId5"/>
            <a:stretch>
              <a:fillRect l="0" t="0" r="-133377" b="-114292"/>
            </a:stretch>
          </a:blipFill>
        </p:spPr>
      </p:sp>
      <p:sp>
        <p:nvSpPr>
          <p:cNvPr name="TextBox 11" id="11"/>
          <p:cNvSpPr txBox="true"/>
          <p:nvPr/>
        </p:nvSpPr>
        <p:spPr>
          <a:xfrm rot="0">
            <a:off x="5005932" y="58515"/>
            <a:ext cx="13029680" cy="1027335"/>
          </a:xfrm>
          <a:prstGeom prst="rect">
            <a:avLst/>
          </a:prstGeom>
        </p:spPr>
        <p:txBody>
          <a:bodyPr anchor="t" rtlCol="false" tIns="0" lIns="0" bIns="0" rIns="0">
            <a:spAutoFit/>
          </a:bodyPr>
          <a:lstStyle/>
          <a:p>
            <a:pPr algn="just">
              <a:lnSpc>
                <a:spcPts val="7723"/>
              </a:lnSpc>
            </a:pPr>
            <a:r>
              <a:rPr lang="en-US" sz="5517" i="true" spc="606">
                <a:solidFill>
                  <a:srgbClr val="04383F"/>
                </a:solidFill>
                <a:latin typeface="League Spartan"/>
                <a:ea typeface="League Spartan"/>
                <a:cs typeface="League Spartan"/>
                <a:sym typeface="League Spartan"/>
              </a:rPr>
              <a:t>PAST YEAR QUESTIONS</a:t>
            </a:r>
          </a:p>
        </p:txBody>
      </p:sp>
      <p:grpSp>
        <p:nvGrpSpPr>
          <p:cNvPr name="Group 12" id="12"/>
          <p:cNvGrpSpPr/>
          <p:nvPr/>
        </p:nvGrpSpPr>
        <p:grpSpPr>
          <a:xfrm rot="0">
            <a:off x="2537237" y="167332"/>
            <a:ext cx="13213526" cy="9925515"/>
            <a:chOff x="0" y="0"/>
            <a:chExt cx="17618034" cy="13234020"/>
          </a:xfrm>
        </p:grpSpPr>
        <p:sp>
          <p:nvSpPr>
            <p:cNvPr name="Freeform 13" id="13"/>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6">
                <a:alphaModFix amt="9999"/>
              </a:blip>
              <a:stretch>
                <a:fillRect l="0" t="0" r="0" b="0"/>
              </a:stretch>
            </a:blipFill>
          </p:spPr>
        </p:sp>
        <p:sp>
          <p:nvSpPr>
            <p:cNvPr name="Freeform 14" id="14"/>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7">
                <a:alphaModFix amt="40000"/>
              </a:blip>
              <a:stretch>
                <a:fillRect l="0" t="0" r="0" b="0"/>
              </a:stretch>
            </a:blipFill>
          </p:spPr>
        </p:sp>
        <p:sp>
          <p:nvSpPr>
            <p:cNvPr name="TextBox 15" id="15"/>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Tree>
  </p:cSld>
  <p:clrMapOvr>
    <a:masterClrMapping/>
  </p:clrMapOvr>
</p:sld>
</file>

<file path=ppt/slides/slide39.xml><?xml version="1.0" encoding="utf-8"?>
<p:sld xmlns:p="http://schemas.openxmlformats.org/presentationml/2006/main" xmlns:a="http://schemas.openxmlformats.org/drawingml/2006/main" xmlns:r="http://schemas.openxmlformats.org/officeDocument/2006/relationships">
  <p:cSld>
    <p:bg>
      <p:bgPr>
        <a:solidFill>
          <a:srgbClr val="CCE8E1"/>
        </a:solidFill>
      </p:bgPr>
    </p:bg>
    <p:spTree>
      <p:nvGrpSpPr>
        <p:cNvPr id="1" name=""/>
        <p:cNvGrpSpPr/>
        <p:nvPr/>
      </p:nvGrpSpPr>
      <p:grpSpPr>
        <a:xfrm>
          <a:off x="0" y="0"/>
          <a:ext cx="0" cy="0"/>
          <a:chOff x="0" y="0"/>
          <a:chExt cx="0" cy="0"/>
        </a:xfrm>
      </p:grpSpPr>
      <p:grpSp>
        <p:nvGrpSpPr>
          <p:cNvPr name="Group 2" id="2"/>
          <p:cNvGrpSpPr/>
          <p:nvPr/>
        </p:nvGrpSpPr>
        <p:grpSpPr>
          <a:xfrm rot="0">
            <a:off x="17055240" y="-114300"/>
            <a:ext cx="9600" cy="10675800"/>
            <a:chOff x="0" y="0"/>
            <a:chExt cx="12800" cy="14234400"/>
          </a:xfrm>
        </p:grpSpPr>
        <p:sp>
          <p:nvSpPr>
            <p:cNvPr name="Freeform 3" id="3"/>
            <p:cNvSpPr/>
            <p:nvPr/>
          </p:nvSpPr>
          <p:spPr>
            <a:xfrm flipH="false" flipV="false" rot="0">
              <a:off x="0" y="0"/>
              <a:ext cx="12827" cy="14234413"/>
            </a:xfrm>
            <a:custGeom>
              <a:avLst/>
              <a:gdLst/>
              <a:ahLst/>
              <a:cxnLst/>
              <a:rect r="r" b="b" t="t" l="l"/>
              <a:pathLst>
                <a:path h="14234413" w="12827">
                  <a:moveTo>
                    <a:pt x="0" y="0"/>
                  </a:moveTo>
                  <a:lnTo>
                    <a:pt x="12827" y="0"/>
                  </a:lnTo>
                  <a:lnTo>
                    <a:pt x="12827" y="14234413"/>
                  </a:lnTo>
                  <a:lnTo>
                    <a:pt x="0" y="14234413"/>
                  </a:lnTo>
                  <a:close/>
                </a:path>
              </a:pathLst>
            </a:custGeom>
            <a:solidFill>
              <a:srgbClr val="000000"/>
            </a:solidFill>
          </p:spPr>
        </p:sp>
      </p:grpSp>
      <p:sp>
        <p:nvSpPr>
          <p:cNvPr name="Freeform 4" id="4"/>
          <p:cNvSpPr/>
          <p:nvPr/>
        </p:nvSpPr>
        <p:spPr>
          <a:xfrm flipH="false" flipV="false" rot="0">
            <a:off x="17476787" y="8780692"/>
            <a:ext cx="393222" cy="393221"/>
          </a:xfrm>
          <a:custGeom>
            <a:avLst/>
            <a:gdLst/>
            <a:ahLst/>
            <a:cxnLst/>
            <a:rect r="r" b="b" t="t" l="l"/>
            <a:pathLst>
              <a:path h="393221" w="393222">
                <a:moveTo>
                  <a:pt x="0" y="0"/>
                </a:moveTo>
                <a:lnTo>
                  <a:pt x="393221" y="0"/>
                </a:lnTo>
                <a:lnTo>
                  <a:pt x="393221" y="393222"/>
                </a:lnTo>
                <a:lnTo>
                  <a:pt x="0" y="39322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5400000">
            <a:off x="17542922" y="8846827"/>
            <a:ext cx="261669" cy="261669"/>
          </a:xfrm>
          <a:custGeom>
            <a:avLst/>
            <a:gdLst/>
            <a:ahLst/>
            <a:cxnLst/>
            <a:rect r="r" b="b" t="t" l="l"/>
            <a:pathLst>
              <a:path h="261669" w="261669">
                <a:moveTo>
                  <a:pt x="0" y="0"/>
                </a:moveTo>
                <a:lnTo>
                  <a:pt x="261669" y="0"/>
                </a:lnTo>
                <a:lnTo>
                  <a:pt x="261669" y="261670"/>
                </a:lnTo>
                <a:lnTo>
                  <a:pt x="0" y="261670"/>
                </a:lnTo>
                <a:lnTo>
                  <a:pt x="0" y="0"/>
                </a:lnTo>
                <a:close/>
              </a:path>
            </a:pathLst>
          </a:custGeom>
          <a:blipFill>
            <a:blip r:embed="rId5"/>
            <a:stretch>
              <a:fillRect l="0" t="0" r="0" b="0"/>
            </a:stretch>
          </a:blipFill>
        </p:spPr>
      </p:sp>
      <p:sp>
        <p:nvSpPr>
          <p:cNvPr name="Freeform 6" id="6"/>
          <p:cNvSpPr/>
          <p:nvPr/>
        </p:nvSpPr>
        <p:spPr>
          <a:xfrm flipH="false" flipV="false" rot="0">
            <a:off x="17477505" y="9342688"/>
            <a:ext cx="393222" cy="393221"/>
          </a:xfrm>
          <a:custGeom>
            <a:avLst/>
            <a:gdLst/>
            <a:ahLst/>
            <a:cxnLst/>
            <a:rect r="r" b="b" t="t" l="l"/>
            <a:pathLst>
              <a:path h="393221" w="393222">
                <a:moveTo>
                  <a:pt x="0" y="0"/>
                </a:moveTo>
                <a:lnTo>
                  <a:pt x="393222" y="0"/>
                </a:lnTo>
                <a:lnTo>
                  <a:pt x="393222" y="393221"/>
                </a:lnTo>
                <a:lnTo>
                  <a:pt x="0" y="39322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7" id="7"/>
          <p:cNvSpPr/>
          <p:nvPr/>
        </p:nvSpPr>
        <p:spPr>
          <a:xfrm flipH="false" flipV="false" rot="5400000">
            <a:off x="17542922" y="9408104"/>
            <a:ext cx="261669" cy="261669"/>
          </a:xfrm>
          <a:custGeom>
            <a:avLst/>
            <a:gdLst/>
            <a:ahLst/>
            <a:cxnLst/>
            <a:rect r="r" b="b" t="t" l="l"/>
            <a:pathLst>
              <a:path h="261669" w="261669">
                <a:moveTo>
                  <a:pt x="0" y="0"/>
                </a:moveTo>
                <a:lnTo>
                  <a:pt x="261669" y="0"/>
                </a:lnTo>
                <a:lnTo>
                  <a:pt x="261669" y="261669"/>
                </a:lnTo>
                <a:lnTo>
                  <a:pt x="0" y="261669"/>
                </a:lnTo>
                <a:lnTo>
                  <a:pt x="0" y="0"/>
                </a:lnTo>
                <a:close/>
              </a:path>
            </a:pathLst>
          </a:custGeom>
          <a:blipFill>
            <a:blip r:embed="rId5"/>
            <a:stretch>
              <a:fillRect l="0" t="0" r="0" b="0"/>
            </a:stretch>
          </a:blipFill>
        </p:spPr>
      </p:sp>
      <p:sp>
        <p:nvSpPr>
          <p:cNvPr name="Freeform 8" id="8"/>
          <p:cNvSpPr/>
          <p:nvPr/>
        </p:nvSpPr>
        <p:spPr>
          <a:xfrm flipH="false" flipV="false" rot="0">
            <a:off x="17442234" y="720564"/>
            <a:ext cx="463046" cy="308136"/>
          </a:xfrm>
          <a:custGeom>
            <a:avLst/>
            <a:gdLst/>
            <a:ahLst/>
            <a:cxnLst/>
            <a:rect r="r" b="b" t="t" l="l"/>
            <a:pathLst>
              <a:path h="308136" w="463046">
                <a:moveTo>
                  <a:pt x="0" y="0"/>
                </a:moveTo>
                <a:lnTo>
                  <a:pt x="463046" y="0"/>
                </a:lnTo>
                <a:lnTo>
                  <a:pt x="463046" y="308136"/>
                </a:lnTo>
                <a:lnTo>
                  <a:pt x="0" y="308136"/>
                </a:lnTo>
                <a:lnTo>
                  <a:pt x="0" y="0"/>
                </a:lnTo>
                <a:close/>
              </a:path>
            </a:pathLst>
          </a:custGeom>
          <a:blipFill>
            <a:blip r:embed="rId8"/>
            <a:stretch>
              <a:fillRect l="0" t="0" r="0" b="-182"/>
            </a:stretch>
          </a:blipFill>
        </p:spPr>
      </p:sp>
      <p:grpSp>
        <p:nvGrpSpPr>
          <p:cNvPr name="Group 9" id="9"/>
          <p:cNvGrpSpPr/>
          <p:nvPr/>
        </p:nvGrpSpPr>
        <p:grpSpPr>
          <a:xfrm rot="0">
            <a:off x="8602122" y="7343361"/>
            <a:ext cx="6959250" cy="86850"/>
            <a:chOff x="0" y="0"/>
            <a:chExt cx="9279000" cy="115800"/>
          </a:xfrm>
        </p:grpSpPr>
        <p:sp>
          <p:nvSpPr>
            <p:cNvPr name="Freeform 10" id="10"/>
            <p:cNvSpPr/>
            <p:nvPr/>
          </p:nvSpPr>
          <p:spPr>
            <a:xfrm flipH="false" flipV="false" rot="0">
              <a:off x="0" y="0"/>
              <a:ext cx="9279001" cy="115824"/>
            </a:xfrm>
            <a:custGeom>
              <a:avLst/>
              <a:gdLst/>
              <a:ahLst/>
              <a:cxnLst/>
              <a:rect r="r" b="b" t="t" l="l"/>
              <a:pathLst>
                <a:path h="115824" w="9279001">
                  <a:moveTo>
                    <a:pt x="0" y="0"/>
                  </a:moveTo>
                  <a:lnTo>
                    <a:pt x="9279001" y="0"/>
                  </a:lnTo>
                  <a:lnTo>
                    <a:pt x="9279001" y="115824"/>
                  </a:lnTo>
                  <a:lnTo>
                    <a:pt x="0" y="115824"/>
                  </a:lnTo>
                  <a:close/>
                </a:path>
              </a:pathLst>
            </a:custGeom>
            <a:solidFill>
              <a:srgbClr val="000000"/>
            </a:solidFill>
          </p:spPr>
        </p:sp>
      </p:grpSp>
      <p:grpSp>
        <p:nvGrpSpPr>
          <p:cNvPr name="Group 11" id="11"/>
          <p:cNvGrpSpPr/>
          <p:nvPr/>
        </p:nvGrpSpPr>
        <p:grpSpPr>
          <a:xfrm rot="0">
            <a:off x="8591569" y="5997673"/>
            <a:ext cx="6969825" cy="9675"/>
            <a:chOff x="0" y="0"/>
            <a:chExt cx="9293100" cy="12900"/>
          </a:xfrm>
        </p:grpSpPr>
        <p:sp>
          <p:nvSpPr>
            <p:cNvPr name="Freeform 12" id="12"/>
            <p:cNvSpPr/>
            <p:nvPr/>
          </p:nvSpPr>
          <p:spPr>
            <a:xfrm flipH="false" flipV="false" rot="0">
              <a:off x="0" y="0"/>
              <a:ext cx="9293098" cy="12954"/>
            </a:xfrm>
            <a:custGeom>
              <a:avLst/>
              <a:gdLst/>
              <a:ahLst/>
              <a:cxnLst/>
              <a:rect r="r" b="b" t="t" l="l"/>
              <a:pathLst>
                <a:path h="12954" w="9293098">
                  <a:moveTo>
                    <a:pt x="0" y="0"/>
                  </a:moveTo>
                  <a:lnTo>
                    <a:pt x="9293098" y="0"/>
                  </a:lnTo>
                  <a:lnTo>
                    <a:pt x="9293098" y="12954"/>
                  </a:lnTo>
                  <a:lnTo>
                    <a:pt x="0" y="12954"/>
                  </a:lnTo>
                  <a:close/>
                </a:path>
              </a:pathLst>
            </a:custGeom>
            <a:solidFill>
              <a:srgbClr val="000000"/>
            </a:solidFill>
          </p:spPr>
        </p:sp>
      </p:grpSp>
      <p:grpSp>
        <p:nvGrpSpPr>
          <p:cNvPr name="Group 13" id="13"/>
          <p:cNvGrpSpPr/>
          <p:nvPr/>
        </p:nvGrpSpPr>
        <p:grpSpPr>
          <a:xfrm rot="0">
            <a:off x="8591569" y="2972017"/>
            <a:ext cx="6969825" cy="9675"/>
            <a:chOff x="0" y="0"/>
            <a:chExt cx="9293100" cy="12900"/>
          </a:xfrm>
        </p:grpSpPr>
        <p:sp>
          <p:nvSpPr>
            <p:cNvPr name="Freeform 14" id="14"/>
            <p:cNvSpPr/>
            <p:nvPr/>
          </p:nvSpPr>
          <p:spPr>
            <a:xfrm flipH="false" flipV="false" rot="0">
              <a:off x="0" y="0"/>
              <a:ext cx="9293098" cy="12954"/>
            </a:xfrm>
            <a:custGeom>
              <a:avLst/>
              <a:gdLst/>
              <a:ahLst/>
              <a:cxnLst/>
              <a:rect r="r" b="b" t="t" l="l"/>
              <a:pathLst>
                <a:path h="12954" w="9293098">
                  <a:moveTo>
                    <a:pt x="0" y="0"/>
                  </a:moveTo>
                  <a:lnTo>
                    <a:pt x="9293098" y="0"/>
                  </a:lnTo>
                  <a:lnTo>
                    <a:pt x="9293098" y="12954"/>
                  </a:lnTo>
                  <a:lnTo>
                    <a:pt x="0" y="12954"/>
                  </a:lnTo>
                  <a:close/>
                </a:path>
              </a:pathLst>
            </a:custGeom>
            <a:solidFill>
              <a:srgbClr val="000000"/>
            </a:solidFill>
          </p:spPr>
        </p:sp>
      </p:grpSp>
      <p:sp>
        <p:nvSpPr>
          <p:cNvPr name="Freeform 15" id="15"/>
          <p:cNvSpPr/>
          <p:nvPr/>
        </p:nvSpPr>
        <p:spPr>
          <a:xfrm flipH="false" flipV="false" rot="0">
            <a:off x="8939746" y="7912628"/>
            <a:ext cx="226400" cy="226400"/>
          </a:xfrm>
          <a:custGeom>
            <a:avLst/>
            <a:gdLst/>
            <a:ahLst/>
            <a:cxnLst/>
            <a:rect r="r" b="b" t="t" l="l"/>
            <a:pathLst>
              <a:path h="226400" w="226400">
                <a:moveTo>
                  <a:pt x="0" y="0"/>
                </a:moveTo>
                <a:lnTo>
                  <a:pt x="226400" y="0"/>
                </a:lnTo>
                <a:lnTo>
                  <a:pt x="226400" y="226399"/>
                </a:lnTo>
                <a:lnTo>
                  <a:pt x="0" y="226399"/>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6" id="16"/>
          <p:cNvSpPr/>
          <p:nvPr/>
        </p:nvSpPr>
        <p:spPr>
          <a:xfrm flipH="false" flipV="false" rot="0">
            <a:off x="8602122" y="7912628"/>
            <a:ext cx="226400" cy="226400"/>
          </a:xfrm>
          <a:custGeom>
            <a:avLst/>
            <a:gdLst/>
            <a:ahLst/>
            <a:cxnLst/>
            <a:rect r="r" b="b" t="t" l="l"/>
            <a:pathLst>
              <a:path h="226400" w="226400">
                <a:moveTo>
                  <a:pt x="0" y="0"/>
                </a:moveTo>
                <a:lnTo>
                  <a:pt x="226400" y="0"/>
                </a:lnTo>
                <a:lnTo>
                  <a:pt x="226400" y="226399"/>
                </a:lnTo>
                <a:lnTo>
                  <a:pt x="0" y="226399"/>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7" id="17"/>
          <p:cNvSpPr/>
          <p:nvPr/>
        </p:nvSpPr>
        <p:spPr>
          <a:xfrm flipH="false" flipV="false" rot="0">
            <a:off x="9277371" y="7912628"/>
            <a:ext cx="226400" cy="226400"/>
          </a:xfrm>
          <a:custGeom>
            <a:avLst/>
            <a:gdLst/>
            <a:ahLst/>
            <a:cxnLst/>
            <a:rect r="r" b="b" t="t" l="l"/>
            <a:pathLst>
              <a:path h="226400" w="226400">
                <a:moveTo>
                  <a:pt x="0" y="0"/>
                </a:moveTo>
                <a:lnTo>
                  <a:pt x="226399" y="0"/>
                </a:lnTo>
                <a:lnTo>
                  <a:pt x="226399" y="226399"/>
                </a:lnTo>
                <a:lnTo>
                  <a:pt x="0" y="226399"/>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18" id="18"/>
          <p:cNvSpPr txBox="true"/>
          <p:nvPr/>
        </p:nvSpPr>
        <p:spPr>
          <a:xfrm rot="0">
            <a:off x="8591571" y="3346459"/>
            <a:ext cx="7438050" cy="2545437"/>
          </a:xfrm>
          <a:prstGeom prst="rect">
            <a:avLst/>
          </a:prstGeom>
        </p:spPr>
        <p:txBody>
          <a:bodyPr anchor="t" rtlCol="false" tIns="0" lIns="0" bIns="0" rIns="0">
            <a:spAutoFit/>
          </a:bodyPr>
          <a:lstStyle/>
          <a:p>
            <a:pPr algn="l">
              <a:lnSpc>
                <a:spcPts val="9590"/>
              </a:lnSpc>
            </a:pPr>
            <a:r>
              <a:rPr lang="en-US" sz="7200">
                <a:solidFill>
                  <a:srgbClr val="000000"/>
                </a:solidFill>
                <a:latin typeface="Montserrat"/>
                <a:ea typeface="Montserrat"/>
                <a:cs typeface="Montserrat"/>
                <a:sym typeface="Montserrat"/>
              </a:rPr>
              <a:t>Universal Serial Bus (USB)</a:t>
            </a:r>
          </a:p>
        </p:txBody>
      </p:sp>
      <p:sp>
        <p:nvSpPr>
          <p:cNvPr name="TextBox 19" id="19"/>
          <p:cNvSpPr txBox="true"/>
          <p:nvPr/>
        </p:nvSpPr>
        <p:spPr>
          <a:xfrm rot="0">
            <a:off x="8602122" y="1981285"/>
            <a:ext cx="5791950" cy="640890"/>
          </a:xfrm>
          <a:prstGeom prst="rect">
            <a:avLst/>
          </a:prstGeom>
        </p:spPr>
        <p:txBody>
          <a:bodyPr anchor="t" rtlCol="false" tIns="0" lIns="0" bIns="0" rIns="0">
            <a:spAutoFit/>
          </a:bodyPr>
          <a:lstStyle/>
          <a:p>
            <a:pPr algn="l">
              <a:lnSpc>
                <a:spcPts val="4030"/>
              </a:lnSpc>
            </a:pPr>
            <a:r>
              <a:rPr lang="en-US" sz="2400" b="true">
                <a:solidFill>
                  <a:srgbClr val="000000"/>
                </a:solidFill>
                <a:latin typeface="Anonymous Pro Bold"/>
                <a:ea typeface="Anonymous Pro Bold"/>
                <a:cs typeface="Anonymous Pro Bold"/>
                <a:sym typeface="Anonymous Pro Bold"/>
              </a:rPr>
              <a:t>Chapter 2.2</a:t>
            </a:r>
          </a:p>
        </p:txBody>
      </p:sp>
      <p:sp>
        <p:nvSpPr>
          <p:cNvPr name="Freeform 20" id="20"/>
          <p:cNvSpPr/>
          <p:nvPr/>
        </p:nvSpPr>
        <p:spPr>
          <a:xfrm flipH="false" flipV="false" rot="0">
            <a:off x="574334" y="3277632"/>
            <a:ext cx="7315200" cy="2843784"/>
          </a:xfrm>
          <a:custGeom>
            <a:avLst/>
            <a:gdLst/>
            <a:ahLst/>
            <a:cxnLst/>
            <a:rect r="r" b="b" t="t" l="l"/>
            <a:pathLst>
              <a:path h="2843784" w="7315200">
                <a:moveTo>
                  <a:pt x="0" y="0"/>
                </a:moveTo>
                <a:lnTo>
                  <a:pt x="7315200" y="0"/>
                </a:lnTo>
                <a:lnTo>
                  <a:pt x="7315200" y="2843784"/>
                </a:lnTo>
                <a:lnTo>
                  <a:pt x="0" y="2843784"/>
                </a:lnTo>
                <a:lnTo>
                  <a:pt x="0" y="0"/>
                </a:lnTo>
                <a:close/>
              </a:path>
            </a:pathLst>
          </a:custGeom>
          <a:blipFill>
            <a:blip r:embed="rId11"/>
            <a:stretch>
              <a:fillRect l="0" t="0" r="0" b="-103"/>
            </a:stretch>
          </a:blipFill>
        </p:spPr>
      </p:sp>
      <p:grpSp>
        <p:nvGrpSpPr>
          <p:cNvPr name="Group 21" id="21"/>
          <p:cNvGrpSpPr/>
          <p:nvPr/>
        </p:nvGrpSpPr>
        <p:grpSpPr>
          <a:xfrm rot="0">
            <a:off x="2537237" y="167332"/>
            <a:ext cx="13213526" cy="9925515"/>
            <a:chOff x="0" y="0"/>
            <a:chExt cx="17618034" cy="13234020"/>
          </a:xfrm>
        </p:grpSpPr>
        <p:sp>
          <p:nvSpPr>
            <p:cNvPr name="Freeform 22" id="22"/>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12">
                <a:alphaModFix amt="9999"/>
              </a:blip>
              <a:stretch>
                <a:fillRect l="0" t="0" r="0" b="0"/>
              </a:stretch>
            </a:blipFill>
          </p:spPr>
        </p:sp>
        <p:sp>
          <p:nvSpPr>
            <p:cNvPr name="Freeform 23" id="23"/>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13">
                <a:alphaModFix amt="70000"/>
              </a:blip>
              <a:stretch>
                <a:fillRect l="0" t="0" r="0" b="0"/>
              </a:stretch>
            </a:blipFill>
          </p:spPr>
        </p:sp>
        <p:sp>
          <p:nvSpPr>
            <p:cNvPr name="TextBox 24" id="24"/>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14" tooltip="http://www.exampaperspractice.co.uk"/>
                </a:rPr>
                <a:t>www.exampaperspractice.co.uk</a:t>
              </a:r>
            </a:p>
          </p:txBody>
        </p:sp>
      </p:gr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F4F8F3"/>
        </a:solidFill>
      </p:bgPr>
    </p:bg>
    <p:spTree>
      <p:nvGrpSpPr>
        <p:cNvPr id="1" name=""/>
        <p:cNvGrpSpPr/>
        <p:nvPr/>
      </p:nvGrpSpPr>
      <p:grpSpPr>
        <a:xfrm>
          <a:off x="0" y="0"/>
          <a:ext cx="0" cy="0"/>
          <a:chOff x="0" y="0"/>
          <a:chExt cx="0" cy="0"/>
        </a:xfrm>
      </p:grpSpPr>
      <p:sp>
        <p:nvSpPr>
          <p:cNvPr name="Freeform 2" id="2"/>
          <p:cNvSpPr/>
          <p:nvPr/>
        </p:nvSpPr>
        <p:spPr>
          <a:xfrm flipH="false" flipV="false" rot="0">
            <a:off x="6421116" y="3182018"/>
            <a:ext cx="6775436" cy="6690743"/>
          </a:xfrm>
          <a:custGeom>
            <a:avLst/>
            <a:gdLst/>
            <a:ahLst/>
            <a:cxnLst/>
            <a:rect r="r" b="b" t="t" l="l"/>
            <a:pathLst>
              <a:path h="6690743" w="6775436">
                <a:moveTo>
                  <a:pt x="0" y="0"/>
                </a:moveTo>
                <a:lnTo>
                  <a:pt x="6775436" y="0"/>
                </a:lnTo>
                <a:lnTo>
                  <a:pt x="6775436" y="6690742"/>
                </a:lnTo>
                <a:lnTo>
                  <a:pt x="0" y="6690742"/>
                </a:lnTo>
                <a:lnTo>
                  <a:pt x="0" y="0"/>
                </a:lnTo>
                <a:close/>
              </a:path>
            </a:pathLst>
          </a:custGeom>
          <a:blipFill>
            <a:blip r:embed="rId3"/>
            <a:stretch>
              <a:fillRect l="0" t="0" r="0" b="-77"/>
            </a:stretch>
          </a:blipFill>
        </p:spPr>
      </p:sp>
      <p:sp>
        <p:nvSpPr>
          <p:cNvPr name="Freeform 3" id="3"/>
          <p:cNvSpPr/>
          <p:nvPr/>
        </p:nvSpPr>
        <p:spPr>
          <a:xfrm flipH="false" flipV="false" rot="-2921781">
            <a:off x="7409520" y="2609496"/>
            <a:ext cx="964620" cy="1540310"/>
          </a:xfrm>
          <a:custGeom>
            <a:avLst/>
            <a:gdLst/>
            <a:ahLst/>
            <a:cxnLst/>
            <a:rect r="r" b="b" t="t" l="l"/>
            <a:pathLst>
              <a:path h="1540310" w="964620">
                <a:moveTo>
                  <a:pt x="0" y="0"/>
                </a:moveTo>
                <a:lnTo>
                  <a:pt x="964620" y="0"/>
                </a:lnTo>
                <a:lnTo>
                  <a:pt x="964620" y="1540310"/>
                </a:lnTo>
                <a:lnTo>
                  <a:pt x="0" y="1540310"/>
                </a:lnTo>
                <a:lnTo>
                  <a:pt x="0" y="0"/>
                </a:lnTo>
                <a:close/>
              </a:path>
            </a:pathLst>
          </a:custGeom>
          <a:blipFill>
            <a:blip r:embed="rId4"/>
            <a:stretch>
              <a:fillRect l="0" t="0" r="-1" b="0"/>
            </a:stretch>
          </a:blipFill>
        </p:spPr>
      </p:sp>
      <p:sp>
        <p:nvSpPr>
          <p:cNvPr name="Freeform 4" id="4"/>
          <p:cNvSpPr/>
          <p:nvPr/>
        </p:nvSpPr>
        <p:spPr>
          <a:xfrm flipH="false" flipV="false" rot="1934660">
            <a:off x="12378192" y="3775219"/>
            <a:ext cx="987964" cy="1577586"/>
          </a:xfrm>
          <a:custGeom>
            <a:avLst/>
            <a:gdLst/>
            <a:ahLst/>
            <a:cxnLst/>
            <a:rect r="r" b="b" t="t" l="l"/>
            <a:pathLst>
              <a:path h="1577586" w="987964">
                <a:moveTo>
                  <a:pt x="0" y="0"/>
                </a:moveTo>
                <a:lnTo>
                  <a:pt x="987964" y="0"/>
                </a:lnTo>
                <a:lnTo>
                  <a:pt x="987964" y="1577587"/>
                </a:lnTo>
                <a:lnTo>
                  <a:pt x="0" y="1577587"/>
                </a:lnTo>
                <a:lnTo>
                  <a:pt x="0" y="0"/>
                </a:lnTo>
                <a:close/>
              </a:path>
            </a:pathLst>
          </a:custGeom>
          <a:blipFill>
            <a:blip r:embed="rId5"/>
            <a:stretch>
              <a:fillRect l="0" t="0" r="-1" b="0"/>
            </a:stretch>
          </a:blipFill>
        </p:spPr>
      </p:sp>
      <p:sp>
        <p:nvSpPr>
          <p:cNvPr name="Freeform 5" id="5"/>
          <p:cNvSpPr/>
          <p:nvPr/>
        </p:nvSpPr>
        <p:spPr>
          <a:xfrm flipH="false" flipV="false" rot="-1331317">
            <a:off x="1658694" y="3644273"/>
            <a:ext cx="4689710" cy="4255912"/>
          </a:xfrm>
          <a:custGeom>
            <a:avLst/>
            <a:gdLst/>
            <a:ahLst/>
            <a:cxnLst/>
            <a:rect r="r" b="b" t="t" l="l"/>
            <a:pathLst>
              <a:path h="4255912" w="4689710">
                <a:moveTo>
                  <a:pt x="0" y="0"/>
                </a:moveTo>
                <a:lnTo>
                  <a:pt x="4689709" y="0"/>
                </a:lnTo>
                <a:lnTo>
                  <a:pt x="4689709" y="4255912"/>
                </a:lnTo>
                <a:lnTo>
                  <a:pt x="0" y="4255912"/>
                </a:lnTo>
                <a:lnTo>
                  <a:pt x="0" y="0"/>
                </a:lnTo>
                <a:close/>
              </a:path>
            </a:pathLst>
          </a:custGeom>
          <a:blipFill>
            <a:blip r:embed="rId6"/>
            <a:stretch>
              <a:fillRect l="0" t="0" r="0" b="-63"/>
            </a:stretch>
          </a:blipFill>
        </p:spPr>
      </p:sp>
      <p:sp>
        <p:nvSpPr>
          <p:cNvPr name="Freeform 6" id="6"/>
          <p:cNvSpPr/>
          <p:nvPr/>
        </p:nvSpPr>
        <p:spPr>
          <a:xfrm flipH="false" flipV="false" rot="0">
            <a:off x="12855922" y="1028700"/>
            <a:ext cx="5432080" cy="4114800"/>
          </a:xfrm>
          <a:custGeom>
            <a:avLst/>
            <a:gdLst/>
            <a:ahLst/>
            <a:cxnLst/>
            <a:rect r="r" b="b" t="t" l="l"/>
            <a:pathLst>
              <a:path h="4114800" w="5432080">
                <a:moveTo>
                  <a:pt x="0" y="0"/>
                </a:moveTo>
                <a:lnTo>
                  <a:pt x="5432081" y="0"/>
                </a:lnTo>
                <a:lnTo>
                  <a:pt x="5432081" y="4114800"/>
                </a:lnTo>
                <a:lnTo>
                  <a:pt x="0" y="4114800"/>
                </a:lnTo>
                <a:lnTo>
                  <a:pt x="0" y="0"/>
                </a:lnTo>
                <a:close/>
              </a:path>
            </a:pathLst>
          </a:custGeom>
          <a:blipFill>
            <a:blip r:embed="rId7"/>
            <a:stretch>
              <a:fillRect l="0" t="0" r="0" b="-56"/>
            </a:stretch>
          </a:blipFill>
        </p:spPr>
      </p:sp>
      <p:sp>
        <p:nvSpPr>
          <p:cNvPr name="TextBox 7" id="7"/>
          <p:cNvSpPr txBox="true"/>
          <p:nvPr/>
        </p:nvSpPr>
        <p:spPr>
          <a:xfrm rot="0">
            <a:off x="14987736" y="2261337"/>
            <a:ext cx="1168800" cy="990040"/>
          </a:xfrm>
          <a:prstGeom prst="rect">
            <a:avLst/>
          </a:prstGeom>
        </p:spPr>
        <p:txBody>
          <a:bodyPr anchor="t" rtlCol="false" tIns="0" lIns="0" bIns="0" rIns="0">
            <a:spAutoFit/>
          </a:bodyPr>
          <a:lstStyle/>
          <a:p>
            <a:pPr algn="ctr">
              <a:lnSpc>
                <a:spcPts val="6383"/>
              </a:lnSpc>
            </a:pPr>
            <a:r>
              <a:rPr lang="en-US" sz="3799" b="true">
                <a:solidFill>
                  <a:srgbClr val="000000"/>
                </a:solidFill>
                <a:latin typeface="Playfair Display Bold"/>
                <a:ea typeface="Playfair Display Bold"/>
                <a:cs typeface="Playfair Display Bold"/>
                <a:sym typeface="Playfair Display Bold"/>
              </a:rPr>
              <a:t>YES! </a:t>
            </a:r>
          </a:p>
        </p:txBody>
      </p:sp>
      <p:sp>
        <p:nvSpPr>
          <p:cNvPr name="TextBox 8" id="8"/>
          <p:cNvSpPr txBox="true"/>
          <p:nvPr/>
        </p:nvSpPr>
        <p:spPr>
          <a:xfrm rot="0">
            <a:off x="1955542" y="5028665"/>
            <a:ext cx="3648600" cy="1627134"/>
          </a:xfrm>
          <a:prstGeom prst="rect">
            <a:avLst/>
          </a:prstGeom>
        </p:spPr>
        <p:txBody>
          <a:bodyPr anchor="t" rtlCol="false" tIns="0" lIns="0" bIns="0" rIns="0">
            <a:spAutoFit/>
          </a:bodyPr>
          <a:lstStyle/>
          <a:p>
            <a:pPr algn="ctr">
              <a:lnSpc>
                <a:spcPts val="5713"/>
              </a:lnSpc>
            </a:pPr>
            <a:r>
              <a:rPr lang="en-US" sz="3400" b="true">
                <a:solidFill>
                  <a:srgbClr val="000000"/>
                </a:solidFill>
                <a:latin typeface="Playfair Display Bold"/>
                <a:ea typeface="Playfair Display Bold"/>
                <a:cs typeface="Playfair Display Bold"/>
                <a:sym typeface="Playfair Display Bold"/>
              </a:rPr>
              <a:t>Computer Science </a:t>
            </a:r>
          </a:p>
          <a:p>
            <a:pPr algn="ctr">
              <a:lnSpc>
                <a:spcPts val="5713"/>
              </a:lnSpc>
            </a:pPr>
            <a:r>
              <a:rPr lang="en-US" sz="3400" b="true">
                <a:solidFill>
                  <a:srgbClr val="000000"/>
                </a:solidFill>
                <a:latin typeface="Playfair Display Bold"/>
                <a:ea typeface="Playfair Display Bold"/>
                <a:cs typeface="Playfair Display Bold"/>
                <a:sym typeface="Playfair Display Bold"/>
              </a:rPr>
              <a:t>is Easy</a:t>
            </a:r>
          </a:p>
        </p:txBody>
      </p:sp>
      <p:sp>
        <p:nvSpPr>
          <p:cNvPr name="Freeform 9" id="9"/>
          <p:cNvSpPr/>
          <p:nvPr/>
        </p:nvSpPr>
        <p:spPr>
          <a:xfrm flipH="false" flipV="false" rot="7662939">
            <a:off x="12465719" y="7231762"/>
            <a:ext cx="987964" cy="1577586"/>
          </a:xfrm>
          <a:custGeom>
            <a:avLst/>
            <a:gdLst/>
            <a:ahLst/>
            <a:cxnLst/>
            <a:rect r="r" b="b" t="t" l="l"/>
            <a:pathLst>
              <a:path h="1577586" w="987964">
                <a:moveTo>
                  <a:pt x="0" y="0"/>
                </a:moveTo>
                <a:lnTo>
                  <a:pt x="987964" y="0"/>
                </a:lnTo>
                <a:lnTo>
                  <a:pt x="987964" y="1577586"/>
                </a:lnTo>
                <a:lnTo>
                  <a:pt x="0" y="1577586"/>
                </a:lnTo>
                <a:lnTo>
                  <a:pt x="0" y="0"/>
                </a:lnTo>
                <a:close/>
              </a:path>
            </a:pathLst>
          </a:custGeom>
          <a:blipFill>
            <a:blip r:embed="rId5"/>
            <a:stretch>
              <a:fillRect l="0" t="0" r="-1" b="0"/>
            </a:stretch>
          </a:blipFill>
        </p:spPr>
      </p:sp>
      <p:sp>
        <p:nvSpPr>
          <p:cNvPr name="Freeform 10" id="10"/>
          <p:cNvSpPr/>
          <p:nvPr/>
        </p:nvSpPr>
        <p:spPr>
          <a:xfrm flipH="false" flipV="false" rot="7662939">
            <a:off x="12099289" y="8210661"/>
            <a:ext cx="987965" cy="1577586"/>
          </a:xfrm>
          <a:custGeom>
            <a:avLst/>
            <a:gdLst/>
            <a:ahLst/>
            <a:cxnLst/>
            <a:rect r="r" b="b" t="t" l="l"/>
            <a:pathLst>
              <a:path h="1577586" w="987965">
                <a:moveTo>
                  <a:pt x="0" y="0"/>
                </a:moveTo>
                <a:lnTo>
                  <a:pt x="987965" y="0"/>
                </a:lnTo>
                <a:lnTo>
                  <a:pt x="987965" y="1577586"/>
                </a:lnTo>
                <a:lnTo>
                  <a:pt x="0" y="1577586"/>
                </a:lnTo>
                <a:lnTo>
                  <a:pt x="0" y="0"/>
                </a:lnTo>
                <a:close/>
              </a:path>
            </a:pathLst>
          </a:custGeom>
          <a:blipFill>
            <a:blip r:embed="rId5"/>
            <a:stretch>
              <a:fillRect l="0" t="0" r="-1" b="0"/>
            </a:stretch>
          </a:blipFill>
        </p:spPr>
      </p:sp>
      <p:sp>
        <p:nvSpPr>
          <p:cNvPr name="Freeform 11" id="11"/>
          <p:cNvSpPr/>
          <p:nvPr/>
        </p:nvSpPr>
        <p:spPr>
          <a:xfrm flipH="false" flipV="false" rot="7662939">
            <a:off x="13025460" y="6122453"/>
            <a:ext cx="987964" cy="1577586"/>
          </a:xfrm>
          <a:custGeom>
            <a:avLst/>
            <a:gdLst/>
            <a:ahLst/>
            <a:cxnLst/>
            <a:rect r="r" b="b" t="t" l="l"/>
            <a:pathLst>
              <a:path h="1577586" w="987964">
                <a:moveTo>
                  <a:pt x="0" y="0"/>
                </a:moveTo>
                <a:lnTo>
                  <a:pt x="987964" y="0"/>
                </a:lnTo>
                <a:lnTo>
                  <a:pt x="987964" y="1577586"/>
                </a:lnTo>
                <a:lnTo>
                  <a:pt x="0" y="1577586"/>
                </a:lnTo>
                <a:lnTo>
                  <a:pt x="0" y="0"/>
                </a:lnTo>
                <a:close/>
              </a:path>
            </a:pathLst>
          </a:custGeom>
          <a:blipFill>
            <a:blip r:embed="rId5"/>
            <a:stretch>
              <a:fillRect l="0" t="0" r="-1" b="0"/>
            </a:stretch>
          </a:blipFill>
        </p:spPr>
      </p:sp>
      <p:sp>
        <p:nvSpPr>
          <p:cNvPr name="Freeform 12" id="12"/>
          <p:cNvSpPr/>
          <p:nvPr/>
        </p:nvSpPr>
        <p:spPr>
          <a:xfrm flipH="false" flipV="false" rot="5400000">
            <a:off x="12888086" y="4983434"/>
            <a:ext cx="987961" cy="1577585"/>
          </a:xfrm>
          <a:custGeom>
            <a:avLst/>
            <a:gdLst/>
            <a:ahLst/>
            <a:cxnLst/>
            <a:rect r="r" b="b" t="t" l="l"/>
            <a:pathLst>
              <a:path h="1577585" w="987961">
                <a:moveTo>
                  <a:pt x="0" y="0"/>
                </a:moveTo>
                <a:lnTo>
                  <a:pt x="987961" y="0"/>
                </a:lnTo>
                <a:lnTo>
                  <a:pt x="987961" y="1577584"/>
                </a:lnTo>
                <a:lnTo>
                  <a:pt x="0" y="1577584"/>
                </a:lnTo>
                <a:lnTo>
                  <a:pt x="0" y="0"/>
                </a:lnTo>
                <a:close/>
              </a:path>
            </a:pathLst>
          </a:custGeom>
          <a:blipFill>
            <a:blip r:embed="rId5"/>
            <a:stretch>
              <a:fillRect l="0" t="0" r="-2" b="0"/>
            </a:stretch>
          </a:blipFill>
        </p:spPr>
      </p:sp>
      <p:sp>
        <p:nvSpPr>
          <p:cNvPr name="TextBox 13" id="13"/>
          <p:cNvSpPr txBox="true"/>
          <p:nvPr/>
        </p:nvSpPr>
        <p:spPr>
          <a:xfrm rot="0">
            <a:off x="188642" y="-34896"/>
            <a:ext cx="15383400" cy="1042847"/>
          </a:xfrm>
          <a:prstGeom prst="rect">
            <a:avLst/>
          </a:prstGeom>
        </p:spPr>
        <p:txBody>
          <a:bodyPr anchor="t" rtlCol="false" tIns="0" lIns="0" bIns="0" rIns="0">
            <a:spAutoFit/>
          </a:bodyPr>
          <a:lstStyle/>
          <a:p>
            <a:pPr algn="l">
              <a:lnSpc>
                <a:spcPts val="6722"/>
              </a:lnSpc>
            </a:pPr>
            <a:r>
              <a:rPr lang="en-US" sz="4000" b="true">
                <a:solidFill>
                  <a:srgbClr val="000000"/>
                </a:solidFill>
                <a:latin typeface="Playfair Display Bold"/>
                <a:ea typeface="Playfair Display Bold"/>
                <a:cs typeface="Playfair Display Bold"/>
                <a:sym typeface="Playfair Display Bold"/>
              </a:rPr>
              <a:t>HOW IS DATA (TEXT, IMAGE, AND SOUND) TRANSMITTED? </a:t>
            </a:r>
          </a:p>
        </p:txBody>
      </p:sp>
      <p:grpSp>
        <p:nvGrpSpPr>
          <p:cNvPr name="Group 14" id="14"/>
          <p:cNvGrpSpPr/>
          <p:nvPr/>
        </p:nvGrpSpPr>
        <p:grpSpPr>
          <a:xfrm rot="0">
            <a:off x="2537237" y="167332"/>
            <a:ext cx="13213526" cy="9925515"/>
            <a:chOff x="0" y="0"/>
            <a:chExt cx="17618034" cy="13234020"/>
          </a:xfrm>
        </p:grpSpPr>
        <p:sp>
          <p:nvSpPr>
            <p:cNvPr name="Freeform 15" id="15"/>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8">
                <a:alphaModFix amt="9999"/>
              </a:blip>
              <a:stretch>
                <a:fillRect l="0" t="0" r="0" b="0"/>
              </a:stretch>
            </a:blipFill>
          </p:spPr>
        </p:sp>
        <p:sp>
          <p:nvSpPr>
            <p:cNvPr name="Freeform 16" id="16"/>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9">
                <a:alphaModFix amt="70000"/>
              </a:blip>
              <a:stretch>
                <a:fillRect l="0" t="0" r="0" b="0"/>
              </a:stretch>
            </a:blipFill>
          </p:spPr>
        </p:sp>
        <p:sp>
          <p:nvSpPr>
            <p:cNvPr name="TextBox 17" id="17"/>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10" tooltip="http://www.exampaperspractice.co.uk"/>
                </a:rPr>
                <a:t>www.exampaperspractice.co.uk</a:t>
              </a:r>
            </a:p>
          </p:txBody>
        </p:sp>
      </p:grpSp>
    </p:spTree>
  </p:cSld>
  <p:clrMapOvr>
    <a:masterClrMapping/>
  </p:clrMapOvr>
</p:sld>
</file>

<file path=ppt/slides/slide40.xml><?xml version="1.0" encoding="utf-8"?>
<p:sld xmlns:p="http://schemas.openxmlformats.org/presentationml/2006/main" xmlns:a="http://schemas.openxmlformats.org/drawingml/2006/main" xmlns:r="http://schemas.openxmlformats.org/officeDocument/2006/relationships">
  <p:cSld>
    <p:bg>
      <p:bgPr>
        <a:solidFill>
          <a:srgbClr val="CCE8E1"/>
        </a:solidFill>
      </p:bgPr>
    </p:bg>
    <p:spTree>
      <p:nvGrpSpPr>
        <p:cNvPr id="1" name=""/>
        <p:cNvGrpSpPr/>
        <p:nvPr/>
      </p:nvGrpSpPr>
      <p:grpSpPr>
        <a:xfrm>
          <a:off x="0" y="0"/>
          <a:ext cx="0" cy="0"/>
          <a:chOff x="0" y="0"/>
          <a:chExt cx="0" cy="0"/>
        </a:xfrm>
      </p:grpSpPr>
      <p:grpSp>
        <p:nvGrpSpPr>
          <p:cNvPr name="Group 2" id="2"/>
          <p:cNvGrpSpPr/>
          <p:nvPr/>
        </p:nvGrpSpPr>
        <p:grpSpPr>
          <a:xfrm rot="0">
            <a:off x="17055240" y="-114300"/>
            <a:ext cx="9600" cy="10675800"/>
            <a:chOff x="0" y="0"/>
            <a:chExt cx="12800" cy="14234400"/>
          </a:xfrm>
        </p:grpSpPr>
        <p:sp>
          <p:nvSpPr>
            <p:cNvPr name="Freeform 3" id="3"/>
            <p:cNvSpPr/>
            <p:nvPr/>
          </p:nvSpPr>
          <p:spPr>
            <a:xfrm flipH="false" flipV="false" rot="0">
              <a:off x="0" y="0"/>
              <a:ext cx="12827" cy="14234413"/>
            </a:xfrm>
            <a:custGeom>
              <a:avLst/>
              <a:gdLst/>
              <a:ahLst/>
              <a:cxnLst/>
              <a:rect r="r" b="b" t="t" l="l"/>
              <a:pathLst>
                <a:path h="14234413" w="12827">
                  <a:moveTo>
                    <a:pt x="0" y="0"/>
                  </a:moveTo>
                  <a:lnTo>
                    <a:pt x="12827" y="0"/>
                  </a:lnTo>
                  <a:lnTo>
                    <a:pt x="12827" y="14234413"/>
                  </a:lnTo>
                  <a:lnTo>
                    <a:pt x="0" y="14234413"/>
                  </a:lnTo>
                  <a:close/>
                </a:path>
              </a:pathLst>
            </a:custGeom>
            <a:solidFill>
              <a:srgbClr val="000000"/>
            </a:solidFill>
          </p:spPr>
        </p:sp>
      </p:grpSp>
      <p:sp>
        <p:nvSpPr>
          <p:cNvPr name="Freeform 4" id="4"/>
          <p:cNvSpPr/>
          <p:nvPr/>
        </p:nvSpPr>
        <p:spPr>
          <a:xfrm flipH="false" flipV="false" rot="0">
            <a:off x="17476787" y="8780692"/>
            <a:ext cx="393222" cy="393221"/>
          </a:xfrm>
          <a:custGeom>
            <a:avLst/>
            <a:gdLst/>
            <a:ahLst/>
            <a:cxnLst/>
            <a:rect r="r" b="b" t="t" l="l"/>
            <a:pathLst>
              <a:path h="393221" w="393222">
                <a:moveTo>
                  <a:pt x="0" y="0"/>
                </a:moveTo>
                <a:lnTo>
                  <a:pt x="393221" y="0"/>
                </a:lnTo>
                <a:lnTo>
                  <a:pt x="393221" y="393222"/>
                </a:lnTo>
                <a:lnTo>
                  <a:pt x="0" y="39322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5400000">
            <a:off x="17542922" y="8846827"/>
            <a:ext cx="261669" cy="261669"/>
          </a:xfrm>
          <a:custGeom>
            <a:avLst/>
            <a:gdLst/>
            <a:ahLst/>
            <a:cxnLst/>
            <a:rect r="r" b="b" t="t" l="l"/>
            <a:pathLst>
              <a:path h="261669" w="261669">
                <a:moveTo>
                  <a:pt x="0" y="0"/>
                </a:moveTo>
                <a:lnTo>
                  <a:pt x="261669" y="0"/>
                </a:lnTo>
                <a:lnTo>
                  <a:pt x="261669" y="261670"/>
                </a:lnTo>
                <a:lnTo>
                  <a:pt x="0" y="261670"/>
                </a:lnTo>
                <a:lnTo>
                  <a:pt x="0" y="0"/>
                </a:lnTo>
                <a:close/>
              </a:path>
            </a:pathLst>
          </a:custGeom>
          <a:blipFill>
            <a:blip r:embed="rId5"/>
            <a:stretch>
              <a:fillRect l="0" t="0" r="0" b="0"/>
            </a:stretch>
          </a:blipFill>
        </p:spPr>
      </p:sp>
      <p:sp>
        <p:nvSpPr>
          <p:cNvPr name="Freeform 6" id="6"/>
          <p:cNvSpPr/>
          <p:nvPr/>
        </p:nvSpPr>
        <p:spPr>
          <a:xfrm flipH="false" flipV="false" rot="0">
            <a:off x="17477505" y="9342688"/>
            <a:ext cx="393222" cy="393221"/>
          </a:xfrm>
          <a:custGeom>
            <a:avLst/>
            <a:gdLst/>
            <a:ahLst/>
            <a:cxnLst/>
            <a:rect r="r" b="b" t="t" l="l"/>
            <a:pathLst>
              <a:path h="393221" w="393222">
                <a:moveTo>
                  <a:pt x="0" y="0"/>
                </a:moveTo>
                <a:lnTo>
                  <a:pt x="393222" y="0"/>
                </a:lnTo>
                <a:lnTo>
                  <a:pt x="393222" y="393221"/>
                </a:lnTo>
                <a:lnTo>
                  <a:pt x="0" y="39322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7" id="7"/>
          <p:cNvSpPr/>
          <p:nvPr/>
        </p:nvSpPr>
        <p:spPr>
          <a:xfrm flipH="false" flipV="false" rot="5400000">
            <a:off x="17542922" y="9408104"/>
            <a:ext cx="261669" cy="261669"/>
          </a:xfrm>
          <a:custGeom>
            <a:avLst/>
            <a:gdLst/>
            <a:ahLst/>
            <a:cxnLst/>
            <a:rect r="r" b="b" t="t" l="l"/>
            <a:pathLst>
              <a:path h="261669" w="261669">
                <a:moveTo>
                  <a:pt x="0" y="0"/>
                </a:moveTo>
                <a:lnTo>
                  <a:pt x="261669" y="0"/>
                </a:lnTo>
                <a:lnTo>
                  <a:pt x="261669" y="261669"/>
                </a:lnTo>
                <a:lnTo>
                  <a:pt x="0" y="261669"/>
                </a:lnTo>
                <a:lnTo>
                  <a:pt x="0" y="0"/>
                </a:lnTo>
                <a:close/>
              </a:path>
            </a:pathLst>
          </a:custGeom>
          <a:blipFill>
            <a:blip r:embed="rId5"/>
            <a:stretch>
              <a:fillRect l="0" t="0" r="0" b="0"/>
            </a:stretch>
          </a:blipFill>
        </p:spPr>
      </p:sp>
      <p:sp>
        <p:nvSpPr>
          <p:cNvPr name="Freeform 8" id="8"/>
          <p:cNvSpPr/>
          <p:nvPr/>
        </p:nvSpPr>
        <p:spPr>
          <a:xfrm flipH="false" flipV="false" rot="0">
            <a:off x="17442234" y="720564"/>
            <a:ext cx="463046" cy="308136"/>
          </a:xfrm>
          <a:custGeom>
            <a:avLst/>
            <a:gdLst/>
            <a:ahLst/>
            <a:cxnLst/>
            <a:rect r="r" b="b" t="t" l="l"/>
            <a:pathLst>
              <a:path h="308136" w="463046">
                <a:moveTo>
                  <a:pt x="0" y="0"/>
                </a:moveTo>
                <a:lnTo>
                  <a:pt x="463046" y="0"/>
                </a:lnTo>
                <a:lnTo>
                  <a:pt x="463046" y="308136"/>
                </a:lnTo>
                <a:lnTo>
                  <a:pt x="0" y="308136"/>
                </a:lnTo>
                <a:lnTo>
                  <a:pt x="0" y="0"/>
                </a:lnTo>
                <a:close/>
              </a:path>
            </a:pathLst>
          </a:custGeom>
          <a:blipFill>
            <a:blip r:embed="rId8"/>
            <a:stretch>
              <a:fillRect l="0" t="0" r="0" b="-182"/>
            </a:stretch>
          </a:blipFill>
        </p:spPr>
      </p:sp>
      <p:sp>
        <p:nvSpPr>
          <p:cNvPr name="Freeform 9" id="9"/>
          <p:cNvSpPr/>
          <p:nvPr/>
        </p:nvSpPr>
        <p:spPr>
          <a:xfrm flipH="false" flipV="false" rot="0">
            <a:off x="509330" y="482432"/>
            <a:ext cx="2923253" cy="1136414"/>
          </a:xfrm>
          <a:custGeom>
            <a:avLst/>
            <a:gdLst/>
            <a:ahLst/>
            <a:cxnLst/>
            <a:rect r="r" b="b" t="t" l="l"/>
            <a:pathLst>
              <a:path h="1136414" w="2923253">
                <a:moveTo>
                  <a:pt x="0" y="0"/>
                </a:moveTo>
                <a:lnTo>
                  <a:pt x="2923252" y="0"/>
                </a:lnTo>
                <a:lnTo>
                  <a:pt x="2923252" y="1136413"/>
                </a:lnTo>
                <a:lnTo>
                  <a:pt x="0" y="1136413"/>
                </a:lnTo>
                <a:lnTo>
                  <a:pt x="0" y="0"/>
                </a:lnTo>
                <a:close/>
              </a:path>
            </a:pathLst>
          </a:custGeom>
          <a:blipFill>
            <a:blip r:embed="rId9"/>
            <a:stretch>
              <a:fillRect l="0" t="0" r="0" b="-103"/>
            </a:stretch>
          </a:blipFill>
        </p:spPr>
      </p:sp>
      <p:sp>
        <p:nvSpPr>
          <p:cNvPr name="Freeform 10" id="10"/>
          <p:cNvSpPr/>
          <p:nvPr/>
        </p:nvSpPr>
        <p:spPr>
          <a:xfrm flipH="false" flipV="false" rot="0">
            <a:off x="2054490" y="7812753"/>
            <a:ext cx="2756184" cy="1922438"/>
          </a:xfrm>
          <a:custGeom>
            <a:avLst/>
            <a:gdLst/>
            <a:ahLst/>
            <a:cxnLst/>
            <a:rect r="r" b="b" t="t" l="l"/>
            <a:pathLst>
              <a:path h="1922438" w="2756184">
                <a:moveTo>
                  <a:pt x="0" y="0"/>
                </a:moveTo>
                <a:lnTo>
                  <a:pt x="2756184" y="0"/>
                </a:lnTo>
                <a:lnTo>
                  <a:pt x="2756184" y="1922438"/>
                </a:lnTo>
                <a:lnTo>
                  <a:pt x="0" y="1922438"/>
                </a:lnTo>
                <a:lnTo>
                  <a:pt x="0" y="0"/>
                </a:lnTo>
                <a:close/>
              </a:path>
            </a:pathLst>
          </a:custGeom>
          <a:blipFill>
            <a:blip r:embed="rId10"/>
            <a:stretch>
              <a:fillRect l="0" t="0" r="0" b="-80"/>
            </a:stretch>
          </a:blipFill>
        </p:spPr>
      </p:sp>
      <p:sp>
        <p:nvSpPr>
          <p:cNvPr name="Freeform 11" id="11"/>
          <p:cNvSpPr/>
          <p:nvPr/>
        </p:nvSpPr>
        <p:spPr>
          <a:xfrm flipH="false" flipV="false" rot="0">
            <a:off x="5623850" y="7430028"/>
            <a:ext cx="5566861" cy="2470296"/>
          </a:xfrm>
          <a:custGeom>
            <a:avLst/>
            <a:gdLst/>
            <a:ahLst/>
            <a:cxnLst/>
            <a:rect r="r" b="b" t="t" l="l"/>
            <a:pathLst>
              <a:path h="2470296" w="5566861">
                <a:moveTo>
                  <a:pt x="0" y="0"/>
                </a:moveTo>
                <a:lnTo>
                  <a:pt x="5566861" y="0"/>
                </a:lnTo>
                <a:lnTo>
                  <a:pt x="5566861" y="2470296"/>
                </a:lnTo>
                <a:lnTo>
                  <a:pt x="0" y="2470296"/>
                </a:lnTo>
                <a:lnTo>
                  <a:pt x="0" y="0"/>
                </a:lnTo>
                <a:close/>
              </a:path>
            </a:pathLst>
          </a:custGeom>
          <a:blipFill>
            <a:blip r:embed="rId11"/>
            <a:stretch>
              <a:fillRect l="0" t="0" r="0" b="-71"/>
            </a:stretch>
          </a:blipFill>
        </p:spPr>
      </p:sp>
      <p:sp>
        <p:nvSpPr>
          <p:cNvPr name="TextBox 12" id="12"/>
          <p:cNvSpPr txBox="true"/>
          <p:nvPr/>
        </p:nvSpPr>
        <p:spPr>
          <a:xfrm rot="0">
            <a:off x="680140" y="2505959"/>
            <a:ext cx="16093800" cy="3589493"/>
          </a:xfrm>
          <a:prstGeom prst="rect">
            <a:avLst/>
          </a:prstGeom>
        </p:spPr>
        <p:txBody>
          <a:bodyPr anchor="t" rtlCol="false" tIns="0" lIns="0" bIns="0" rIns="0">
            <a:spAutoFit/>
          </a:bodyPr>
          <a:lstStyle/>
          <a:p>
            <a:pPr algn="l" marL="909222" indent="-303074" lvl="2">
              <a:lnSpc>
                <a:spcPts val="5375"/>
              </a:lnSpc>
              <a:buFont typeface="Arial"/>
              <a:buChar char="⚬"/>
            </a:pPr>
            <a:r>
              <a:rPr lang="en-US" sz="3199">
                <a:solidFill>
                  <a:srgbClr val="000000"/>
                </a:solidFill>
                <a:latin typeface="Montserrat"/>
                <a:ea typeface="Montserrat"/>
                <a:cs typeface="Montserrat"/>
                <a:sym typeface="Montserrat"/>
              </a:rPr>
              <a:t>Universal Serial Bus (USB) is a type of </a:t>
            </a:r>
            <a:r>
              <a:rPr lang="en-US" b="true" sz="3199" u="sng">
                <a:solidFill>
                  <a:srgbClr val="000000"/>
                </a:solidFill>
                <a:latin typeface="Montserrat Bold"/>
                <a:ea typeface="Montserrat Bold"/>
                <a:cs typeface="Montserrat Bold"/>
                <a:sym typeface="Montserrat Bold"/>
              </a:rPr>
              <a:t>serial</a:t>
            </a:r>
            <a:r>
              <a:rPr lang="en-US" sz="3199">
                <a:solidFill>
                  <a:srgbClr val="000000"/>
                </a:solidFill>
                <a:latin typeface="Montserrat"/>
                <a:ea typeface="Montserrat"/>
                <a:cs typeface="Montserrat"/>
                <a:sym typeface="Montserrat"/>
              </a:rPr>
              <a:t> data transmission. </a:t>
            </a:r>
          </a:p>
          <a:p>
            <a:pPr algn="l" marL="909222" indent="-303074" lvl="2">
              <a:lnSpc>
                <a:spcPts val="5375"/>
              </a:lnSpc>
              <a:buFont typeface="Arial"/>
              <a:buChar char="⚬"/>
            </a:pPr>
            <a:r>
              <a:rPr lang="en-US" sz="3199">
                <a:solidFill>
                  <a:srgbClr val="000000"/>
                </a:solidFill>
                <a:latin typeface="Montserrat"/>
                <a:ea typeface="Montserrat"/>
                <a:cs typeface="Montserrat"/>
                <a:sym typeface="Montserrat"/>
              </a:rPr>
              <a:t>Designed to replace older port types, USB has become the most </a:t>
            </a:r>
            <a:r>
              <a:rPr lang="en-US" b="true" sz="3199" u="sng">
                <a:solidFill>
                  <a:srgbClr val="000000"/>
                </a:solidFill>
                <a:latin typeface="Montserrat Bold"/>
                <a:ea typeface="Montserrat Bold"/>
                <a:cs typeface="Montserrat Bold"/>
                <a:sym typeface="Montserrat Bold"/>
              </a:rPr>
              <a:t>common</a:t>
            </a:r>
            <a:r>
              <a:rPr lang="en-US" sz="3199">
                <a:solidFill>
                  <a:srgbClr val="000000"/>
                </a:solidFill>
                <a:latin typeface="Montserrat"/>
                <a:ea typeface="Montserrat"/>
                <a:cs typeface="Montserrat"/>
                <a:sym typeface="Montserrat"/>
              </a:rPr>
              <a:t> input/output port on computers.</a:t>
            </a:r>
          </a:p>
          <a:p>
            <a:pPr algn="l" marL="909222" indent="-303074" lvl="2">
              <a:lnSpc>
                <a:spcPts val="5375"/>
              </a:lnSpc>
              <a:buFont typeface="Arial"/>
              <a:buChar char="⚬"/>
            </a:pPr>
            <a:r>
              <a:rPr lang="en-US" sz="3199">
                <a:solidFill>
                  <a:srgbClr val="000000"/>
                </a:solidFill>
                <a:latin typeface="Montserrat"/>
                <a:ea typeface="Montserrat"/>
                <a:cs typeface="Montserrat"/>
                <a:sym typeface="Montserrat"/>
              </a:rPr>
              <a:t> It has standardized data transfer between devices and computers, supporting both </a:t>
            </a:r>
            <a:r>
              <a:rPr lang="en-US" b="true" sz="3199" u="sng">
                <a:solidFill>
                  <a:srgbClr val="000000"/>
                </a:solidFill>
                <a:latin typeface="Montserrat Bold"/>
                <a:ea typeface="Montserrat Bold"/>
                <a:cs typeface="Montserrat Bold"/>
                <a:sym typeface="Montserrat Bold"/>
              </a:rPr>
              <a:t>half-duplex and full-duplex data transmission</a:t>
            </a:r>
            <a:r>
              <a:rPr lang="en-US" sz="3199">
                <a:solidFill>
                  <a:srgbClr val="000000"/>
                </a:solidFill>
                <a:latin typeface="Montserrat"/>
                <a:ea typeface="Montserrat"/>
                <a:cs typeface="Montserrat"/>
                <a:sym typeface="Montserrat"/>
              </a:rPr>
              <a:t>.</a:t>
            </a:r>
          </a:p>
        </p:txBody>
      </p:sp>
      <p:sp>
        <p:nvSpPr>
          <p:cNvPr name="Freeform 13" id="13"/>
          <p:cNvSpPr/>
          <p:nvPr/>
        </p:nvSpPr>
        <p:spPr>
          <a:xfrm flipH="false" flipV="false" rot="0">
            <a:off x="12299146" y="7430030"/>
            <a:ext cx="3890964" cy="2140030"/>
          </a:xfrm>
          <a:custGeom>
            <a:avLst/>
            <a:gdLst/>
            <a:ahLst/>
            <a:cxnLst/>
            <a:rect r="r" b="b" t="t" l="l"/>
            <a:pathLst>
              <a:path h="2140030" w="3890964">
                <a:moveTo>
                  <a:pt x="0" y="0"/>
                </a:moveTo>
                <a:lnTo>
                  <a:pt x="3890964" y="0"/>
                </a:lnTo>
                <a:lnTo>
                  <a:pt x="3890964" y="2140030"/>
                </a:lnTo>
                <a:lnTo>
                  <a:pt x="0" y="2140030"/>
                </a:lnTo>
                <a:lnTo>
                  <a:pt x="0" y="0"/>
                </a:lnTo>
                <a:close/>
              </a:path>
            </a:pathLst>
          </a:custGeom>
          <a:blipFill>
            <a:blip r:embed="rId12"/>
            <a:stretch>
              <a:fillRect l="0" t="0" r="0" b="0"/>
            </a:stretch>
          </a:blipFill>
        </p:spPr>
      </p:sp>
      <p:sp>
        <p:nvSpPr>
          <p:cNvPr name="TextBox 14" id="14"/>
          <p:cNvSpPr txBox="true"/>
          <p:nvPr/>
        </p:nvSpPr>
        <p:spPr>
          <a:xfrm rot="0">
            <a:off x="3811542" y="246729"/>
            <a:ext cx="9670572" cy="1516370"/>
          </a:xfrm>
          <a:prstGeom prst="rect">
            <a:avLst/>
          </a:prstGeom>
        </p:spPr>
        <p:txBody>
          <a:bodyPr anchor="t" rtlCol="false" tIns="0" lIns="0" bIns="0" rIns="0">
            <a:spAutoFit/>
          </a:bodyPr>
          <a:lstStyle/>
          <a:p>
            <a:pPr algn="ctr">
              <a:lnSpc>
                <a:spcPts val="9744"/>
              </a:lnSpc>
            </a:pPr>
            <a:r>
              <a:rPr lang="en-US" sz="5800">
                <a:solidFill>
                  <a:srgbClr val="000000"/>
                </a:solidFill>
                <a:latin typeface="Montserrat"/>
                <a:ea typeface="Montserrat"/>
                <a:cs typeface="Montserrat"/>
                <a:sym typeface="Montserrat"/>
              </a:rPr>
              <a:t>Universal Serial Bus (USB)</a:t>
            </a:r>
          </a:p>
        </p:txBody>
      </p:sp>
      <p:grpSp>
        <p:nvGrpSpPr>
          <p:cNvPr name="Group 15" id="15"/>
          <p:cNvGrpSpPr/>
          <p:nvPr/>
        </p:nvGrpSpPr>
        <p:grpSpPr>
          <a:xfrm rot="0">
            <a:off x="2537237" y="167332"/>
            <a:ext cx="13213526" cy="9925515"/>
            <a:chOff x="0" y="0"/>
            <a:chExt cx="17618034" cy="13234020"/>
          </a:xfrm>
        </p:grpSpPr>
        <p:sp>
          <p:nvSpPr>
            <p:cNvPr name="Freeform 16" id="16"/>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13">
                <a:alphaModFix amt="9999"/>
              </a:blip>
              <a:stretch>
                <a:fillRect l="0" t="0" r="0" b="0"/>
              </a:stretch>
            </a:blipFill>
          </p:spPr>
        </p:sp>
        <p:sp>
          <p:nvSpPr>
            <p:cNvPr name="Freeform 17" id="17"/>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14">
                <a:alphaModFix amt="40000"/>
              </a:blip>
              <a:stretch>
                <a:fillRect l="0" t="0" r="0" b="0"/>
              </a:stretch>
            </a:blipFill>
          </p:spPr>
        </p:sp>
        <p:sp>
          <p:nvSpPr>
            <p:cNvPr name="TextBox 18" id="18"/>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15" tooltip="http://www.exampaperspractice.co.uk"/>
                </a:rPr>
                <a:t>www.exampaperspractice.co.uk</a:t>
              </a:r>
            </a:p>
          </p:txBody>
        </p:sp>
      </p:grpSp>
    </p:spTree>
  </p:cSld>
  <p:clrMapOvr>
    <a:masterClrMapping/>
  </p:clrMapOvr>
</p:sld>
</file>

<file path=ppt/slides/slide41.xml><?xml version="1.0" encoding="utf-8"?>
<p:sld xmlns:p="http://schemas.openxmlformats.org/presentationml/2006/main" xmlns:a="http://schemas.openxmlformats.org/drawingml/2006/main" xmlns:r="http://schemas.openxmlformats.org/officeDocument/2006/relationships">
  <p:cSld>
    <p:bg>
      <p:bgPr>
        <a:solidFill>
          <a:srgbClr val="CCE8E1"/>
        </a:solidFill>
      </p:bgPr>
    </p:bg>
    <p:spTree>
      <p:nvGrpSpPr>
        <p:cNvPr id="1" name=""/>
        <p:cNvGrpSpPr/>
        <p:nvPr/>
      </p:nvGrpSpPr>
      <p:grpSpPr>
        <a:xfrm>
          <a:off x="0" y="0"/>
          <a:ext cx="0" cy="0"/>
          <a:chOff x="0" y="0"/>
          <a:chExt cx="0" cy="0"/>
        </a:xfrm>
      </p:grpSpPr>
      <p:grpSp>
        <p:nvGrpSpPr>
          <p:cNvPr name="Group 2" id="2"/>
          <p:cNvGrpSpPr/>
          <p:nvPr/>
        </p:nvGrpSpPr>
        <p:grpSpPr>
          <a:xfrm rot="0">
            <a:off x="17055240" y="-114300"/>
            <a:ext cx="9600" cy="10675800"/>
            <a:chOff x="0" y="0"/>
            <a:chExt cx="12800" cy="14234400"/>
          </a:xfrm>
        </p:grpSpPr>
        <p:sp>
          <p:nvSpPr>
            <p:cNvPr name="Freeform 3" id="3"/>
            <p:cNvSpPr/>
            <p:nvPr/>
          </p:nvSpPr>
          <p:spPr>
            <a:xfrm flipH="false" flipV="false" rot="0">
              <a:off x="0" y="0"/>
              <a:ext cx="12827" cy="14234413"/>
            </a:xfrm>
            <a:custGeom>
              <a:avLst/>
              <a:gdLst/>
              <a:ahLst/>
              <a:cxnLst/>
              <a:rect r="r" b="b" t="t" l="l"/>
              <a:pathLst>
                <a:path h="14234413" w="12827">
                  <a:moveTo>
                    <a:pt x="0" y="0"/>
                  </a:moveTo>
                  <a:lnTo>
                    <a:pt x="12827" y="0"/>
                  </a:lnTo>
                  <a:lnTo>
                    <a:pt x="12827" y="14234413"/>
                  </a:lnTo>
                  <a:lnTo>
                    <a:pt x="0" y="14234413"/>
                  </a:lnTo>
                  <a:close/>
                </a:path>
              </a:pathLst>
            </a:custGeom>
            <a:solidFill>
              <a:srgbClr val="000000"/>
            </a:solidFill>
          </p:spPr>
        </p:sp>
      </p:grpSp>
      <p:sp>
        <p:nvSpPr>
          <p:cNvPr name="Freeform 4" id="4"/>
          <p:cNvSpPr/>
          <p:nvPr/>
        </p:nvSpPr>
        <p:spPr>
          <a:xfrm flipH="false" flipV="false" rot="0">
            <a:off x="17476787" y="8780692"/>
            <a:ext cx="393222" cy="393221"/>
          </a:xfrm>
          <a:custGeom>
            <a:avLst/>
            <a:gdLst/>
            <a:ahLst/>
            <a:cxnLst/>
            <a:rect r="r" b="b" t="t" l="l"/>
            <a:pathLst>
              <a:path h="393221" w="393222">
                <a:moveTo>
                  <a:pt x="0" y="0"/>
                </a:moveTo>
                <a:lnTo>
                  <a:pt x="393221" y="0"/>
                </a:lnTo>
                <a:lnTo>
                  <a:pt x="393221" y="393222"/>
                </a:lnTo>
                <a:lnTo>
                  <a:pt x="0" y="39322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5400000">
            <a:off x="17542922" y="8846827"/>
            <a:ext cx="261669" cy="261669"/>
          </a:xfrm>
          <a:custGeom>
            <a:avLst/>
            <a:gdLst/>
            <a:ahLst/>
            <a:cxnLst/>
            <a:rect r="r" b="b" t="t" l="l"/>
            <a:pathLst>
              <a:path h="261669" w="261669">
                <a:moveTo>
                  <a:pt x="0" y="0"/>
                </a:moveTo>
                <a:lnTo>
                  <a:pt x="261669" y="0"/>
                </a:lnTo>
                <a:lnTo>
                  <a:pt x="261669" y="261670"/>
                </a:lnTo>
                <a:lnTo>
                  <a:pt x="0" y="261670"/>
                </a:lnTo>
                <a:lnTo>
                  <a:pt x="0" y="0"/>
                </a:lnTo>
                <a:close/>
              </a:path>
            </a:pathLst>
          </a:custGeom>
          <a:blipFill>
            <a:blip r:embed="rId5"/>
            <a:stretch>
              <a:fillRect l="0" t="0" r="0" b="0"/>
            </a:stretch>
          </a:blipFill>
        </p:spPr>
      </p:sp>
      <p:sp>
        <p:nvSpPr>
          <p:cNvPr name="Freeform 6" id="6"/>
          <p:cNvSpPr/>
          <p:nvPr/>
        </p:nvSpPr>
        <p:spPr>
          <a:xfrm flipH="false" flipV="false" rot="0">
            <a:off x="17477505" y="9342688"/>
            <a:ext cx="393222" cy="393221"/>
          </a:xfrm>
          <a:custGeom>
            <a:avLst/>
            <a:gdLst/>
            <a:ahLst/>
            <a:cxnLst/>
            <a:rect r="r" b="b" t="t" l="l"/>
            <a:pathLst>
              <a:path h="393221" w="393222">
                <a:moveTo>
                  <a:pt x="0" y="0"/>
                </a:moveTo>
                <a:lnTo>
                  <a:pt x="393222" y="0"/>
                </a:lnTo>
                <a:lnTo>
                  <a:pt x="393222" y="393221"/>
                </a:lnTo>
                <a:lnTo>
                  <a:pt x="0" y="39322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7" id="7"/>
          <p:cNvSpPr/>
          <p:nvPr/>
        </p:nvSpPr>
        <p:spPr>
          <a:xfrm flipH="false" flipV="false" rot="5400000">
            <a:off x="17542922" y="9408104"/>
            <a:ext cx="261669" cy="261669"/>
          </a:xfrm>
          <a:custGeom>
            <a:avLst/>
            <a:gdLst/>
            <a:ahLst/>
            <a:cxnLst/>
            <a:rect r="r" b="b" t="t" l="l"/>
            <a:pathLst>
              <a:path h="261669" w="261669">
                <a:moveTo>
                  <a:pt x="0" y="0"/>
                </a:moveTo>
                <a:lnTo>
                  <a:pt x="261669" y="0"/>
                </a:lnTo>
                <a:lnTo>
                  <a:pt x="261669" y="261669"/>
                </a:lnTo>
                <a:lnTo>
                  <a:pt x="0" y="261669"/>
                </a:lnTo>
                <a:lnTo>
                  <a:pt x="0" y="0"/>
                </a:lnTo>
                <a:close/>
              </a:path>
            </a:pathLst>
          </a:custGeom>
          <a:blipFill>
            <a:blip r:embed="rId5"/>
            <a:stretch>
              <a:fillRect l="0" t="0" r="0" b="0"/>
            </a:stretch>
          </a:blipFill>
        </p:spPr>
      </p:sp>
      <p:sp>
        <p:nvSpPr>
          <p:cNvPr name="Freeform 8" id="8"/>
          <p:cNvSpPr/>
          <p:nvPr/>
        </p:nvSpPr>
        <p:spPr>
          <a:xfrm flipH="false" flipV="false" rot="0">
            <a:off x="17442234" y="720564"/>
            <a:ext cx="463046" cy="308136"/>
          </a:xfrm>
          <a:custGeom>
            <a:avLst/>
            <a:gdLst/>
            <a:ahLst/>
            <a:cxnLst/>
            <a:rect r="r" b="b" t="t" l="l"/>
            <a:pathLst>
              <a:path h="308136" w="463046">
                <a:moveTo>
                  <a:pt x="0" y="0"/>
                </a:moveTo>
                <a:lnTo>
                  <a:pt x="463046" y="0"/>
                </a:lnTo>
                <a:lnTo>
                  <a:pt x="463046" y="308136"/>
                </a:lnTo>
                <a:lnTo>
                  <a:pt x="0" y="308136"/>
                </a:lnTo>
                <a:lnTo>
                  <a:pt x="0" y="0"/>
                </a:lnTo>
                <a:close/>
              </a:path>
            </a:pathLst>
          </a:custGeom>
          <a:blipFill>
            <a:blip r:embed="rId8"/>
            <a:stretch>
              <a:fillRect l="0" t="0" r="0" b="-182"/>
            </a:stretch>
          </a:blipFill>
        </p:spPr>
      </p:sp>
      <p:sp>
        <p:nvSpPr>
          <p:cNvPr name="Freeform 9" id="9"/>
          <p:cNvSpPr/>
          <p:nvPr/>
        </p:nvSpPr>
        <p:spPr>
          <a:xfrm flipH="false" flipV="false" rot="0">
            <a:off x="509330" y="482432"/>
            <a:ext cx="2923253" cy="1136414"/>
          </a:xfrm>
          <a:custGeom>
            <a:avLst/>
            <a:gdLst/>
            <a:ahLst/>
            <a:cxnLst/>
            <a:rect r="r" b="b" t="t" l="l"/>
            <a:pathLst>
              <a:path h="1136414" w="2923253">
                <a:moveTo>
                  <a:pt x="0" y="0"/>
                </a:moveTo>
                <a:lnTo>
                  <a:pt x="2923252" y="0"/>
                </a:lnTo>
                <a:lnTo>
                  <a:pt x="2923252" y="1136413"/>
                </a:lnTo>
                <a:lnTo>
                  <a:pt x="0" y="1136413"/>
                </a:lnTo>
                <a:lnTo>
                  <a:pt x="0" y="0"/>
                </a:lnTo>
                <a:close/>
              </a:path>
            </a:pathLst>
          </a:custGeom>
          <a:blipFill>
            <a:blip r:embed="rId9"/>
            <a:stretch>
              <a:fillRect l="0" t="0" r="0" b="-103"/>
            </a:stretch>
          </a:blipFill>
        </p:spPr>
      </p:sp>
      <p:sp>
        <p:nvSpPr>
          <p:cNvPr name="TextBox 10" id="10"/>
          <p:cNvSpPr txBox="true"/>
          <p:nvPr/>
        </p:nvSpPr>
        <p:spPr>
          <a:xfrm rot="0">
            <a:off x="4034691" y="246729"/>
            <a:ext cx="3992828" cy="1516370"/>
          </a:xfrm>
          <a:prstGeom prst="rect">
            <a:avLst/>
          </a:prstGeom>
        </p:spPr>
        <p:txBody>
          <a:bodyPr anchor="t" rtlCol="false" tIns="0" lIns="0" bIns="0" rIns="0">
            <a:spAutoFit/>
          </a:bodyPr>
          <a:lstStyle/>
          <a:p>
            <a:pPr algn="ctr">
              <a:lnSpc>
                <a:spcPts val="9744"/>
              </a:lnSpc>
            </a:pPr>
            <a:r>
              <a:rPr lang="en-US" sz="5800">
                <a:solidFill>
                  <a:srgbClr val="000000"/>
                </a:solidFill>
                <a:latin typeface="Montserrat"/>
                <a:ea typeface="Montserrat"/>
                <a:cs typeface="Montserrat"/>
                <a:sym typeface="Montserrat"/>
              </a:rPr>
              <a:t>USB Cable</a:t>
            </a:r>
          </a:p>
        </p:txBody>
      </p:sp>
      <p:sp>
        <p:nvSpPr>
          <p:cNvPr name="TextBox 11" id="11"/>
          <p:cNvSpPr txBox="true"/>
          <p:nvPr/>
        </p:nvSpPr>
        <p:spPr>
          <a:xfrm rot="0">
            <a:off x="10010824" y="2243331"/>
            <a:ext cx="6858279" cy="5657461"/>
          </a:xfrm>
          <a:prstGeom prst="rect">
            <a:avLst/>
          </a:prstGeom>
        </p:spPr>
        <p:txBody>
          <a:bodyPr anchor="t" rtlCol="false" tIns="0" lIns="0" bIns="0" rIns="0">
            <a:spAutoFit/>
          </a:bodyPr>
          <a:lstStyle/>
          <a:p>
            <a:pPr algn="l" marL="909222" indent="-303074" lvl="2">
              <a:lnSpc>
                <a:spcPts val="5375"/>
              </a:lnSpc>
              <a:buFont typeface="Arial"/>
              <a:buChar char="⚬"/>
            </a:pPr>
            <a:r>
              <a:rPr lang="en-US" sz="3199">
                <a:solidFill>
                  <a:srgbClr val="000000"/>
                </a:solidFill>
                <a:latin typeface="Montserrat"/>
                <a:ea typeface="Montserrat"/>
                <a:cs typeface="Montserrat"/>
                <a:sym typeface="Montserrat"/>
              </a:rPr>
              <a:t>The USB cable consists of a four-wired shielded cable, with </a:t>
            </a:r>
          </a:p>
          <a:p>
            <a:pPr algn="l" marL="1493407" indent="-373352" lvl="3">
              <a:lnSpc>
                <a:spcPts val="5375"/>
              </a:lnSpc>
              <a:buFont typeface="Arial"/>
              <a:buChar char="￭"/>
            </a:pPr>
            <a:r>
              <a:rPr lang="en-US" sz="3199">
                <a:solidFill>
                  <a:srgbClr val="000000"/>
                </a:solidFill>
                <a:latin typeface="Montserrat"/>
                <a:ea typeface="Montserrat"/>
                <a:cs typeface="Montserrat"/>
                <a:sym typeface="Montserrat"/>
              </a:rPr>
              <a:t>two wires for power (red and black)</a:t>
            </a:r>
          </a:p>
          <a:p>
            <a:pPr algn="l" marL="1493407" indent="-373352" lvl="3">
              <a:lnSpc>
                <a:spcPts val="5375"/>
              </a:lnSpc>
              <a:buFont typeface="Arial"/>
              <a:buChar char="￭"/>
            </a:pPr>
            <a:r>
              <a:rPr lang="en-US" sz="3199">
                <a:solidFill>
                  <a:srgbClr val="000000"/>
                </a:solidFill>
                <a:latin typeface="Montserrat"/>
                <a:ea typeface="Montserrat"/>
                <a:cs typeface="Montserrat"/>
                <a:sym typeface="Montserrat"/>
              </a:rPr>
              <a:t>two wires (white and green) are for data transmission. </a:t>
            </a:r>
          </a:p>
        </p:txBody>
      </p:sp>
      <p:sp>
        <p:nvSpPr>
          <p:cNvPr name="Freeform 12" id="12" descr="USB Pinout, Wiring and How It Works | ElectroSchematicsBack ButtonSearch  IconFilter Icon"/>
          <p:cNvSpPr/>
          <p:nvPr/>
        </p:nvSpPr>
        <p:spPr>
          <a:xfrm flipH="false" flipV="false" rot="0">
            <a:off x="671361" y="2258379"/>
            <a:ext cx="9133490" cy="6850118"/>
          </a:xfrm>
          <a:custGeom>
            <a:avLst/>
            <a:gdLst/>
            <a:ahLst/>
            <a:cxnLst/>
            <a:rect r="r" b="b" t="t" l="l"/>
            <a:pathLst>
              <a:path h="6850118" w="9133490">
                <a:moveTo>
                  <a:pt x="0" y="0"/>
                </a:moveTo>
                <a:lnTo>
                  <a:pt x="9133489" y="0"/>
                </a:lnTo>
                <a:lnTo>
                  <a:pt x="9133489" y="6850117"/>
                </a:lnTo>
                <a:lnTo>
                  <a:pt x="0" y="6850117"/>
                </a:lnTo>
                <a:lnTo>
                  <a:pt x="0" y="0"/>
                </a:lnTo>
                <a:close/>
              </a:path>
            </a:pathLst>
          </a:custGeom>
          <a:blipFill>
            <a:blip r:embed="rId10"/>
            <a:stretch>
              <a:fillRect l="0" t="0" r="0" b="0"/>
            </a:stretch>
          </a:blipFill>
        </p:spPr>
      </p:sp>
      <p:grpSp>
        <p:nvGrpSpPr>
          <p:cNvPr name="Group 13" id="13"/>
          <p:cNvGrpSpPr/>
          <p:nvPr/>
        </p:nvGrpSpPr>
        <p:grpSpPr>
          <a:xfrm rot="0">
            <a:off x="2537237" y="167332"/>
            <a:ext cx="13213526" cy="9925515"/>
            <a:chOff x="0" y="0"/>
            <a:chExt cx="17618034" cy="13234020"/>
          </a:xfrm>
        </p:grpSpPr>
        <p:sp>
          <p:nvSpPr>
            <p:cNvPr name="Freeform 14" id="14"/>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11">
                <a:alphaModFix amt="9999"/>
              </a:blip>
              <a:stretch>
                <a:fillRect l="0" t="0" r="0" b="0"/>
              </a:stretch>
            </a:blipFill>
          </p:spPr>
        </p:sp>
        <p:sp>
          <p:nvSpPr>
            <p:cNvPr name="Freeform 15" id="15"/>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12">
                <a:alphaModFix amt="70000"/>
              </a:blip>
              <a:stretch>
                <a:fillRect l="0" t="0" r="0" b="0"/>
              </a:stretch>
            </a:blipFill>
          </p:spPr>
        </p:sp>
        <p:sp>
          <p:nvSpPr>
            <p:cNvPr name="TextBox 16" id="16"/>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13" tooltip="http://www.exampaperspractice.co.uk"/>
                </a:rPr>
                <a:t>www.exampaperspractice.co.uk</a:t>
              </a:r>
            </a:p>
          </p:txBody>
        </p:sp>
      </p:grpSp>
    </p:spTree>
  </p:cSld>
  <p:clrMapOvr>
    <a:masterClrMapping/>
  </p:clrMapOvr>
</p:sld>
</file>

<file path=ppt/slides/slide42.xml><?xml version="1.0" encoding="utf-8"?>
<p:sld xmlns:p="http://schemas.openxmlformats.org/presentationml/2006/main" xmlns:a="http://schemas.openxmlformats.org/drawingml/2006/main" xmlns:r="http://schemas.openxmlformats.org/officeDocument/2006/relationships">
  <p:cSld>
    <p:bg>
      <p:bgPr>
        <a:solidFill>
          <a:srgbClr val="CCE8E1"/>
        </a:solidFill>
      </p:bgPr>
    </p:bg>
    <p:spTree>
      <p:nvGrpSpPr>
        <p:cNvPr id="1" name=""/>
        <p:cNvGrpSpPr/>
        <p:nvPr/>
      </p:nvGrpSpPr>
      <p:grpSpPr>
        <a:xfrm>
          <a:off x="0" y="0"/>
          <a:ext cx="0" cy="0"/>
          <a:chOff x="0" y="0"/>
          <a:chExt cx="0" cy="0"/>
        </a:xfrm>
      </p:grpSpPr>
      <p:grpSp>
        <p:nvGrpSpPr>
          <p:cNvPr name="Group 2" id="2"/>
          <p:cNvGrpSpPr/>
          <p:nvPr/>
        </p:nvGrpSpPr>
        <p:grpSpPr>
          <a:xfrm rot="0">
            <a:off x="17055240" y="-114300"/>
            <a:ext cx="9600" cy="10675800"/>
            <a:chOff x="0" y="0"/>
            <a:chExt cx="12800" cy="14234400"/>
          </a:xfrm>
        </p:grpSpPr>
        <p:sp>
          <p:nvSpPr>
            <p:cNvPr name="Freeform 3" id="3"/>
            <p:cNvSpPr/>
            <p:nvPr/>
          </p:nvSpPr>
          <p:spPr>
            <a:xfrm flipH="false" flipV="false" rot="0">
              <a:off x="0" y="0"/>
              <a:ext cx="12827" cy="14234413"/>
            </a:xfrm>
            <a:custGeom>
              <a:avLst/>
              <a:gdLst/>
              <a:ahLst/>
              <a:cxnLst/>
              <a:rect r="r" b="b" t="t" l="l"/>
              <a:pathLst>
                <a:path h="14234413" w="12827">
                  <a:moveTo>
                    <a:pt x="0" y="0"/>
                  </a:moveTo>
                  <a:lnTo>
                    <a:pt x="12827" y="0"/>
                  </a:lnTo>
                  <a:lnTo>
                    <a:pt x="12827" y="14234413"/>
                  </a:lnTo>
                  <a:lnTo>
                    <a:pt x="0" y="14234413"/>
                  </a:lnTo>
                  <a:close/>
                </a:path>
              </a:pathLst>
            </a:custGeom>
            <a:solidFill>
              <a:srgbClr val="000000"/>
            </a:solidFill>
          </p:spPr>
        </p:sp>
      </p:grpSp>
      <p:sp>
        <p:nvSpPr>
          <p:cNvPr name="Freeform 4" id="4"/>
          <p:cNvSpPr/>
          <p:nvPr/>
        </p:nvSpPr>
        <p:spPr>
          <a:xfrm flipH="false" flipV="false" rot="0">
            <a:off x="17476787" y="8780692"/>
            <a:ext cx="393222" cy="393221"/>
          </a:xfrm>
          <a:custGeom>
            <a:avLst/>
            <a:gdLst/>
            <a:ahLst/>
            <a:cxnLst/>
            <a:rect r="r" b="b" t="t" l="l"/>
            <a:pathLst>
              <a:path h="393221" w="393222">
                <a:moveTo>
                  <a:pt x="0" y="0"/>
                </a:moveTo>
                <a:lnTo>
                  <a:pt x="393221" y="0"/>
                </a:lnTo>
                <a:lnTo>
                  <a:pt x="393221" y="393222"/>
                </a:lnTo>
                <a:lnTo>
                  <a:pt x="0" y="39322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5400000">
            <a:off x="17542922" y="8846827"/>
            <a:ext cx="261669" cy="261669"/>
          </a:xfrm>
          <a:custGeom>
            <a:avLst/>
            <a:gdLst/>
            <a:ahLst/>
            <a:cxnLst/>
            <a:rect r="r" b="b" t="t" l="l"/>
            <a:pathLst>
              <a:path h="261669" w="261669">
                <a:moveTo>
                  <a:pt x="0" y="0"/>
                </a:moveTo>
                <a:lnTo>
                  <a:pt x="261669" y="0"/>
                </a:lnTo>
                <a:lnTo>
                  <a:pt x="261669" y="261670"/>
                </a:lnTo>
                <a:lnTo>
                  <a:pt x="0" y="261670"/>
                </a:lnTo>
                <a:lnTo>
                  <a:pt x="0" y="0"/>
                </a:lnTo>
                <a:close/>
              </a:path>
            </a:pathLst>
          </a:custGeom>
          <a:blipFill>
            <a:blip r:embed="rId5"/>
            <a:stretch>
              <a:fillRect l="0" t="0" r="0" b="0"/>
            </a:stretch>
          </a:blipFill>
        </p:spPr>
      </p:sp>
      <p:sp>
        <p:nvSpPr>
          <p:cNvPr name="Freeform 6" id="6"/>
          <p:cNvSpPr/>
          <p:nvPr/>
        </p:nvSpPr>
        <p:spPr>
          <a:xfrm flipH="false" flipV="false" rot="0">
            <a:off x="17477505" y="9342688"/>
            <a:ext cx="393222" cy="393221"/>
          </a:xfrm>
          <a:custGeom>
            <a:avLst/>
            <a:gdLst/>
            <a:ahLst/>
            <a:cxnLst/>
            <a:rect r="r" b="b" t="t" l="l"/>
            <a:pathLst>
              <a:path h="393221" w="393222">
                <a:moveTo>
                  <a:pt x="0" y="0"/>
                </a:moveTo>
                <a:lnTo>
                  <a:pt x="393222" y="0"/>
                </a:lnTo>
                <a:lnTo>
                  <a:pt x="393222" y="393221"/>
                </a:lnTo>
                <a:lnTo>
                  <a:pt x="0" y="39322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7" id="7"/>
          <p:cNvSpPr/>
          <p:nvPr/>
        </p:nvSpPr>
        <p:spPr>
          <a:xfrm flipH="false" flipV="false" rot="5400000">
            <a:off x="17542922" y="9408104"/>
            <a:ext cx="261669" cy="261669"/>
          </a:xfrm>
          <a:custGeom>
            <a:avLst/>
            <a:gdLst/>
            <a:ahLst/>
            <a:cxnLst/>
            <a:rect r="r" b="b" t="t" l="l"/>
            <a:pathLst>
              <a:path h="261669" w="261669">
                <a:moveTo>
                  <a:pt x="0" y="0"/>
                </a:moveTo>
                <a:lnTo>
                  <a:pt x="261669" y="0"/>
                </a:lnTo>
                <a:lnTo>
                  <a:pt x="261669" y="261669"/>
                </a:lnTo>
                <a:lnTo>
                  <a:pt x="0" y="261669"/>
                </a:lnTo>
                <a:lnTo>
                  <a:pt x="0" y="0"/>
                </a:lnTo>
                <a:close/>
              </a:path>
            </a:pathLst>
          </a:custGeom>
          <a:blipFill>
            <a:blip r:embed="rId5"/>
            <a:stretch>
              <a:fillRect l="0" t="0" r="0" b="0"/>
            </a:stretch>
          </a:blipFill>
        </p:spPr>
      </p:sp>
      <p:sp>
        <p:nvSpPr>
          <p:cNvPr name="Freeform 8" id="8"/>
          <p:cNvSpPr/>
          <p:nvPr/>
        </p:nvSpPr>
        <p:spPr>
          <a:xfrm flipH="false" flipV="false" rot="0">
            <a:off x="17442234" y="720564"/>
            <a:ext cx="463046" cy="308136"/>
          </a:xfrm>
          <a:custGeom>
            <a:avLst/>
            <a:gdLst/>
            <a:ahLst/>
            <a:cxnLst/>
            <a:rect r="r" b="b" t="t" l="l"/>
            <a:pathLst>
              <a:path h="308136" w="463046">
                <a:moveTo>
                  <a:pt x="0" y="0"/>
                </a:moveTo>
                <a:lnTo>
                  <a:pt x="463046" y="0"/>
                </a:lnTo>
                <a:lnTo>
                  <a:pt x="463046" y="308136"/>
                </a:lnTo>
                <a:lnTo>
                  <a:pt x="0" y="308136"/>
                </a:lnTo>
                <a:lnTo>
                  <a:pt x="0" y="0"/>
                </a:lnTo>
                <a:close/>
              </a:path>
            </a:pathLst>
          </a:custGeom>
          <a:blipFill>
            <a:blip r:embed="rId8"/>
            <a:stretch>
              <a:fillRect l="0" t="0" r="0" b="-182"/>
            </a:stretch>
          </a:blipFill>
        </p:spPr>
      </p:sp>
      <p:sp>
        <p:nvSpPr>
          <p:cNvPr name="Freeform 9" id="9"/>
          <p:cNvSpPr/>
          <p:nvPr/>
        </p:nvSpPr>
        <p:spPr>
          <a:xfrm flipH="false" flipV="false" rot="0">
            <a:off x="509330" y="482432"/>
            <a:ext cx="2923253" cy="1136414"/>
          </a:xfrm>
          <a:custGeom>
            <a:avLst/>
            <a:gdLst/>
            <a:ahLst/>
            <a:cxnLst/>
            <a:rect r="r" b="b" t="t" l="l"/>
            <a:pathLst>
              <a:path h="1136414" w="2923253">
                <a:moveTo>
                  <a:pt x="0" y="0"/>
                </a:moveTo>
                <a:lnTo>
                  <a:pt x="2923252" y="0"/>
                </a:lnTo>
                <a:lnTo>
                  <a:pt x="2923252" y="1136413"/>
                </a:lnTo>
                <a:lnTo>
                  <a:pt x="0" y="1136413"/>
                </a:lnTo>
                <a:lnTo>
                  <a:pt x="0" y="0"/>
                </a:lnTo>
                <a:close/>
              </a:path>
            </a:pathLst>
          </a:custGeom>
          <a:blipFill>
            <a:blip r:embed="rId9"/>
            <a:stretch>
              <a:fillRect l="0" t="0" r="0" b="-103"/>
            </a:stretch>
          </a:blipFill>
        </p:spPr>
      </p:sp>
      <p:sp>
        <p:nvSpPr>
          <p:cNvPr name="TextBox 10" id="10"/>
          <p:cNvSpPr txBox="true"/>
          <p:nvPr/>
        </p:nvSpPr>
        <p:spPr>
          <a:xfrm rot="0">
            <a:off x="3593356" y="329421"/>
            <a:ext cx="14406000" cy="1426011"/>
          </a:xfrm>
          <a:prstGeom prst="rect">
            <a:avLst/>
          </a:prstGeom>
        </p:spPr>
        <p:txBody>
          <a:bodyPr anchor="t" rtlCol="false" tIns="0" lIns="0" bIns="0" rIns="0">
            <a:spAutoFit/>
          </a:bodyPr>
          <a:lstStyle/>
          <a:p>
            <a:pPr algn="l">
              <a:lnSpc>
                <a:spcPts val="5039"/>
              </a:lnSpc>
            </a:pPr>
            <a:r>
              <a:rPr lang="en-US" sz="3000">
                <a:solidFill>
                  <a:srgbClr val="000000"/>
                </a:solidFill>
                <a:latin typeface="Montserrat"/>
                <a:ea typeface="Montserrat"/>
                <a:cs typeface="Montserrat"/>
                <a:sym typeface="Montserrat"/>
              </a:rPr>
              <a:t>When a device is plugged into a computer using one of the </a:t>
            </a:r>
          </a:p>
          <a:p>
            <a:pPr algn="l">
              <a:lnSpc>
                <a:spcPts val="5039"/>
              </a:lnSpc>
            </a:pPr>
            <a:r>
              <a:rPr lang="en-US" sz="3000">
                <a:solidFill>
                  <a:srgbClr val="000000"/>
                </a:solidFill>
                <a:latin typeface="Montserrat"/>
                <a:ea typeface="Montserrat"/>
                <a:cs typeface="Montserrat"/>
                <a:sym typeface="Montserrat"/>
              </a:rPr>
              <a:t>USB ports: </a:t>
            </a:r>
          </a:p>
        </p:txBody>
      </p:sp>
      <p:sp>
        <p:nvSpPr>
          <p:cNvPr name="TextBox 11" id="11"/>
          <p:cNvSpPr txBox="true"/>
          <p:nvPr/>
        </p:nvSpPr>
        <p:spPr>
          <a:xfrm rot="0">
            <a:off x="888398" y="2187222"/>
            <a:ext cx="15305400" cy="6366700"/>
          </a:xfrm>
          <a:prstGeom prst="rect">
            <a:avLst/>
          </a:prstGeom>
        </p:spPr>
        <p:txBody>
          <a:bodyPr anchor="t" rtlCol="false" tIns="0" lIns="0" bIns="0" rIns="0">
            <a:spAutoFit/>
          </a:bodyPr>
          <a:lstStyle/>
          <a:p>
            <a:pPr algn="l" marL="1032499" indent="-344166" lvl="2">
              <a:lnSpc>
                <a:spcPts val="6048"/>
              </a:lnSpc>
              <a:buFont typeface="Arial"/>
              <a:buChar char="⚬"/>
            </a:pPr>
            <a:r>
              <a:rPr lang="en-US" sz="3600">
                <a:solidFill>
                  <a:srgbClr val="000000"/>
                </a:solidFill>
                <a:latin typeface="Montserrat"/>
                <a:ea typeface="Montserrat"/>
                <a:cs typeface="Montserrat"/>
                <a:sym typeface="Montserrat"/>
              </a:rPr>
              <a:t>A computer automatically detects the presence of a device through a small change in </a:t>
            </a:r>
            <a:r>
              <a:rPr lang="en-US" b="true" sz="3600" u="sng">
                <a:solidFill>
                  <a:srgbClr val="000000"/>
                </a:solidFill>
                <a:latin typeface="Montserrat Bold"/>
                <a:ea typeface="Montserrat Bold"/>
                <a:cs typeface="Montserrat Bold"/>
                <a:sym typeface="Montserrat Bold"/>
              </a:rPr>
              <a:t>voltage</a:t>
            </a:r>
            <a:r>
              <a:rPr lang="en-US" sz="3600">
                <a:solidFill>
                  <a:srgbClr val="000000"/>
                </a:solidFill>
                <a:latin typeface="Montserrat"/>
                <a:ea typeface="Montserrat"/>
                <a:cs typeface="Montserrat"/>
                <a:sym typeface="Montserrat"/>
              </a:rPr>
              <a:t> on the USB cable's data signal wires. </a:t>
            </a:r>
          </a:p>
          <a:p>
            <a:pPr algn="l" marL="1032499" indent="-344166" lvl="2">
              <a:lnSpc>
                <a:spcPts val="6048"/>
              </a:lnSpc>
              <a:buFont typeface="Arial"/>
              <a:buChar char="⚬"/>
            </a:pPr>
            <a:r>
              <a:rPr lang="en-US" sz="3600">
                <a:solidFill>
                  <a:srgbClr val="000000"/>
                </a:solidFill>
                <a:latin typeface="Montserrat"/>
                <a:ea typeface="Montserrat"/>
                <a:cs typeface="Montserrat"/>
                <a:sym typeface="Montserrat"/>
              </a:rPr>
              <a:t>The device is then recognized, and the </a:t>
            </a:r>
            <a:r>
              <a:rPr lang="en-US" b="true" sz="3600" u="sng">
                <a:solidFill>
                  <a:srgbClr val="000000"/>
                </a:solidFill>
                <a:latin typeface="Montserrat Bold"/>
                <a:ea typeface="Montserrat Bold"/>
                <a:cs typeface="Montserrat Bold"/>
                <a:sym typeface="Montserrat Bold"/>
              </a:rPr>
              <a:t>appropriate driver</a:t>
            </a:r>
            <a:r>
              <a:rPr lang="en-US" sz="3600">
                <a:solidFill>
                  <a:srgbClr val="000000"/>
                </a:solidFill>
                <a:latin typeface="Montserrat"/>
                <a:ea typeface="Montserrat"/>
                <a:cs typeface="Montserrat"/>
                <a:sym typeface="Montserrat"/>
              </a:rPr>
              <a:t> software is loaded to facilitate communication between the computer and the device. </a:t>
            </a:r>
          </a:p>
          <a:p>
            <a:pPr algn="l" marL="1032499" indent="-344166" lvl="2">
              <a:lnSpc>
                <a:spcPts val="6048"/>
              </a:lnSpc>
              <a:buFont typeface="Arial"/>
              <a:buChar char="⚬"/>
            </a:pPr>
            <a:r>
              <a:rPr lang="en-US" sz="3600">
                <a:solidFill>
                  <a:srgbClr val="000000"/>
                </a:solidFill>
                <a:latin typeface="Montserrat"/>
                <a:ea typeface="Montserrat"/>
                <a:cs typeface="Montserrat"/>
                <a:sym typeface="Montserrat"/>
              </a:rPr>
              <a:t>If the necessary driver software is not available, the user is prompted to </a:t>
            </a:r>
            <a:r>
              <a:rPr lang="en-US" b="true" sz="3600" u="sng">
                <a:solidFill>
                  <a:srgbClr val="000000"/>
                </a:solidFill>
                <a:latin typeface="Montserrat Bold"/>
                <a:ea typeface="Montserrat Bold"/>
                <a:cs typeface="Montserrat Bold"/>
                <a:sym typeface="Montserrat Bold"/>
              </a:rPr>
              <a:t>download</a:t>
            </a:r>
            <a:r>
              <a:rPr lang="en-US" sz="3600">
                <a:solidFill>
                  <a:srgbClr val="000000"/>
                </a:solidFill>
                <a:latin typeface="Montserrat"/>
                <a:ea typeface="Montserrat"/>
                <a:cs typeface="Montserrat"/>
                <a:sym typeface="Montserrat"/>
              </a:rPr>
              <a:t> it.</a:t>
            </a:r>
          </a:p>
        </p:txBody>
      </p:sp>
      <p:grpSp>
        <p:nvGrpSpPr>
          <p:cNvPr name="Group 12" id="12"/>
          <p:cNvGrpSpPr/>
          <p:nvPr/>
        </p:nvGrpSpPr>
        <p:grpSpPr>
          <a:xfrm rot="0">
            <a:off x="2537237" y="167332"/>
            <a:ext cx="13213526" cy="9925515"/>
            <a:chOff x="0" y="0"/>
            <a:chExt cx="17618034" cy="13234020"/>
          </a:xfrm>
        </p:grpSpPr>
        <p:sp>
          <p:nvSpPr>
            <p:cNvPr name="Freeform 13" id="13"/>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10">
                <a:alphaModFix amt="9999"/>
              </a:blip>
              <a:stretch>
                <a:fillRect l="0" t="0" r="0" b="0"/>
              </a:stretch>
            </a:blipFill>
          </p:spPr>
        </p:sp>
        <p:sp>
          <p:nvSpPr>
            <p:cNvPr name="Freeform 14" id="14"/>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11">
                <a:alphaModFix amt="70000"/>
              </a:blip>
              <a:stretch>
                <a:fillRect l="0" t="0" r="0" b="0"/>
              </a:stretch>
            </a:blipFill>
          </p:spPr>
        </p:sp>
        <p:sp>
          <p:nvSpPr>
            <p:cNvPr name="TextBox 15" id="15"/>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12" tooltip="http://www.exampaperspractice.co.uk"/>
                </a:rPr>
                <a:t>www.exampaperspractice.co.uk</a:t>
              </a:r>
            </a:p>
          </p:txBody>
        </p:sp>
      </p:grpSp>
    </p:spTree>
  </p:cSld>
  <p:clrMapOvr>
    <a:masterClrMapping/>
  </p:clrMapOvr>
</p:sld>
</file>

<file path=ppt/slides/slide43.xml><?xml version="1.0" encoding="utf-8"?>
<p:sld xmlns:p="http://schemas.openxmlformats.org/presentationml/2006/main" xmlns:a="http://schemas.openxmlformats.org/drawingml/2006/main" xmlns:r="http://schemas.openxmlformats.org/officeDocument/2006/relationships">
  <p:cSld>
    <p:bg>
      <p:bgPr>
        <a:solidFill>
          <a:srgbClr val="CCE8E1"/>
        </a:solidFill>
      </p:bgPr>
    </p:bg>
    <p:spTree>
      <p:nvGrpSpPr>
        <p:cNvPr id="1" name=""/>
        <p:cNvGrpSpPr/>
        <p:nvPr/>
      </p:nvGrpSpPr>
      <p:grpSpPr>
        <a:xfrm>
          <a:off x="0" y="0"/>
          <a:ext cx="0" cy="0"/>
          <a:chOff x="0" y="0"/>
          <a:chExt cx="0" cy="0"/>
        </a:xfrm>
      </p:grpSpPr>
      <p:grpSp>
        <p:nvGrpSpPr>
          <p:cNvPr name="Group 2" id="2"/>
          <p:cNvGrpSpPr/>
          <p:nvPr/>
        </p:nvGrpSpPr>
        <p:grpSpPr>
          <a:xfrm rot="0">
            <a:off x="17055240" y="-114300"/>
            <a:ext cx="9600" cy="10675800"/>
            <a:chOff x="0" y="0"/>
            <a:chExt cx="12800" cy="14234400"/>
          </a:xfrm>
        </p:grpSpPr>
        <p:sp>
          <p:nvSpPr>
            <p:cNvPr name="Freeform 3" id="3"/>
            <p:cNvSpPr/>
            <p:nvPr/>
          </p:nvSpPr>
          <p:spPr>
            <a:xfrm flipH="false" flipV="false" rot="0">
              <a:off x="0" y="0"/>
              <a:ext cx="12827" cy="14234413"/>
            </a:xfrm>
            <a:custGeom>
              <a:avLst/>
              <a:gdLst/>
              <a:ahLst/>
              <a:cxnLst/>
              <a:rect r="r" b="b" t="t" l="l"/>
              <a:pathLst>
                <a:path h="14234413" w="12827">
                  <a:moveTo>
                    <a:pt x="0" y="0"/>
                  </a:moveTo>
                  <a:lnTo>
                    <a:pt x="12827" y="0"/>
                  </a:lnTo>
                  <a:lnTo>
                    <a:pt x="12827" y="14234413"/>
                  </a:lnTo>
                  <a:lnTo>
                    <a:pt x="0" y="14234413"/>
                  </a:lnTo>
                  <a:close/>
                </a:path>
              </a:pathLst>
            </a:custGeom>
            <a:solidFill>
              <a:srgbClr val="000000"/>
            </a:solidFill>
          </p:spPr>
        </p:sp>
      </p:grpSp>
      <p:sp>
        <p:nvSpPr>
          <p:cNvPr name="Freeform 4" id="4"/>
          <p:cNvSpPr/>
          <p:nvPr/>
        </p:nvSpPr>
        <p:spPr>
          <a:xfrm flipH="false" flipV="false" rot="0">
            <a:off x="17476787" y="8780692"/>
            <a:ext cx="393222" cy="393221"/>
          </a:xfrm>
          <a:custGeom>
            <a:avLst/>
            <a:gdLst/>
            <a:ahLst/>
            <a:cxnLst/>
            <a:rect r="r" b="b" t="t" l="l"/>
            <a:pathLst>
              <a:path h="393221" w="393222">
                <a:moveTo>
                  <a:pt x="0" y="0"/>
                </a:moveTo>
                <a:lnTo>
                  <a:pt x="393221" y="0"/>
                </a:lnTo>
                <a:lnTo>
                  <a:pt x="393221" y="393222"/>
                </a:lnTo>
                <a:lnTo>
                  <a:pt x="0" y="39322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5400000">
            <a:off x="17542922" y="8846827"/>
            <a:ext cx="261669" cy="261669"/>
          </a:xfrm>
          <a:custGeom>
            <a:avLst/>
            <a:gdLst/>
            <a:ahLst/>
            <a:cxnLst/>
            <a:rect r="r" b="b" t="t" l="l"/>
            <a:pathLst>
              <a:path h="261669" w="261669">
                <a:moveTo>
                  <a:pt x="0" y="0"/>
                </a:moveTo>
                <a:lnTo>
                  <a:pt x="261669" y="0"/>
                </a:lnTo>
                <a:lnTo>
                  <a:pt x="261669" y="261670"/>
                </a:lnTo>
                <a:lnTo>
                  <a:pt x="0" y="261670"/>
                </a:lnTo>
                <a:lnTo>
                  <a:pt x="0" y="0"/>
                </a:lnTo>
                <a:close/>
              </a:path>
            </a:pathLst>
          </a:custGeom>
          <a:blipFill>
            <a:blip r:embed="rId5"/>
            <a:stretch>
              <a:fillRect l="0" t="0" r="0" b="0"/>
            </a:stretch>
          </a:blipFill>
        </p:spPr>
      </p:sp>
      <p:sp>
        <p:nvSpPr>
          <p:cNvPr name="Freeform 6" id="6"/>
          <p:cNvSpPr/>
          <p:nvPr/>
        </p:nvSpPr>
        <p:spPr>
          <a:xfrm flipH="false" flipV="false" rot="0">
            <a:off x="17477505" y="9342688"/>
            <a:ext cx="393222" cy="393221"/>
          </a:xfrm>
          <a:custGeom>
            <a:avLst/>
            <a:gdLst/>
            <a:ahLst/>
            <a:cxnLst/>
            <a:rect r="r" b="b" t="t" l="l"/>
            <a:pathLst>
              <a:path h="393221" w="393222">
                <a:moveTo>
                  <a:pt x="0" y="0"/>
                </a:moveTo>
                <a:lnTo>
                  <a:pt x="393222" y="0"/>
                </a:lnTo>
                <a:lnTo>
                  <a:pt x="393222" y="393221"/>
                </a:lnTo>
                <a:lnTo>
                  <a:pt x="0" y="39322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7" id="7"/>
          <p:cNvSpPr/>
          <p:nvPr/>
        </p:nvSpPr>
        <p:spPr>
          <a:xfrm flipH="false" flipV="false" rot="5400000">
            <a:off x="17542922" y="9408104"/>
            <a:ext cx="261669" cy="261669"/>
          </a:xfrm>
          <a:custGeom>
            <a:avLst/>
            <a:gdLst/>
            <a:ahLst/>
            <a:cxnLst/>
            <a:rect r="r" b="b" t="t" l="l"/>
            <a:pathLst>
              <a:path h="261669" w="261669">
                <a:moveTo>
                  <a:pt x="0" y="0"/>
                </a:moveTo>
                <a:lnTo>
                  <a:pt x="261669" y="0"/>
                </a:lnTo>
                <a:lnTo>
                  <a:pt x="261669" y="261669"/>
                </a:lnTo>
                <a:lnTo>
                  <a:pt x="0" y="261669"/>
                </a:lnTo>
                <a:lnTo>
                  <a:pt x="0" y="0"/>
                </a:lnTo>
                <a:close/>
              </a:path>
            </a:pathLst>
          </a:custGeom>
          <a:blipFill>
            <a:blip r:embed="rId5"/>
            <a:stretch>
              <a:fillRect l="0" t="0" r="0" b="0"/>
            </a:stretch>
          </a:blipFill>
        </p:spPr>
      </p:sp>
      <p:sp>
        <p:nvSpPr>
          <p:cNvPr name="Freeform 8" id="8"/>
          <p:cNvSpPr/>
          <p:nvPr/>
        </p:nvSpPr>
        <p:spPr>
          <a:xfrm flipH="false" flipV="false" rot="0">
            <a:off x="17442234" y="720564"/>
            <a:ext cx="463046" cy="308136"/>
          </a:xfrm>
          <a:custGeom>
            <a:avLst/>
            <a:gdLst/>
            <a:ahLst/>
            <a:cxnLst/>
            <a:rect r="r" b="b" t="t" l="l"/>
            <a:pathLst>
              <a:path h="308136" w="463046">
                <a:moveTo>
                  <a:pt x="0" y="0"/>
                </a:moveTo>
                <a:lnTo>
                  <a:pt x="463046" y="0"/>
                </a:lnTo>
                <a:lnTo>
                  <a:pt x="463046" y="308136"/>
                </a:lnTo>
                <a:lnTo>
                  <a:pt x="0" y="308136"/>
                </a:lnTo>
                <a:lnTo>
                  <a:pt x="0" y="0"/>
                </a:lnTo>
                <a:close/>
              </a:path>
            </a:pathLst>
          </a:custGeom>
          <a:blipFill>
            <a:blip r:embed="rId8"/>
            <a:stretch>
              <a:fillRect l="0" t="0" r="0" b="-182"/>
            </a:stretch>
          </a:blipFill>
        </p:spPr>
      </p:sp>
      <p:sp>
        <p:nvSpPr>
          <p:cNvPr name="Freeform 9" id="9"/>
          <p:cNvSpPr/>
          <p:nvPr/>
        </p:nvSpPr>
        <p:spPr>
          <a:xfrm flipH="false" flipV="false" rot="0">
            <a:off x="509330" y="482432"/>
            <a:ext cx="2923253" cy="1136414"/>
          </a:xfrm>
          <a:custGeom>
            <a:avLst/>
            <a:gdLst/>
            <a:ahLst/>
            <a:cxnLst/>
            <a:rect r="r" b="b" t="t" l="l"/>
            <a:pathLst>
              <a:path h="1136414" w="2923253">
                <a:moveTo>
                  <a:pt x="0" y="0"/>
                </a:moveTo>
                <a:lnTo>
                  <a:pt x="2923252" y="0"/>
                </a:lnTo>
                <a:lnTo>
                  <a:pt x="2923252" y="1136413"/>
                </a:lnTo>
                <a:lnTo>
                  <a:pt x="0" y="1136413"/>
                </a:lnTo>
                <a:lnTo>
                  <a:pt x="0" y="0"/>
                </a:lnTo>
                <a:close/>
              </a:path>
            </a:pathLst>
          </a:custGeom>
          <a:blipFill>
            <a:blip r:embed="rId9"/>
            <a:stretch>
              <a:fillRect l="0" t="0" r="0" b="-103"/>
            </a:stretch>
          </a:blipFill>
        </p:spPr>
      </p:sp>
      <p:sp>
        <p:nvSpPr>
          <p:cNvPr name="TextBox 10" id="10"/>
          <p:cNvSpPr txBox="true"/>
          <p:nvPr/>
        </p:nvSpPr>
        <p:spPr>
          <a:xfrm rot="0">
            <a:off x="240104" y="2091497"/>
            <a:ext cx="13528800" cy="7142298"/>
          </a:xfrm>
          <a:prstGeom prst="rect">
            <a:avLst/>
          </a:prstGeom>
        </p:spPr>
        <p:txBody>
          <a:bodyPr anchor="t" rtlCol="false" tIns="0" lIns="0" bIns="0" rIns="0">
            <a:spAutoFit/>
          </a:bodyPr>
          <a:lstStyle/>
          <a:p>
            <a:pPr algn="l" marL="1032499" indent="-344166" lvl="2">
              <a:lnSpc>
                <a:spcPts val="6048"/>
              </a:lnSpc>
              <a:buFont typeface="Arial"/>
              <a:buChar char="⚬"/>
            </a:pPr>
            <a:r>
              <a:rPr lang="en-US" sz="3600">
                <a:solidFill>
                  <a:srgbClr val="000000"/>
                </a:solidFill>
                <a:latin typeface="Montserrat"/>
                <a:ea typeface="Montserrat"/>
                <a:cs typeface="Montserrat"/>
                <a:sym typeface="Montserrat"/>
              </a:rPr>
              <a:t>A new type of USB connector, known as USB-C, is increasingly common in laptops, tablets, and phones. This 24-pin symmetrical connector can be inserted either way into a USB-C port. </a:t>
            </a:r>
          </a:p>
          <a:p>
            <a:pPr algn="l" marL="1032499" indent="-344166" lvl="2">
              <a:lnSpc>
                <a:spcPts val="6048"/>
              </a:lnSpc>
              <a:buFont typeface="Arial"/>
              <a:buChar char="⚬"/>
            </a:pPr>
            <a:r>
              <a:rPr lang="en-US" b="true" sz="3600" u="sng">
                <a:solidFill>
                  <a:srgbClr val="000000"/>
                </a:solidFill>
                <a:latin typeface="Montserrat Bold"/>
                <a:ea typeface="Montserrat Bold"/>
                <a:cs typeface="Montserrat Bold"/>
                <a:sym typeface="Montserrat Bold"/>
              </a:rPr>
              <a:t>Smaller and thinner </a:t>
            </a:r>
            <a:r>
              <a:rPr lang="en-US" sz="3600">
                <a:solidFill>
                  <a:srgbClr val="000000"/>
                </a:solidFill>
                <a:latin typeface="Montserrat"/>
                <a:ea typeface="Montserrat"/>
                <a:cs typeface="Montserrat"/>
                <a:sym typeface="Montserrat"/>
              </a:rPr>
              <a:t>than older USB connectors, USB-C provides 100-watt (20-volt) power connectivity, allowing full-sized devices to be charged. It also supports data transfer speeds of 10 gigabits per second (10 Gbps), enabling 4K video delivery.</a:t>
            </a:r>
          </a:p>
        </p:txBody>
      </p:sp>
      <p:sp>
        <p:nvSpPr>
          <p:cNvPr name="Freeform 11" id="11"/>
          <p:cNvSpPr/>
          <p:nvPr/>
        </p:nvSpPr>
        <p:spPr>
          <a:xfrm flipH="false" flipV="false" rot="0">
            <a:off x="13769295" y="1"/>
            <a:ext cx="3295470" cy="3259799"/>
          </a:xfrm>
          <a:custGeom>
            <a:avLst/>
            <a:gdLst/>
            <a:ahLst/>
            <a:cxnLst/>
            <a:rect r="r" b="b" t="t" l="l"/>
            <a:pathLst>
              <a:path h="3259799" w="3295470">
                <a:moveTo>
                  <a:pt x="0" y="0"/>
                </a:moveTo>
                <a:lnTo>
                  <a:pt x="3295470" y="0"/>
                </a:lnTo>
                <a:lnTo>
                  <a:pt x="3295470" y="3259799"/>
                </a:lnTo>
                <a:lnTo>
                  <a:pt x="0" y="3259799"/>
                </a:lnTo>
                <a:lnTo>
                  <a:pt x="0" y="0"/>
                </a:lnTo>
                <a:close/>
              </a:path>
            </a:pathLst>
          </a:custGeom>
          <a:blipFill>
            <a:blip r:embed="rId10"/>
            <a:stretch>
              <a:fillRect l="0" t="0" r="0" b="-30"/>
            </a:stretch>
          </a:blipFill>
        </p:spPr>
      </p:sp>
      <p:sp>
        <p:nvSpPr>
          <p:cNvPr name="TextBox 12" id="12"/>
          <p:cNvSpPr txBox="true"/>
          <p:nvPr/>
        </p:nvSpPr>
        <p:spPr>
          <a:xfrm rot="0">
            <a:off x="3593356" y="243696"/>
            <a:ext cx="14406000" cy="1138356"/>
          </a:xfrm>
          <a:prstGeom prst="rect">
            <a:avLst/>
          </a:prstGeom>
        </p:spPr>
        <p:txBody>
          <a:bodyPr anchor="t" rtlCol="false" tIns="0" lIns="0" bIns="0" rIns="0">
            <a:spAutoFit/>
          </a:bodyPr>
          <a:lstStyle/>
          <a:p>
            <a:pPr algn="l">
              <a:lnSpc>
                <a:spcPts val="7390"/>
              </a:lnSpc>
            </a:pPr>
            <a:r>
              <a:rPr lang="en-US" sz="4399">
                <a:solidFill>
                  <a:srgbClr val="000000"/>
                </a:solidFill>
                <a:latin typeface="Montserrat"/>
                <a:ea typeface="Montserrat"/>
                <a:cs typeface="Montserrat"/>
                <a:sym typeface="Montserrat"/>
              </a:rPr>
              <a:t>USB-C</a:t>
            </a:r>
          </a:p>
        </p:txBody>
      </p:sp>
      <p:grpSp>
        <p:nvGrpSpPr>
          <p:cNvPr name="Group 13" id="13"/>
          <p:cNvGrpSpPr/>
          <p:nvPr/>
        </p:nvGrpSpPr>
        <p:grpSpPr>
          <a:xfrm rot="0">
            <a:off x="2537237" y="167332"/>
            <a:ext cx="13213526" cy="9925515"/>
            <a:chOff x="0" y="0"/>
            <a:chExt cx="17618034" cy="13234020"/>
          </a:xfrm>
        </p:grpSpPr>
        <p:sp>
          <p:nvSpPr>
            <p:cNvPr name="Freeform 14" id="14"/>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11">
                <a:alphaModFix amt="9999"/>
              </a:blip>
              <a:stretch>
                <a:fillRect l="0" t="0" r="0" b="0"/>
              </a:stretch>
            </a:blipFill>
          </p:spPr>
        </p:sp>
        <p:sp>
          <p:nvSpPr>
            <p:cNvPr name="Freeform 15" id="15"/>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12">
                <a:alphaModFix amt="70000"/>
              </a:blip>
              <a:stretch>
                <a:fillRect l="0" t="0" r="0" b="0"/>
              </a:stretch>
            </a:blipFill>
          </p:spPr>
        </p:sp>
        <p:sp>
          <p:nvSpPr>
            <p:cNvPr name="TextBox 16" id="16"/>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13" tooltip="http://www.exampaperspractice.co.uk"/>
                </a:rPr>
                <a:t>www.exampaperspractice.co.uk</a:t>
              </a:r>
            </a:p>
          </p:txBody>
        </p:sp>
      </p:grpSp>
    </p:spTree>
  </p:cSld>
  <p:clrMapOvr>
    <a:masterClrMapping/>
  </p:clrMapOvr>
</p:sld>
</file>

<file path=ppt/slides/slide44.xml><?xml version="1.0" encoding="utf-8"?>
<p:sld xmlns:p="http://schemas.openxmlformats.org/presentationml/2006/main" xmlns:a="http://schemas.openxmlformats.org/drawingml/2006/main" xmlns:r="http://schemas.openxmlformats.org/officeDocument/2006/relationships">
  <p:cSld>
    <p:bg>
      <p:bgPr>
        <a:solidFill>
          <a:srgbClr val="CCE8E1"/>
        </a:solidFill>
      </p:bgPr>
    </p:bg>
    <p:spTree>
      <p:nvGrpSpPr>
        <p:cNvPr id="1" name=""/>
        <p:cNvGrpSpPr/>
        <p:nvPr/>
      </p:nvGrpSpPr>
      <p:grpSpPr>
        <a:xfrm>
          <a:off x="0" y="0"/>
          <a:ext cx="0" cy="0"/>
          <a:chOff x="0" y="0"/>
          <a:chExt cx="0" cy="0"/>
        </a:xfrm>
      </p:grpSpPr>
      <p:grpSp>
        <p:nvGrpSpPr>
          <p:cNvPr name="Group 2" id="2"/>
          <p:cNvGrpSpPr/>
          <p:nvPr/>
        </p:nvGrpSpPr>
        <p:grpSpPr>
          <a:xfrm rot="0">
            <a:off x="17055240" y="-114300"/>
            <a:ext cx="9600" cy="10675800"/>
            <a:chOff x="0" y="0"/>
            <a:chExt cx="12800" cy="14234400"/>
          </a:xfrm>
        </p:grpSpPr>
        <p:sp>
          <p:nvSpPr>
            <p:cNvPr name="Freeform 3" id="3"/>
            <p:cNvSpPr/>
            <p:nvPr/>
          </p:nvSpPr>
          <p:spPr>
            <a:xfrm flipH="false" flipV="false" rot="0">
              <a:off x="0" y="0"/>
              <a:ext cx="12827" cy="14234413"/>
            </a:xfrm>
            <a:custGeom>
              <a:avLst/>
              <a:gdLst/>
              <a:ahLst/>
              <a:cxnLst/>
              <a:rect r="r" b="b" t="t" l="l"/>
              <a:pathLst>
                <a:path h="14234413" w="12827">
                  <a:moveTo>
                    <a:pt x="0" y="0"/>
                  </a:moveTo>
                  <a:lnTo>
                    <a:pt x="12827" y="0"/>
                  </a:lnTo>
                  <a:lnTo>
                    <a:pt x="12827" y="14234413"/>
                  </a:lnTo>
                  <a:lnTo>
                    <a:pt x="0" y="14234413"/>
                  </a:lnTo>
                  <a:close/>
                </a:path>
              </a:pathLst>
            </a:custGeom>
            <a:solidFill>
              <a:srgbClr val="000000"/>
            </a:solidFill>
          </p:spPr>
        </p:sp>
      </p:grpSp>
      <p:sp>
        <p:nvSpPr>
          <p:cNvPr name="Freeform 4" id="4"/>
          <p:cNvSpPr/>
          <p:nvPr/>
        </p:nvSpPr>
        <p:spPr>
          <a:xfrm flipH="false" flipV="false" rot="0">
            <a:off x="17476787" y="8780692"/>
            <a:ext cx="393222" cy="393221"/>
          </a:xfrm>
          <a:custGeom>
            <a:avLst/>
            <a:gdLst/>
            <a:ahLst/>
            <a:cxnLst/>
            <a:rect r="r" b="b" t="t" l="l"/>
            <a:pathLst>
              <a:path h="393221" w="393222">
                <a:moveTo>
                  <a:pt x="0" y="0"/>
                </a:moveTo>
                <a:lnTo>
                  <a:pt x="393221" y="0"/>
                </a:lnTo>
                <a:lnTo>
                  <a:pt x="393221" y="393222"/>
                </a:lnTo>
                <a:lnTo>
                  <a:pt x="0" y="39322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5400000">
            <a:off x="17542922" y="8846827"/>
            <a:ext cx="261669" cy="261669"/>
          </a:xfrm>
          <a:custGeom>
            <a:avLst/>
            <a:gdLst/>
            <a:ahLst/>
            <a:cxnLst/>
            <a:rect r="r" b="b" t="t" l="l"/>
            <a:pathLst>
              <a:path h="261669" w="261669">
                <a:moveTo>
                  <a:pt x="0" y="0"/>
                </a:moveTo>
                <a:lnTo>
                  <a:pt x="261669" y="0"/>
                </a:lnTo>
                <a:lnTo>
                  <a:pt x="261669" y="261670"/>
                </a:lnTo>
                <a:lnTo>
                  <a:pt x="0" y="261670"/>
                </a:lnTo>
                <a:lnTo>
                  <a:pt x="0" y="0"/>
                </a:lnTo>
                <a:close/>
              </a:path>
            </a:pathLst>
          </a:custGeom>
          <a:blipFill>
            <a:blip r:embed="rId5"/>
            <a:stretch>
              <a:fillRect l="0" t="0" r="0" b="0"/>
            </a:stretch>
          </a:blipFill>
        </p:spPr>
      </p:sp>
      <p:sp>
        <p:nvSpPr>
          <p:cNvPr name="Freeform 6" id="6"/>
          <p:cNvSpPr/>
          <p:nvPr/>
        </p:nvSpPr>
        <p:spPr>
          <a:xfrm flipH="false" flipV="false" rot="0">
            <a:off x="17477505" y="9342688"/>
            <a:ext cx="393222" cy="393221"/>
          </a:xfrm>
          <a:custGeom>
            <a:avLst/>
            <a:gdLst/>
            <a:ahLst/>
            <a:cxnLst/>
            <a:rect r="r" b="b" t="t" l="l"/>
            <a:pathLst>
              <a:path h="393221" w="393222">
                <a:moveTo>
                  <a:pt x="0" y="0"/>
                </a:moveTo>
                <a:lnTo>
                  <a:pt x="393222" y="0"/>
                </a:lnTo>
                <a:lnTo>
                  <a:pt x="393222" y="393221"/>
                </a:lnTo>
                <a:lnTo>
                  <a:pt x="0" y="39322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7" id="7"/>
          <p:cNvSpPr/>
          <p:nvPr/>
        </p:nvSpPr>
        <p:spPr>
          <a:xfrm flipH="false" flipV="false" rot="5400000">
            <a:off x="17542922" y="9408104"/>
            <a:ext cx="261669" cy="261669"/>
          </a:xfrm>
          <a:custGeom>
            <a:avLst/>
            <a:gdLst/>
            <a:ahLst/>
            <a:cxnLst/>
            <a:rect r="r" b="b" t="t" l="l"/>
            <a:pathLst>
              <a:path h="261669" w="261669">
                <a:moveTo>
                  <a:pt x="0" y="0"/>
                </a:moveTo>
                <a:lnTo>
                  <a:pt x="261669" y="0"/>
                </a:lnTo>
                <a:lnTo>
                  <a:pt x="261669" y="261669"/>
                </a:lnTo>
                <a:lnTo>
                  <a:pt x="0" y="261669"/>
                </a:lnTo>
                <a:lnTo>
                  <a:pt x="0" y="0"/>
                </a:lnTo>
                <a:close/>
              </a:path>
            </a:pathLst>
          </a:custGeom>
          <a:blipFill>
            <a:blip r:embed="rId5"/>
            <a:stretch>
              <a:fillRect l="0" t="0" r="0" b="0"/>
            </a:stretch>
          </a:blipFill>
        </p:spPr>
      </p:sp>
      <p:sp>
        <p:nvSpPr>
          <p:cNvPr name="Freeform 8" id="8"/>
          <p:cNvSpPr/>
          <p:nvPr/>
        </p:nvSpPr>
        <p:spPr>
          <a:xfrm flipH="false" flipV="false" rot="0">
            <a:off x="17442234" y="720564"/>
            <a:ext cx="463046" cy="308136"/>
          </a:xfrm>
          <a:custGeom>
            <a:avLst/>
            <a:gdLst/>
            <a:ahLst/>
            <a:cxnLst/>
            <a:rect r="r" b="b" t="t" l="l"/>
            <a:pathLst>
              <a:path h="308136" w="463046">
                <a:moveTo>
                  <a:pt x="0" y="0"/>
                </a:moveTo>
                <a:lnTo>
                  <a:pt x="463046" y="0"/>
                </a:lnTo>
                <a:lnTo>
                  <a:pt x="463046" y="308136"/>
                </a:lnTo>
                <a:lnTo>
                  <a:pt x="0" y="308136"/>
                </a:lnTo>
                <a:lnTo>
                  <a:pt x="0" y="0"/>
                </a:lnTo>
                <a:close/>
              </a:path>
            </a:pathLst>
          </a:custGeom>
          <a:blipFill>
            <a:blip r:embed="rId8"/>
            <a:stretch>
              <a:fillRect l="0" t="0" r="0" b="-182"/>
            </a:stretch>
          </a:blipFill>
        </p:spPr>
      </p:sp>
      <p:sp>
        <p:nvSpPr>
          <p:cNvPr name="Freeform 9" id="9"/>
          <p:cNvSpPr/>
          <p:nvPr/>
        </p:nvSpPr>
        <p:spPr>
          <a:xfrm flipH="false" flipV="false" rot="0">
            <a:off x="509330" y="482432"/>
            <a:ext cx="2923253" cy="1136414"/>
          </a:xfrm>
          <a:custGeom>
            <a:avLst/>
            <a:gdLst/>
            <a:ahLst/>
            <a:cxnLst/>
            <a:rect r="r" b="b" t="t" l="l"/>
            <a:pathLst>
              <a:path h="1136414" w="2923253">
                <a:moveTo>
                  <a:pt x="0" y="0"/>
                </a:moveTo>
                <a:lnTo>
                  <a:pt x="2923252" y="0"/>
                </a:lnTo>
                <a:lnTo>
                  <a:pt x="2923252" y="1136413"/>
                </a:lnTo>
                <a:lnTo>
                  <a:pt x="0" y="1136413"/>
                </a:lnTo>
                <a:lnTo>
                  <a:pt x="0" y="0"/>
                </a:lnTo>
                <a:close/>
              </a:path>
            </a:pathLst>
          </a:custGeom>
          <a:blipFill>
            <a:blip r:embed="rId9"/>
            <a:stretch>
              <a:fillRect l="0" t="0" r="0" b="-103"/>
            </a:stretch>
          </a:blipFill>
        </p:spPr>
      </p:sp>
      <p:sp>
        <p:nvSpPr>
          <p:cNvPr name="TextBox 10" id="10"/>
          <p:cNvSpPr txBox="true"/>
          <p:nvPr/>
        </p:nvSpPr>
        <p:spPr>
          <a:xfrm rot="0">
            <a:off x="3593356" y="300846"/>
            <a:ext cx="14406000" cy="937523"/>
          </a:xfrm>
          <a:prstGeom prst="rect">
            <a:avLst/>
          </a:prstGeom>
        </p:spPr>
        <p:txBody>
          <a:bodyPr anchor="t" rtlCol="false" tIns="0" lIns="0" bIns="0" rIns="0">
            <a:spAutoFit/>
          </a:bodyPr>
          <a:lstStyle/>
          <a:p>
            <a:pPr algn="l">
              <a:lnSpc>
                <a:spcPts val="6047"/>
              </a:lnSpc>
            </a:pPr>
            <a:r>
              <a:rPr lang="en-US" sz="3600">
                <a:solidFill>
                  <a:srgbClr val="000000"/>
                </a:solidFill>
                <a:latin typeface="Montserrat"/>
                <a:ea typeface="Montserrat"/>
                <a:cs typeface="Montserrat"/>
                <a:sym typeface="Montserrat"/>
              </a:rPr>
              <a:t>Advantages and disadvantages of USB</a:t>
            </a:r>
          </a:p>
        </p:txBody>
      </p:sp>
      <p:grpSp>
        <p:nvGrpSpPr>
          <p:cNvPr name="Group 11" id="11"/>
          <p:cNvGrpSpPr/>
          <p:nvPr/>
        </p:nvGrpSpPr>
        <p:grpSpPr>
          <a:xfrm rot="0">
            <a:off x="1679127" y="2390828"/>
            <a:ext cx="6279030" cy="6848214"/>
            <a:chOff x="0" y="0"/>
            <a:chExt cx="8372040" cy="9130952"/>
          </a:xfrm>
        </p:grpSpPr>
        <p:sp>
          <p:nvSpPr>
            <p:cNvPr name="Freeform 12" id="12"/>
            <p:cNvSpPr/>
            <p:nvPr/>
          </p:nvSpPr>
          <p:spPr>
            <a:xfrm flipH="false" flipV="false" rot="0">
              <a:off x="0" y="0"/>
              <a:ext cx="8372094" cy="9130919"/>
            </a:xfrm>
            <a:custGeom>
              <a:avLst/>
              <a:gdLst/>
              <a:ahLst/>
              <a:cxnLst/>
              <a:rect r="r" b="b" t="t" l="l"/>
              <a:pathLst>
                <a:path h="9130919" w="8372094">
                  <a:moveTo>
                    <a:pt x="0" y="0"/>
                  </a:moveTo>
                  <a:lnTo>
                    <a:pt x="8372094" y="0"/>
                  </a:lnTo>
                  <a:lnTo>
                    <a:pt x="8372094" y="9130919"/>
                  </a:lnTo>
                  <a:lnTo>
                    <a:pt x="0" y="9130919"/>
                  </a:lnTo>
                  <a:close/>
                </a:path>
              </a:pathLst>
            </a:custGeom>
            <a:solidFill>
              <a:srgbClr val="9DD7A4"/>
            </a:solidFill>
          </p:spPr>
        </p:sp>
      </p:grpSp>
      <p:grpSp>
        <p:nvGrpSpPr>
          <p:cNvPr name="Group 13" id="13"/>
          <p:cNvGrpSpPr/>
          <p:nvPr/>
        </p:nvGrpSpPr>
        <p:grpSpPr>
          <a:xfrm rot="0">
            <a:off x="7941801" y="2424238"/>
            <a:ext cx="6437971" cy="6781403"/>
            <a:chOff x="0" y="0"/>
            <a:chExt cx="8583962" cy="9041870"/>
          </a:xfrm>
        </p:grpSpPr>
        <p:sp>
          <p:nvSpPr>
            <p:cNvPr name="Freeform 14" id="14"/>
            <p:cNvSpPr/>
            <p:nvPr/>
          </p:nvSpPr>
          <p:spPr>
            <a:xfrm flipH="false" flipV="false" rot="0">
              <a:off x="0" y="0"/>
              <a:ext cx="8583930" cy="9041892"/>
            </a:xfrm>
            <a:custGeom>
              <a:avLst/>
              <a:gdLst/>
              <a:ahLst/>
              <a:cxnLst/>
              <a:rect r="r" b="b" t="t" l="l"/>
              <a:pathLst>
                <a:path h="9041892" w="8583930">
                  <a:moveTo>
                    <a:pt x="0" y="0"/>
                  </a:moveTo>
                  <a:lnTo>
                    <a:pt x="8583930" y="0"/>
                  </a:lnTo>
                  <a:lnTo>
                    <a:pt x="8583930" y="9041892"/>
                  </a:lnTo>
                  <a:lnTo>
                    <a:pt x="0" y="9041892"/>
                  </a:lnTo>
                  <a:close/>
                </a:path>
              </a:pathLst>
            </a:custGeom>
            <a:solidFill>
              <a:srgbClr val="FF5757"/>
            </a:solidFill>
          </p:spPr>
        </p:sp>
      </p:grpSp>
      <p:sp>
        <p:nvSpPr>
          <p:cNvPr name="TextBox 15" id="15"/>
          <p:cNvSpPr txBox="true"/>
          <p:nvPr/>
        </p:nvSpPr>
        <p:spPr>
          <a:xfrm rot="0">
            <a:off x="1679126" y="2199794"/>
            <a:ext cx="5898000" cy="6551074"/>
          </a:xfrm>
          <a:prstGeom prst="rect">
            <a:avLst/>
          </a:prstGeom>
        </p:spPr>
        <p:txBody>
          <a:bodyPr anchor="t" rtlCol="false" tIns="0" lIns="0" bIns="0" rIns="0">
            <a:spAutoFit/>
          </a:bodyPr>
          <a:lstStyle/>
          <a:p>
            <a:pPr algn="l" marL="978207" indent="-326069" lvl="2">
              <a:lnSpc>
                <a:spcPts val="5544"/>
              </a:lnSpc>
              <a:buFont typeface="Arial"/>
              <a:buChar char="⚬"/>
            </a:pPr>
            <a:r>
              <a:rPr lang="en-US" sz="3300">
                <a:solidFill>
                  <a:srgbClr val="000000"/>
                </a:solidFill>
                <a:latin typeface="Montserrat"/>
                <a:ea typeface="Montserrat"/>
                <a:cs typeface="Montserrat"/>
                <a:sym typeface="Montserrat"/>
              </a:rPr>
              <a:t>Ubiquitous and widely available.</a:t>
            </a:r>
          </a:p>
          <a:p>
            <a:pPr algn="l" marL="978207" indent="-326069" lvl="2">
              <a:lnSpc>
                <a:spcPts val="5544"/>
              </a:lnSpc>
              <a:buFont typeface="Arial"/>
              <a:buChar char="⚬"/>
            </a:pPr>
            <a:r>
              <a:rPr lang="en-US" sz="3300">
                <a:solidFill>
                  <a:srgbClr val="000000"/>
                </a:solidFill>
                <a:latin typeface="Montserrat"/>
                <a:ea typeface="Montserrat"/>
                <a:cs typeface="Montserrat"/>
                <a:sym typeface="Montserrat"/>
              </a:rPr>
              <a:t>Supplies both power and data, eliminating the need for an external power source.</a:t>
            </a:r>
          </a:p>
          <a:p>
            <a:pPr algn="l" marL="978207" indent="-326069" lvl="2">
              <a:lnSpc>
                <a:spcPts val="5544"/>
              </a:lnSpc>
              <a:buFont typeface="Arial"/>
              <a:buChar char="⚬"/>
            </a:pPr>
            <a:r>
              <a:rPr lang="en-US" sz="3300">
                <a:solidFill>
                  <a:srgbClr val="000000"/>
                </a:solidFill>
                <a:latin typeface="Montserrat"/>
                <a:ea typeface="Montserrat"/>
                <a:cs typeface="Montserrat"/>
                <a:sym typeface="Montserrat"/>
              </a:rPr>
              <a:t>Backward compatible when using appropriate adapters.</a:t>
            </a:r>
          </a:p>
        </p:txBody>
      </p:sp>
      <p:sp>
        <p:nvSpPr>
          <p:cNvPr name="TextBox 16" id="16"/>
          <p:cNvSpPr txBox="true"/>
          <p:nvPr/>
        </p:nvSpPr>
        <p:spPr>
          <a:xfrm rot="0">
            <a:off x="8028018" y="2252788"/>
            <a:ext cx="6148200" cy="5901578"/>
          </a:xfrm>
          <a:prstGeom prst="rect">
            <a:avLst/>
          </a:prstGeom>
        </p:spPr>
        <p:txBody>
          <a:bodyPr anchor="t" rtlCol="false" tIns="0" lIns="0" bIns="0" rIns="0">
            <a:spAutoFit/>
          </a:bodyPr>
          <a:lstStyle/>
          <a:p>
            <a:pPr algn="l" marL="1106704" indent="-368901" lvl="2">
              <a:lnSpc>
                <a:spcPts val="6384"/>
              </a:lnSpc>
              <a:buFont typeface="Arial"/>
              <a:buChar char="⚬"/>
            </a:pPr>
            <a:r>
              <a:rPr lang="en-US" sz="3799">
                <a:solidFill>
                  <a:srgbClr val="000000"/>
                </a:solidFill>
                <a:latin typeface="Montserrat"/>
                <a:ea typeface="Montserrat"/>
                <a:cs typeface="Montserrat"/>
                <a:sym typeface="Montserrat"/>
              </a:rPr>
              <a:t>Data transmission speed remains relatively slow.</a:t>
            </a:r>
          </a:p>
          <a:p>
            <a:pPr algn="l" marL="1106704" indent="-368901" lvl="2">
              <a:lnSpc>
                <a:spcPts val="6384"/>
              </a:lnSpc>
              <a:buFont typeface="Arial"/>
              <a:buChar char="⚬"/>
            </a:pPr>
            <a:r>
              <a:rPr lang="en-US" sz="3799">
                <a:solidFill>
                  <a:srgbClr val="000000"/>
                </a:solidFill>
                <a:latin typeface="Montserrat"/>
                <a:ea typeface="Montserrat"/>
                <a:cs typeface="Montserrat"/>
                <a:sym typeface="Montserrat"/>
              </a:rPr>
              <a:t>Transmission quality degrades with cable lengths over 5 meters.</a:t>
            </a:r>
          </a:p>
        </p:txBody>
      </p:sp>
      <p:grpSp>
        <p:nvGrpSpPr>
          <p:cNvPr name="Group 17" id="17"/>
          <p:cNvGrpSpPr/>
          <p:nvPr/>
        </p:nvGrpSpPr>
        <p:grpSpPr>
          <a:xfrm rot="0">
            <a:off x="2537237" y="167332"/>
            <a:ext cx="13213526" cy="9925515"/>
            <a:chOff x="0" y="0"/>
            <a:chExt cx="17618034" cy="13234020"/>
          </a:xfrm>
        </p:grpSpPr>
        <p:sp>
          <p:nvSpPr>
            <p:cNvPr name="Freeform 18" id="18"/>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10">
                <a:alphaModFix amt="9999"/>
              </a:blip>
              <a:stretch>
                <a:fillRect l="0" t="0" r="0" b="0"/>
              </a:stretch>
            </a:blipFill>
          </p:spPr>
        </p:sp>
        <p:sp>
          <p:nvSpPr>
            <p:cNvPr name="Freeform 19" id="19"/>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11">
                <a:alphaModFix amt="40000"/>
              </a:blip>
              <a:stretch>
                <a:fillRect l="0" t="0" r="0" b="0"/>
              </a:stretch>
            </a:blipFill>
          </p:spPr>
        </p:sp>
        <p:sp>
          <p:nvSpPr>
            <p:cNvPr name="TextBox 20" id="20"/>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12" tooltip="http://www.exampaperspractice.co.uk"/>
                </a:rPr>
                <a:t>www.exampaperspractice.co.uk</a:t>
              </a:r>
            </a:p>
          </p:txBody>
        </p:sp>
      </p:grpSp>
    </p:spTree>
  </p:cSld>
  <p:clrMapOvr>
    <a:masterClrMapping/>
  </p:clrMapOvr>
</p:sld>
</file>

<file path=ppt/slides/slide4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46608" y="-357628"/>
            <a:ext cx="4218458" cy="10756353"/>
          </a:xfrm>
          <a:custGeom>
            <a:avLst/>
            <a:gdLst/>
            <a:ahLst/>
            <a:cxnLst/>
            <a:rect r="r" b="b" t="t" l="l"/>
            <a:pathLst>
              <a:path h="10756353" w="4218458">
                <a:moveTo>
                  <a:pt x="0" y="0"/>
                </a:moveTo>
                <a:lnTo>
                  <a:pt x="4218458" y="0"/>
                </a:lnTo>
                <a:lnTo>
                  <a:pt x="4218458" y="10756352"/>
                </a:lnTo>
                <a:lnTo>
                  <a:pt x="0" y="10756352"/>
                </a:lnTo>
                <a:lnTo>
                  <a:pt x="0" y="0"/>
                </a:lnTo>
                <a:close/>
              </a:path>
            </a:pathLst>
          </a:custGeom>
          <a:blipFill>
            <a:blip r:embed="rId2"/>
            <a:stretch>
              <a:fillRect l="-132053" t="0" r="-142279" b="0"/>
            </a:stretch>
          </a:blipFill>
        </p:spPr>
      </p:sp>
      <p:grpSp>
        <p:nvGrpSpPr>
          <p:cNvPr name="Group 3" id="3"/>
          <p:cNvGrpSpPr/>
          <p:nvPr/>
        </p:nvGrpSpPr>
        <p:grpSpPr>
          <a:xfrm rot="0">
            <a:off x="739641" y="8487070"/>
            <a:ext cx="2492568" cy="1985237"/>
            <a:chOff x="0" y="0"/>
            <a:chExt cx="3323424" cy="2646982"/>
          </a:xfrm>
        </p:grpSpPr>
        <p:sp>
          <p:nvSpPr>
            <p:cNvPr name="Freeform 4" id="4"/>
            <p:cNvSpPr/>
            <p:nvPr/>
          </p:nvSpPr>
          <p:spPr>
            <a:xfrm flipH="false" flipV="false" rot="0">
              <a:off x="0" y="0"/>
              <a:ext cx="3323463" cy="2646934"/>
            </a:xfrm>
            <a:custGeom>
              <a:avLst/>
              <a:gdLst/>
              <a:ahLst/>
              <a:cxnLst/>
              <a:rect r="r" b="b" t="t" l="l"/>
              <a:pathLst>
                <a:path h="2646934" w="3323463">
                  <a:moveTo>
                    <a:pt x="0" y="0"/>
                  </a:moveTo>
                  <a:lnTo>
                    <a:pt x="3323463" y="0"/>
                  </a:lnTo>
                  <a:lnTo>
                    <a:pt x="3323463" y="2646934"/>
                  </a:lnTo>
                  <a:lnTo>
                    <a:pt x="0" y="2646934"/>
                  </a:lnTo>
                  <a:close/>
                </a:path>
              </a:pathLst>
            </a:custGeom>
            <a:solidFill>
              <a:srgbClr val="318F9A"/>
            </a:solidFill>
          </p:spPr>
        </p:sp>
      </p:grpSp>
      <p:grpSp>
        <p:nvGrpSpPr>
          <p:cNvPr name="Group 5" id="5"/>
          <p:cNvGrpSpPr/>
          <p:nvPr/>
        </p:nvGrpSpPr>
        <p:grpSpPr>
          <a:xfrm rot="5400000">
            <a:off x="1331730" y="1141317"/>
            <a:ext cx="1188871" cy="1194199"/>
            <a:chOff x="0" y="0"/>
            <a:chExt cx="1585161" cy="1592266"/>
          </a:xfrm>
        </p:grpSpPr>
        <p:sp>
          <p:nvSpPr>
            <p:cNvPr name="Freeform 6" id="6"/>
            <p:cNvSpPr/>
            <p:nvPr/>
          </p:nvSpPr>
          <p:spPr>
            <a:xfrm flipH="false" flipV="false" rot="0">
              <a:off x="0" y="0"/>
              <a:ext cx="1585214" cy="1592326"/>
            </a:xfrm>
            <a:custGeom>
              <a:avLst/>
              <a:gdLst/>
              <a:ahLst/>
              <a:cxnLst/>
              <a:rect r="r" b="b" t="t" l="l"/>
              <a:pathLst>
                <a:path h="1592326" w="1585214">
                  <a:moveTo>
                    <a:pt x="792607" y="0"/>
                  </a:moveTo>
                  <a:cubicBezTo>
                    <a:pt x="1230884" y="1905"/>
                    <a:pt x="1585214" y="357886"/>
                    <a:pt x="1585214" y="796163"/>
                  </a:cubicBezTo>
                  <a:cubicBezTo>
                    <a:pt x="1585214" y="1234440"/>
                    <a:pt x="1230884" y="1590294"/>
                    <a:pt x="792607" y="1592326"/>
                  </a:cubicBezTo>
                  <a:cubicBezTo>
                    <a:pt x="354330" y="1590294"/>
                    <a:pt x="0" y="1234440"/>
                    <a:pt x="0" y="796163"/>
                  </a:cubicBezTo>
                  <a:cubicBezTo>
                    <a:pt x="0" y="357886"/>
                    <a:pt x="354330" y="1905"/>
                    <a:pt x="792607" y="0"/>
                  </a:cubicBezTo>
                  <a:close/>
                </a:path>
              </a:pathLst>
            </a:custGeom>
            <a:solidFill>
              <a:srgbClr val="04383F"/>
            </a:solidFill>
          </p:spPr>
        </p:sp>
      </p:grpSp>
      <p:sp>
        <p:nvSpPr>
          <p:cNvPr name="Freeform 7" id="7"/>
          <p:cNvSpPr/>
          <p:nvPr/>
        </p:nvSpPr>
        <p:spPr>
          <a:xfrm flipH="false" flipV="false" rot="0">
            <a:off x="1807777" y="1706046"/>
            <a:ext cx="835006" cy="835006"/>
          </a:xfrm>
          <a:custGeom>
            <a:avLst/>
            <a:gdLst/>
            <a:ahLst/>
            <a:cxnLst/>
            <a:rect r="r" b="b" t="t" l="l"/>
            <a:pathLst>
              <a:path h="835006" w="835006">
                <a:moveTo>
                  <a:pt x="0" y="0"/>
                </a:moveTo>
                <a:lnTo>
                  <a:pt x="835007" y="0"/>
                </a:lnTo>
                <a:lnTo>
                  <a:pt x="835007" y="835006"/>
                </a:lnTo>
                <a:lnTo>
                  <a:pt x="0" y="83500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8" id="8"/>
          <p:cNvGrpSpPr/>
          <p:nvPr/>
        </p:nvGrpSpPr>
        <p:grpSpPr>
          <a:xfrm rot="0">
            <a:off x="5231058" y="1028700"/>
            <a:ext cx="12579429" cy="177006"/>
            <a:chOff x="0" y="0"/>
            <a:chExt cx="16772572" cy="236008"/>
          </a:xfrm>
        </p:grpSpPr>
        <p:sp>
          <p:nvSpPr>
            <p:cNvPr name="Freeform 9" id="9"/>
            <p:cNvSpPr/>
            <p:nvPr/>
          </p:nvSpPr>
          <p:spPr>
            <a:xfrm flipH="false" flipV="false" rot="0">
              <a:off x="0" y="0"/>
              <a:ext cx="16772510" cy="235966"/>
            </a:xfrm>
            <a:custGeom>
              <a:avLst/>
              <a:gdLst/>
              <a:ahLst/>
              <a:cxnLst/>
              <a:rect r="r" b="b" t="t" l="l"/>
              <a:pathLst>
                <a:path h="235966" w="16772510">
                  <a:moveTo>
                    <a:pt x="0" y="0"/>
                  </a:moveTo>
                  <a:lnTo>
                    <a:pt x="16772510" y="0"/>
                  </a:lnTo>
                  <a:lnTo>
                    <a:pt x="16772510" y="235966"/>
                  </a:lnTo>
                  <a:lnTo>
                    <a:pt x="0" y="235966"/>
                  </a:lnTo>
                  <a:close/>
                </a:path>
              </a:pathLst>
            </a:custGeom>
            <a:solidFill>
              <a:srgbClr val="04383F"/>
            </a:solidFill>
          </p:spPr>
        </p:sp>
      </p:grpSp>
      <p:sp>
        <p:nvSpPr>
          <p:cNvPr name="Freeform 10" id="10"/>
          <p:cNvSpPr/>
          <p:nvPr/>
        </p:nvSpPr>
        <p:spPr>
          <a:xfrm flipH="false" flipV="false" rot="0">
            <a:off x="4564287" y="2322128"/>
            <a:ext cx="13471324" cy="6936173"/>
          </a:xfrm>
          <a:custGeom>
            <a:avLst/>
            <a:gdLst/>
            <a:ahLst/>
            <a:cxnLst/>
            <a:rect r="r" b="b" t="t" l="l"/>
            <a:pathLst>
              <a:path h="6936173" w="13471324">
                <a:moveTo>
                  <a:pt x="0" y="0"/>
                </a:moveTo>
                <a:lnTo>
                  <a:pt x="13471325" y="0"/>
                </a:lnTo>
                <a:lnTo>
                  <a:pt x="13471325" y="6936172"/>
                </a:lnTo>
                <a:lnTo>
                  <a:pt x="0" y="6936172"/>
                </a:lnTo>
                <a:lnTo>
                  <a:pt x="0" y="0"/>
                </a:lnTo>
                <a:close/>
              </a:path>
            </a:pathLst>
          </a:custGeom>
          <a:blipFill>
            <a:blip r:embed="rId5"/>
            <a:stretch>
              <a:fillRect l="0" t="0" r="0" b="0"/>
            </a:stretch>
          </a:blipFill>
        </p:spPr>
      </p:sp>
      <p:sp>
        <p:nvSpPr>
          <p:cNvPr name="TextBox 11" id="11"/>
          <p:cNvSpPr txBox="true"/>
          <p:nvPr/>
        </p:nvSpPr>
        <p:spPr>
          <a:xfrm rot="0">
            <a:off x="5005932" y="68040"/>
            <a:ext cx="13029680" cy="1027335"/>
          </a:xfrm>
          <a:prstGeom prst="rect">
            <a:avLst/>
          </a:prstGeom>
        </p:spPr>
        <p:txBody>
          <a:bodyPr anchor="t" rtlCol="false" tIns="0" lIns="0" bIns="0" rIns="0">
            <a:spAutoFit/>
          </a:bodyPr>
          <a:lstStyle/>
          <a:p>
            <a:pPr algn="just">
              <a:lnSpc>
                <a:spcPts val="7723"/>
              </a:lnSpc>
            </a:pPr>
            <a:r>
              <a:rPr lang="en-US" sz="5517" i="true" spc="606">
                <a:solidFill>
                  <a:srgbClr val="04383F"/>
                </a:solidFill>
                <a:latin typeface="League Spartan"/>
                <a:ea typeface="League Spartan"/>
                <a:cs typeface="League Spartan"/>
                <a:sym typeface="League Spartan"/>
              </a:rPr>
              <a:t>PAST YEAR QUESTIONS</a:t>
            </a:r>
          </a:p>
        </p:txBody>
      </p:sp>
      <p:grpSp>
        <p:nvGrpSpPr>
          <p:cNvPr name="Group 12" id="12"/>
          <p:cNvGrpSpPr/>
          <p:nvPr/>
        </p:nvGrpSpPr>
        <p:grpSpPr>
          <a:xfrm rot="0">
            <a:off x="2537237" y="167332"/>
            <a:ext cx="13213526" cy="9925515"/>
            <a:chOff x="0" y="0"/>
            <a:chExt cx="17618034" cy="13234020"/>
          </a:xfrm>
        </p:grpSpPr>
        <p:sp>
          <p:nvSpPr>
            <p:cNvPr name="Freeform 13" id="13"/>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6">
                <a:alphaModFix amt="9999"/>
              </a:blip>
              <a:stretch>
                <a:fillRect l="0" t="0" r="0" b="0"/>
              </a:stretch>
            </a:blipFill>
          </p:spPr>
        </p:sp>
        <p:sp>
          <p:nvSpPr>
            <p:cNvPr name="Freeform 14" id="14"/>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7">
                <a:alphaModFix amt="40000"/>
              </a:blip>
              <a:stretch>
                <a:fillRect l="0" t="0" r="0" b="0"/>
              </a:stretch>
            </a:blipFill>
          </p:spPr>
        </p:sp>
        <p:sp>
          <p:nvSpPr>
            <p:cNvPr name="TextBox 15" id="15"/>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Tree>
  </p:cSld>
  <p:clrMapOvr>
    <a:masterClrMapping/>
  </p:clrMapOvr>
</p:sld>
</file>

<file path=ppt/slides/slide4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46608" y="-357628"/>
            <a:ext cx="4218458" cy="10756353"/>
          </a:xfrm>
          <a:custGeom>
            <a:avLst/>
            <a:gdLst/>
            <a:ahLst/>
            <a:cxnLst/>
            <a:rect r="r" b="b" t="t" l="l"/>
            <a:pathLst>
              <a:path h="10756353" w="4218458">
                <a:moveTo>
                  <a:pt x="0" y="0"/>
                </a:moveTo>
                <a:lnTo>
                  <a:pt x="4218458" y="0"/>
                </a:lnTo>
                <a:lnTo>
                  <a:pt x="4218458" y="10756352"/>
                </a:lnTo>
                <a:lnTo>
                  <a:pt x="0" y="10756352"/>
                </a:lnTo>
                <a:lnTo>
                  <a:pt x="0" y="0"/>
                </a:lnTo>
                <a:close/>
              </a:path>
            </a:pathLst>
          </a:custGeom>
          <a:blipFill>
            <a:blip r:embed="rId2"/>
            <a:stretch>
              <a:fillRect l="-132053" t="0" r="-142279" b="0"/>
            </a:stretch>
          </a:blipFill>
        </p:spPr>
      </p:sp>
      <p:grpSp>
        <p:nvGrpSpPr>
          <p:cNvPr name="Group 3" id="3"/>
          <p:cNvGrpSpPr/>
          <p:nvPr/>
        </p:nvGrpSpPr>
        <p:grpSpPr>
          <a:xfrm rot="0">
            <a:off x="739641" y="8487070"/>
            <a:ext cx="2492568" cy="1985237"/>
            <a:chOff x="0" y="0"/>
            <a:chExt cx="3323424" cy="2646982"/>
          </a:xfrm>
        </p:grpSpPr>
        <p:sp>
          <p:nvSpPr>
            <p:cNvPr name="Freeform 4" id="4"/>
            <p:cNvSpPr/>
            <p:nvPr/>
          </p:nvSpPr>
          <p:spPr>
            <a:xfrm flipH="false" flipV="false" rot="0">
              <a:off x="0" y="0"/>
              <a:ext cx="3323463" cy="2646934"/>
            </a:xfrm>
            <a:custGeom>
              <a:avLst/>
              <a:gdLst/>
              <a:ahLst/>
              <a:cxnLst/>
              <a:rect r="r" b="b" t="t" l="l"/>
              <a:pathLst>
                <a:path h="2646934" w="3323463">
                  <a:moveTo>
                    <a:pt x="0" y="0"/>
                  </a:moveTo>
                  <a:lnTo>
                    <a:pt x="3323463" y="0"/>
                  </a:lnTo>
                  <a:lnTo>
                    <a:pt x="3323463" y="2646934"/>
                  </a:lnTo>
                  <a:lnTo>
                    <a:pt x="0" y="2646934"/>
                  </a:lnTo>
                  <a:close/>
                </a:path>
              </a:pathLst>
            </a:custGeom>
            <a:solidFill>
              <a:srgbClr val="318F9A"/>
            </a:solidFill>
          </p:spPr>
        </p:sp>
      </p:grpSp>
      <p:grpSp>
        <p:nvGrpSpPr>
          <p:cNvPr name="Group 5" id="5"/>
          <p:cNvGrpSpPr/>
          <p:nvPr/>
        </p:nvGrpSpPr>
        <p:grpSpPr>
          <a:xfrm rot="5400000">
            <a:off x="1331730" y="1141317"/>
            <a:ext cx="1188871" cy="1194199"/>
            <a:chOff x="0" y="0"/>
            <a:chExt cx="1585161" cy="1592266"/>
          </a:xfrm>
        </p:grpSpPr>
        <p:sp>
          <p:nvSpPr>
            <p:cNvPr name="Freeform 6" id="6"/>
            <p:cNvSpPr/>
            <p:nvPr/>
          </p:nvSpPr>
          <p:spPr>
            <a:xfrm flipH="false" flipV="false" rot="0">
              <a:off x="0" y="0"/>
              <a:ext cx="1585214" cy="1592326"/>
            </a:xfrm>
            <a:custGeom>
              <a:avLst/>
              <a:gdLst/>
              <a:ahLst/>
              <a:cxnLst/>
              <a:rect r="r" b="b" t="t" l="l"/>
              <a:pathLst>
                <a:path h="1592326" w="1585214">
                  <a:moveTo>
                    <a:pt x="792607" y="0"/>
                  </a:moveTo>
                  <a:cubicBezTo>
                    <a:pt x="1230884" y="1905"/>
                    <a:pt x="1585214" y="357886"/>
                    <a:pt x="1585214" y="796163"/>
                  </a:cubicBezTo>
                  <a:cubicBezTo>
                    <a:pt x="1585214" y="1234440"/>
                    <a:pt x="1230884" y="1590294"/>
                    <a:pt x="792607" y="1592326"/>
                  </a:cubicBezTo>
                  <a:cubicBezTo>
                    <a:pt x="354330" y="1590294"/>
                    <a:pt x="0" y="1234440"/>
                    <a:pt x="0" y="796163"/>
                  </a:cubicBezTo>
                  <a:cubicBezTo>
                    <a:pt x="0" y="357886"/>
                    <a:pt x="354330" y="1905"/>
                    <a:pt x="792607" y="0"/>
                  </a:cubicBezTo>
                  <a:close/>
                </a:path>
              </a:pathLst>
            </a:custGeom>
            <a:solidFill>
              <a:srgbClr val="04383F"/>
            </a:solidFill>
          </p:spPr>
        </p:sp>
      </p:grpSp>
      <p:sp>
        <p:nvSpPr>
          <p:cNvPr name="Freeform 7" id="7"/>
          <p:cNvSpPr/>
          <p:nvPr/>
        </p:nvSpPr>
        <p:spPr>
          <a:xfrm flipH="false" flipV="false" rot="0">
            <a:off x="1807777" y="1706046"/>
            <a:ext cx="835006" cy="835006"/>
          </a:xfrm>
          <a:custGeom>
            <a:avLst/>
            <a:gdLst/>
            <a:ahLst/>
            <a:cxnLst/>
            <a:rect r="r" b="b" t="t" l="l"/>
            <a:pathLst>
              <a:path h="835006" w="835006">
                <a:moveTo>
                  <a:pt x="0" y="0"/>
                </a:moveTo>
                <a:lnTo>
                  <a:pt x="835007" y="0"/>
                </a:lnTo>
                <a:lnTo>
                  <a:pt x="835007" y="835006"/>
                </a:lnTo>
                <a:lnTo>
                  <a:pt x="0" y="83500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8" id="8"/>
          <p:cNvGrpSpPr/>
          <p:nvPr/>
        </p:nvGrpSpPr>
        <p:grpSpPr>
          <a:xfrm rot="0">
            <a:off x="5231058" y="1028700"/>
            <a:ext cx="12579429" cy="177006"/>
            <a:chOff x="0" y="0"/>
            <a:chExt cx="16772572" cy="236008"/>
          </a:xfrm>
        </p:grpSpPr>
        <p:sp>
          <p:nvSpPr>
            <p:cNvPr name="Freeform 9" id="9"/>
            <p:cNvSpPr/>
            <p:nvPr/>
          </p:nvSpPr>
          <p:spPr>
            <a:xfrm flipH="false" flipV="false" rot="0">
              <a:off x="0" y="0"/>
              <a:ext cx="16772510" cy="235966"/>
            </a:xfrm>
            <a:custGeom>
              <a:avLst/>
              <a:gdLst/>
              <a:ahLst/>
              <a:cxnLst/>
              <a:rect r="r" b="b" t="t" l="l"/>
              <a:pathLst>
                <a:path h="235966" w="16772510">
                  <a:moveTo>
                    <a:pt x="0" y="0"/>
                  </a:moveTo>
                  <a:lnTo>
                    <a:pt x="16772510" y="0"/>
                  </a:lnTo>
                  <a:lnTo>
                    <a:pt x="16772510" y="235966"/>
                  </a:lnTo>
                  <a:lnTo>
                    <a:pt x="0" y="235966"/>
                  </a:lnTo>
                  <a:close/>
                </a:path>
              </a:pathLst>
            </a:custGeom>
            <a:solidFill>
              <a:srgbClr val="04383F"/>
            </a:solidFill>
          </p:spPr>
        </p:sp>
      </p:grpSp>
      <p:sp>
        <p:nvSpPr>
          <p:cNvPr name="Freeform 10" id="10"/>
          <p:cNvSpPr/>
          <p:nvPr/>
        </p:nvSpPr>
        <p:spPr>
          <a:xfrm flipH="false" flipV="false" rot="0">
            <a:off x="4133544" y="3483972"/>
            <a:ext cx="13902066" cy="4049169"/>
          </a:xfrm>
          <a:custGeom>
            <a:avLst/>
            <a:gdLst/>
            <a:ahLst/>
            <a:cxnLst/>
            <a:rect r="r" b="b" t="t" l="l"/>
            <a:pathLst>
              <a:path h="4049169" w="13902066">
                <a:moveTo>
                  <a:pt x="0" y="0"/>
                </a:moveTo>
                <a:lnTo>
                  <a:pt x="13902066" y="0"/>
                </a:lnTo>
                <a:lnTo>
                  <a:pt x="13902066" y="4049169"/>
                </a:lnTo>
                <a:lnTo>
                  <a:pt x="0" y="4049169"/>
                </a:lnTo>
                <a:lnTo>
                  <a:pt x="0" y="0"/>
                </a:lnTo>
                <a:close/>
              </a:path>
            </a:pathLst>
          </a:custGeom>
          <a:blipFill>
            <a:blip r:embed="rId5"/>
            <a:stretch>
              <a:fillRect l="0" t="-2805" r="-1634" b="-10101"/>
            </a:stretch>
          </a:blipFill>
        </p:spPr>
      </p:sp>
      <p:sp>
        <p:nvSpPr>
          <p:cNvPr name="TextBox 11" id="11"/>
          <p:cNvSpPr txBox="true"/>
          <p:nvPr/>
        </p:nvSpPr>
        <p:spPr>
          <a:xfrm rot="0">
            <a:off x="5005932" y="77565"/>
            <a:ext cx="13029680" cy="936231"/>
          </a:xfrm>
          <a:prstGeom prst="rect">
            <a:avLst/>
          </a:prstGeom>
        </p:spPr>
        <p:txBody>
          <a:bodyPr anchor="t" rtlCol="false" tIns="0" lIns="0" bIns="0" rIns="0">
            <a:spAutoFit/>
          </a:bodyPr>
          <a:lstStyle/>
          <a:p>
            <a:pPr algn="just">
              <a:lnSpc>
                <a:spcPts val="7723"/>
              </a:lnSpc>
            </a:pPr>
            <a:r>
              <a:rPr lang="en-US" sz="5517" i="true" spc="606">
                <a:solidFill>
                  <a:srgbClr val="04383F"/>
                </a:solidFill>
                <a:latin typeface="League Spartan"/>
                <a:ea typeface="League Spartan"/>
                <a:cs typeface="League Spartan"/>
                <a:sym typeface="League Spartan"/>
              </a:rPr>
              <a:t>PAST YEAR QUESTIONS</a:t>
            </a:r>
          </a:p>
        </p:txBody>
      </p:sp>
      <p:grpSp>
        <p:nvGrpSpPr>
          <p:cNvPr name="Group 12" id="12"/>
          <p:cNvGrpSpPr/>
          <p:nvPr/>
        </p:nvGrpSpPr>
        <p:grpSpPr>
          <a:xfrm rot="0">
            <a:off x="2537237" y="167332"/>
            <a:ext cx="13213526" cy="9925515"/>
            <a:chOff x="0" y="0"/>
            <a:chExt cx="17618034" cy="13234020"/>
          </a:xfrm>
        </p:grpSpPr>
        <p:sp>
          <p:nvSpPr>
            <p:cNvPr name="Freeform 13" id="13"/>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6">
                <a:alphaModFix amt="9999"/>
              </a:blip>
              <a:stretch>
                <a:fillRect l="0" t="0" r="0" b="0"/>
              </a:stretch>
            </a:blipFill>
          </p:spPr>
        </p:sp>
        <p:sp>
          <p:nvSpPr>
            <p:cNvPr name="Freeform 14" id="14"/>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7">
                <a:alphaModFix amt="40000"/>
              </a:blip>
              <a:stretch>
                <a:fillRect l="0" t="0" r="0" b="0"/>
              </a:stretch>
            </a:blipFill>
          </p:spPr>
        </p:sp>
        <p:sp>
          <p:nvSpPr>
            <p:cNvPr name="TextBox 15" id="15"/>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Tree>
  </p:cSld>
  <p:clrMapOvr>
    <a:masterClrMapping/>
  </p:clrMapOvr>
</p:sld>
</file>

<file path=ppt/slides/slide47.xml><?xml version="1.0" encoding="utf-8"?>
<p:sld xmlns:p="http://schemas.openxmlformats.org/presentationml/2006/main" xmlns:a="http://schemas.openxmlformats.org/drawingml/2006/main" xmlns:r="http://schemas.openxmlformats.org/officeDocument/2006/relationships">
  <p:cSld>
    <p:bg>
      <p:bgPr>
        <a:solidFill>
          <a:srgbClr val="AEF7FF"/>
        </a:solidFill>
      </p:bgPr>
    </p:bg>
    <p:spTree>
      <p:nvGrpSpPr>
        <p:cNvPr id="1" name=""/>
        <p:cNvGrpSpPr/>
        <p:nvPr/>
      </p:nvGrpSpPr>
      <p:grpSpPr>
        <a:xfrm>
          <a:off x="0" y="0"/>
          <a:ext cx="0" cy="0"/>
          <a:chOff x="0" y="0"/>
          <a:chExt cx="0" cy="0"/>
        </a:xfrm>
      </p:grpSpPr>
      <p:grpSp>
        <p:nvGrpSpPr>
          <p:cNvPr name="Group 2" id="2"/>
          <p:cNvGrpSpPr/>
          <p:nvPr/>
        </p:nvGrpSpPr>
        <p:grpSpPr>
          <a:xfrm rot="0">
            <a:off x="17055240" y="-114300"/>
            <a:ext cx="9600" cy="10675800"/>
            <a:chOff x="0" y="0"/>
            <a:chExt cx="12800" cy="14234400"/>
          </a:xfrm>
        </p:grpSpPr>
        <p:sp>
          <p:nvSpPr>
            <p:cNvPr name="Freeform 3" id="3"/>
            <p:cNvSpPr/>
            <p:nvPr/>
          </p:nvSpPr>
          <p:spPr>
            <a:xfrm flipH="false" flipV="false" rot="0">
              <a:off x="0" y="0"/>
              <a:ext cx="12827" cy="14234413"/>
            </a:xfrm>
            <a:custGeom>
              <a:avLst/>
              <a:gdLst/>
              <a:ahLst/>
              <a:cxnLst/>
              <a:rect r="r" b="b" t="t" l="l"/>
              <a:pathLst>
                <a:path h="14234413" w="12827">
                  <a:moveTo>
                    <a:pt x="0" y="0"/>
                  </a:moveTo>
                  <a:lnTo>
                    <a:pt x="12827" y="0"/>
                  </a:lnTo>
                  <a:lnTo>
                    <a:pt x="12827" y="14234413"/>
                  </a:lnTo>
                  <a:lnTo>
                    <a:pt x="0" y="14234413"/>
                  </a:lnTo>
                  <a:close/>
                </a:path>
              </a:pathLst>
            </a:custGeom>
            <a:solidFill>
              <a:srgbClr val="000000"/>
            </a:solidFill>
          </p:spPr>
        </p:sp>
      </p:grpSp>
      <p:sp>
        <p:nvSpPr>
          <p:cNvPr name="Freeform 4" id="4"/>
          <p:cNvSpPr/>
          <p:nvPr/>
        </p:nvSpPr>
        <p:spPr>
          <a:xfrm flipH="false" flipV="false" rot="0">
            <a:off x="17476787" y="8780692"/>
            <a:ext cx="393222" cy="393221"/>
          </a:xfrm>
          <a:custGeom>
            <a:avLst/>
            <a:gdLst/>
            <a:ahLst/>
            <a:cxnLst/>
            <a:rect r="r" b="b" t="t" l="l"/>
            <a:pathLst>
              <a:path h="393221" w="393222">
                <a:moveTo>
                  <a:pt x="0" y="0"/>
                </a:moveTo>
                <a:lnTo>
                  <a:pt x="393221" y="0"/>
                </a:lnTo>
                <a:lnTo>
                  <a:pt x="393221" y="393222"/>
                </a:lnTo>
                <a:lnTo>
                  <a:pt x="0" y="39322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5400000">
            <a:off x="17542922" y="8846827"/>
            <a:ext cx="261669" cy="261669"/>
          </a:xfrm>
          <a:custGeom>
            <a:avLst/>
            <a:gdLst/>
            <a:ahLst/>
            <a:cxnLst/>
            <a:rect r="r" b="b" t="t" l="l"/>
            <a:pathLst>
              <a:path h="261669" w="261669">
                <a:moveTo>
                  <a:pt x="0" y="0"/>
                </a:moveTo>
                <a:lnTo>
                  <a:pt x="261669" y="0"/>
                </a:lnTo>
                <a:lnTo>
                  <a:pt x="261669" y="261670"/>
                </a:lnTo>
                <a:lnTo>
                  <a:pt x="0" y="261670"/>
                </a:lnTo>
                <a:lnTo>
                  <a:pt x="0" y="0"/>
                </a:lnTo>
                <a:close/>
              </a:path>
            </a:pathLst>
          </a:custGeom>
          <a:blipFill>
            <a:blip r:embed="rId5"/>
            <a:stretch>
              <a:fillRect l="0" t="0" r="0" b="0"/>
            </a:stretch>
          </a:blipFill>
        </p:spPr>
      </p:sp>
      <p:sp>
        <p:nvSpPr>
          <p:cNvPr name="Freeform 6" id="6"/>
          <p:cNvSpPr/>
          <p:nvPr/>
        </p:nvSpPr>
        <p:spPr>
          <a:xfrm flipH="false" flipV="false" rot="0">
            <a:off x="17477505" y="9342688"/>
            <a:ext cx="393222" cy="393221"/>
          </a:xfrm>
          <a:custGeom>
            <a:avLst/>
            <a:gdLst/>
            <a:ahLst/>
            <a:cxnLst/>
            <a:rect r="r" b="b" t="t" l="l"/>
            <a:pathLst>
              <a:path h="393221" w="393222">
                <a:moveTo>
                  <a:pt x="0" y="0"/>
                </a:moveTo>
                <a:lnTo>
                  <a:pt x="393222" y="0"/>
                </a:lnTo>
                <a:lnTo>
                  <a:pt x="393222" y="393221"/>
                </a:lnTo>
                <a:lnTo>
                  <a:pt x="0" y="39322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7" id="7"/>
          <p:cNvSpPr/>
          <p:nvPr/>
        </p:nvSpPr>
        <p:spPr>
          <a:xfrm flipH="false" flipV="false" rot="5400000">
            <a:off x="17542922" y="9408104"/>
            <a:ext cx="261669" cy="261669"/>
          </a:xfrm>
          <a:custGeom>
            <a:avLst/>
            <a:gdLst/>
            <a:ahLst/>
            <a:cxnLst/>
            <a:rect r="r" b="b" t="t" l="l"/>
            <a:pathLst>
              <a:path h="261669" w="261669">
                <a:moveTo>
                  <a:pt x="0" y="0"/>
                </a:moveTo>
                <a:lnTo>
                  <a:pt x="261669" y="0"/>
                </a:lnTo>
                <a:lnTo>
                  <a:pt x="261669" y="261669"/>
                </a:lnTo>
                <a:lnTo>
                  <a:pt x="0" y="261669"/>
                </a:lnTo>
                <a:lnTo>
                  <a:pt x="0" y="0"/>
                </a:lnTo>
                <a:close/>
              </a:path>
            </a:pathLst>
          </a:custGeom>
          <a:blipFill>
            <a:blip r:embed="rId5"/>
            <a:stretch>
              <a:fillRect l="0" t="0" r="0" b="0"/>
            </a:stretch>
          </a:blipFill>
        </p:spPr>
      </p:sp>
      <p:sp>
        <p:nvSpPr>
          <p:cNvPr name="Freeform 8" id="8"/>
          <p:cNvSpPr/>
          <p:nvPr/>
        </p:nvSpPr>
        <p:spPr>
          <a:xfrm flipH="false" flipV="false" rot="0">
            <a:off x="17442234" y="720564"/>
            <a:ext cx="463046" cy="308136"/>
          </a:xfrm>
          <a:custGeom>
            <a:avLst/>
            <a:gdLst/>
            <a:ahLst/>
            <a:cxnLst/>
            <a:rect r="r" b="b" t="t" l="l"/>
            <a:pathLst>
              <a:path h="308136" w="463046">
                <a:moveTo>
                  <a:pt x="0" y="0"/>
                </a:moveTo>
                <a:lnTo>
                  <a:pt x="463046" y="0"/>
                </a:lnTo>
                <a:lnTo>
                  <a:pt x="463046" y="308136"/>
                </a:lnTo>
                <a:lnTo>
                  <a:pt x="0" y="308136"/>
                </a:lnTo>
                <a:lnTo>
                  <a:pt x="0" y="0"/>
                </a:lnTo>
                <a:close/>
              </a:path>
            </a:pathLst>
          </a:custGeom>
          <a:blipFill>
            <a:blip r:embed="rId8"/>
            <a:stretch>
              <a:fillRect l="0" t="0" r="0" b="-182"/>
            </a:stretch>
          </a:blipFill>
        </p:spPr>
      </p:sp>
      <p:grpSp>
        <p:nvGrpSpPr>
          <p:cNvPr name="Group 9" id="9"/>
          <p:cNvGrpSpPr/>
          <p:nvPr/>
        </p:nvGrpSpPr>
        <p:grpSpPr>
          <a:xfrm rot="0">
            <a:off x="8602122" y="7343361"/>
            <a:ext cx="6959250" cy="86850"/>
            <a:chOff x="0" y="0"/>
            <a:chExt cx="9279000" cy="115800"/>
          </a:xfrm>
        </p:grpSpPr>
        <p:sp>
          <p:nvSpPr>
            <p:cNvPr name="Freeform 10" id="10"/>
            <p:cNvSpPr/>
            <p:nvPr/>
          </p:nvSpPr>
          <p:spPr>
            <a:xfrm flipH="false" flipV="false" rot="0">
              <a:off x="0" y="0"/>
              <a:ext cx="9279001" cy="115824"/>
            </a:xfrm>
            <a:custGeom>
              <a:avLst/>
              <a:gdLst/>
              <a:ahLst/>
              <a:cxnLst/>
              <a:rect r="r" b="b" t="t" l="l"/>
              <a:pathLst>
                <a:path h="115824" w="9279001">
                  <a:moveTo>
                    <a:pt x="0" y="0"/>
                  </a:moveTo>
                  <a:lnTo>
                    <a:pt x="9279001" y="0"/>
                  </a:lnTo>
                  <a:lnTo>
                    <a:pt x="9279001" y="115824"/>
                  </a:lnTo>
                  <a:lnTo>
                    <a:pt x="0" y="115824"/>
                  </a:lnTo>
                  <a:close/>
                </a:path>
              </a:pathLst>
            </a:custGeom>
            <a:solidFill>
              <a:srgbClr val="000000"/>
            </a:solidFill>
          </p:spPr>
        </p:sp>
      </p:grpSp>
      <p:grpSp>
        <p:nvGrpSpPr>
          <p:cNvPr name="Group 11" id="11"/>
          <p:cNvGrpSpPr/>
          <p:nvPr/>
        </p:nvGrpSpPr>
        <p:grpSpPr>
          <a:xfrm rot="0">
            <a:off x="8591569" y="5997673"/>
            <a:ext cx="6969825" cy="9675"/>
            <a:chOff x="0" y="0"/>
            <a:chExt cx="9293100" cy="12900"/>
          </a:xfrm>
        </p:grpSpPr>
        <p:sp>
          <p:nvSpPr>
            <p:cNvPr name="Freeform 12" id="12"/>
            <p:cNvSpPr/>
            <p:nvPr/>
          </p:nvSpPr>
          <p:spPr>
            <a:xfrm flipH="false" flipV="false" rot="0">
              <a:off x="0" y="0"/>
              <a:ext cx="9293098" cy="12954"/>
            </a:xfrm>
            <a:custGeom>
              <a:avLst/>
              <a:gdLst/>
              <a:ahLst/>
              <a:cxnLst/>
              <a:rect r="r" b="b" t="t" l="l"/>
              <a:pathLst>
                <a:path h="12954" w="9293098">
                  <a:moveTo>
                    <a:pt x="0" y="0"/>
                  </a:moveTo>
                  <a:lnTo>
                    <a:pt x="9293098" y="0"/>
                  </a:lnTo>
                  <a:lnTo>
                    <a:pt x="9293098" y="12954"/>
                  </a:lnTo>
                  <a:lnTo>
                    <a:pt x="0" y="12954"/>
                  </a:lnTo>
                  <a:close/>
                </a:path>
              </a:pathLst>
            </a:custGeom>
            <a:solidFill>
              <a:srgbClr val="000000"/>
            </a:solidFill>
          </p:spPr>
        </p:sp>
      </p:grpSp>
      <p:grpSp>
        <p:nvGrpSpPr>
          <p:cNvPr name="Group 13" id="13"/>
          <p:cNvGrpSpPr/>
          <p:nvPr/>
        </p:nvGrpSpPr>
        <p:grpSpPr>
          <a:xfrm rot="0">
            <a:off x="8591569" y="2972017"/>
            <a:ext cx="6969825" cy="9675"/>
            <a:chOff x="0" y="0"/>
            <a:chExt cx="9293100" cy="12900"/>
          </a:xfrm>
        </p:grpSpPr>
        <p:sp>
          <p:nvSpPr>
            <p:cNvPr name="Freeform 14" id="14"/>
            <p:cNvSpPr/>
            <p:nvPr/>
          </p:nvSpPr>
          <p:spPr>
            <a:xfrm flipH="false" flipV="false" rot="0">
              <a:off x="0" y="0"/>
              <a:ext cx="9293098" cy="12954"/>
            </a:xfrm>
            <a:custGeom>
              <a:avLst/>
              <a:gdLst/>
              <a:ahLst/>
              <a:cxnLst/>
              <a:rect r="r" b="b" t="t" l="l"/>
              <a:pathLst>
                <a:path h="12954" w="9293098">
                  <a:moveTo>
                    <a:pt x="0" y="0"/>
                  </a:moveTo>
                  <a:lnTo>
                    <a:pt x="9293098" y="0"/>
                  </a:lnTo>
                  <a:lnTo>
                    <a:pt x="9293098" y="12954"/>
                  </a:lnTo>
                  <a:lnTo>
                    <a:pt x="0" y="12954"/>
                  </a:lnTo>
                  <a:close/>
                </a:path>
              </a:pathLst>
            </a:custGeom>
            <a:solidFill>
              <a:srgbClr val="000000"/>
            </a:solidFill>
          </p:spPr>
        </p:sp>
      </p:grpSp>
      <p:sp>
        <p:nvSpPr>
          <p:cNvPr name="Freeform 15" id="15"/>
          <p:cNvSpPr/>
          <p:nvPr/>
        </p:nvSpPr>
        <p:spPr>
          <a:xfrm flipH="false" flipV="false" rot="0">
            <a:off x="8939746" y="7912628"/>
            <a:ext cx="226400" cy="226400"/>
          </a:xfrm>
          <a:custGeom>
            <a:avLst/>
            <a:gdLst/>
            <a:ahLst/>
            <a:cxnLst/>
            <a:rect r="r" b="b" t="t" l="l"/>
            <a:pathLst>
              <a:path h="226400" w="226400">
                <a:moveTo>
                  <a:pt x="0" y="0"/>
                </a:moveTo>
                <a:lnTo>
                  <a:pt x="226400" y="0"/>
                </a:lnTo>
                <a:lnTo>
                  <a:pt x="226400" y="226399"/>
                </a:lnTo>
                <a:lnTo>
                  <a:pt x="0" y="226399"/>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6" id="16"/>
          <p:cNvSpPr/>
          <p:nvPr/>
        </p:nvSpPr>
        <p:spPr>
          <a:xfrm flipH="false" flipV="false" rot="0">
            <a:off x="8602122" y="7912628"/>
            <a:ext cx="226400" cy="226400"/>
          </a:xfrm>
          <a:custGeom>
            <a:avLst/>
            <a:gdLst/>
            <a:ahLst/>
            <a:cxnLst/>
            <a:rect r="r" b="b" t="t" l="l"/>
            <a:pathLst>
              <a:path h="226400" w="226400">
                <a:moveTo>
                  <a:pt x="0" y="0"/>
                </a:moveTo>
                <a:lnTo>
                  <a:pt x="226400" y="0"/>
                </a:lnTo>
                <a:lnTo>
                  <a:pt x="226400" y="226399"/>
                </a:lnTo>
                <a:lnTo>
                  <a:pt x="0" y="226399"/>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7" id="17"/>
          <p:cNvSpPr/>
          <p:nvPr/>
        </p:nvSpPr>
        <p:spPr>
          <a:xfrm flipH="false" flipV="false" rot="0">
            <a:off x="9277371" y="7912628"/>
            <a:ext cx="226400" cy="226400"/>
          </a:xfrm>
          <a:custGeom>
            <a:avLst/>
            <a:gdLst/>
            <a:ahLst/>
            <a:cxnLst/>
            <a:rect r="r" b="b" t="t" l="l"/>
            <a:pathLst>
              <a:path h="226400" w="226400">
                <a:moveTo>
                  <a:pt x="0" y="0"/>
                </a:moveTo>
                <a:lnTo>
                  <a:pt x="226399" y="0"/>
                </a:lnTo>
                <a:lnTo>
                  <a:pt x="226399" y="226399"/>
                </a:lnTo>
                <a:lnTo>
                  <a:pt x="0" y="226399"/>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18" id="18"/>
          <p:cNvSpPr txBox="true"/>
          <p:nvPr/>
        </p:nvSpPr>
        <p:spPr>
          <a:xfrm rot="0">
            <a:off x="8581236" y="6375613"/>
            <a:ext cx="5812876" cy="640890"/>
          </a:xfrm>
          <a:prstGeom prst="rect">
            <a:avLst/>
          </a:prstGeom>
        </p:spPr>
        <p:txBody>
          <a:bodyPr anchor="t" rtlCol="false" tIns="0" lIns="0" bIns="0" rIns="0">
            <a:spAutoFit/>
          </a:bodyPr>
          <a:lstStyle/>
          <a:p>
            <a:pPr algn="l">
              <a:lnSpc>
                <a:spcPts val="4030"/>
              </a:lnSpc>
            </a:pPr>
            <a:r>
              <a:rPr lang="en-US" sz="2400">
                <a:solidFill>
                  <a:srgbClr val="000000"/>
                </a:solidFill>
                <a:latin typeface="Anonymous Pro"/>
                <a:ea typeface="Anonymous Pro"/>
                <a:cs typeface="Anonymous Pro"/>
                <a:sym typeface="Anonymous Pro"/>
              </a:rPr>
              <a:t>IGCSE Computer Science</a:t>
            </a:r>
          </a:p>
        </p:txBody>
      </p:sp>
      <p:sp>
        <p:nvSpPr>
          <p:cNvPr name="TextBox 19" id="19"/>
          <p:cNvSpPr txBox="true"/>
          <p:nvPr/>
        </p:nvSpPr>
        <p:spPr>
          <a:xfrm rot="0">
            <a:off x="8591571" y="3346459"/>
            <a:ext cx="7438050" cy="2545437"/>
          </a:xfrm>
          <a:prstGeom prst="rect">
            <a:avLst/>
          </a:prstGeom>
        </p:spPr>
        <p:txBody>
          <a:bodyPr anchor="t" rtlCol="false" tIns="0" lIns="0" bIns="0" rIns="0">
            <a:spAutoFit/>
          </a:bodyPr>
          <a:lstStyle/>
          <a:p>
            <a:pPr algn="l">
              <a:lnSpc>
                <a:spcPts val="9590"/>
              </a:lnSpc>
            </a:pPr>
            <a:r>
              <a:rPr lang="en-US" sz="7200">
                <a:solidFill>
                  <a:srgbClr val="000000"/>
                </a:solidFill>
                <a:latin typeface="Montserrat"/>
                <a:ea typeface="Montserrat"/>
                <a:cs typeface="Montserrat"/>
                <a:sym typeface="Montserrat"/>
              </a:rPr>
              <a:t>Methods of error detection</a:t>
            </a:r>
          </a:p>
        </p:txBody>
      </p:sp>
      <p:sp>
        <p:nvSpPr>
          <p:cNvPr name="TextBox 20" id="20"/>
          <p:cNvSpPr txBox="true"/>
          <p:nvPr/>
        </p:nvSpPr>
        <p:spPr>
          <a:xfrm rot="0">
            <a:off x="8602122" y="1846430"/>
            <a:ext cx="5791950" cy="798731"/>
          </a:xfrm>
          <a:prstGeom prst="rect">
            <a:avLst/>
          </a:prstGeom>
        </p:spPr>
        <p:txBody>
          <a:bodyPr anchor="t" rtlCol="false" tIns="0" lIns="0" bIns="0" rIns="0">
            <a:spAutoFit/>
          </a:bodyPr>
          <a:lstStyle/>
          <a:p>
            <a:pPr algn="l">
              <a:lnSpc>
                <a:spcPts val="5038"/>
              </a:lnSpc>
            </a:pPr>
            <a:r>
              <a:rPr lang="en-US" b="true" sz="3000">
                <a:solidFill>
                  <a:srgbClr val="000000"/>
                </a:solidFill>
                <a:latin typeface="Arimo Bold"/>
                <a:ea typeface="Arimo Bold"/>
                <a:cs typeface="Arimo Bold"/>
                <a:sym typeface="Arimo Bold"/>
              </a:rPr>
              <a:t>Chapter 2.3</a:t>
            </a:r>
          </a:p>
        </p:txBody>
      </p:sp>
      <p:sp>
        <p:nvSpPr>
          <p:cNvPr name="Freeform 21" id="21" descr="Correction, error correction, proofreading, report icon - Download on  Iconfinder"/>
          <p:cNvSpPr/>
          <p:nvPr/>
        </p:nvSpPr>
        <p:spPr>
          <a:xfrm flipH="false" flipV="false" rot="0">
            <a:off x="834838" y="1783110"/>
            <a:ext cx="6720778" cy="6720778"/>
          </a:xfrm>
          <a:custGeom>
            <a:avLst/>
            <a:gdLst/>
            <a:ahLst/>
            <a:cxnLst/>
            <a:rect r="r" b="b" t="t" l="l"/>
            <a:pathLst>
              <a:path h="6720778" w="6720778">
                <a:moveTo>
                  <a:pt x="0" y="0"/>
                </a:moveTo>
                <a:lnTo>
                  <a:pt x="6720779" y="0"/>
                </a:lnTo>
                <a:lnTo>
                  <a:pt x="6720779" y="6720778"/>
                </a:lnTo>
                <a:lnTo>
                  <a:pt x="0" y="6720778"/>
                </a:lnTo>
                <a:lnTo>
                  <a:pt x="0" y="0"/>
                </a:lnTo>
                <a:close/>
              </a:path>
            </a:pathLst>
          </a:custGeom>
          <a:blipFill>
            <a:blip r:embed="rId11"/>
            <a:stretch>
              <a:fillRect l="0" t="0" r="0" b="0"/>
            </a:stretch>
          </a:blipFill>
        </p:spPr>
      </p:sp>
      <p:grpSp>
        <p:nvGrpSpPr>
          <p:cNvPr name="Group 22" id="22"/>
          <p:cNvGrpSpPr/>
          <p:nvPr/>
        </p:nvGrpSpPr>
        <p:grpSpPr>
          <a:xfrm rot="0">
            <a:off x="2537237" y="167332"/>
            <a:ext cx="13213526" cy="9925515"/>
            <a:chOff x="0" y="0"/>
            <a:chExt cx="17618034" cy="13234020"/>
          </a:xfrm>
        </p:grpSpPr>
        <p:sp>
          <p:nvSpPr>
            <p:cNvPr name="Freeform 23" id="23"/>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12">
                <a:alphaModFix amt="9999"/>
              </a:blip>
              <a:stretch>
                <a:fillRect l="0" t="0" r="0" b="0"/>
              </a:stretch>
            </a:blipFill>
          </p:spPr>
        </p:sp>
        <p:sp>
          <p:nvSpPr>
            <p:cNvPr name="Freeform 24" id="24"/>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13">
                <a:alphaModFix amt="70000"/>
              </a:blip>
              <a:stretch>
                <a:fillRect l="0" t="0" r="0" b="0"/>
              </a:stretch>
            </a:blipFill>
          </p:spPr>
        </p:sp>
        <p:sp>
          <p:nvSpPr>
            <p:cNvPr name="TextBox 25" id="25"/>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14" tooltip="http://www.exampaperspractice.co.uk"/>
                </a:rPr>
                <a:t>www.exampaperspractice.co.uk</a:t>
              </a:r>
            </a:p>
          </p:txBody>
        </p:sp>
      </p:grpSp>
    </p:spTree>
  </p:cSld>
  <p:clrMapOvr>
    <a:masterClrMapping/>
  </p:clrMapOvr>
</p:sld>
</file>

<file path=ppt/slides/slide48.xml><?xml version="1.0" encoding="utf-8"?>
<p:sld xmlns:p="http://schemas.openxmlformats.org/presentationml/2006/main" xmlns:a="http://schemas.openxmlformats.org/drawingml/2006/main" xmlns:r="http://schemas.openxmlformats.org/officeDocument/2006/relationships">
  <p:cSld>
    <p:bg>
      <p:bgPr>
        <a:solidFill>
          <a:srgbClr val="AEF7FF"/>
        </a:solidFill>
      </p:bgPr>
    </p:bg>
    <p:spTree>
      <p:nvGrpSpPr>
        <p:cNvPr id="1" name=""/>
        <p:cNvGrpSpPr/>
        <p:nvPr/>
      </p:nvGrpSpPr>
      <p:grpSpPr>
        <a:xfrm>
          <a:off x="0" y="0"/>
          <a:ext cx="0" cy="0"/>
          <a:chOff x="0" y="0"/>
          <a:chExt cx="0" cy="0"/>
        </a:xfrm>
      </p:grpSpPr>
      <p:sp>
        <p:nvSpPr>
          <p:cNvPr name="Freeform 2" id="2"/>
          <p:cNvSpPr/>
          <p:nvPr/>
        </p:nvSpPr>
        <p:spPr>
          <a:xfrm flipH="false" flipV="false" rot="0">
            <a:off x="1028701" y="399240"/>
            <a:ext cx="2420014" cy="2150786"/>
          </a:xfrm>
          <a:custGeom>
            <a:avLst/>
            <a:gdLst/>
            <a:ahLst/>
            <a:cxnLst/>
            <a:rect r="r" b="b" t="t" l="l"/>
            <a:pathLst>
              <a:path h="2150786" w="2420014">
                <a:moveTo>
                  <a:pt x="0" y="0"/>
                </a:moveTo>
                <a:lnTo>
                  <a:pt x="2420015" y="0"/>
                </a:lnTo>
                <a:lnTo>
                  <a:pt x="2420015" y="2150786"/>
                </a:lnTo>
                <a:lnTo>
                  <a:pt x="0" y="2150786"/>
                </a:lnTo>
                <a:lnTo>
                  <a:pt x="0" y="0"/>
                </a:lnTo>
                <a:close/>
              </a:path>
            </a:pathLst>
          </a:custGeom>
          <a:blipFill>
            <a:blip r:embed="rId3"/>
            <a:stretch>
              <a:fillRect l="0" t="0" r="0" b="-15"/>
            </a:stretch>
          </a:blipFill>
        </p:spPr>
      </p:sp>
      <p:sp>
        <p:nvSpPr>
          <p:cNvPr name="Freeform 3" id="3"/>
          <p:cNvSpPr/>
          <p:nvPr/>
        </p:nvSpPr>
        <p:spPr>
          <a:xfrm flipH="false" flipV="false" rot="0">
            <a:off x="2556852" y="2758217"/>
            <a:ext cx="13894601" cy="7209128"/>
          </a:xfrm>
          <a:custGeom>
            <a:avLst/>
            <a:gdLst/>
            <a:ahLst/>
            <a:cxnLst/>
            <a:rect r="r" b="b" t="t" l="l"/>
            <a:pathLst>
              <a:path h="7209128" w="13894601">
                <a:moveTo>
                  <a:pt x="0" y="0"/>
                </a:moveTo>
                <a:lnTo>
                  <a:pt x="13894601" y="0"/>
                </a:lnTo>
                <a:lnTo>
                  <a:pt x="13894601" y="7209127"/>
                </a:lnTo>
                <a:lnTo>
                  <a:pt x="0" y="7209127"/>
                </a:lnTo>
                <a:lnTo>
                  <a:pt x="0" y="0"/>
                </a:lnTo>
                <a:close/>
              </a:path>
            </a:pathLst>
          </a:custGeom>
          <a:blipFill>
            <a:blip r:embed="rId4"/>
            <a:stretch>
              <a:fillRect l="-1179" t="-1669" r="0" b="-121"/>
            </a:stretch>
          </a:blipFill>
        </p:spPr>
      </p:sp>
      <p:sp>
        <p:nvSpPr>
          <p:cNvPr name="TextBox 4" id="4"/>
          <p:cNvSpPr txBox="true"/>
          <p:nvPr/>
        </p:nvSpPr>
        <p:spPr>
          <a:xfrm rot="0">
            <a:off x="3701696" y="681170"/>
            <a:ext cx="9487200" cy="990040"/>
          </a:xfrm>
          <a:prstGeom prst="rect">
            <a:avLst/>
          </a:prstGeom>
        </p:spPr>
        <p:txBody>
          <a:bodyPr anchor="t" rtlCol="false" tIns="0" lIns="0" bIns="0" rIns="0">
            <a:spAutoFit/>
          </a:bodyPr>
          <a:lstStyle/>
          <a:p>
            <a:pPr algn="l">
              <a:lnSpc>
                <a:spcPts val="6382"/>
              </a:lnSpc>
            </a:pPr>
            <a:r>
              <a:rPr lang="en-US" sz="3799">
                <a:solidFill>
                  <a:srgbClr val="000000"/>
                </a:solidFill>
                <a:latin typeface="Montserrat"/>
                <a:ea typeface="Montserrat"/>
                <a:cs typeface="Montserrat"/>
                <a:sym typeface="Montserrat"/>
              </a:rPr>
              <a:t>HELP! </a:t>
            </a:r>
          </a:p>
        </p:txBody>
      </p:sp>
      <p:grpSp>
        <p:nvGrpSpPr>
          <p:cNvPr name="Group 5" id="5"/>
          <p:cNvGrpSpPr/>
          <p:nvPr/>
        </p:nvGrpSpPr>
        <p:grpSpPr>
          <a:xfrm rot="0">
            <a:off x="2537237" y="167332"/>
            <a:ext cx="13213526" cy="9925515"/>
            <a:chOff x="0" y="0"/>
            <a:chExt cx="17618034" cy="13234020"/>
          </a:xfrm>
        </p:grpSpPr>
        <p:sp>
          <p:nvSpPr>
            <p:cNvPr name="Freeform 6" id="6"/>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5">
                <a:alphaModFix amt="9999"/>
              </a:blip>
              <a:stretch>
                <a:fillRect l="0" t="0" r="0" b="0"/>
              </a:stretch>
            </a:blipFill>
          </p:spPr>
        </p:sp>
        <p:sp>
          <p:nvSpPr>
            <p:cNvPr name="Freeform 7" id="7"/>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6">
                <a:alphaModFix amt="70000"/>
              </a:blip>
              <a:stretch>
                <a:fillRect l="0" t="0" r="0" b="0"/>
              </a:stretch>
            </a:blipFill>
          </p:spPr>
        </p:sp>
        <p:sp>
          <p:nvSpPr>
            <p:cNvPr name="TextBox 8" id="8"/>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7" tooltip="http://www.exampaperspractice.co.uk"/>
                </a:rPr>
                <a:t>www.exampaperspractice.co.uk</a:t>
              </a:r>
            </a:p>
          </p:txBody>
        </p:sp>
      </p:grpSp>
    </p:spTree>
  </p:cSld>
  <p:clrMapOvr>
    <a:masterClrMapping/>
  </p:clrMapOvr>
</p:sld>
</file>

<file path=ppt/slides/slide49.xml><?xml version="1.0" encoding="utf-8"?>
<p:sld xmlns:p="http://schemas.openxmlformats.org/presentationml/2006/main" xmlns:a="http://schemas.openxmlformats.org/drawingml/2006/main" xmlns:r="http://schemas.openxmlformats.org/officeDocument/2006/relationships">
  <p:cSld>
    <p:bg>
      <p:bgPr>
        <a:solidFill>
          <a:srgbClr val="AEF7FF"/>
        </a:solidFill>
      </p:bgPr>
    </p:bg>
    <p:spTree>
      <p:nvGrpSpPr>
        <p:cNvPr id="1" name=""/>
        <p:cNvGrpSpPr/>
        <p:nvPr/>
      </p:nvGrpSpPr>
      <p:grpSpPr>
        <a:xfrm>
          <a:off x="0" y="0"/>
          <a:ext cx="0" cy="0"/>
          <a:chOff x="0" y="0"/>
          <a:chExt cx="0" cy="0"/>
        </a:xfrm>
      </p:grpSpPr>
      <p:sp>
        <p:nvSpPr>
          <p:cNvPr name="TextBox 2" id="2"/>
          <p:cNvSpPr txBox="true"/>
          <p:nvPr/>
        </p:nvSpPr>
        <p:spPr>
          <a:xfrm rot="0">
            <a:off x="3701696" y="700218"/>
            <a:ext cx="6952200" cy="937523"/>
          </a:xfrm>
          <a:prstGeom prst="rect">
            <a:avLst/>
          </a:prstGeom>
        </p:spPr>
        <p:txBody>
          <a:bodyPr anchor="t" rtlCol="false" tIns="0" lIns="0" bIns="0" rIns="0">
            <a:spAutoFit/>
          </a:bodyPr>
          <a:lstStyle/>
          <a:p>
            <a:pPr algn="l">
              <a:lnSpc>
                <a:spcPts val="6047"/>
              </a:lnSpc>
            </a:pPr>
            <a:r>
              <a:rPr lang="en-US" sz="3600">
                <a:solidFill>
                  <a:srgbClr val="000000"/>
                </a:solidFill>
                <a:latin typeface="Montserrat"/>
                <a:ea typeface="Montserrat"/>
                <a:cs typeface="Montserrat"/>
                <a:sym typeface="Montserrat"/>
              </a:rPr>
              <a:t>The need to check for errors. </a:t>
            </a:r>
          </a:p>
        </p:txBody>
      </p:sp>
      <p:sp>
        <p:nvSpPr>
          <p:cNvPr name="TextBox 3" id="3"/>
          <p:cNvSpPr txBox="true"/>
          <p:nvPr/>
        </p:nvSpPr>
        <p:spPr>
          <a:xfrm rot="0">
            <a:off x="972100" y="2652053"/>
            <a:ext cx="16230600" cy="2359739"/>
          </a:xfrm>
          <a:prstGeom prst="rect">
            <a:avLst/>
          </a:prstGeom>
        </p:spPr>
        <p:txBody>
          <a:bodyPr anchor="t" rtlCol="false" tIns="0" lIns="0" bIns="0" rIns="0">
            <a:spAutoFit/>
          </a:bodyPr>
          <a:lstStyle/>
          <a:p>
            <a:pPr algn="l" marL="1034495" indent="-344832" lvl="2">
              <a:lnSpc>
                <a:spcPts val="5712"/>
              </a:lnSpc>
              <a:buFont typeface="Arial"/>
              <a:buChar char="⚬"/>
            </a:pPr>
            <a:r>
              <a:rPr lang="en-US" sz="3400">
                <a:solidFill>
                  <a:srgbClr val="000000"/>
                </a:solidFill>
                <a:latin typeface="Montserrat"/>
                <a:ea typeface="Montserrat"/>
                <a:cs typeface="Montserrat"/>
                <a:sym typeface="Montserrat"/>
              </a:rPr>
              <a:t>When data is transmitted, there is always a risk that it may be corrupted, lost or even gained. </a:t>
            </a:r>
          </a:p>
          <a:p>
            <a:pPr algn="l" marL="1034495" indent="-344832" lvl="2">
              <a:lnSpc>
                <a:spcPts val="5712"/>
              </a:lnSpc>
              <a:buFont typeface="Arial"/>
              <a:buChar char="⚬"/>
            </a:pPr>
            <a:r>
              <a:rPr lang="en-US" sz="3400">
                <a:solidFill>
                  <a:srgbClr val="000000"/>
                </a:solidFill>
                <a:latin typeface="Montserrat"/>
                <a:ea typeface="Montserrat"/>
                <a:cs typeface="Montserrat"/>
                <a:sym typeface="Montserrat"/>
              </a:rPr>
              <a:t>Errors can occur during data transmission due to: </a:t>
            </a:r>
          </a:p>
        </p:txBody>
      </p:sp>
      <p:sp>
        <p:nvSpPr>
          <p:cNvPr name="TextBox 4" id="4"/>
          <p:cNvSpPr txBox="true"/>
          <p:nvPr/>
        </p:nvSpPr>
        <p:spPr>
          <a:xfrm rot="0">
            <a:off x="399910" y="4770317"/>
            <a:ext cx="16047720" cy="4181598"/>
          </a:xfrm>
          <a:prstGeom prst="rect">
            <a:avLst/>
          </a:prstGeom>
        </p:spPr>
        <p:txBody>
          <a:bodyPr anchor="t" rtlCol="false" tIns="0" lIns="0" bIns="0" rIns="0">
            <a:spAutoFit/>
          </a:bodyPr>
          <a:lstStyle/>
          <a:p>
            <a:pPr algn="l">
              <a:lnSpc>
                <a:spcPts val="4535"/>
              </a:lnSpc>
            </a:pPr>
          </a:p>
          <a:p>
            <a:pPr algn="l" marL="1542705" indent="-385676" lvl="3">
              <a:lnSpc>
                <a:spcPts val="4535"/>
              </a:lnSpc>
              <a:buAutoNum type="arabicPeriod" startAt="1"/>
            </a:pPr>
            <a:r>
              <a:rPr lang="en-US" b="true" sz="2700">
                <a:solidFill>
                  <a:srgbClr val="000000"/>
                </a:solidFill>
                <a:latin typeface="Montserrat Bold"/>
                <a:ea typeface="Montserrat Bold"/>
                <a:cs typeface="Montserrat Bold"/>
                <a:sym typeface="Montserrat Bold"/>
              </a:rPr>
              <a:t>Interference: All types of cables can experience electrical interference, leading to data corruption or loss.</a:t>
            </a:r>
          </a:p>
          <a:p>
            <a:pPr algn="l" marL="1542705" indent="-385676" lvl="3">
              <a:lnSpc>
                <a:spcPts val="4535"/>
              </a:lnSpc>
              <a:buAutoNum type="arabicPeriod" startAt="1"/>
            </a:pPr>
            <a:r>
              <a:rPr lang="en-US" b="true" sz="2700">
                <a:solidFill>
                  <a:srgbClr val="000000"/>
                </a:solidFill>
                <a:latin typeface="Montserrat Bold"/>
                <a:ea typeface="Montserrat Bold"/>
                <a:cs typeface="Montserrat Bold"/>
                <a:sym typeface="Montserrat Bold"/>
              </a:rPr>
              <a:t>Problems during packet switching: Data loss or unauthorized data access can occur during packet switching.</a:t>
            </a:r>
          </a:p>
          <a:p>
            <a:pPr algn="l" marL="1542705" indent="-385676" lvl="3">
              <a:lnSpc>
                <a:spcPts val="4535"/>
              </a:lnSpc>
              <a:buAutoNum type="arabicPeriod" startAt="1"/>
            </a:pPr>
            <a:r>
              <a:rPr lang="en-US" b="true" sz="2700">
                <a:solidFill>
                  <a:srgbClr val="000000"/>
                </a:solidFill>
                <a:latin typeface="Montserrat Bold"/>
                <a:ea typeface="Montserrat Bold"/>
                <a:cs typeface="Montserrat Bold"/>
                <a:sym typeface="Montserrat Bold"/>
              </a:rPr>
              <a:t>Skewing of data: During parallel data transmission, bits can arrive out of synchronization, causing data corruption.</a:t>
            </a:r>
          </a:p>
        </p:txBody>
      </p:sp>
      <p:sp>
        <p:nvSpPr>
          <p:cNvPr name="Freeform 5" id="5" descr="Icon  Description automatically generated with medium confidence"/>
          <p:cNvSpPr/>
          <p:nvPr/>
        </p:nvSpPr>
        <p:spPr>
          <a:xfrm flipH="false" flipV="false" rot="0">
            <a:off x="547557" y="0"/>
            <a:ext cx="2857500" cy="2857500"/>
          </a:xfrm>
          <a:custGeom>
            <a:avLst/>
            <a:gdLst/>
            <a:ahLst/>
            <a:cxnLst/>
            <a:rect r="r" b="b" t="t" l="l"/>
            <a:pathLst>
              <a:path h="2857500" w="2857500">
                <a:moveTo>
                  <a:pt x="0" y="0"/>
                </a:moveTo>
                <a:lnTo>
                  <a:pt x="2857500" y="0"/>
                </a:lnTo>
                <a:lnTo>
                  <a:pt x="2857500" y="2857500"/>
                </a:lnTo>
                <a:lnTo>
                  <a:pt x="0" y="2857500"/>
                </a:lnTo>
                <a:lnTo>
                  <a:pt x="0" y="0"/>
                </a:lnTo>
                <a:close/>
              </a:path>
            </a:pathLst>
          </a:custGeom>
          <a:blipFill>
            <a:blip r:embed="rId3"/>
            <a:stretch>
              <a:fillRect l="0" t="0" r="0" b="0"/>
            </a:stretch>
          </a:blipFill>
        </p:spPr>
      </p:sp>
      <p:grpSp>
        <p:nvGrpSpPr>
          <p:cNvPr name="Group 6" id="6"/>
          <p:cNvGrpSpPr/>
          <p:nvPr/>
        </p:nvGrpSpPr>
        <p:grpSpPr>
          <a:xfrm rot="0">
            <a:off x="2537237" y="167332"/>
            <a:ext cx="13213526" cy="9925515"/>
            <a:chOff x="0" y="0"/>
            <a:chExt cx="17618034" cy="13234020"/>
          </a:xfrm>
        </p:grpSpPr>
        <p:sp>
          <p:nvSpPr>
            <p:cNvPr name="Freeform 7" id="7"/>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4">
                <a:alphaModFix amt="9999"/>
              </a:blip>
              <a:stretch>
                <a:fillRect l="0" t="0" r="0" b="0"/>
              </a:stretch>
            </a:blipFill>
          </p:spPr>
        </p:sp>
        <p:sp>
          <p:nvSpPr>
            <p:cNvPr name="Freeform 8" id="8"/>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5">
                <a:alphaModFix amt="70000"/>
              </a:blip>
              <a:stretch>
                <a:fillRect l="0" t="0" r="0" b="0"/>
              </a:stretch>
            </a:blipFill>
          </p:spPr>
        </p:sp>
        <p:sp>
          <p:nvSpPr>
            <p:cNvPr name="TextBox 9" id="9"/>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6" tooltip="http://www.exampaperspractice.co.uk"/>
                </a:rPr>
                <a:t>www.exampaperspractice.co.uk</a:t>
              </a:r>
            </a:p>
          </p:txBody>
        </p:sp>
      </p:gr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628474"/>
        </a:solidFill>
      </p:bgPr>
    </p:bg>
    <p:spTree>
      <p:nvGrpSpPr>
        <p:cNvPr id="1" name=""/>
        <p:cNvGrpSpPr/>
        <p:nvPr/>
      </p:nvGrpSpPr>
      <p:grpSpPr>
        <a:xfrm>
          <a:off x="0" y="0"/>
          <a:ext cx="0" cy="0"/>
          <a:chOff x="0" y="0"/>
          <a:chExt cx="0" cy="0"/>
        </a:xfrm>
      </p:grpSpPr>
      <p:sp>
        <p:nvSpPr>
          <p:cNvPr name="Freeform 2" id="2"/>
          <p:cNvSpPr/>
          <p:nvPr/>
        </p:nvSpPr>
        <p:spPr>
          <a:xfrm flipH="false" flipV="false" rot="0">
            <a:off x="708980" y="2758386"/>
            <a:ext cx="4770228" cy="4770228"/>
          </a:xfrm>
          <a:custGeom>
            <a:avLst/>
            <a:gdLst/>
            <a:ahLst/>
            <a:cxnLst/>
            <a:rect r="r" b="b" t="t" l="l"/>
            <a:pathLst>
              <a:path h="4770228" w="4770228">
                <a:moveTo>
                  <a:pt x="0" y="0"/>
                </a:moveTo>
                <a:lnTo>
                  <a:pt x="4770228" y="0"/>
                </a:lnTo>
                <a:lnTo>
                  <a:pt x="4770228" y="4770228"/>
                </a:lnTo>
                <a:lnTo>
                  <a:pt x="0" y="4770228"/>
                </a:lnTo>
                <a:lnTo>
                  <a:pt x="0" y="0"/>
                </a:lnTo>
                <a:close/>
              </a:path>
            </a:pathLst>
          </a:custGeom>
          <a:blipFill>
            <a:blip r:embed="rId3"/>
            <a:stretch>
              <a:fillRect l="0" t="0" r="0" b="0"/>
            </a:stretch>
          </a:blipFill>
        </p:spPr>
      </p:sp>
      <p:sp>
        <p:nvSpPr>
          <p:cNvPr name="Freeform 3" id="3"/>
          <p:cNvSpPr/>
          <p:nvPr/>
        </p:nvSpPr>
        <p:spPr>
          <a:xfrm flipH="false" flipV="false" rot="0">
            <a:off x="6662971" y="2758386"/>
            <a:ext cx="4770228" cy="4770228"/>
          </a:xfrm>
          <a:custGeom>
            <a:avLst/>
            <a:gdLst/>
            <a:ahLst/>
            <a:cxnLst/>
            <a:rect r="r" b="b" t="t" l="l"/>
            <a:pathLst>
              <a:path h="4770228" w="4770228">
                <a:moveTo>
                  <a:pt x="0" y="0"/>
                </a:moveTo>
                <a:lnTo>
                  <a:pt x="4770229" y="0"/>
                </a:lnTo>
                <a:lnTo>
                  <a:pt x="4770229" y="4770228"/>
                </a:lnTo>
                <a:lnTo>
                  <a:pt x="0" y="4770228"/>
                </a:lnTo>
                <a:lnTo>
                  <a:pt x="0" y="0"/>
                </a:lnTo>
                <a:close/>
              </a:path>
            </a:pathLst>
          </a:custGeom>
          <a:blipFill>
            <a:blip r:embed="rId3"/>
            <a:stretch>
              <a:fillRect l="0" t="0" r="0" b="0"/>
            </a:stretch>
          </a:blipFill>
        </p:spPr>
      </p:sp>
      <p:sp>
        <p:nvSpPr>
          <p:cNvPr name="Freeform 4" id="4"/>
          <p:cNvSpPr/>
          <p:nvPr/>
        </p:nvSpPr>
        <p:spPr>
          <a:xfrm flipH="false" flipV="false" rot="0">
            <a:off x="12599910" y="2758386"/>
            <a:ext cx="4770228" cy="4770228"/>
          </a:xfrm>
          <a:custGeom>
            <a:avLst/>
            <a:gdLst/>
            <a:ahLst/>
            <a:cxnLst/>
            <a:rect r="r" b="b" t="t" l="l"/>
            <a:pathLst>
              <a:path h="4770228" w="4770228">
                <a:moveTo>
                  <a:pt x="0" y="0"/>
                </a:moveTo>
                <a:lnTo>
                  <a:pt x="4770228" y="0"/>
                </a:lnTo>
                <a:lnTo>
                  <a:pt x="4770228" y="4770228"/>
                </a:lnTo>
                <a:lnTo>
                  <a:pt x="0" y="4770228"/>
                </a:lnTo>
                <a:lnTo>
                  <a:pt x="0" y="0"/>
                </a:lnTo>
                <a:close/>
              </a:path>
            </a:pathLst>
          </a:custGeom>
          <a:blipFill>
            <a:blip r:embed="rId3"/>
            <a:stretch>
              <a:fillRect l="0" t="0" r="0" b="0"/>
            </a:stretch>
          </a:blipFill>
        </p:spPr>
      </p:sp>
      <p:sp>
        <p:nvSpPr>
          <p:cNvPr name="TextBox 5" id="5"/>
          <p:cNvSpPr txBox="true"/>
          <p:nvPr/>
        </p:nvSpPr>
        <p:spPr>
          <a:xfrm rot="0">
            <a:off x="260062" y="-204352"/>
            <a:ext cx="6723000" cy="1411046"/>
          </a:xfrm>
          <a:prstGeom prst="rect">
            <a:avLst/>
          </a:prstGeom>
        </p:spPr>
        <p:txBody>
          <a:bodyPr anchor="t" rtlCol="false" tIns="0" lIns="0" bIns="0" rIns="0">
            <a:spAutoFit/>
          </a:bodyPr>
          <a:lstStyle/>
          <a:p>
            <a:pPr algn="ctr">
              <a:lnSpc>
                <a:spcPts val="9072"/>
              </a:lnSpc>
            </a:pPr>
            <a:r>
              <a:rPr lang="en-US" sz="5400" b="true">
                <a:solidFill>
                  <a:srgbClr val="FFFFFF"/>
                </a:solidFill>
                <a:latin typeface="Playfair Display Bold"/>
                <a:ea typeface="Playfair Display Bold"/>
                <a:cs typeface="Playfair Display Bold"/>
                <a:sym typeface="Playfair Display Bold"/>
              </a:rPr>
              <a:t>LESSON OBJECTIVE</a:t>
            </a:r>
          </a:p>
        </p:txBody>
      </p:sp>
      <p:sp>
        <p:nvSpPr>
          <p:cNvPr name="TextBox 6" id="6"/>
          <p:cNvSpPr txBox="true"/>
          <p:nvPr/>
        </p:nvSpPr>
        <p:spPr>
          <a:xfrm rot="0">
            <a:off x="1217366" y="3558961"/>
            <a:ext cx="3753600" cy="3244165"/>
          </a:xfrm>
          <a:prstGeom prst="rect">
            <a:avLst/>
          </a:prstGeom>
        </p:spPr>
        <p:txBody>
          <a:bodyPr anchor="t" rtlCol="false" tIns="0" lIns="0" bIns="0" rIns="0">
            <a:spAutoFit/>
          </a:bodyPr>
          <a:lstStyle/>
          <a:p>
            <a:pPr algn="ctr">
              <a:lnSpc>
                <a:spcPts val="11424"/>
              </a:lnSpc>
            </a:pPr>
            <a:r>
              <a:rPr lang="en-US" sz="6799">
                <a:solidFill>
                  <a:srgbClr val="FFFFFF"/>
                </a:solidFill>
                <a:latin typeface="Playfair Display"/>
                <a:ea typeface="Playfair Display"/>
                <a:cs typeface="Playfair Display"/>
                <a:sym typeface="Playfair Display"/>
              </a:rPr>
              <a:t>Packet</a:t>
            </a:r>
          </a:p>
          <a:p>
            <a:pPr algn="ctr">
              <a:lnSpc>
                <a:spcPts val="11424"/>
              </a:lnSpc>
            </a:pPr>
            <a:r>
              <a:rPr lang="en-US" sz="6799">
                <a:solidFill>
                  <a:srgbClr val="FFFFFF"/>
                </a:solidFill>
                <a:latin typeface="Playfair Display"/>
                <a:ea typeface="Playfair Display"/>
                <a:cs typeface="Playfair Display"/>
                <a:sym typeface="Playfair Display"/>
              </a:rPr>
              <a:t>Structure</a:t>
            </a:r>
          </a:p>
        </p:txBody>
      </p:sp>
      <p:sp>
        <p:nvSpPr>
          <p:cNvPr name="TextBox 7" id="7"/>
          <p:cNvSpPr txBox="true"/>
          <p:nvPr/>
        </p:nvSpPr>
        <p:spPr>
          <a:xfrm rot="0">
            <a:off x="7102694" y="3558961"/>
            <a:ext cx="3891000" cy="3244165"/>
          </a:xfrm>
          <a:prstGeom prst="rect">
            <a:avLst/>
          </a:prstGeom>
        </p:spPr>
        <p:txBody>
          <a:bodyPr anchor="t" rtlCol="false" tIns="0" lIns="0" bIns="0" rIns="0">
            <a:spAutoFit/>
          </a:bodyPr>
          <a:lstStyle/>
          <a:p>
            <a:pPr algn="ctr">
              <a:lnSpc>
                <a:spcPts val="11424"/>
              </a:lnSpc>
            </a:pPr>
            <a:r>
              <a:rPr lang="en-US" sz="6799">
                <a:solidFill>
                  <a:srgbClr val="FFFFFF"/>
                </a:solidFill>
                <a:latin typeface="Playfair Display"/>
                <a:ea typeface="Playfair Display"/>
                <a:cs typeface="Playfair Display"/>
                <a:sym typeface="Playfair Display"/>
              </a:rPr>
              <a:t>Packet</a:t>
            </a:r>
          </a:p>
          <a:p>
            <a:pPr algn="ctr">
              <a:lnSpc>
                <a:spcPts val="11424"/>
              </a:lnSpc>
            </a:pPr>
            <a:r>
              <a:rPr lang="en-US" sz="6799">
                <a:solidFill>
                  <a:srgbClr val="FFFFFF"/>
                </a:solidFill>
                <a:latin typeface="Playfair Display"/>
                <a:ea typeface="Playfair Display"/>
                <a:cs typeface="Playfair Display"/>
                <a:sym typeface="Playfair Display"/>
              </a:rPr>
              <a:t>Switching</a:t>
            </a:r>
          </a:p>
        </p:txBody>
      </p:sp>
      <p:sp>
        <p:nvSpPr>
          <p:cNvPr name="TextBox 8" id="8"/>
          <p:cNvSpPr txBox="true"/>
          <p:nvPr/>
        </p:nvSpPr>
        <p:spPr>
          <a:xfrm rot="0">
            <a:off x="12001766" y="3692310"/>
            <a:ext cx="5966400" cy="2469405"/>
          </a:xfrm>
          <a:prstGeom prst="rect">
            <a:avLst/>
          </a:prstGeom>
        </p:spPr>
        <p:txBody>
          <a:bodyPr anchor="t" rtlCol="false" tIns="0" lIns="0" bIns="0" rIns="0">
            <a:spAutoFit/>
          </a:bodyPr>
          <a:lstStyle/>
          <a:p>
            <a:pPr algn="ctr">
              <a:lnSpc>
                <a:spcPts val="8738"/>
              </a:lnSpc>
            </a:pPr>
            <a:r>
              <a:rPr lang="en-US" sz="5200">
                <a:solidFill>
                  <a:srgbClr val="FFFFFF"/>
                </a:solidFill>
                <a:latin typeface="Playfair Display"/>
                <a:ea typeface="Playfair Display"/>
                <a:cs typeface="Playfair Display"/>
                <a:sym typeface="Playfair Display"/>
              </a:rPr>
              <a:t>Types of Data Transmission</a:t>
            </a:r>
          </a:p>
        </p:txBody>
      </p:sp>
      <p:grpSp>
        <p:nvGrpSpPr>
          <p:cNvPr name="Group 9" id="9"/>
          <p:cNvGrpSpPr/>
          <p:nvPr/>
        </p:nvGrpSpPr>
        <p:grpSpPr>
          <a:xfrm rot="0">
            <a:off x="2537237" y="167332"/>
            <a:ext cx="13213526" cy="9925515"/>
            <a:chOff x="0" y="0"/>
            <a:chExt cx="17618034" cy="13234020"/>
          </a:xfrm>
        </p:grpSpPr>
        <p:sp>
          <p:nvSpPr>
            <p:cNvPr name="Freeform 10" id="10"/>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4">
                <a:alphaModFix amt="9999"/>
              </a:blip>
              <a:stretch>
                <a:fillRect l="0" t="0" r="0" b="0"/>
              </a:stretch>
            </a:blipFill>
          </p:spPr>
        </p:sp>
        <p:sp>
          <p:nvSpPr>
            <p:cNvPr name="Freeform 11" id="11"/>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5">
                <a:alphaModFix amt="70000"/>
              </a:blip>
              <a:stretch>
                <a:fillRect l="0" t="0" r="0" b="0"/>
              </a:stretch>
            </a:blipFill>
          </p:spPr>
        </p:sp>
        <p:sp>
          <p:nvSpPr>
            <p:cNvPr name="TextBox 12" id="12"/>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6" tooltip="http://www.exampaperspractice.co.uk"/>
                </a:rPr>
                <a:t>www.exampaperspractice.co.uk</a:t>
              </a:r>
            </a:p>
          </p:txBody>
        </p:sp>
      </p:grpSp>
    </p:spTree>
  </p:cSld>
  <p:clrMapOvr>
    <a:masterClrMapping/>
  </p:clrMapOvr>
</p:sld>
</file>

<file path=ppt/slides/slide50.xml><?xml version="1.0" encoding="utf-8"?>
<p:sld xmlns:p="http://schemas.openxmlformats.org/presentationml/2006/main" xmlns:a="http://schemas.openxmlformats.org/drawingml/2006/main" xmlns:r="http://schemas.openxmlformats.org/officeDocument/2006/relationships">
  <p:cSld>
    <p:bg>
      <p:bgPr>
        <a:solidFill>
          <a:srgbClr val="AEF7FF"/>
        </a:solidFill>
      </p:bgPr>
    </p:bg>
    <p:spTree>
      <p:nvGrpSpPr>
        <p:cNvPr id="1" name=""/>
        <p:cNvGrpSpPr/>
        <p:nvPr/>
      </p:nvGrpSpPr>
      <p:grpSpPr>
        <a:xfrm>
          <a:off x="0" y="0"/>
          <a:ext cx="0" cy="0"/>
          <a:chOff x="0" y="0"/>
          <a:chExt cx="0" cy="0"/>
        </a:xfrm>
      </p:grpSpPr>
      <p:grpSp>
        <p:nvGrpSpPr>
          <p:cNvPr name="Group 2" id="2"/>
          <p:cNvGrpSpPr/>
          <p:nvPr/>
        </p:nvGrpSpPr>
        <p:grpSpPr>
          <a:xfrm rot="0">
            <a:off x="823122" y="2338923"/>
            <a:ext cx="3496710" cy="3001070"/>
            <a:chOff x="0" y="0"/>
            <a:chExt cx="4662280" cy="4001426"/>
          </a:xfrm>
        </p:grpSpPr>
        <p:sp>
          <p:nvSpPr>
            <p:cNvPr name="Freeform 3" id="3"/>
            <p:cNvSpPr/>
            <p:nvPr/>
          </p:nvSpPr>
          <p:spPr>
            <a:xfrm flipH="false" flipV="false" rot="0">
              <a:off x="0" y="0"/>
              <a:ext cx="4662297" cy="4001389"/>
            </a:xfrm>
            <a:custGeom>
              <a:avLst/>
              <a:gdLst/>
              <a:ahLst/>
              <a:cxnLst/>
              <a:rect r="r" b="b" t="t" l="l"/>
              <a:pathLst>
                <a:path h="4001389" w="4662297">
                  <a:moveTo>
                    <a:pt x="0" y="0"/>
                  </a:moveTo>
                  <a:lnTo>
                    <a:pt x="4662297" y="0"/>
                  </a:lnTo>
                  <a:lnTo>
                    <a:pt x="4662297" y="4001389"/>
                  </a:lnTo>
                  <a:lnTo>
                    <a:pt x="0" y="4001389"/>
                  </a:lnTo>
                  <a:close/>
                </a:path>
              </a:pathLst>
            </a:custGeom>
            <a:solidFill>
              <a:srgbClr val="FCFCFC"/>
            </a:solidFill>
          </p:spPr>
        </p:sp>
      </p:grpSp>
      <p:sp>
        <p:nvSpPr>
          <p:cNvPr name="TextBox 4" id="4"/>
          <p:cNvSpPr txBox="true"/>
          <p:nvPr/>
        </p:nvSpPr>
        <p:spPr>
          <a:xfrm rot="0">
            <a:off x="980011" y="2849320"/>
            <a:ext cx="3182926" cy="1808630"/>
          </a:xfrm>
          <a:prstGeom prst="rect">
            <a:avLst/>
          </a:prstGeom>
        </p:spPr>
        <p:txBody>
          <a:bodyPr anchor="t" rtlCol="false" tIns="0" lIns="0" bIns="0" rIns="0">
            <a:spAutoFit/>
          </a:bodyPr>
          <a:lstStyle/>
          <a:p>
            <a:pPr algn="ctr">
              <a:lnSpc>
                <a:spcPts val="6382"/>
              </a:lnSpc>
            </a:pPr>
            <a:r>
              <a:rPr lang="en-US" sz="3799">
                <a:solidFill>
                  <a:srgbClr val="000000"/>
                </a:solidFill>
                <a:latin typeface="Montserrat"/>
                <a:ea typeface="Montserrat"/>
                <a:cs typeface="Montserrat"/>
                <a:sym typeface="Montserrat"/>
              </a:rPr>
              <a:t>Parity Checks</a:t>
            </a:r>
          </a:p>
        </p:txBody>
      </p:sp>
      <p:sp>
        <p:nvSpPr>
          <p:cNvPr name="TextBox 5" id="5"/>
          <p:cNvSpPr txBox="true"/>
          <p:nvPr/>
        </p:nvSpPr>
        <p:spPr>
          <a:xfrm rot="0">
            <a:off x="645678" y="113952"/>
            <a:ext cx="10871400" cy="1324773"/>
          </a:xfrm>
          <a:prstGeom prst="rect">
            <a:avLst/>
          </a:prstGeom>
        </p:spPr>
        <p:txBody>
          <a:bodyPr anchor="t" rtlCol="false" tIns="0" lIns="0" bIns="0" rIns="0">
            <a:spAutoFit/>
          </a:bodyPr>
          <a:lstStyle/>
          <a:p>
            <a:pPr algn="l">
              <a:lnSpc>
                <a:spcPts val="8399"/>
              </a:lnSpc>
            </a:pPr>
            <a:r>
              <a:rPr lang="en-US" sz="4999">
                <a:solidFill>
                  <a:srgbClr val="000000"/>
                </a:solidFill>
                <a:latin typeface="Arimo"/>
                <a:ea typeface="Arimo"/>
                <a:cs typeface="Arimo"/>
                <a:sym typeface="Arimo"/>
              </a:rPr>
              <a:t>Five error detection methods</a:t>
            </a:r>
          </a:p>
        </p:txBody>
      </p:sp>
      <p:grpSp>
        <p:nvGrpSpPr>
          <p:cNvPr name="Group 6" id="6"/>
          <p:cNvGrpSpPr/>
          <p:nvPr/>
        </p:nvGrpSpPr>
        <p:grpSpPr>
          <a:xfrm rot="0">
            <a:off x="3292806" y="6108311"/>
            <a:ext cx="3496710" cy="3001069"/>
            <a:chOff x="0" y="0"/>
            <a:chExt cx="4662280" cy="4001426"/>
          </a:xfrm>
        </p:grpSpPr>
        <p:sp>
          <p:nvSpPr>
            <p:cNvPr name="Freeform 7" id="7"/>
            <p:cNvSpPr/>
            <p:nvPr/>
          </p:nvSpPr>
          <p:spPr>
            <a:xfrm flipH="false" flipV="false" rot="0">
              <a:off x="0" y="0"/>
              <a:ext cx="4662297" cy="4001389"/>
            </a:xfrm>
            <a:custGeom>
              <a:avLst/>
              <a:gdLst/>
              <a:ahLst/>
              <a:cxnLst/>
              <a:rect r="r" b="b" t="t" l="l"/>
              <a:pathLst>
                <a:path h="4001389" w="4662297">
                  <a:moveTo>
                    <a:pt x="0" y="0"/>
                  </a:moveTo>
                  <a:lnTo>
                    <a:pt x="4662297" y="0"/>
                  </a:lnTo>
                  <a:lnTo>
                    <a:pt x="4662297" y="4001389"/>
                  </a:lnTo>
                  <a:lnTo>
                    <a:pt x="0" y="4001389"/>
                  </a:lnTo>
                  <a:close/>
                </a:path>
              </a:pathLst>
            </a:custGeom>
            <a:solidFill>
              <a:srgbClr val="FCFCFC"/>
            </a:solidFill>
          </p:spPr>
        </p:sp>
      </p:grpSp>
      <p:sp>
        <p:nvSpPr>
          <p:cNvPr name="TextBox 8" id="8"/>
          <p:cNvSpPr txBox="true"/>
          <p:nvPr/>
        </p:nvSpPr>
        <p:spPr>
          <a:xfrm rot="0">
            <a:off x="3449695" y="6990601"/>
            <a:ext cx="3182927" cy="990040"/>
          </a:xfrm>
          <a:prstGeom prst="rect">
            <a:avLst/>
          </a:prstGeom>
        </p:spPr>
        <p:txBody>
          <a:bodyPr anchor="t" rtlCol="false" tIns="0" lIns="0" bIns="0" rIns="0">
            <a:spAutoFit/>
          </a:bodyPr>
          <a:lstStyle/>
          <a:p>
            <a:pPr algn="ctr">
              <a:lnSpc>
                <a:spcPts val="6382"/>
              </a:lnSpc>
            </a:pPr>
            <a:r>
              <a:rPr lang="en-US" sz="3799">
                <a:solidFill>
                  <a:srgbClr val="000000"/>
                </a:solidFill>
                <a:latin typeface="Montserrat"/>
                <a:ea typeface="Montserrat"/>
                <a:cs typeface="Montserrat"/>
                <a:sym typeface="Montserrat"/>
              </a:rPr>
              <a:t>Checksum</a:t>
            </a:r>
          </a:p>
        </p:txBody>
      </p:sp>
      <p:grpSp>
        <p:nvGrpSpPr>
          <p:cNvPr name="Group 9" id="9"/>
          <p:cNvGrpSpPr/>
          <p:nvPr/>
        </p:nvGrpSpPr>
        <p:grpSpPr>
          <a:xfrm rot="0">
            <a:off x="6946406" y="2338923"/>
            <a:ext cx="3496710" cy="3001070"/>
            <a:chOff x="0" y="0"/>
            <a:chExt cx="4662280" cy="4001426"/>
          </a:xfrm>
        </p:grpSpPr>
        <p:sp>
          <p:nvSpPr>
            <p:cNvPr name="Freeform 10" id="10"/>
            <p:cNvSpPr/>
            <p:nvPr/>
          </p:nvSpPr>
          <p:spPr>
            <a:xfrm flipH="false" flipV="false" rot="0">
              <a:off x="0" y="0"/>
              <a:ext cx="4662297" cy="4001389"/>
            </a:xfrm>
            <a:custGeom>
              <a:avLst/>
              <a:gdLst/>
              <a:ahLst/>
              <a:cxnLst/>
              <a:rect r="r" b="b" t="t" l="l"/>
              <a:pathLst>
                <a:path h="4001389" w="4662297">
                  <a:moveTo>
                    <a:pt x="0" y="0"/>
                  </a:moveTo>
                  <a:lnTo>
                    <a:pt x="4662297" y="0"/>
                  </a:lnTo>
                  <a:lnTo>
                    <a:pt x="4662297" y="4001389"/>
                  </a:lnTo>
                  <a:lnTo>
                    <a:pt x="0" y="4001389"/>
                  </a:lnTo>
                  <a:close/>
                </a:path>
              </a:pathLst>
            </a:custGeom>
            <a:solidFill>
              <a:srgbClr val="FCFCFC"/>
            </a:solidFill>
          </p:spPr>
        </p:sp>
      </p:grpSp>
      <p:sp>
        <p:nvSpPr>
          <p:cNvPr name="TextBox 11" id="11"/>
          <p:cNvSpPr txBox="true"/>
          <p:nvPr/>
        </p:nvSpPr>
        <p:spPr>
          <a:xfrm rot="0">
            <a:off x="7103295" y="2849320"/>
            <a:ext cx="3182926" cy="1808630"/>
          </a:xfrm>
          <a:prstGeom prst="rect">
            <a:avLst/>
          </a:prstGeom>
        </p:spPr>
        <p:txBody>
          <a:bodyPr anchor="t" rtlCol="false" tIns="0" lIns="0" bIns="0" rIns="0">
            <a:spAutoFit/>
          </a:bodyPr>
          <a:lstStyle/>
          <a:p>
            <a:pPr algn="ctr">
              <a:lnSpc>
                <a:spcPts val="6382"/>
              </a:lnSpc>
            </a:pPr>
            <a:r>
              <a:rPr lang="en-US" sz="3799">
                <a:solidFill>
                  <a:srgbClr val="000000"/>
                </a:solidFill>
                <a:latin typeface="Montserrat"/>
                <a:ea typeface="Montserrat"/>
                <a:cs typeface="Montserrat"/>
                <a:sym typeface="Montserrat"/>
              </a:rPr>
              <a:t>Echo</a:t>
            </a:r>
          </a:p>
          <a:p>
            <a:pPr algn="ctr">
              <a:lnSpc>
                <a:spcPts val="6382"/>
              </a:lnSpc>
            </a:pPr>
            <a:r>
              <a:rPr lang="en-US" sz="3799">
                <a:solidFill>
                  <a:srgbClr val="000000"/>
                </a:solidFill>
                <a:latin typeface="Montserrat"/>
                <a:ea typeface="Montserrat"/>
                <a:cs typeface="Montserrat"/>
                <a:sym typeface="Montserrat"/>
              </a:rPr>
              <a:t>Check</a:t>
            </a:r>
          </a:p>
        </p:txBody>
      </p:sp>
      <p:grpSp>
        <p:nvGrpSpPr>
          <p:cNvPr name="Group 12" id="12"/>
          <p:cNvGrpSpPr/>
          <p:nvPr/>
        </p:nvGrpSpPr>
        <p:grpSpPr>
          <a:xfrm rot="0">
            <a:off x="10286226" y="6108311"/>
            <a:ext cx="3496710" cy="3001069"/>
            <a:chOff x="0" y="0"/>
            <a:chExt cx="4662280" cy="4001426"/>
          </a:xfrm>
        </p:grpSpPr>
        <p:sp>
          <p:nvSpPr>
            <p:cNvPr name="Freeform 13" id="13"/>
            <p:cNvSpPr/>
            <p:nvPr/>
          </p:nvSpPr>
          <p:spPr>
            <a:xfrm flipH="false" flipV="false" rot="0">
              <a:off x="0" y="0"/>
              <a:ext cx="4662297" cy="4001389"/>
            </a:xfrm>
            <a:custGeom>
              <a:avLst/>
              <a:gdLst/>
              <a:ahLst/>
              <a:cxnLst/>
              <a:rect r="r" b="b" t="t" l="l"/>
              <a:pathLst>
                <a:path h="4001389" w="4662297">
                  <a:moveTo>
                    <a:pt x="0" y="0"/>
                  </a:moveTo>
                  <a:lnTo>
                    <a:pt x="4662297" y="0"/>
                  </a:lnTo>
                  <a:lnTo>
                    <a:pt x="4662297" y="4001389"/>
                  </a:lnTo>
                  <a:lnTo>
                    <a:pt x="0" y="4001389"/>
                  </a:lnTo>
                  <a:close/>
                </a:path>
              </a:pathLst>
            </a:custGeom>
            <a:solidFill>
              <a:srgbClr val="FCFCFC"/>
            </a:solidFill>
          </p:spPr>
        </p:sp>
      </p:grpSp>
      <p:sp>
        <p:nvSpPr>
          <p:cNvPr name="TextBox 14" id="14"/>
          <p:cNvSpPr txBox="true"/>
          <p:nvPr/>
        </p:nvSpPr>
        <p:spPr>
          <a:xfrm rot="0">
            <a:off x="10443116" y="6209366"/>
            <a:ext cx="3182926" cy="2627218"/>
          </a:xfrm>
          <a:prstGeom prst="rect">
            <a:avLst/>
          </a:prstGeom>
        </p:spPr>
        <p:txBody>
          <a:bodyPr anchor="t" rtlCol="false" tIns="0" lIns="0" bIns="0" rIns="0">
            <a:spAutoFit/>
          </a:bodyPr>
          <a:lstStyle/>
          <a:p>
            <a:pPr algn="ctr">
              <a:lnSpc>
                <a:spcPts val="6382"/>
              </a:lnSpc>
            </a:pPr>
            <a:r>
              <a:rPr lang="en-US" sz="3799">
                <a:solidFill>
                  <a:srgbClr val="000000"/>
                </a:solidFill>
                <a:latin typeface="Montserrat"/>
                <a:ea typeface="Montserrat"/>
                <a:cs typeface="Montserrat"/>
                <a:sym typeface="Montserrat"/>
              </a:rPr>
              <a:t>Automatic </a:t>
            </a:r>
          </a:p>
          <a:p>
            <a:pPr algn="ctr">
              <a:lnSpc>
                <a:spcPts val="6382"/>
              </a:lnSpc>
            </a:pPr>
            <a:r>
              <a:rPr lang="en-US" sz="3799">
                <a:solidFill>
                  <a:srgbClr val="000000"/>
                </a:solidFill>
                <a:latin typeface="Montserrat"/>
                <a:ea typeface="Montserrat"/>
                <a:cs typeface="Montserrat"/>
                <a:sym typeface="Montserrat"/>
              </a:rPr>
              <a:t>Repeat </a:t>
            </a:r>
          </a:p>
          <a:p>
            <a:pPr algn="ctr">
              <a:lnSpc>
                <a:spcPts val="6382"/>
              </a:lnSpc>
            </a:pPr>
            <a:r>
              <a:rPr lang="en-US" sz="3799">
                <a:solidFill>
                  <a:srgbClr val="000000"/>
                </a:solidFill>
                <a:latin typeface="Montserrat"/>
                <a:ea typeface="Montserrat"/>
                <a:cs typeface="Montserrat"/>
                <a:sym typeface="Montserrat"/>
              </a:rPr>
              <a:t>Request</a:t>
            </a:r>
          </a:p>
        </p:txBody>
      </p:sp>
      <p:grpSp>
        <p:nvGrpSpPr>
          <p:cNvPr name="Group 15" id="15"/>
          <p:cNvGrpSpPr/>
          <p:nvPr/>
        </p:nvGrpSpPr>
        <p:grpSpPr>
          <a:xfrm rot="0">
            <a:off x="13782936" y="2338923"/>
            <a:ext cx="3496710" cy="3001070"/>
            <a:chOff x="0" y="0"/>
            <a:chExt cx="4662280" cy="4001426"/>
          </a:xfrm>
        </p:grpSpPr>
        <p:sp>
          <p:nvSpPr>
            <p:cNvPr name="Freeform 16" id="16"/>
            <p:cNvSpPr/>
            <p:nvPr/>
          </p:nvSpPr>
          <p:spPr>
            <a:xfrm flipH="false" flipV="false" rot="0">
              <a:off x="0" y="0"/>
              <a:ext cx="4662297" cy="4001389"/>
            </a:xfrm>
            <a:custGeom>
              <a:avLst/>
              <a:gdLst/>
              <a:ahLst/>
              <a:cxnLst/>
              <a:rect r="r" b="b" t="t" l="l"/>
              <a:pathLst>
                <a:path h="4001389" w="4662297">
                  <a:moveTo>
                    <a:pt x="0" y="0"/>
                  </a:moveTo>
                  <a:lnTo>
                    <a:pt x="4662297" y="0"/>
                  </a:lnTo>
                  <a:lnTo>
                    <a:pt x="4662297" y="4001389"/>
                  </a:lnTo>
                  <a:lnTo>
                    <a:pt x="0" y="4001389"/>
                  </a:lnTo>
                  <a:close/>
                </a:path>
              </a:pathLst>
            </a:custGeom>
            <a:solidFill>
              <a:srgbClr val="FCFCFC"/>
            </a:solidFill>
          </p:spPr>
        </p:sp>
      </p:grpSp>
      <p:sp>
        <p:nvSpPr>
          <p:cNvPr name="TextBox 17" id="17"/>
          <p:cNvSpPr txBox="true"/>
          <p:nvPr/>
        </p:nvSpPr>
        <p:spPr>
          <a:xfrm rot="0">
            <a:off x="13939826" y="2849320"/>
            <a:ext cx="3182926" cy="1808630"/>
          </a:xfrm>
          <a:prstGeom prst="rect">
            <a:avLst/>
          </a:prstGeom>
        </p:spPr>
        <p:txBody>
          <a:bodyPr anchor="t" rtlCol="false" tIns="0" lIns="0" bIns="0" rIns="0">
            <a:spAutoFit/>
          </a:bodyPr>
          <a:lstStyle/>
          <a:p>
            <a:pPr algn="ctr">
              <a:lnSpc>
                <a:spcPts val="6382"/>
              </a:lnSpc>
            </a:pPr>
            <a:r>
              <a:rPr lang="en-US" sz="3799">
                <a:solidFill>
                  <a:srgbClr val="000000"/>
                </a:solidFill>
                <a:latin typeface="Montserrat"/>
                <a:ea typeface="Montserrat"/>
                <a:cs typeface="Montserrat"/>
                <a:sym typeface="Montserrat"/>
              </a:rPr>
              <a:t>Check </a:t>
            </a:r>
          </a:p>
          <a:p>
            <a:pPr algn="ctr">
              <a:lnSpc>
                <a:spcPts val="6382"/>
              </a:lnSpc>
            </a:pPr>
            <a:r>
              <a:rPr lang="en-US" sz="3799">
                <a:solidFill>
                  <a:srgbClr val="000000"/>
                </a:solidFill>
                <a:latin typeface="Montserrat"/>
                <a:ea typeface="Montserrat"/>
                <a:cs typeface="Montserrat"/>
                <a:sym typeface="Montserrat"/>
              </a:rPr>
              <a:t>Digit</a:t>
            </a:r>
          </a:p>
        </p:txBody>
      </p:sp>
      <p:grpSp>
        <p:nvGrpSpPr>
          <p:cNvPr name="Group 18" id="18"/>
          <p:cNvGrpSpPr/>
          <p:nvPr/>
        </p:nvGrpSpPr>
        <p:grpSpPr>
          <a:xfrm rot="0">
            <a:off x="2537237" y="167332"/>
            <a:ext cx="13213526" cy="9925515"/>
            <a:chOff x="0" y="0"/>
            <a:chExt cx="17618034" cy="13234020"/>
          </a:xfrm>
        </p:grpSpPr>
        <p:sp>
          <p:nvSpPr>
            <p:cNvPr name="Freeform 19" id="19"/>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Freeform 20" id="20"/>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4">
                <a:alphaModFix amt="70000"/>
              </a:blip>
              <a:stretch>
                <a:fillRect l="0" t="0" r="0" b="0"/>
              </a:stretch>
            </a:blipFill>
          </p:spPr>
        </p:sp>
        <p:sp>
          <p:nvSpPr>
            <p:cNvPr name="TextBox 21" id="21"/>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5" tooltip="http://www.exampaperspractice.co.uk"/>
                </a:rPr>
                <a:t>www.exampaperspractice.co.uk</a:t>
              </a:r>
            </a:p>
          </p:txBody>
        </p:sp>
      </p:grpSp>
    </p:spTree>
  </p:cSld>
  <p:clrMapOvr>
    <a:masterClrMapping/>
  </p:clrMapOvr>
</p:sld>
</file>

<file path=ppt/slides/slide51.xml><?xml version="1.0" encoding="utf-8"?>
<p:sld xmlns:p="http://schemas.openxmlformats.org/presentationml/2006/main" xmlns:a="http://schemas.openxmlformats.org/drawingml/2006/main" xmlns:r="http://schemas.openxmlformats.org/officeDocument/2006/relationships">
  <p:cSld>
    <p:bg>
      <p:bgPr>
        <a:solidFill>
          <a:srgbClr val="AEF7FF"/>
        </a:solidFill>
      </p:bgPr>
    </p:bg>
    <p:spTree>
      <p:nvGrpSpPr>
        <p:cNvPr id="1" name=""/>
        <p:cNvGrpSpPr/>
        <p:nvPr/>
      </p:nvGrpSpPr>
      <p:grpSpPr>
        <a:xfrm>
          <a:off x="0" y="0"/>
          <a:ext cx="0" cy="0"/>
          <a:chOff x="0" y="0"/>
          <a:chExt cx="0" cy="0"/>
        </a:xfrm>
      </p:grpSpPr>
      <p:sp>
        <p:nvSpPr>
          <p:cNvPr name="TextBox 2" id="2"/>
          <p:cNvSpPr txBox="true"/>
          <p:nvPr/>
        </p:nvSpPr>
        <p:spPr>
          <a:xfrm rot="0">
            <a:off x="645676" y="113952"/>
            <a:ext cx="17436794" cy="2401893"/>
          </a:xfrm>
          <a:prstGeom prst="rect">
            <a:avLst/>
          </a:prstGeom>
        </p:spPr>
        <p:txBody>
          <a:bodyPr anchor="t" rtlCol="false" tIns="0" lIns="0" bIns="0" rIns="0">
            <a:spAutoFit/>
          </a:bodyPr>
          <a:lstStyle/>
          <a:p>
            <a:pPr algn="l">
              <a:lnSpc>
                <a:spcPts val="8399"/>
              </a:lnSpc>
            </a:pPr>
            <a:r>
              <a:rPr lang="en-US" sz="4999">
                <a:solidFill>
                  <a:srgbClr val="000000"/>
                </a:solidFill>
                <a:latin typeface="Arimo"/>
                <a:ea typeface="Arimo"/>
                <a:cs typeface="Arimo"/>
                <a:sym typeface="Arimo"/>
              </a:rPr>
              <a:t>How do we know that bits are being transmitted correctly?</a:t>
            </a:r>
          </a:p>
        </p:txBody>
      </p:sp>
      <p:sp>
        <p:nvSpPr>
          <p:cNvPr name="Freeform 3" id="3"/>
          <p:cNvSpPr/>
          <p:nvPr/>
        </p:nvSpPr>
        <p:spPr>
          <a:xfrm flipH="false" flipV="false" rot="0">
            <a:off x="2005038" y="2763685"/>
            <a:ext cx="1796298" cy="1796298"/>
          </a:xfrm>
          <a:custGeom>
            <a:avLst/>
            <a:gdLst/>
            <a:ahLst/>
            <a:cxnLst/>
            <a:rect r="r" b="b" t="t" l="l"/>
            <a:pathLst>
              <a:path h="1796298" w="1796298">
                <a:moveTo>
                  <a:pt x="0" y="0"/>
                </a:moveTo>
                <a:lnTo>
                  <a:pt x="1796298" y="0"/>
                </a:lnTo>
                <a:lnTo>
                  <a:pt x="1796298" y="1796299"/>
                </a:lnTo>
                <a:lnTo>
                  <a:pt x="0" y="1796299"/>
                </a:lnTo>
                <a:lnTo>
                  <a:pt x="0" y="0"/>
                </a:lnTo>
                <a:close/>
              </a:path>
            </a:pathLst>
          </a:custGeom>
          <a:blipFill>
            <a:blip r:embed="rId3"/>
            <a:stretch>
              <a:fillRect l="0" t="0" r="0" b="0"/>
            </a:stretch>
          </a:blipFill>
        </p:spPr>
      </p:sp>
      <p:sp>
        <p:nvSpPr>
          <p:cNvPr name="Freeform 4" id="4"/>
          <p:cNvSpPr/>
          <p:nvPr/>
        </p:nvSpPr>
        <p:spPr>
          <a:xfrm flipH="false" flipV="false" rot="0">
            <a:off x="3801336" y="2763685"/>
            <a:ext cx="1796298" cy="1796298"/>
          </a:xfrm>
          <a:custGeom>
            <a:avLst/>
            <a:gdLst/>
            <a:ahLst/>
            <a:cxnLst/>
            <a:rect r="r" b="b" t="t" l="l"/>
            <a:pathLst>
              <a:path h="1796298" w="1796298">
                <a:moveTo>
                  <a:pt x="0" y="0"/>
                </a:moveTo>
                <a:lnTo>
                  <a:pt x="1796298" y="0"/>
                </a:lnTo>
                <a:lnTo>
                  <a:pt x="1796298" y="1796299"/>
                </a:lnTo>
                <a:lnTo>
                  <a:pt x="0" y="1796299"/>
                </a:lnTo>
                <a:lnTo>
                  <a:pt x="0" y="0"/>
                </a:lnTo>
                <a:close/>
              </a:path>
            </a:pathLst>
          </a:custGeom>
          <a:blipFill>
            <a:blip r:embed="rId3"/>
            <a:stretch>
              <a:fillRect l="0" t="0" r="0" b="0"/>
            </a:stretch>
          </a:blipFill>
        </p:spPr>
      </p:sp>
      <p:sp>
        <p:nvSpPr>
          <p:cNvPr name="Freeform 5" id="5"/>
          <p:cNvSpPr/>
          <p:nvPr/>
        </p:nvSpPr>
        <p:spPr>
          <a:xfrm flipH="false" flipV="false" rot="0">
            <a:off x="5597634" y="2763685"/>
            <a:ext cx="1796298" cy="1796298"/>
          </a:xfrm>
          <a:custGeom>
            <a:avLst/>
            <a:gdLst/>
            <a:ahLst/>
            <a:cxnLst/>
            <a:rect r="r" b="b" t="t" l="l"/>
            <a:pathLst>
              <a:path h="1796298" w="1796298">
                <a:moveTo>
                  <a:pt x="0" y="0"/>
                </a:moveTo>
                <a:lnTo>
                  <a:pt x="1796298" y="0"/>
                </a:lnTo>
                <a:lnTo>
                  <a:pt x="1796298" y="1796299"/>
                </a:lnTo>
                <a:lnTo>
                  <a:pt x="0" y="1796299"/>
                </a:lnTo>
                <a:lnTo>
                  <a:pt x="0" y="0"/>
                </a:lnTo>
                <a:close/>
              </a:path>
            </a:pathLst>
          </a:custGeom>
          <a:blipFill>
            <a:blip r:embed="rId3"/>
            <a:stretch>
              <a:fillRect l="0" t="0" r="0" b="0"/>
            </a:stretch>
          </a:blipFill>
        </p:spPr>
      </p:sp>
      <p:sp>
        <p:nvSpPr>
          <p:cNvPr name="Freeform 6" id="6"/>
          <p:cNvSpPr/>
          <p:nvPr/>
        </p:nvSpPr>
        <p:spPr>
          <a:xfrm flipH="false" flipV="false" rot="0">
            <a:off x="7393930" y="2763685"/>
            <a:ext cx="1796298" cy="1796298"/>
          </a:xfrm>
          <a:custGeom>
            <a:avLst/>
            <a:gdLst/>
            <a:ahLst/>
            <a:cxnLst/>
            <a:rect r="r" b="b" t="t" l="l"/>
            <a:pathLst>
              <a:path h="1796298" w="1796298">
                <a:moveTo>
                  <a:pt x="0" y="0"/>
                </a:moveTo>
                <a:lnTo>
                  <a:pt x="1796298" y="0"/>
                </a:lnTo>
                <a:lnTo>
                  <a:pt x="1796298" y="1796299"/>
                </a:lnTo>
                <a:lnTo>
                  <a:pt x="0" y="1796299"/>
                </a:lnTo>
                <a:lnTo>
                  <a:pt x="0" y="0"/>
                </a:lnTo>
                <a:close/>
              </a:path>
            </a:pathLst>
          </a:custGeom>
          <a:blipFill>
            <a:blip r:embed="rId3"/>
            <a:stretch>
              <a:fillRect l="0" t="0" r="0" b="0"/>
            </a:stretch>
          </a:blipFill>
        </p:spPr>
      </p:sp>
      <p:sp>
        <p:nvSpPr>
          <p:cNvPr name="Freeform 7" id="7"/>
          <p:cNvSpPr/>
          <p:nvPr/>
        </p:nvSpPr>
        <p:spPr>
          <a:xfrm flipH="false" flipV="false" rot="0">
            <a:off x="9190230" y="2763685"/>
            <a:ext cx="1796298" cy="1796298"/>
          </a:xfrm>
          <a:custGeom>
            <a:avLst/>
            <a:gdLst/>
            <a:ahLst/>
            <a:cxnLst/>
            <a:rect r="r" b="b" t="t" l="l"/>
            <a:pathLst>
              <a:path h="1796298" w="1796298">
                <a:moveTo>
                  <a:pt x="0" y="0"/>
                </a:moveTo>
                <a:lnTo>
                  <a:pt x="1796298" y="0"/>
                </a:lnTo>
                <a:lnTo>
                  <a:pt x="1796298" y="1796299"/>
                </a:lnTo>
                <a:lnTo>
                  <a:pt x="0" y="1796299"/>
                </a:lnTo>
                <a:lnTo>
                  <a:pt x="0" y="0"/>
                </a:lnTo>
                <a:close/>
              </a:path>
            </a:pathLst>
          </a:custGeom>
          <a:blipFill>
            <a:blip r:embed="rId3"/>
            <a:stretch>
              <a:fillRect l="0" t="0" r="0" b="0"/>
            </a:stretch>
          </a:blipFill>
        </p:spPr>
      </p:sp>
      <p:sp>
        <p:nvSpPr>
          <p:cNvPr name="Freeform 8" id="8"/>
          <p:cNvSpPr/>
          <p:nvPr/>
        </p:nvSpPr>
        <p:spPr>
          <a:xfrm flipH="false" flipV="false" rot="0">
            <a:off x="10986526" y="2763685"/>
            <a:ext cx="1796298" cy="1796298"/>
          </a:xfrm>
          <a:custGeom>
            <a:avLst/>
            <a:gdLst/>
            <a:ahLst/>
            <a:cxnLst/>
            <a:rect r="r" b="b" t="t" l="l"/>
            <a:pathLst>
              <a:path h="1796298" w="1796298">
                <a:moveTo>
                  <a:pt x="0" y="0"/>
                </a:moveTo>
                <a:lnTo>
                  <a:pt x="1796298" y="0"/>
                </a:lnTo>
                <a:lnTo>
                  <a:pt x="1796298" y="1796299"/>
                </a:lnTo>
                <a:lnTo>
                  <a:pt x="0" y="1796299"/>
                </a:lnTo>
                <a:lnTo>
                  <a:pt x="0" y="0"/>
                </a:lnTo>
                <a:close/>
              </a:path>
            </a:pathLst>
          </a:custGeom>
          <a:blipFill>
            <a:blip r:embed="rId3"/>
            <a:stretch>
              <a:fillRect l="0" t="0" r="0" b="0"/>
            </a:stretch>
          </a:blipFill>
        </p:spPr>
      </p:sp>
      <p:sp>
        <p:nvSpPr>
          <p:cNvPr name="Freeform 9" id="9"/>
          <p:cNvSpPr/>
          <p:nvPr/>
        </p:nvSpPr>
        <p:spPr>
          <a:xfrm flipH="false" flipV="false" rot="0">
            <a:off x="12782824" y="2763685"/>
            <a:ext cx="1796298" cy="1796298"/>
          </a:xfrm>
          <a:custGeom>
            <a:avLst/>
            <a:gdLst/>
            <a:ahLst/>
            <a:cxnLst/>
            <a:rect r="r" b="b" t="t" l="l"/>
            <a:pathLst>
              <a:path h="1796298" w="1796298">
                <a:moveTo>
                  <a:pt x="0" y="0"/>
                </a:moveTo>
                <a:lnTo>
                  <a:pt x="1796298" y="0"/>
                </a:lnTo>
                <a:lnTo>
                  <a:pt x="1796298" y="1796299"/>
                </a:lnTo>
                <a:lnTo>
                  <a:pt x="0" y="1796299"/>
                </a:lnTo>
                <a:lnTo>
                  <a:pt x="0" y="0"/>
                </a:lnTo>
                <a:close/>
              </a:path>
            </a:pathLst>
          </a:custGeom>
          <a:blipFill>
            <a:blip r:embed="rId3"/>
            <a:stretch>
              <a:fillRect l="0" t="0" r="0" b="0"/>
            </a:stretch>
          </a:blipFill>
        </p:spPr>
      </p:sp>
      <p:sp>
        <p:nvSpPr>
          <p:cNvPr name="Freeform 10" id="10"/>
          <p:cNvSpPr/>
          <p:nvPr/>
        </p:nvSpPr>
        <p:spPr>
          <a:xfrm flipH="false" flipV="false" rot="0">
            <a:off x="14579122" y="2763685"/>
            <a:ext cx="1796298" cy="1796298"/>
          </a:xfrm>
          <a:custGeom>
            <a:avLst/>
            <a:gdLst/>
            <a:ahLst/>
            <a:cxnLst/>
            <a:rect r="r" b="b" t="t" l="l"/>
            <a:pathLst>
              <a:path h="1796298" w="1796298">
                <a:moveTo>
                  <a:pt x="0" y="0"/>
                </a:moveTo>
                <a:lnTo>
                  <a:pt x="1796298" y="0"/>
                </a:lnTo>
                <a:lnTo>
                  <a:pt x="1796298" y="1796299"/>
                </a:lnTo>
                <a:lnTo>
                  <a:pt x="0" y="1796299"/>
                </a:lnTo>
                <a:lnTo>
                  <a:pt x="0" y="0"/>
                </a:lnTo>
                <a:close/>
              </a:path>
            </a:pathLst>
          </a:custGeom>
          <a:blipFill>
            <a:blip r:embed="rId3"/>
            <a:stretch>
              <a:fillRect l="0" t="0" r="0" b="0"/>
            </a:stretch>
          </a:blipFill>
        </p:spPr>
      </p:sp>
      <p:sp>
        <p:nvSpPr>
          <p:cNvPr name="TextBox 11" id="11"/>
          <p:cNvSpPr txBox="true"/>
          <p:nvPr/>
        </p:nvSpPr>
        <p:spPr>
          <a:xfrm rot="0">
            <a:off x="4364620" y="2366436"/>
            <a:ext cx="669600" cy="2386668"/>
          </a:xfrm>
          <a:prstGeom prst="rect">
            <a:avLst/>
          </a:prstGeom>
        </p:spPr>
        <p:txBody>
          <a:bodyPr anchor="t" rtlCol="false" tIns="0" lIns="0" bIns="0" rIns="0">
            <a:spAutoFit/>
          </a:bodyPr>
          <a:lstStyle/>
          <a:p>
            <a:pPr algn="ctr">
              <a:lnSpc>
                <a:spcPts val="15118"/>
              </a:lnSpc>
            </a:pPr>
            <a:r>
              <a:rPr lang="en-US" sz="9000">
                <a:solidFill>
                  <a:srgbClr val="000000"/>
                </a:solidFill>
                <a:latin typeface="Arimo"/>
                <a:ea typeface="Arimo"/>
                <a:cs typeface="Arimo"/>
                <a:sym typeface="Arimo"/>
              </a:rPr>
              <a:t>1</a:t>
            </a:r>
          </a:p>
        </p:txBody>
      </p:sp>
      <p:sp>
        <p:nvSpPr>
          <p:cNvPr name="TextBox 12" id="12"/>
          <p:cNvSpPr txBox="true"/>
          <p:nvPr/>
        </p:nvSpPr>
        <p:spPr>
          <a:xfrm rot="0">
            <a:off x="6160918" y="2366436"/>
            <a:ext cx="669600" cy="2386668"/>
          </a:xfrm>
          <a:prstGeom prst="rect">
            <a:avLst/>
          </a:prstGeom>
        </p:spPr>
        <p:txBody>
          <a:bodyPr anchor="t" rtlCol="false" tIns="0" lIns="0" bIns="0" rIns="0">
            <a:spAutoFit/>
          </a:bodyPr>
          <a:lstStyle/>
          <a:p>
            <a:pPr algn="ctr">
              <a:lnSpc>
                <a:spcPts val="15118"/>
              </a:lnSpc>
            </a:pPr>
            <a:r>
              <a:rPr lang="en-US" sz="9000">
                <a:solidFill>
                  <a:srgbClr val="000000"/>
                </a:solidFill>
                <a:latin typeface="Arimo"/>
                <a:ea typeface="Arimo"/>
                <a:cs typeface="Arimo"/>
                <a:sym typeface="Arimo"/>
              </a:rPr>
              <a:t>1</a:t>
            </a:r>
          </a:p>
        </p:txBody>
      </p:sp>
      <p:sp>
        <p:nvSpPr>
          <p:cNvPr name="TextBox 13" id="13"/>
          <p:cNvSpPr txBox="true"/>
          <p:nvPr/>
        </p:nvSpPr>
        <p:spPr>
          <a:xfrm rot="0">
            <a:off x="7957215" y="2366436"/>
            <a:ext cx="669600" cy="2386668"/>
          </a:xfrm>
          <a:prstGeom prst="rect">
            <a:avLst/>
          </a:prstGeom>
        </p:spPr>
        <p:txBody>
          <a:bodyPr anchor="t" rtlCol="false" tIns="0" lIns="0" bIns="0" rIns="0">
            <a:spAutoFit/>
          </a:bodyPr>
          <a:lstStyle/>
          <a:p>
            <a:pPr algn="ctr">
              <a:lnSpc>
                <a:spcPts val="15118"/>
              </a:lnSpc>
            </a:pPr>
            <a:r>
              <a:rPr lang="en-US" sz="9000">
                <a:solidFill>
                  <a:srgbClr val="000000"/>
                </a:solidFill>
                <a:latin typeface="Arimo"/>
                <a:ea typeface="Arimo"/>
                <a:cs typeface="Arimo"/>
                <a:sym typeface="Arimo"/>
              </a:rPr>
              <a:t>0</a:t>
            </a:r>
          </a:p>
        </p:txBody>
      </p:sp>
      <p:sp>
        <p:nvSpPr>
          <p:cNvPr name="TextBox 14" id="14"/>
          <p:cNvSpPr txBox="true"/>
          <p:nvPr/>
        </p:nvSpPr>
        <p:spPr>
          <a:xfrm rot="0">
            <a:off x="9753513" y="2366436"/>
            <a:ext cx="669600" cy="2386668"/>
          </a:xfrm>
          <a:prstGeom prst="rect">
            <a:avLst/>
          </a:prstGeom>
        </p:spPr>
        <p:txBody>
          <a:bodyPr anchor="t" rtlCol="false" tIns="0" lIns="0" bIns="0" rIns="0">
            <a:spAutoFit/>
          </a:bodyPr>
          <a:lstStyle/>
          <a:p>
            <a:pPr algn="ctr">
              <a:lnSpc>
                <a:spcPts val="15118"/>
              </a:lnSpc>
            </a:pPr>
            <a:r>
              <a:rPr lang="en-US" sz="9000">
                <a:solidFill>
                  <a:srgbClr val="000000"/>
                </a:solidFill>
                <a:latin typeface="Arimo"/>
                <a:ea typeface="Arimo"/>
                <a:cs typeface="Arimo"/>
                <a:sym typeface="Arimo"/>
              </a:rPr>
              <a:t>1</a:t>
            </a:r>
          </a:p>
        </p:txBody>
      </p:sp>
      <p:sp>
        <p:nvSpPr>
          <p:cNvPr name="TextBox 15" id="15"/>
          <p:cNvSpPr txBox="true"/>
          <p:nvPr/>
        </p:nvSpPr>
        <p:spPr>
          <a:xfrm rot="0">
            <a:off x="11549811" y="2366436"/>
            <a:ext cx="669600" cy="2386668"/>
          </a:xfrm>
          <a:prstGeom prst="rect">
            <a:avLst/>
          </a:prstGeom>
        </p:spPr>
        <p:txBody>
          <a:bodyPr anchor="t" rtlCol="false" tIns="0" lIns="0" bIns="0" rIns="0">
            <a:spAutoFit/>
          </a:bodyPr>
          <a:lstStyle/>
          <a:p>
            <a:pPr algn="ctr">
              <a:lnSpc>
                <a:spcPts val="15118"/>
              </a:lnSpc>
            </a:pPr>
            <a:r>
              <a:rPr lang="en-US" sz="9000">
                <a:solidFill>
                  <a:srgbClr val="000000"/>
                </a:solidFill>
                <a:latin typeface="Arimo"/>
                <a:ea typeface="Arimo"/>
                <a:cs typeface="Arimo"/>
                <a:sym typeface="Arimo"/>
              </a:rPr>
              <a:t>1</a:t>
            </a:r>
          </a:p>
        </p:txBody>
      </p:sp>
      <p:sp>
        <p:nvSpPr>
          <p:cNvPr name="TextBox 16" id="16"/>
          <p:cNvSpPr txBox="true"/>
          <p:nvPr/>
        </p:nvSpPr>
        <p:spPr>
          <a:xfrm rot="0">
            <a:off x="13346109" y="2366436"/>
            <a:ext cx="669600" cy="2386668"/>
          </a:xfrm>
          <a:prstGeom prst="rect">
            <a:avLst/>
          </a:prstGeom>
        </p:spPr>
        <p:txBody>
          <a:bodyPr anchor="t" rtlCol="false" tIns="0" lIns="0" bIns="0" rIns="0">
            <a:spAutoFit/>
          </a:bodyPr>
          <a:lstStyle/>
          <a:p>
            <a:pPr algn="ctr">
              <a:lnSpc>
                <a:spcPts val="15118"/>
              </a:lnSpc>
            </a:pPr>
            <a:r>
              <a:rPr lang="en-US" sz="9000">
                <a:solidFill>
                  <a:srgbClr val="000000"/>
                </a:solidFill>
                <a:latin typeface="Arimo"/>
                <a:ea typeface="Arimo"/>
                <a:cs typeface="Arimo"/>
                <a:sym typeface="Arimo"/>
              </a:rPr>
              <a:t>0</a:t>
            </a:r>
          </a:p>
        </p:txBody>
      </p:sp>
      <p:sp>
        <p:nvSpPr>
          <p:cNvPr name="TextBox 17" id="17"/>
          <p:cNvSpPr txBox="true"/>
          <p:nvPr/>
        </p:nvSpPr>
        <p:spPr>
          <a:xfrm rot="0">
            <a:off x="15142406" y="2366436"/>
            <a:ext cx="669600" cy="2386668"/>
          </a:xfrm>
          <a:prstGeom prst="rect">
            <a:avLst/>
          </a:prstGeom>
        </p:spPr>
        <p:txBody>
          <a:bodyPr anchor="t" rtlCol="false" tIns="0" lIns="0" bIns="0" rIns="0">
            <a:spAutoFit/>
          </a:bodyPr>
          <a:lstStyle/>
          <a:p>
            <a:pPr algn="ctr">
              <a:lnSpc>
                <a:spcPts val="15118"/>
              </a:lnSpc>
            </a:pPr>
            <a:r>
              <a:rPr lang="en-US" sz="9000">
                <a:solidFill>
                  <a:srgbClr val="000000"/>
                </a:solidFill>
                <a:latin typeface="Arimo"/>
                <a:ea typeface="Arimo"/>
                <a:cs typeface="Arimo"/>
                <a:sym typeface="Arimo"/>
              </a:rPr>
              <a:t>0</a:t>
            </a:r>
          </a:p>
        </p:txBody>
      </p:sp>
      <p:sp>
        <p:nvSpPr>
          <p:cNvPr name="TextBox 18" id="18"/>
          <p:cNvSpPr txBox="true"/>
          <p:nvPr/>
        </p:nvSpPr>
        <p:spPr>
          <a:xfrm rot="0">
            <a:off x="2568322" y="2366436"/>
            <a:ext cx="669600" cy="2386668"/>
          </a:xfrm>
          <a:prstGeom prst="rect">
            <a:avLst/>
          </a:prstGeom>
        </p:spPr>
        <p:txBody>
          <a:bodyPr anchor="t" rtlCol="false" tIns="0" lIns="0" bIns="0" rIns="0">
            <a:spAutoFit/>
          </a:bodyPr>
          <a:lstStyle/>
          <a:p>
            <a:pPr algn="ctr">
              <a:lnSpc>
                <a:spcPts val="15118"/>
              </a:lnSpc>
            </a:pPr>
            <a:r>
              <a:rPr lang="en-US" sz="9000">
                <a:solidFill>
                  <a:srgbClr val="000000"/>
                </a:solidFill>
                <a:latin typeface="Arimo"/>
                <a:ea typeface="Arimo"/>
                <a:cs typeface="Arimo"/>
                <a:sym typeface="Arimo"/>
              </a:rPr>
              <a:t>0</a:t>
            </a:r>
          </a:p>
        </p:txBody>
      </p:sp>
      <p:sp>
        <p:nvSpPr>
          <p:cNvPr name="Freeform 19" id="19"/>
          <p:cNvSpPr/>
          <p:nvPr/>
        </p:nvSpPr>
        <p:spPr>
          <a:xfrm flipH="false" flipV="false" rot="0">
            <a:off x="2005038" y="6580992"/>
            <a:ext cx="1796298" cy="1796298"/>
          </a:xfrm>
          <a:custGeom>
            <a:avLst/>
            <a:gdLst/>
            <a:ahLst/>
            <a:cxnLst/>
            <a:rect r="r" b="b" t="t" l="l"/>
            <a:pathLst>
              <a:path h="1796298" w="1796298">
                <a:moveTo>
                  <a:pt x="0" y="0"/>
                </a:moveTo>
                <a:lnTo>
                  <a:pt x="1796298" y="0"/>
                </a:lnTo>
                <a:lnTo>
                  <a:pt x="1796298" y="1796298"/>
                </a:lnTo>
                <a:lnTo>
                  <a:pt x="0" y="1796298"/>
                </a:lnTo>
                <a:lnTo>
                  <a:pt x="0" y="0"/>
                </a:lnTo>
                <a:close/>
              </a:path>
            </a:pathLst>
          </a:custGeom>
          <a:blipFill>
            <a:blip r:embed="rId3"/>
            <a:stretch>
              <a:fillRect l="0" t="0" r="0" b="0"/>
            </a:stretch>
          </a:blipFill>
        </p:spPr>
      </p:sp>
      <p:sp>
        <p:nvSpPr>
          <p:cNvPr name="Freeform 20" id="20"/>
          <p:cNvSpPr/>
          <p:nvPr/>
        </p:nvSpPr>
        <p:spPr>
          <a:xfrm flipH="false" flipV="false" rot="0">
            <a:off x="3801336" y="6580992"/>
            <a:ext cx="1796298" cy="1796298"/>
          </a:xfrm>
          <a:custGeom>
            <a:avLst/>
            <a:gdLst/>
            <a:ahLst/>
            <a:cxnLst/>
            <a:rect r="r" b="b" t="t" l="l"/>
            <a:pathLst>
              <a:path h="1796298" w="1796298">
                <a:moveTo>
                  <a:pt x="0" y="0"/>
                </a:moveTo>
                <a:lnTo>
                  <a:pt x="1796298" y="0"/>
                </a:lnTo>
                <a:lnTo>
                  <a:pt x="1796298" y="1796298"/>
                </a:lnTo>
                <a:lnTo>
                  <a:pt x="0" y="1796298"/>
                </a:lnTo>
                <a:lnTo>
                  <a:pt x="0" y="0"/>
                </a:lnTo>
                <a:close/>
              </a:path>
            </a:pathLst>
          </a:custGeom>
          <a:blipFill>
            <a:blip r:embed="rId3"/>
            <a:stretch>
              <a:fillRect l="0" t="0" r="0" b="0"/>
            </a:stretch>
          </a:blipFill>
        </p:spPr>
      </p:sp>
      <p:sp>
        <p:nvSpPr>
          <p:cNvPr name="Freeform 21" id="21"/>
          <p:cNvSpPr/>
          <p:nvPr/>
        </p:nvSpPr>
        <p:spPr>
          <a:xfrm flipH="false" flipV="false" rot="0">
            <a:off x="5597634" y="6580992"/>
            <a:ext cx="1796298" cy="1796298"/>
          </a:xfrm>
          <a:custGeom>
            <a:avLst/>
            <a:gdLst/>
            <a:ahLst/>
            <a:cxnLst/>
            <a:rect r="r" b="b" t="t" l="l"/>
            <a:pathLst>
              <a:path h="1796298" w="1796298">
                <a:moveTo>
                  <a:pt x="0" y="0"/>
                </a:moveTo>
                <a:lnTo>
                  <a:pt x="1796298" y="0"/>
                </a:lnTo>
                <a:lnTo>
                  <a:pt x="1796298" y="1796298"/>
                </a:lnTo>
                <a:lnTo>
                  <a:pt x="0" y="1796298"/>
                </a:lnTo>
                <a:lnTo>
                  <a:pt x="0" y="0"/>
                </a:lnTo>
                <a:close/>
              </a:path>
            </a:pathLst>
          </a:custGeom>
          <a:blipFill>
            <a:blip r:embed="rId3"/>
            <a:stretch>
              <a:fillRect l="0" t="0" r="0" b="0"/>
            </a:stretch>
          </a:blipFill>
        </p:spPr>
      </p:sp>
      <p:sp>
        <p:nvSpPr>
          <p:cNvPr name="Freeform 22" id="22"/>
          <p:cNvSpPr/>
          <p:nvPr/>
        </p:nvSpPr>
        <p:spPr>
          <a:xfrm flipH="false" flipV="false" rot="0">
            <a:off x="7393930" y="6580992"/>
            <a:ext cx="1796298" cy="1796298"/>
          </a:xfrm>
          <a:custGeom>
            <a:avLst/>
            <a:gdLst/>
            <a:ahLst/>
            <a:cxnLst/>
            <a:rect r="r" b="b" t="t" l="l"/>
            <a:pathLst>
              <a:path h="1796298" w="1796298">
                <a:moveTo>
                  <a:pt x="0" y="0"/>
                </a:moveTo>
                <a:lnTo>
                  <a:pt x="1796298" y="0"/>
                </a:lnTo>
                <a:lnTo>
                  <a:pt x="1796298" y="1796298"/>
                </a:lnTo>
                <a:lnTo>
                  <a:pt x="0" y="1796298"/>
                </a:lnTo>
                <a:lnTo>
                  <a:pt x="0" y="0"/>
                </a:lnTo>
                <a:close/>
              </a:path>
            </a:pathLst>
          </a:custGeom>
          <a:blipFill>
            <a:blip r:embed="rId3"/>
            <a:stretch>
              <a:fillRect l="0" t="0" r="0" b="0"/>
            </a:stretch>
          </a:blipFill>
        </p:spPr>
      </p:sp>
      <p:sp>
        <p:nvSpPr>
          <p:cNvPr name="Freeform 23" id="23"/>
          <p:cNvSpPr/>
          <p:nvPr/>
        </p:nvSpPr>
        <p:spPr>
          <a:xfrm flipH="false" flipV="false" rot="0">
            <a:off x="9190230" y="6580992"/>
            <a:ext cx="1796298" cy="1796298"/>
          </a:xfrm>
          <a:custGeom>
            <a:avLst/>
            <a:gdLst/>
            <a:ahLst/>
            <a:cxnLst/>
            <a:rect r="r" b="b" t="t" l="l"/>
            <a:pathLst>
              <a:path h="1796298" w="1796298">
                <a:moveTo>
                  <a:pt x="0" y="0"/>
                </a:moveTo>
                <a:lnTo>
                  <a:pt x="1796298" y="0"/>
                </a:lnTo>
                <a:lnTo>
                  <a:pt x="1796298" y="1796298"/>
                </a:lnTo>
                <a:lnTo>
                  <a:pt x="0" y="1796298"/>
                </a:lnTo>
                <a:lnTo>
                  <a:pt x="0" y="0"/>
                </a:lnTo>
                <a:close/>
              </a:path>
            </a:pathLst>
          </a:custGeom>
          <a:blipFill>
            <a:blip r:embed="rId3"/>
            <a:stretch>
              <a:fillRect l="0" t="0" r="0" b="0"/>
            </a:stretch>
          </a:blipFill>
        </p:spPr>
      </p:sp>
      <p:sp>
        <p:nvSpPr>
          <p:cNvPr name="Freeform 24" id="24"/>
          <p:cNvSpPr/>
          <p:nvPr/>
        </p:nvSpPr>
        <p:spPr>
          <a:xfrm flipH="false" flipV="false" rot="0">
            <a:off x="10986526" y="6580992"/>
            <a:ext cx="1796298" cy="1796298"/>
          </a:xfrm>
          <a:custGeom>
            <a:avLst/>
            <a:gdLst/>
            <a:ahLst/>
            <a:cxnLst/>
            <a:rect r="r" b="b" t="t" l="l"/>
            <a:pathLst>
              <a:path h="1796298" w="1796298">
                <a:moveTo>
                  <a:pt x="0" y="0"/>
                </a:moveTo>
                <a:lnTo>
                  <a:pt x="1796298" y="0"/>
                </a:lnTo>
                <a:lnTo>
                  <a:pt x="1796298" y="1796298"/>
                </a:lnTo>
                <a:lnTo>
                  <a:pt x="0" y="1796298"/>
                </a:lnTo>
                <a:lnTo>
                  <a:pt x="0" y="0"/>
                </a:lnTo>
                <a:close/>
              </a:path>
            </a:pathLst>
          </a:custGeom>
          <a:blipFill>
            <a:blip r:embed="rId3"/>
            <a:stretch>
              <a:fillRect l="0" t="0" r="0" b="0"/>
            </a:stretch>
          </a:blipFill>
        </p:spPr>
      </p:sp>
      <p:sp>
        <p:nvSpPr>
          <p:cNvPr name="Freeform 25" id="25"/>
          <p:cNvSpPr/>
          <p:nvPr/>
        </p:nvSpPr>
        <p:spPr>
          <a:xfrm flipH="false" flipV="false" rot="0">
            <a:off x="12782824" y="6580992"/>
            <a:ext cx="1796298" cy="1796298"/>
          </a:xfrm>
          <a:custGeom>
            <a:avLst/>
            <a:gdLst/>
            <a:ahLst/>
            <a:cxnLst/>
            <a:rect r="r" b="b" t="t" l="l"/>
            <a:pathLst>
              <a:path h="1796298" w="1796298">
                <a:moveTo>
                  <a:pt x="0" y="0"/>
                </a:moveTo>
                <a:lnTo>
                  <a:pt x="1796298" y="0"/>
                </a:lnTo>
                <a:lnTo>
                  <a:pt x="1796298" y="1796298"/>
                </a:lnTo>
                <a:lnTo>
                  <a:pt x="0" y="1796298"/>
                </a:lnTo>
                <a:lnTo>
                  <a:pt x="0" y="0"/>
                </a:lnTo>
                <a:close/>
              </a:path>
            </a:pathLst>
          </a:custGeom>
          <a:blipFill>
            <a:blip r:embed="rId3"/>
            <a:stretch>
              <a:fillRect l="0" t="0" r="0" b="0"/>
            </a:stretch>
          </a:blipFill>
        </p:spPr>
      </p:sp>
      <p:sp>
        <p:nvSpPr>
          <p:cNvPr name="Freeform 26" id="26"/>
          <p:cNvSpPr/>
          <p:nvPr/>
        </p:nvSpPr>
        <p:spPr>
          <a:xfrm flipH="false" flipV="false" rot="0">
            <a:off x="14579122" y="6580992"/>
            <a:ext cx="1796298" cy="1796298"/>
          </a:xfrm>
          <a:custGeom>
            <a:avLst/>
            <a:gdLst/>
            <a:ahLst/>
            <a:cxnLst/>
            <a:rect r="r" b="b" t="t" l="l"/>
            <a:pathLst>
              <a:path h="1796298" w="1796298">
                <a:moveTo>
                  <a:pt x="0" y="0"/>
                </a:moveTo>
                <a:lnTo>
                  <a:pt x="1796298" y="0"/>
                </a:lnTo>
                <a:lnTo>
                  <a:pt x="1796298" y="1796298"/>
                </a:lnTo>
                <a:lnTo>
                  <a:pt x="0" y="1796298"/>
                </a:lnTo>
                <a:lnTo>
                  <a:pt x="0" y="0"/>
                </a:lnTo>
                <a:close/>
              </a:path>
            </a:pathLst>
          </a:custGeom>
          <a:blipFill>
            <a:blip r:embed="rId3"/>
            <a:stretch>
              <a:fillRect l="0" t="0" r="0" b="0"/>
            </a:stretch>
          </a:blipFill>
        </p:spPr>
      </p:sp>
      <p:sp>
        <p:nvSpPr>
          <p:cNvPr name="TextBox 27" id="27"/>
          <p:cNvSpPr txBox="true"/>
          <p:nvPr/>
        </p:nvSpPr>
        <p:spPr>
          <a:xfrm rot="0">
            <a:off x="4364620" y="6183743"/>
            <a:ext cx="669600" cy="2386668"/>
          </a:xfrm>
          <a:prstGeom prst="rect">
            <a:avLst/>
          </a:prstGeom>
        </p:spPr>
        <p:txBody>
          <a:bodyPr anchor="t" rtlCol="false" tIns="0" lIns="0" bIns="0" rIns="0">
            <a:spAutoFit/>
          </a:bodyPr>
          <a:lstStyle/>
          <a:p>
            <a:pPr algn="ctr">
              <a:lnSpc>
                <a:spcPts val="15118"/>
              </a:lnSpc>
            </a:pPr>
            <a:r>
              <a:rPr lang="en-US" sz="9000">
                <a:solidFill>
                  <a:srgbClr val="000000"/>
                </a:solidFill>
                <a:latin typeface="Arimo"/>
                <a:ea typeface="Arimo"/>
                <a:cs typeface="Arimo"/>
                <a:sym typeface="Arimo"/>
              </a:rPr>
              <a:t>1</a:t>
            </a:r>
          </a:p>
        </p:txBody>
      </p:sp>
      <p:sp>
        <p:nvSpPr>
          <p:cNvPr name="TextBox 28" id="28"/>
          <p:cNvSpPr txBox="true"/>
          <p:nvPr/>
        </p:nvSpPr>
        <p:spPr>
          <a:xfrm rot="0">
            <a:off x="6160918" y="6183743"/>
            <a:ext cx="669600" cy="2386668"/>
          </a:xfrm>
          <a:prstGeom prst="rect">
            <a:avLst/>
          </a:prstGeom>
        </p:spPr>
        <p:txBody>
          <a:bodyPr anchor="t" rtlCol="false" tIns="0" lIns="0" bIns="0" rIns="0">
            <a:spAutoFit/>
          </a:bodyPr>
          <a:lstStyle/>
          <a:p>
            <a:pPr algn="ctr">
              <a:lnSpc>
                <a:spcPts val="15118"/>
              </a:lnSpc>
            </a:pPr>
            <a:r>
              <a:rPr lang="en-US" sz="9000">
                <a:solidFill>
                  <a:srgbClr val="000000"/>
                </a:solidFill>
                <a:latin typeface="Arimo"/>
                <a:ea typeface="Arimo"/>
                <a:cs typeface="Arimo"/>
                <a:sym typeface="Arimo"/>
              </a:rPr>
              <a:t>1</a:t>
            </a:r>
          </a:p>
        </p:txBody>
      </p:sp>
      <p:sp>
        <p:nvSpPr>
          <p:cNvPr name="TextBox 29" id="29"/>
          <p:cNvSpPr txBox="true"/>
          <p:nvPr/>
        </p:nvSpPr>
        <p:spPr>
          <a:xfrm rot="0">
            <a:off x="7957215" y="6183743"/>
            <a:ext cx="669600" cy="2386668"/>
          </a:xfrm>
          <a:prstGeom prst="rect">
            <a:avLst/>
          </a:prstGeom>
        </p:spPr>
        <p:txBody>
          <a:bodyPr anchor="t" rtlCol="false" tIns="0" lIns="0" bIns="0" rIns="0">
            <a:spAutoFit/>
          </a:bodyPr>
          <a:lstStyle/>
          <a:p>
            <a:pPr algn="ctr">
              <a:lnSpc>
                <a:spcPts val="15118"/>
              </a:lnSpc>
            </a:pPr>
            <a:r>
              <a:rPr lang="en-US" sz="9000">
                <a:solidFill>
                  <a:srgbClr val="000000"/>
                </a:solidFill>
                <a:latin typeface="Arimo"/>
                <a:ea typeface="Arimo"/>
                <a:cs typeface="Arimo"/>
                <a:sym typeface="Arimo"/>
              </a:rPr>
              <a:t>0</a:t>
            </a:r>
          </a:p>
        </p:txBody>
      </p:sp>
      <p:sp>
        <p:nvSpPr>
          <p:cNvPr name="TextBox 30" id="30"/>
          <p:cNvSpPr txBox="true"/>
          <p:nvPr/>
        </p:nvSpPr>
        <p:spPr>
          <a:xfrm rot="0">
            <a:off x="9753513" y="6183743"/>
            <a:ext cx="669600" cy="2386668"/>
          </a:xfrm>
          <a:prstGeom prst="rect">
            <a:avLst/>
          </a:prstGeom>
        </p:spPr>
        <p:txBody>
          <a:bodyPr anchor="t" rtlCol="false" tIns="0" lIns="0" bIns="0" rIns="0">
            <a:spAutoFit/>
          </a:bodyPr>
          <a:lstStyle/>
          <a:p>
            <a:pPr algn="ctr">
              <a:lnSpc>
                <a:spcPts val="15118"/>
              </a:lnSpc>
            </a:pPr>
            <a:r>
              <a:rPr lang="en-US" sz="9000">
                <a:solidFill>
                  <a:srgbClr val="000000"/>
                </a:solidFill>
                <a:latin typeface="Arimo"/>
                <a:ea typeface="Arimo"/>
                <a:cs typeface="Arimo"/>
                <a:sym typeface="Arimo"/>
              </a:rPr>
              <a:t>1</a:t>
            </a:r>
          </a:p>
        </p:txBody>
      </p:sp>
      <p:grpSp>
        <p:nvGrpSpPr>
          <p:cNvPr name="Group 31" id="31"/>
          <p:cNvGrpSpPr/>
          <p:nvPr/>
        </p:nvGrpSpPr>
        <p:grpSpPr>
          <a:xfrm rot="0">
            <a:off x="11549811" y="6631418"/>
            <a:ext cx="669600" cy="1938993"/>
            <a:chOff x="0" y="0"/>
            <a:chExt cx="892800" cy="2585324"/>
          </a:xfrm>
        </p:grpSpPr>
        <p:sp>
          <p:nvSpPr>
            <p:cNvPr name="Freeform 32" id="32"/>
            <p:cNvSpPr/>
            <p:nvPr/>
          </p:nvSpPr>
          <p:spPr>
            <a:xfrm flipH="false" flipV="false" rot="0">
              <a:off x="-1524" y="-1524"/>
              <a:ext cx="895858" cy="2588387"/>
            </a:xfrm>
            <a:custGeom>
              <a:avLst/>
              <a:gdLst/>
              <a:ahLst/>
              <a:cxnLst/>
              <a:rect r="r" b="b" t="t" l="l"/>
              <a:pathLst>
                <a:path h="2588387" w="895858">
                  <a:moveTo>
                    <a:pt x="1524" y="0"/>
                  </a:moveTo>
                  <a:lnTo>
                    <a:pt x="894334" y="0"/>
                  </a:lnTo>
                  <a:cubicBezTo>
                    <a:pt x="895223" y="0"/>
                    <a:pt x="895858" y="762"/>
                    <a:pt x="895858" y="1524"/>
                  </a:cubicBezTo>
                  <a:lnTo>
                    <a:pt x="895858" y="2586863"/>
                  </a:lnTo>
                  <a:cubicBezTo>
                    <a:pt x="895858" y="2587752"/>
                    <a:pt x="895096" y="2588387"/>
                    <a:pt x="894334" y="2588387"/>
                  </a:cubicBezTo>
                  <a:lnTo>
                    <a:pt x="1524" y="2588387"/>
                  </a:lnTo>
                  <a:cubicBezTo>
                    <a:pt x="635" y="2588387"/>
                    <a:pt x="0" y="2587625"/>
                    <a:pt x="0" y="2586863"/>
                  </a:cubicBezTo>
                  <a:lnTo>
                    <a:pt x="0" y="1524"/>
                  </a:lnTo>
                  <a:cubicBezTo>
                    <a:pt x="0" y="635"/>
                    <a:pt x="762" y="0"/>
                    <a:pt x="1524" y="0"/>
                  </a:cubicBezTo>
                  <a:moveTo>
                    <a:pt x="1524" y="3048"/>
                  </a:moveTo>
                  <a:lnTo>
                    <a:pt x="1524" y="1524"/>
                  </a:lnTo>
                  <a:lnTo>
                    <a:pt x="3048" y="1524"/>
                  </a:lnTo>
                  <a:lnTo>
                    <a:pt x="3048" y="2586863"/>
                  </a:lnTo>
                  <a:lnTo>
                    <a:pt x="1524" y="2586863"/>
                  </a:lnTo>
                  <a:lnTo>
                    <a:pt x="1524" y="2585339"/>
                  </a:lnTo>
                  <a:lnTo>
                    <a:pt x="894334" y="2585339"/>
                  </a:lnTo>
                  <a:lnTo>
                    <a:pt x="894334" y="2586863"/>
                  </a:lnTo>
                  <a:lnTo>
                    <a:pt x="892810" y="2586863"/>
                  </a:lnTo>
                  <a:lnTo>
                    <a:pt x="892810" y="1524"/>
                  </a:lnTo>
                  <a:lnTo>
                    <a:pt x="894334" y="1524"/>
                  </a:lnTo>
                  <a:lnTo>
                    <a:pt x="894334" y="3048"/>
                  </a:lnTo>
                  <a:lnTo>
                    <a:pt x="1524" y="3048"/>
                  </a:lnTo>
                  <a:close/>
                </a:path>
              </a:pathLst>
            </a:custGeom>
            <a:solidFill>
              <a:srgbClr val="FF0000"/>
            </a:solidFill>
          </p:spPr>
        </p:sp>
        <p:sp>
          <p:nvSpPr>
            <p:cNvPr name="TextBox 33" id="33"/>
            <p:cNvSpPr txBox="true"/>
            <p:nvPr/>
          </p:nvSpPr>
          <p:spPr>
            <a:xfrm>
              <a:off x="0" y="-447675"/>
              <a:ext cx="892800" cy="3032999"/>
            </a:xfrm>
            <a:prstGeom prst="rect">
              <a:avLst/>
            </a:prstGeom>
          </p:spPr>
          <p:txBody>
            <a:bodyPr anchor="t" rtlCol="false" tIns="50800" lIns="50800" bIns="50800" rIns="50800"/>
            <a:lstStyle/>
            <a:p>
              <a:pPr algn="ctr">
                <a:lnSpc>
                  <a:spcPts val="15118"/>
                </a:lnSpc>
              </a:pPr>
              <a:r>
                <a:rPr lang="en-US" sz="9000">
                  <a:solidFill>
                    <a:srgbClr val="FF0000"/>
                  </a:solidFill>
                  <a:latin typeface="Arimo"/>
                  <a:ea typeface="Arimo"/>
                  <a:cs typeface="Arimo"/>
                  <a:sym typeface="Arimo"/>
                </a:rPr>
                <a:t>0</a:t>
              </a:r>
            </a:p>
          </p:txBody>
        </p:sp>
      </p:grpSp>
      <p:sp>
        <p:nvSpPr>
          <p:cNvPr name="TextBox 34" id="34"/>
          <p:cNvSpPr txBox="true"/>
          <p:nvPr/>
        </p:nvSpPr>
        <p:spPr>
          <a:xfrm rot="0">
            <a:off x="13346109" y="6183743"/>
            <a:ext cx="669600" cy="2386668"/>
          </a:xfrm>
          <a:prstGeom prst="rect">
            <a:avLst/>
          </a:prstGeom>
        </p:spPr>
        <p:txBody>
          <a:bodyPr anchor="t" rtlCol="false" tIns="0" lIns="0" bIns="0" rIns="0">
            <a:spAutoFit/>
          </a:bodyPr>
          <a:lstStyle/>
          <a:p>
            <a:pPr algn="ctr">
              <a:lnSpc>
                <a:spcPts val="15118"/>
              </a:lnSpc>
            </a:pPr>
            <a:r>
              <a:rPr lang="en-US" sz="9000">
                <a:solidFill>
                  <a:srgbClr val="000000"/>
                </a:solidFill>
                <a:latin typeface="Arimo"/>
                <a:ea typeface="Arimo"/>
                <a:cs typeface="Arimo"/>
                <a:sym typeface="Arimo"/>
              </a:rPr>
              <a:t>0</a:t>
            </a:r>
          </a:p>
        </p:txBody>
      </p:sp>
      <p:sp>
        <p:nvSpPr>
          <p:cNvPr name="TextBox 35" id="35"/>
          <p:cNvSpPr txBox="true"/>
          <p:nvPr/>
        </p:nvSpPr>
        <p:spPr>
          <a:xfrm rot="0">
            <a:off x="15142406" y="6183743"/>
            <a:ext cx="669600" cy="2386668"/>
          </a:xfrm>
          <a:prstGeom prst="rect">
            <a:avLst/>
          </a:prstGeom>
        </p:spPr>
        <p:txBody>
          <a:bodyPr anchor="t" rtlCol="false" tIns="0" lIns="0" bIns="0" rIns="0">
            <a:spAutoFit/>
          </a:bodyPr>
          <a:lstStyle/>
          <a:p>
            <a:pPr algn="ctr">
              <a:lnSpc>
                <a:spcPts val="15118"/>
              </a:lnSpc>
            </a:pPr>
            <a:r>
              <a:rPr lang="en-US" sz="9000">
                <a:solidFill>
                  <a:srgbClr val="000000"/>
                </a:solidFill>
                <a:latin typeface="Arimo"/>
                <a:ea typeface="Arimo"/>
                <a:cs typeface="Arimo"/>
                <a:sym typeface="Arimo"/>
              </a:rPr>
              <a:t>0</a:t>
            </a:r>
          </a:p>
        </p:txBody>
      </p:sp>
      <p:sp>
        <p:nvSpPr>
          <p:cNvPr name="TextBox 36" id="36"/>
          <p:cNvSpPr txBox="true"/>
          <p:nvPr/>
        </p:nvSpPr>
        <p:spPr>
          <a:xfrm rot="0">
            <a:off x="2568322" y="6183743"/>
            <a:ext cx="669600" cy="2386668"/>
          </a:xfrm>
          <a:prstGeom prst="rect">
            <a:avLst/>
          </a:prstGeom>
        </p:spPr>
        <p:txBody>
          <a:bodyPr anchor="t" rtlCol="false" tIns="0" lIns="0" bIns="0" rIns="0">
            <a:spAutoFit/>
          </a:bodyPr>
          <a:lstStyle/>
          <a:p>
            <a:pPr algn="ctr">
              <a:lnSpc>
                <a:spcPts val="15118"/>
              </a:lnSpc>
            </a:pPr>
            <a:r>
              <a:rPr lang="en-US" sz="9000">
                <a:solidFill>
                  <a:srgbClr val="000000"/>
                </a:solidFill>
                <a:latin typeface="Arimo"/>
                <a:ea typeface="Arimo"/>
                <a:cs typeface="Arimo"/>
                <a:sym typeface="Arimo"/>
              </a:rPr>
              <a:t>0</a:t>
            </a:r>
          </a:p>
        </p:txBody>
      </p:sp>
      <p:sp>
        <p:nvSpPr>
          <p:cNvPr name="AutoShape 37" id="37"/>
          <p:cNvSpPr/>
          <p:nvPr/>
        </p:nvSpPr>
        <p:spPr>
          <a:xfrm rot="5366821">
            <a:off x="7886603" y="5486138"/>
            <a:ext cx="1480425" cy="0"/>
          </a:xfrm>
          <a:prstGeom prst="line">
            <a:avLst/>
          </a:prstGeom>
          <a:ln cap="rnd" w="9525">
            <a:solidFill>
              <a:srgbClr val="000000"/>
            </a:solidFill>
            <a:prstDash val="solid"/>
            <a:headEnd type="none" len="sm" w="sm"/>
            <a:tailEnd type="triangle" len="med" w="lg"/>
          </a:ln>
        </p:spPr>
      </p:sp>
      <p:grpSp>
        <p:nvGrpSpPr>
          <p:cNvPr name="Group 38" id="38"/>
          <p:cNvGrpSpPr/>
          <p:nvPr/>
        </p:nvGrpSpPr>
        <p:grpSpPr>
          <a:xfrm rot="0">
            <a:off x="2537237" y="167332"/>
            <a:ext cx="13213526" cy="9925515"/>
            <a:chOff x="0" y="0"/>
            <a:chExt cx="17618034" cy="13234020"/>
          </a:xfrm>
        </p:grpSpPr>
        <p:sp>
          <p:nvSpPr>
            <p:cNvPr name="Freeform 39" id="39"/>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4">
                <a:alphaModFix amt="9999"/>
              </a:blip>
              <a:stretch>
                <a:fillRect l="0" t="0" r="0" b="0"/>
              </a:stretch>
            </a:blipFill>
          </p:spPr>
        </p:sp>
        <p:sp>
          <p:nvSpPr>
            <p:cNvPr name="Freeform 40" id="40"/>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5">
                <a:alphaModFix amt="70000"/>
              </a:blip>
              <a:stretch>
                <a:fillRect l="0" t="0" r="0" b="0"/>
              </a:stretch>
            </a:blipFill>
          </p:spPr>
        </p:sp>
        <p:sp>
          <p:nvSpPr>
            <p:cNvPr name="TextBox 41" id="41"/>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6" tooltip="http://www.exampaperspractice.co.uk"/>
                </a:rPr>
                <a:t>www.exampaperspractice.co.uk</a:t>
              </a:r>
            </a:p>
          </p:txBody>
        </p:sp>
      </p:grpSp>
    </p:spTree>
  </p:cSld>
  <p:clrMapOvr>
    <a:masterClrMapping/>
  </p:clrMapOvr>
</p:sld>
</file>

<file path=ppt/slides/slide52.xml><?xml version="1.0" encoding="utf-8"?>
<p:sld xmlns:p="http://schemas.openxmlformats.org/presentationml/2006/main" xmlns:a="http://schemas.openxmlformats.org/drawingml/2006/main" xmlns:r="http://schemas.openxmlformats.org/officeDocument/2006/relationships">
  <p:cSld>
    <p:bg>
      <p:bgPr>
        <a:solidFill>
          <a:srgbClr val="AEF7FF"/>
        </a:solidFill>
      </p:bgPr>
    </p:bg>
    <p:spTree>
      <p:nvGrpSpPr>
        <p:cNvPr id="1" name=""/>
        <p:cNvGrpSpPr/>
        <p:nvPr/>
      </p:nvGrpSpPr>
      <p:grpSpPr>
        <a:xfrm>
          <a:off x="0" y="0"/>
          <a:ext cx="0" cy="0"/>
          <a:chOff x="0" y="0"/>
          <a:chExt cx="0" cy="0"/>
        </a:xfrm>
      </p:grpSpPr>
      <p:sp>
        <p:nvSpPr>
          <p:cNvPr name="TextBox 2" id="2"/>
          <p:cNvSpPr txBox="true"/>
          <p:nvPr/>
        </p:nvSpPr>
        <p:spPr>
          <a:xfrm rot="0">
            <a:off x="645678" y="113952"/>
            <a:ext cx="10871400" cy="1324773"/>
          </a:xfrm>
          <a:prstGeom prst="rect">
            <a:avLst/>
          </a:prstGeom>
        </p:spPr>
        <p:txBody>
          <a:bodyPr anchor="t" rtlCol="false" tIns="0" lIns="0" bIns="0" rIns="0">
            <a:spAutoFit/>
          </a:bodyPr>
          <a:lstStyle/>
          <a:p>
            <a:pPr algn="l">
              <a:lnSpc>
                <a:spcPts val="8399"/>
              </a:lnSpc>
            </a:pPr>
            <a:r>
              <a:rPr lang="en-US" sz="4999">
                <a:solidFill>
                  <a:srgbClr val="000000"/>
                </a:solidFill>
                <a:latin typeface="Arimo"/>
                <a:ea typeface="Arimo"/>
                <a:cs typeface="Arimo"/>
                <a:sym typeface="Arimo"/>
              </a:rPr>
              <a:t>Parity Checks</a:t>
            </a:r>
          </a:p>
        </p:txBody>
      </p:sp>
      <p:sp>
        <p:nvSpPr>
          <p:cNvPr name="TextBox 3" id="3"/>
          <p:cNvSpPr txBox="true"/>
          <p:nvPr/>
        </p:nvSpPr>
        <p:spPr>
          <a:xfrm rot="0">
            <a:off x="645678" y="1588837"/>
            <a:ext cx="17285400" cy="4815507"/>
          </a:xfrm>
          <a:prstGeom prst="rect">
            <a:avLst/>
          </a:prstGeom>
        </p:spPr>
        <p:txBody>
          <a:bodyPr anchor="t" rtlCol="false" tIns="0" lIns="0" bIns="0" rIns="0">
            <a:spAutoFit/>
          </a:bodyPr>
          <a:lstStyle/>
          <a:p>
            <a:pPr algn="l" marL="1032499" indent="-344166" lvl="2">
              <a:lnSpc>
                <a:spcPts val="6048"/>
              </a:lnSpc>
              <a:buFont typeface="Arial"/>
              <a:buChar char="⚬"/>
            </a:pPr>
            <a:r>
              <a:rPr lang="en-US" sz="3600">
                <a:solidFill>
                  <a:srgbClr val="000000"/>
                </a:solidFill>
                <a:latin typeface="Montserrat"/>
                <a:ea typeface="Montserrat"/>
                <a:cs typeface="Montserrat"/>
                <a:sym typeface="Montserrat"/>
              </a:rPr>
              <a:t>Parity checking is a method used to detect data </a:t>
            </a:r>
            <a:r>
              <a:rPr lang="en-US" b="true" sz="3600" u="sng">
                <a:solidFill>
                  <a:srgbClr val="000000"/>
                </a:solidFill>
                <a:latin typeface="Montserrat Bold"/>
                <a:ea typeface="Montserrat Bold"/>
                <a:cs typeface="Montserrat Bold"/>
                <a:sym typeface="Montserrat Bold"/>
              </a:rPr>
              <a:t>alterations</a:t>
            </a:r>
            <a:r>
              <a:rPr lang="en-US" sz="3600">
                <a:solidFill>
                  <a:srgbClr val="000000"/>
                </a:solidFill>
                <a:latin typeface="Montserrat"/>
                <a:ea typeface="Montserrat"/>
                <a:cs typeface="Montserrat"/>
                <a:sym typeface="Montserrat"/>
              </a:rPr>
              <a:t> or </a:t>
            </a:r>
            <a:r>
              <a:rPr lang="en-US" b="true" sz="3600" u="sng">
                <a:solidFill>
                  <a:srgbClr val="000000"/>
                </a:solidFill>
                <a:latin typeface="Montserrat Bold"/>
                <a:ea typeface="Montserrat Bold"/>
                <a:cs typeface="Montserrat Bold"/>
                <a:sym typeface="Montserrat Bold"/>
              </a:rPr>
              <a:t>corruption</a:t>
            </a:r>
            <a:r>
              <a:rPr lang="en-US" sz="3600">
                <a:solidFill>
                  <a:srgbClr val="000000"/>
                </a:solidFill>
                <a:latin typeface="Montserrat"/>
                <a:ea typeface="Montserrat"/>
                <a:cs typeface="Montserrat"/>
                <a:sym typeface="Montserrat"/>
              </a:rPr>
              <a:t> during transmission.</a:t>
            </a:r>
          </a:p>
          <a:p>
            <a:pPr algn="l" marL="1032499" indent="-344166" lvl="2">
              <a:lnSpc>
                <a:spcPts val="6048"/>
              </a:lnSpc>
              <a:buFont typeface="Arial"/>
              <a:buChar char="⚬"/>
            </a:pPr>
            <a:r>
              <a:rPr lang="en-US" sz="3600">
                <a:solidFill>
                  <a:srgbClr val="000000"/>
                </a:solidFill>
                <a:latin typeface="Montserrat"/>
                <a:ea typeface="Montserrat"/>
                <a:cs typeface="Montserrat"/>
                <a:sym typeface="Montserrat"/>
              </a:rPr>
              <a:t>It involves </a:t>
            </a:r>
            <a:r>
              <a:rPr lang="en-US" b="true" sz="3600" u="sng">
                <a:solidFill>
                  <a:srgbClr val="000000"/>
                </a:solidFill>
                <a:latin typeface="Montserrat Bold"/>
                <a:ea typeface="Montserrat Bold"/>
                <a:cs typeface="Montserrat Bold"/>
                <a:sym typeface="Montserrat Bold"/>
              </a:rPr>
              <a:t>counting the number of 1-bits</a:t>
            </a:r>
            <a:r>
              <a:rPr lang="en-US" b="true" sz="3600">
                <a:solidFill>
                  <a:srgbClr val="000000"/>
                </a:solidFill>
                <a:latin typeface="Montserrat Bold"/>
                <a:ea typeface="Montserrat Bold"/>
                <a:cs typeface="Montserrat Bold"/>
                <a:sym typeface="Montserrat Bold"/>
              </a:rPr>
              <a:t> </a:t>
            </a:r>
            <a:r>
              <a:rPr lang="en-US" sz="3600">
                <a:solidFill>
                  <a:srgbClr val="000000"/>
                </a:solidFill>
                <a:latin typeface="Montserrat"/>
                <a:ea typeface="Montserrat"/>
                <a:cs typeface="Montserrat"/>
                <a:sym typeface="Montserrat"/>
              </a:rPr>
              <a:t>in a data byte.</a:t>
            </a:r>
          </a:p>
          <a:p>
            <a:pPr algn="l" marL="1032499" indent="-344166" lvl="2">
              <a:lnSpc>
                <a:spcPts val="6048"/>
              </a:lnSpc>
              <a:buFont typeface="Arial"/>
              <a:buChar char="⚬"/>
            </a:pPr>
            <a:r>
              <a:rPr lang="en-US" sz="3600">
                <a:solidFill>
                  <a:srgbClr val="000000"/>
                </a:solidFill>
                <a:latin typeface="Montserrat"/>
                <a:ea typeface="Montserrat"/>
                <a:cs typeface="Montserrat"/>
                <a:sym typeface="Montserrat"/>
              </a:rPr>
              <a:t>Parity checks are divided into </a:t>
            </a:r>
            <a:r>
              <a:rPr lang="en-US" b="true" sz="3600" u="sng">
                <a:solidFill>
                  <a:srgbClr val="000000"/>
                </a:solidFill>
                <a:latin typeface="Montserrat Bold"/>
                <a:ea typeface="Montserrat Bold"/>
                <a:cs typeface="Montserrat Bold"/>
                <a:sym typeface="Montserrat Bold"/>
              </a:rPr>
              <a:t>EVEN</a:t>
            </a:r>
            <a:r>
              <a:rPr lang="en-US" sz="3600">
                <a:solidFill>
                  <a:srgbClr val="000000"/>
                </a:solidFill>
                <a:latin typeface="Montserrat"/>
                <a:ea typeface="Montserrat"/>
                <a:cs typeface="Montserrat"/>
                <a:sym typeface="Montserrat"/>
              </a:rPr>
              <a:t> and </a:t>
            </a:r>
            <a:r>
              <a:rPr lang="en-US" b="true" sz="3600" u="sng">
                <a:solidFill>
                  <a:srgbClr val="000000"/>
                </a:solidFill>
                <a:latin typeface="Montserrat Bold"/>
                <a:ea typeface="Montserrat Bold"/>
                <a:cs typeface="Montserrat Bold"/>
                <a:sym typeface="Montserrat Bold"/>
              </a:rPr>
              <a:t>ODD</a:t>
            </a:r>
            <a:r>
              <a:rPr lang="en-US" sz="3600">
                <a:solidFill>
                  <a:srgbClr val="000000"/>
                </a:solidFill>
                <a:latin typeface="Montserrat"/>
                <a:ea typeface="Montserrat"/>
                <a:cs typeface="Montserrat"/>
                <a:sym typeface="Montserrat"/>
              </a:rPr>
              <a:t> categories.</a:t>
            </a:r>
          </a:p>
          <a:p>
            <a:pPr algn="l" marL="1032499" indent="-344166" lvl="2">
              <a:lnSpc>
                <a:spcPts val="6048"/>
              </a:lnSpc>
              <a:buFont typeface="Arial"/>
              <a:buChar char="⚬"/>
            </a:pPr>
            <a:r>
              <a:rPr lang="en-US" sz="3600">
                <a:solidFill>
                  <a:srgbClr val="000000"/>
                </a:solidFill>
                <a:latin typeface="Montserrat"/>
                <a:ea typeface="Montserrat"/>
                <a:cs typeface="Montserrat"/>
                <a:sym typeface="Montserrat"/>
              </a:rPr>
              <a:t>One bit in the byte, typically the </a:t>
            </a:r>
            <a:r>
              <a:rPr lang="en-US" b="true" sz="3600" u="sng">
                <a:solidFill>
                  <a:srgbClr val="000000"/>
                </a:solidFill>
                <a:latin typeface="Montserrat Bold"/>
                <a:ea typeface="Montserrat Bold"/>
                <a:cs typeface="Montserrat Bold"/>
                <a:sym typeface="Montserrat Bold"/>
              </a:rPr>
              <a:t>most significant or left-most bit</a:t>
            </a:r>
            <a:r>
              <a:rPr lang="en-US" sz="3600">
                <a:solidFill>
                  <a:srgbClr val="000000"/>
                </a:solidFill>
                <a:latin typeface="Montserrat"/>
                <a:ea typeface="Montserrat"/>
                <a:cs typeface="Montserrat"/>
                <a:sym typeface="Montserrat"/>
              </a:rPr>
              <a:t>, is assigned as the parity bit.</a:t>
            </a:r>
          </a:p>
        </p:txBody>
      </p:sp>
      <p:grpSp>
        <p:nvGrpSpPr>
          <p:cNvPr name="Group 4" id="4"/>
          <p:cNvGrpSpPr/>
          <p:nvPr/>
        </p:nvGrpSpPr>
        <p:grpSpPr>
          <a:xfrm rot="0">
            <a:off x="2537237" y="167332"/>
            <a:ext cx="13213526" cy="9925515"/>
            <a:chOff x="0" y="0"/>
            <a:chExt cx="17618034" cy="13234020"/>
          </a:xfrm>
        </p:grpSpPr>
        <p:sp>
          <p:nvSpPr>
            <p:cNvPr name="Freeform 5" id="5"/>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Freeform 6" id="6"/>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4">
                <a:alphaModFix amt="70000"/>
              </a:blip>
              <a:stretch>
                <a:fillRect l="0" t="0" r="0" b="0"/>
              </a:stretch>
            </a:blipFill>
          </p:spPr>
        </p:sp>
        <p:sp>
          <p:nvSpPr>
            <p:cNvPr name="TextBox 7" id="7"/>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5" tooltip="http://www.exampaperspractice.co.uk"/>
                </a:rPr>
                <a:t>www.exampaperspractice.co.uk</a:t>
              </a:r>
            </a:p>
          </p:txBody>
        </p:sp>
      </p:grpSp>
    </p:spTree>
  </p:cSld>
  <p:clrMapOvr>
    <a:masterClrMapping/>
  </p:clrMapOvr>
</p:sld>
</file>

<file path=ppt/slides/slide53.xml><?xml version="1.0" encoding="utf-8"?>
<p:sld xmlns:p="http://schemas.openxmlformats.org/presentationml/2006/main" xmlns:a="http://schemas.openxmlformats.org/drawingml/2006/main" xmlns:r="http://schemas.openxmlformats.org/officeDocument/2006/relationships">
  <p:cSld>
    <p:bg>
      <p:bgPr>
        <a:solidFill>
          <a:srgbClr val="AEF7FF"/>
        </a:solidFill>
      </p:bgPr>
    </p:bg>
    <p:spTree>
      <p:nvGrpSpPr>
        <p:cNvPr id="1" name=""/>
        <p:cNvGrpSpPr/>
        <p:nvPr/>
      </p:nvGrpSpPr>
      <p:grpSpPr>
        <a:xfrm>
          <a:off x="0" y="0"/>
          <a:ext cx="0" cy="0"/>
          <a:chOff x="0" y="0"/>
          <a:chExt cx="0" cy="0"/>
        </a:xfrm>
      </p:grpSpPr>
      <p:sp>
        <p:nvSpPr>
          <p:cNvPr name="TextBox 2" id="2"/>
          <p:cNvSpPr txBox="true"/>
          <p:nvPr/>
        </p:nvSpPr>
        <p:spPr>
          <a:xfrm rot="0">
            <a:off x="552000" y="1065932"/>
            <a:ext cx="17736000" cy="1234414"/>
          </a:xfrm>
          <a:prstGeom prst="rect">
            <a:avLst/>
          </a:prstGeom>
        </p:spPr>
        <p:txBody>
          <a:bodyPr anchor="t" rtlCol="false" tIns="0" lIns="0" bIns="0" rIns="0">
            <a:spAutoFit/>
          </a:bodyPr>
          <a:lstStyle/>
          <a:p>
            <a:pPr algn="l">
              <a:lnSpc>
                <a:spcPts val="4366"/>
              </a:lnSpc>
            </a:pPr>
            <a:r>
              <a:rPr lang="en-US" sz="2599">
                <a:solidFill>
                  <a:srgbClr val="000000"/>
                </a:solidFill>
                <a:latin typeface="Montserrat"/>
                <a:ea typeface="Montserrat"/>
                <a:cs typeface="Montserrat"/>
                <a:sym typeface="Montserrat"/>
              </a:rPr>
              <a:t>The parity bit is set according to whether the parity being used is even or odd. For example, consider the byte:</a:t>
            </a:r>
          </a:p>
        </p:txBody>
      </p:sp>
      <p:sp>
        <p:nvSpPr>
          <p:cNvPr name="TextBox 3" id="3"/>
          <p:cNvSpPr txBox="true"/>
          <p:nvPr/>
        </p:nvSpPr>
        <p:spPr>
          <a:xfrm rot="0">
            <a:off x="1368429" y="3197303"/>
            <a:ext cx="14840400" cy="894529"/>
          </a:xfrm>
          <a:prstGeom prst="rect">
            <a:avLst/>
          </a:prstGeom>
        </p:spPr>
        <p:txBody>
          <a:bodyPr anchor="t" rtlCol="false" tIns="0" lIns="0" bIns="0" rIns="0">
            <a:spAutoFit/>
          </a:bodyPr>
          <a:lstStyle/>
          <a:p>
            <a:pPr algn="l">
              <a:lnSpc>
                <a:spcPts val="5712"/>
              </a:lnSpc>
            </a:pPr>
            <a:r>
              <a:rPr lang="en-US" sz="3400">
                <a:solidFill>
                  <a:srgbClr val="FF5757"/>
                </a:solidFill>
                <a:latin typeface="Montserrat"/>
                <a:ea typeface="Montserrat"/>
                <a:cs typeface="Montserrat"/>
                <a:sym typeface="Montserrat"/>
              </a:rPr>
              <a:t>What should I put here if I want an EVEN number of 1s?</a:t>
            </a:r>
          </a:p>
        </p:txBody>
      </p:sp>
      <p:sp>
        <p:nvSpPr>
          <p:cNvPr name="Freeform 4" id="4"/>
          <p:cNvSpPr/>
          <p:nvPr/>
        </p:nvSpPr>
        <p:spPr>
          <a:xfrm flipH="false" flipV="false" rot="0">
            <a:off x="2493552" y="4980790"/>
            <a:ext cx="1796298" cy="1796298"/>
          </a:xfrm>
          <a:custGeom>
            <a:avLst/>
            <a:gdLst/>
            <a:ahLst/>
            <a:cxnLst/>
            <a:rect r="r" b="b" t="t" l="l"/>
            <a:pathLst>
              <a:path h="1796298" w="1796298">
                <a:moveTo>
                  <a:pt x="0" y="0"/>
                </a:moveTo>
                <a:lnTo>
                  <a:pt x="1796298" y="0"/>
                </a:lnTo>
                <a:lnTo>
                  <a:pt x="1796298" y="1796298"/>
                </a:lnTo>
                <a:lnTo>
                  <a:pt x="0" y="1796298"/>
                </a:lnTo>
                <a:lnTo>
                  <a:pt x="0" y="0"/>
                </a:lnTo>
                <a:close/>
              </a:path>
            </a:pathLst>
          </a:custGeom>
          <a:blipFill>
            <a:blip r:embed="rId3"/>
            <a:stretch>
              <a:fillRect l="0" t="0" r="0" b="0"/>
            </a:stretch>
          </a:blipFill>
        </p:spPr>
      </p:sp>
      <p:sp>
        <p:nvSpPr>
          <p:cNvPr name="Freeform 5" id="5"/>
          <p:cNvSpPr/>
          <p:nvPr/>
        </p:nvSpPr>
        <p:spPr>
          <a:xfrm flipH="false" flipV="false" rot="0">
            <a:off x="4289850" y="4980790"/>
            <a:ext cx="1796298" cy="1796298"/>
          </a:xfrm>
          <a:custGeom>
            <a:avLst/>
            <a:gdLst/>
            <a:ahLst/>
            <a:cxnLst/>
            <a:rect r="r" b="b" t="t" l="l"/>
            <a:pathLst>
              <a:path h="1796298" w="1796298">
                <a:moveTo>
                  <a:pt x="0" y="0"/>
                </a:moveTo>
                <a:lnTo>
                  <a:pt x="1796298" y="0"/>
                </a:lnTo>
                <a:lnTo>
                  <a:pt x="1796298" y="1796298"/>
                </a:lnTo>
                <a:lnTo>
                  <a:pt x="0" y="1796298"/>
                </a:lnTo>
                <a:lnTo>
                  <a:pt x="0" y="0"/>
                </a:lnTo>
                <a:close/>
              </a:path>
            </a:pathLst>
          </a:custGeom>
          <a:blipFill>
            <a:blip r:embed="rId3"/>
            <a:stretch>
              <a:fillRect l="0" t="0" r="0" b="0"/>
            </a:stretch>
          </a:blipFill>
        </p:spPr>
      </p:sp>
      <p:sp>
        <p:nvSpPr>
          <p:cNvPr name="Freeform 6" id="6"/>
          <p:cNvSpPr/>
          <p:nvPr/>
        </p:nvSpPr>
        <p:spPr>
          <a:xfrm flipH="false" flipV="false" rot="0">
            <a:off x="6086148" y="4980790"/>
            <a:ext cx="1796298" cy="1796298"/>
          </a:xfrm>
          <a:custGeom>
            <a:avLst/>
            <a:gdLst/>
            <a:ahLst/>
            <a:cxnLst/>
            <a:rect r="r" b="b" t="t" l="l"/>
            <a:pathLst>
              <a:path h="1796298" w="1796298">
                <a:moveTo>
                  <a:pt x="0" y="0"/>
                </a:moveTo>
                <a:lnTo>
                  <a:pt x="1796298" y="0"/>
                </a:lnTo>
                <a:lnTo>
                  <a:pt x="1796298" y="1796298"/>
                </a:lnTo>
                <a:lnTo>
                  <a:pt x="0" y="1796298"/>
                </a:lnTo>
                <a:lnTo>
                  <a:pt x="0" y="0"/>
                </a:lnTo>
                <a:close/>
              </a:path>
            </a:pathLst>
          </a:custGeom>
          <a:blipFill>
            <a:blip r:embed="rId3"/>
            <a:stretch>
              <a:fillRect l="0" t="0" r="0" b="0"/>
            </a:stretch>
          </a:blipFill>
        </p:spPr>
      </p:sp>
      <p:sp>
        <p:nvSpPr>
          <p:cNvPr name="Freeform 7" id="7"/>
          <p:cNvSpPr/>
          <p:nvPr/>
        </p:nvSpPr>
        <p:spPr>
          <a:xfrm flipH="false" flipV="false" rot="0">
            <a:off x="7882444" y="4980790"/>
            <a:ext cx="1796298" cy="1796298"/>
          </a:xfrm>
          <a:custGeom>
            <a:avLst/>
            <a:gdLst/>
            <a:ahLst/>
            <a:cxnLst/>
            <a:rect r="r" b="b" t="t" l="l"/>
            <a:pathLst>
              <a:path h="1796298" w="1796298">
                <a:moveTo>
                  <a:pt x="0" y="0"/>
                </a:moveTo>
                <a:lnTo>
                  <a:pt x="1796298" y="0"/>
                </a:lnTo>
                <a:lnTo>
                  <a:pt x="1796298" y="1796298"/>
                </a:lnTo>
                <a:lnTo>
                  <a:pt x="0" y="1796298"/>
                </a:lnTo>
                <a:lnTo>
                  <a:pt x="0" y="0"/>
                </a:lnTo>
                <a:close/>
              </a:path>
            </a:pathLst>
          </a:custGeom>
          <a:blipFill>
            <a:blip r:embed="rId3"/>
            <a:stretch>
              <a:fillRect l="0" t="0" r="0" b="0"/>
            </a:stretch>
          </a:blipFill>
        </p:spPr>
      </p:sp>
      <p:sp>
        <p:nvSpPr>
          <p:cNvPr name="Freeform 8" id="8"/>
          <p:cNvSpPr/>
          <p:nvPr/>
        </p:nvSpPr>
        <p:spPr>
          <a:xfrm flipH="false" flipV="false" rot="0">
            <a:off x="9678744" y="4980790"/>
            <a:ext cx="1796298" cy="1796298"/>
          </a:xfrm>
          <a:custGeom>
            <a:avLst/>
            <a:gdLst/>
            <a:ahLst/>
            <a:cxnLst/>
            <a:rect r="r" b="b" t="t" l="l"/>
            <a:pathLst>
              <a:path h="1796298" w="1796298">
                <a:moveTo>
                  <a:pt x="0" y="0"/>
                </a:moveTo>
                <a:lnTo>
                  <a:pt x="1796298" y="0"/>
                </a:lnTo>
                <a:lnTo>
                  <a:pt x="1796298" y="1796298"/>
                </a:lnTo>
                <a:lnTo>
                  <a:pt x="0" y="1796298"/>
                </a:lnTo>
                <a:lnTo>
                  <a:pt x="0" y="0"/>
                </a:lnTo>
                <a:close/>
              </a:path>
            </a:pathLst>
          </a:custGeom>
          <a:blipFill>
            <a:blip r:embed="rId3"/>
            <a:stretch>
              <a:fillRect l="0" t="0" r="0" b="0"/>
            </a:stretch>
          </a:blipFill>
        </p:spPr>
      </p:sp>
      <p:sp>
        <p:nvSpPr>
          <p:cNvPr name="Freeform 9" id="9"/>
          <p:cNvSpPr/>
          <p:nvPr/>
        </p:nvSpPr>
        <p:spPr>
          <a:xfrm flipH="false" flipV="false" rot="0">
            <a:off x="11475041" y="4980790"/>
            <a:ext cx="1796298" cy="1796298"/>
          </a:xfrm>
          <a:custGeom>
            <a:avLst/>
            <a:gdLst/>
            <a:ahLst/>
            <a:cxnLst/>
            <a:rect r="r" b="b" t="t" l="l"/>
            <a:pathLst>
              <a:path h="1796298" w="1796298">
                <a:moveTo>
                  <a:pt x="0" y="0"/>
                </a:moveTo>
                <a:lnTo>
                  <a:pt x="1796297" y="0"/>
                </a:lnTo>
                <a:lnTo>
                  <a:pt x="1796297" y="1796298"/>
                </a:lnTo>
                <a:lnTo>
                  <a:pt x="0" y="1796298"/>
                </a:lnTo>
                <a:lnTo>
                  <a:pt x="0" y="0"/>
                </a:lnTo>
                <a:close/>
              </a:path>
            </a:pathLst>
          </a:custGeom>
          <a:blipFill>
            <a:blip r:embed="rId3"/>
            <a:stretch>
              <a:fillRect l="0" t="0" r="0" b="0"/>
            </a:stretch>
          </a:blipFill>
        </p:spPr>
      </p:sp>
      <p:sp>
        <p:nvSpPr>
          <p:cNvPr name="Freeform 10" id="10"/>
          <p:cNvSpPr/>
          <p:nvPr/>
        </p:nvSpPr>
        <p:spPr>
          <a:xfrm flipH="false" flipV="false" rot="0">
            <a:off x="13271338" y="4980790"/>
            <a:ext cx="1796298" cy="1796298"/>
          </a:xfrm>
          <a:custGeom>
            <a:avLst/>
            <a:gdLst/>
            <a:ahLst/>
            <a:cxnLst/>
            <a:rect r="r" b="b" t="t" l="l"/>
            <a:pathLst>
              <a:path h="1796298" w="1796298">
                <a:moveTo>
                  <a:pt x="0" y="0"/>
                </a:moveTo>
                <a:lnTo>
                  <a:pt x="1796298" y="0"/>
                </a:lnTo>
                <a:lnTo>
                  <a:pt x="1796298" y="1796298"/>
                </a:lnTo>
                <a:lnTo>
                  <a:pt x="0" y="1796298"/>
                </a:lnTo>
                <a:lnTo>
                  <a:pt x="0" y="0"/>
                </a:lnTo>
                <a:close/>
              </a:path>
            </a:pathLst>
          </a:custGeom>
          <a:blipFill>
            <a:blip r:embed="rId3"/>
            <a:stretch>
              <a:fillRect l="0" t="0" r="0" b="0"/>
            </a:stretch>
          </a:blipFill>
        </p:spPr>
      </p:sp>
      <p:sp>
        <p:nvSpPr>
          <p:cNvPr name="Freeform 11" id="11"/>
          <p:cNvSpPr/>
          <p:nvPr/>
        </p:nvSpPr>
        <p:spPr>
          <a:xfrm flipH="false" flipV="false" rot="0">
            <a:off x="15067636" y="4980790"/>
            <a:ext cx="1796298" cy="1796298"/>
          </a:xfrm>
          <a:custGeom>
            <a:avLst/>
            <a:gdLst/>
            <a:ahLst/>
            <a:cxnLst/>
            <a:rect r="r" b="b" t="t" l="l"/>
            <a:pathLst>
              <a:path h="1796298" w="1796298">
                <a:moveTo>
                  <a:pt x="0" y="0"/>
                </a:moveTo>
                <a:lnTo>
                  <a:pt x="1796298" y="0"/>
                </a:lnTo>
                <a:lnTo>
                  <a:pt x="1796298" y="1796298"/>
                </a:lnTo>
                <a:lnTo>
                  <a:pt x="0" y="1796298"/>
                </a:lnTo>
                <a:lnTo>
                  <a:pt x="0" y="0"/>
                </a:lnTo>
                <a:close/>
              </a:path>
            </a:pathLst>
          </a:custGeom>
          <a:blipFill>
            <a:blip r:embed="rId3"/>
            <a:stretch>
              <a:fillRect l="0" t="0" r="0" b="0"/>
            </a:stretch>
          </a:blipFill>
        </p:spPr>
      </p:sp>
      <p:sp>
        <p:nvSpPr>
          <p:cNvPr name="TextBox 12" id="12"/>
          <p:cNvSpPr txBox="true"/>
          <p:nvPr/>
        </p:nvSpPr>
        <p:spPr>
          <a:xfrm rot="0">
            <a:off x="4853134" y="4583541"/>
            <a:ext cx="669600" cy="2386668"/>
          </a:xfrm>
          <a:prstGeom prst="rect">
            <a:avLst/>
          </a:prstGeom>
        </p:spPr>
        <p:txBody>
          <a:bodyPr anchor="t" rtlCol="false" tIns="0" lIns="0" bIns="0" rIns="0">
            <a:spAutoFit/>
          </a:bodyPr>
          <a:lstStyle/>
          <a:p>
            <a:pPr algn="ctr">
              <a:lnSpc>
                <a:spcPts val="15118"/>
              </a:lnSpc>
            </a:pPr>
            <a:r>
              <a:rPr lang="en-US" sz="9000">
                <a:solidFill>
                  <a:srgbClr val="000000"/>
                </a:solidFill>
                <a:latin typeface="Arimo"/>
                <a:ea typeface="Arimo"/>
                <a:cs typeface="Arimo"/>
                <a:sym typeface="Arimo"/>
              </a:rPr>
              <a:t>1</a:t>
            </a:r>
          </a:p>
        </p:txBody>
      </p:sp>
      <p:sp>
        <p:nvSpPr>
          <p:cNvPr name="TextBox 13" id="13"/>
          <p:cNvSpPr txBox="true"/>
          <p:nvPr/>
        </p:nvSpPr>
        <p:spPr>
          <a:xfrm rot="0">
            <a:off x="6649432" y="4583541"/>
            <a:ext cx="669600" cy="2386668"/>
          </a:xfrm>
          <a:prstGeom prst="rect">
            <a:avLst/>
          </a:prstGeom>
        </p:spPr>
        <p:txBody>
          <a:bodyPr anchor="t" rtlCol="false" tIns="0" lIns="0" bIns="0" rIns="0">
            <a:spAutoFit/>
          </a:bodyPr>
          <a:lstStyle/>
          <a:p>
            <a:pPr algn="ctr">
              <a:lnSpc>
                <a:spcPts val="15118"/>
              </a:lnSpc>
            </a:pPr>
            <a:r>
              <a:rPr lang="en-US" sz="9000">
                <a:solidFill>
                  <a:srgbClr val="000000"/>
                </a:solidFill>
                <a:latin typeface="Arimo"/>
                <a:ea typeface="Arimo"/>
                <a:cs typeface="Arimo"/>
                <a:sym typeface="Arimo"/>
              </a:rPr>
              <a:t>1</a:t>
            </a:r>
          </a:p>
        </p:txBody>
      </p:sp>
      <p:sp>
        <p:nvSpPr>
          <p:cNvPr name="TextBox 14" id="14"/>
          <p:cNvSpPr txBox="true"/>
          <p:nvPr/>
        </p:nvSpPr>
        <p:spPr>
          <a:xfrm rot="0">
            <a:off x="8445729" y="4583541"/>
            <a:ext cx="669600" cy="2386668"/>
          </a:xfrm>
          <a:prstGeom prst="rect">
            <a:avLst/>
          </a:prstGeom>
        </p:spPr>
        <p:txBody>
          <a:bodyPr anchor="t" rtlCol="false" tIns="0" lIns="0" bIns="0" rIns="0">
            <a:spAutoFit/>
          </a:bodyPr>
          <a:lstStyle/>
          <a:p>
            <a:pPr algn="ctr">
              <a:lnSpc>
                <a:spcPts val="15118"/>
              </a:lnSpc>
            </a:pPr>
            <a:r>
              <a:rPr lang="en-US" sz="9000">
                <a:solidFill>
                  <a:srgbClr val="000000"/>
                </a:solidFill>
                <a:latin typeface="Arimo"/>
                <a:ea typeface="Arimo"/>
                <a:cs typeface="Arimo"/>
                <a:sym typeface="Arimo"/>
              </a:rPr>
              <a:t>0</a:t>
            </a:r>
          </a:p>
        </p:txBody>
      </p:sp>
      <p:sp>
        <p:nvSpPr>
          <p:cNvPr name="TextBox 15" id="15"/>
          <p:cNvSpPr txBox="true"/>
          <p:nvPr/>
        </p:nvSpPr>
        <p:spPr>
          <a:xfrm rot="0">
            <a:off x="10242027" y="4583541"/>
            <a:ext cx="669600" cy="2386668"/>
          </a:xfrm>
          <a:prstGeom prst="rect">
            <a:avLst/>
          </a:prstGeom>
        </p:spPr>
        <p:txBody>
          <a:bodyPr anchor="t" rtlCol="false" tIns="0" lIns="0" bIns="0" rIns="0">
            <a:spAutoFit/>
          </a:bodyPr>
          <a:lstStyle/>
          <a:p>
            <a:pPr algn="ctr">
              <a:lnSpc>
                <a:spcPts val="15118"/>
              </a:lnSpc>
            </a:pPr>
            <a:r>
              <a:rPr lang="en-US" sz="9000">
                <a:solidFill>
                  <a:srgbClr val="000000"/>
                </a:solidFill>
                <a:latin typeface="Arimo"/>
                <a:ea typeface="Arimo"/>
                <a:cs typeface="Arimo"/>
                <a:sym typeface="Arimo"/>
              </a:rPr>
              <a:t>1</a:t>
            </a:r>
          </a:p>
        </p:txBody>
      </p:sp>
      <p:sp>
        <p:nvSpPr>
          <p:cNvPr name="TextBox 16" id="16"/>
          <p:cNvSpPr txBox="true"/>
          <p:nvPr/>
        </p:nvSpPr>
        <p:spPr>
          <a:xfrm rot="0">
            <a:off x="12038325" y="4583541"/>
            <a:ext cx="669600" cy="2386668"/>
          </a:xfrm>
          <a:prstGeom prst="rect">
            <a:avLst/>
          </a:prstGeom>
        </p:spPr>
        <p:txBody>
          <a:bodyPr anchor="t" rtlCol="false" tIns="0" lIns="0" bIns="0" rIns="0">
            <a:spAutoFit/>
          </a:bodyPr>
          <a:lstStyle/>
          <a:p>
            <a:pPr algn="ctr">
              <a:lnSpc>
                <a:spcPts val="15118"/>
              </a:lnSpc>
            </a:pPr>
            <a:r>
              <a:rPr lang="en-US" sz="9000">
                <a:solidFill>
                  <a:srgbClr val="000000"/>
                </a:solidFill>
                <a:latin typeface="Arimo"/>
                <a:ea typeface="Arimo"/>
                <a:cs typeface="Arimo"/>
                <a:sym typeface="Arimo"/>
              </a:rPr>
              <a:t>1</a:t>
            </a:r>
          </a:p>
        </p:txBody>
      </p:sp>
      <p:sp>
        <p:nvSpPr>
          <p:cNvPr name="TextBox 17" id="17"/>
          <p:cNvSpPr txBox="true"/>
          <p:nvPr/>
        </p:nvSpPr>
        <p:spPr>
          <a:xfrm rot="0">
            <a:off x="13834623" y="4583541"/>
            <a:ext cx="669600" cy="2386668"/>
          </a:xfrm>
          <a:prstGeom prst="rect">
            <a:avLst/>
          </a:prstGeom>
        </p:spPr>
        <p:txBody>
          <a:bodyPr anchor="t" rtlCol="false" tIns="0" lIns="0" bIns="0" rIns="0">
            <a:spAutoFit/>
          </a:bodyPr>
          <a:lstStyle/>
          <a:p>
            <a:pPr algn="ctr">
              <a:lnSpc>
                <a:spcPts val="15118"/>
              </a:lnSpc>
            </a:pPr>
            <a:r>
              <a:rPr lang="en-US" sz="9000">
                <a:solidFill>
                  <a:srgbClr val="000000"/>
                </a:solidFill>
                <a:latin typeface="Arimo"/>
                <a:ea typeface="Arimo"/>
                <a:cs typeface="Arimo"/>
                <a:sym typeface="Arimo"/>
              </a:rPr>
              <a:t>0</a:t>
            </a:r>
          </a:p>
        </p:txBody>
      </p:sp>
      <p:sp>
        <p:nvSpPr>
          <p:cNvPr name="TextBox 18" id="18"/>
          <p:cNvSpPr txBox="true"/>
          <p:nvPr/>
        </p:nvSpPr>
        <p:spPr>
          <a:xfrm rot="0">
            <a:off x="15630920" y="4583541"/>
            <a:ext cx="669600" cy="2386668"/>
          </a:xfrm>
          <a:prstGeom prst="rect">
            <a:avLst/>
          </a:prstGeom>
        </p:spPr>
        <p:txBody>
          <a:bodyPr anchor="t" rtlCol="false" tIns="0" lIns="0" bIns="0" rIns="0">
            <a:spAutoFit/>
          </a:bodyPr>
          <a:lstStyle/>
          <a:p>
            <a:pPr algn="ctr">
              <a:lnSpc>
                <a:spcPts val="15118"/>
              </a:lnSpc>
            </a:pPr>
            <a:r>
              <a:rPr lang="en-US" sz="9000">
                <a:solidFill>
                  <a:srgbClr val="000000"/>
                </a:solidFill>
                <a:latin typeface="Arimo"/>
                <a:ea typeface="Arimo"/>
                <a:cs typeface="Arimo"/>
                <a:sym typeface="Arimo"/>
              </a:rPr>
              <a:t>0</a:t>
            </a:r>
          </a:p>
        </p:txBody>
      </p:sp>
      <p:sp>
        <p:nvSpPr>
          <p:cNvPr name="TextBox 19" id="19"/>
          <p:cNvSpPr txBox="true"/>
          <p:nvPr/>
        </p:nvSpPr>
        <p:spPr>
          <a:xfrm rot="0">
            <a:off x="3056836" y="4583541"/>
            <a:ext cx="669600" cy="2386668"/>
          </a:xfrm>
          <a:prstGeom prst="rect">
            <a:avLst/>
          </a:prstGeom>
        </p:spPr>
        <p:txBody>
          <a:bodyPr anchor="t" rtlCol="false" tIns="0" lIns="0" bIns="0" rIns="0">
            <a:spAutoFit/>
          </a:bodyPr>
          <a:lstStyle/>
          <a:p>
            <a:pPr algn="ctr">
              <a:lnSpc>
                <a:spcPts val="15118"/>
              </a:lnSpc>
            </a:pPr>
            <a:r>
              <a:rPr lang="en-US" sz="9000">
                <a:solidFill>
                  <a:srgbClr val="FF5757"/>
                </a:solidFill>
                <a:latin typeface="Arimo"/>
                <a:ea typeface="Arimo"/>
                <a:cs typeface="Arimo"/>
                <a:sym typeface="Arimo"/>
              </a:rPr>
              <a:t>0</a:t>
            </a:r>
          </a:p>
        </p:txBody>
      </p:sp>
      <p:sp>
        <p:nvSpPr>
          <p:cNvPr name="TextBox 20" id="20"/>
          <p:cNvSpPr txBox="true"/>
          <p:nvPr/>
        </p:nvSpPr>
        <p:spPr>
          <a:xfrm rot="0">
            <a:off x="1368429" y="7291128"/>
            <a:ext cx="5479800" cy="894529"/>
          </a:xfrm>
          <a:prstGeom prst="rect">
            <a:avLst/>
          </a:prstGeom>
        </p:spPr>
        <p:txBody>
          <a:bodyPr anchor="t" rtlCol="false" tIns="0" lIns="0" bIns="0" rIns="0">
            <a:spAutoFit/>
          </a:bodyPr>
          <a:lstStyle/>
          <a:p>
            <a:pPr algn="l">
              <a:lnSpc>
                <a:spcPts val="5712"/>
              </a:lnSpc>
            </a:pPr>
            <a:r>
              <a:rPr lang="en-US" sz="3400">
                <a:solidFill>
                  <a:srgbClr val="FF5757"/>
                </a:solidFill>
                <a:latin typeface="Montserrat"/>
                <a:ea typeface="Montserrat"/>
                <a:cs typeface="Montserrat"/>
                <a:sym typeface="Montserrat"/>
              </a:rPr>
              <a:t>0, awesome!</a:t>
            </a:r>
          </a:p>
        </p:txBody>
      </p:sp>
      <p:sp>
        <p:nvSpPr>
          <p:cNvPr name="TextBox 21" id="21"/>
          <p:cNvSpPr txBox="true"/>
          <p:nvPr/>
        </p:nvSpPr>
        <p:spPr>
          <a:xfrm rot="0">
            <a:off x="370250" y="71800"/>
            <a:ext cx="16940800" cy="1115512"/>
          </a:xfrm>
          <a:prstGeom prst="rect">
            <a:avLst/>
          </a:prstGeom>
        </p:spPr>
        <p:txBody>
          <a:bodyPr anchor="t" rtlCol="false" tIns="0" lIns="0" bIns="0" rIns="0">
            <a:spAutoFit/>
          </a:bodyPr>
          <a:lstStyle/>
          <a:p>
            <a:pPr algn="l">
              <a:lnSpc>
                <a:spcPts val="6382"/>
              </a:lnSpc>
            </a:pPr>
            <a:r>
              <a:rPr lang="en-US" b="true" sz="3799">
                <a:solidFill>
                  <a:srgbClr val="000000"/>
                </a:solidFill>
                <a:latin typeface="Montserrat Bold"/>
                <a:ea typeface="Montserrat Bold"/>
                <a:cs typeface="Montserrat Bold"/>
                <a:sym typeface="Montserrat Bold"/>
              </a:rPr>
              <a:t>SETTING UP THE PARITY BIT - EVEN PARITY</a:t>
            </a:r>
          </a:p>
        </p:txBody>
      </p:sp>
      <p:grpSp>
        <p:nvGrpSpPr>
          <p:cNvPr name="Group 22" id="22"/>
          <p:cNvGrpSpPr/>
          <p:nvPr/>
        </p:nvGrpSpPr>
        <p:grpSpPr>
          <a:xfrm rot="0">
            <a:off x="2537237" y="167332"/>
            <a:ext cx="13213526" cy="9925515"/>
            <a:chOff x="0" y="0"/>
            <a:chExt cx="17618034" cy="13234020"/>
          </a:xfrm>
        </p:grpSpPr>
        <p:sp>
          <p:nvSpPr>
            <p:cNvPr name="Freeform 23" id="23"/>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4">
                <a:alphaModFix amt="9999"/>
              </a:blip>
              <a:stretch>
                <a:fillRect l="0" t="0" r="0" b="0"/>
              </a:stretch>
            </a:blipFill>
          </p:spPr>
        </p:sp>
        <p:sp>
          <p:nvSpPr>
            <p:cNvPr name="Freeform 24" id="24"/>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5">
                <a:alphaModFix amt="40000"/>
              </a:blip>
              <a:stretch>
                <a:fillRect l="0" t="0" r="0" b="0"/>
              </a:stretch>
            </a:blipFill>
          </p:spPr>
        </p:sp>
        <p:sp>
          <p:nvSpPr>
            <p:cNvPr name="TextBox 25" id="25"/>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6" tooltip="http://www.exampaperspractice.co.uk"/>
                </a:rPr>
                <a:t>www.exampaperspractice.co.uk</a:t>
              </a:r>
            </a:p>
          </p:txBody>
        </p:sp>
      </p:grpSp>
    </p:spTree>
  </p:cSld>
  <p:clrMapOvr>
    <a:masterClrMapping/>
  </p:clrMapOvr>
</p:sld>
</file>

<file path=ppt/slides/slide54.xml><?xml version="1.0" encoding="utf-8"?>
<p:sld xmlns:p="http://schemas.openxmlformats.org/presentationml/2006/main" xmlns:a="http://schemas.openxmlformats.org/drawingml/2006/main" xmlns:r="http://schemas.openxmlformats.org/officeDocument/2006/relationships">
  <p:cSld>
    <p:bg>
      <p:bgPr>
        <a:solidFill>
          <a:srgbClr val="AEF7FF"/>
        </a:solidFill>
      </p:bgPr>
    </p:bg>
    <p:spTree>
      <p:nvGrpSpPr>
        <p:cNvPr id="1" name=""/>
        <p:cNvGrpSpPr/>
        <p:nvPr/>
      </p:nvGrpSpPr>
      <p:grpSpPr>
        <a:xfrm>
          <a:off x="0" y="0"/>
          <a:ext cx="0" cy="0"/>
          <a:chOff x="0" y="0"/>
          <a:chExt cx="0" cy="0"/>
        </a:xfrm>
      </p:grpSpPr>
      <p:sp>
        <p:nvSpPr>
          <p:cNvPr name="TextBox 2" id="2"/>
          <p:cNvSpPr txBox="true"/>
          <p:nvPr/>
        </p:nvSpPr>
        <p:spPr>
          <a:xfrm rot="0">
            <a:off x="552000" y="1065932"/>
            <a:ext cx="17736000" cy="1234414"/>
          </a:xfrm>
          <a:prstGeom prst="rect">
            <a:avLst/>
          </a:prstGeom>
        </p:spPr>
        <p:txBody>
          <a:bodyPr anchor="t" rtlCol="false" tIns="0" lIns="0" bIns="0" rIns="0">
            <a:spAutoFit/>
          </a:bodyPr>
          <a:lstStyle/>
          <a:p>
            <a:pPr algn="l">
              <a:lnSpc>
                <a:spcPts val="4366"/>
              </a:lnSpc>
            </a:pPr>
            <a:r>
              <a:rPr lang="en-US" sz="2599">
                <a:solidFill>
                  <a:srgbClr val="000000"/>
                </a:solidFill>
                <a:latin typeface="Montserrat"/>
                <a:ea typeface="Montserrat"/>
                <a:cs typeface="Montserrat"/>
                <a:sym typeface="Montserrat"/>
              </a:rPr>
              <a:t>The parity bit is set according to whether the parity being used is even or odd. For example, consider the byte:</a:t>
            </a:r>
          </a:p>
        </p:txBody>
      </p:sp>
      <p:sp>
        <p:nvSpPr>
          <p:cNvPr name="TextBox 3" id="3"/>
          <p:cNvSpPr txBox="true"/>
          <p:nvPr/>
        </p:nvSpPr>
        <p:spPr>
          <a:xfrm rot="0">
            <a:off x="1368429" y="3197303"/>
            <a:ext cx="14840400" cy="894529"/>
          </a:xfrm>
          <a:prstGeom prst="rect">
            <a:avLst/>
          </a:prstGeom>
        </p:spPr>
        <p:txBody>
          <a:bodyPr anchor="t" rtlCol="false" tIns="0" lIns="0" bIns="0" rIns="0">
            <a:spAutoFit/>
          </a:bodyPr>
          <a:lstStyle/>
          <a:p>
            <a:pPr algn="l">
              <a:lnSpc>
                <a:spcPts val="5712"/>
              </a:lnSpc>
            </a:pPr>
            <a:r>
              <a:rPr lang="en-US" sz="3400">
                <a:solidFill>
                  <a:srgbClr val="FF5757"/>
                </a:solidFill>
                <a:latin typeface="Montserrat"/>
                <a:ea typeface="Montserrat"/>
                <a:cs typeface="Montserrat"/>
                <a:sym typeface="Montserrat"/>
              </a:rPr>
              <a:t>What should I put here if I want an ODD number of 1s?</a:t>
            </a:r>
          </a:p>
        </p:txBody>
      </p:sp>
      <p:sp>
        <p:nvSpPr>
          <p:cNvPr name="Freeform 4" id="4"/>
          <p:cNvSpPr/>
          <p:nvPr/>
        </p:nvSpPr>
        <p:spPr>
          <a:xfrm flipH="false" flipV="false" rot="0">
            <a:off x="2493552" y="4980790"/>
            <a:ext cx="1796298" cy="1796298"/>
          </a:xfrm>
          <a:custGeom>
            <a:avLst/>
            <a:gdLst/>
            <a:ahLst/>
            <a:cxnLst/>
            <a:rect r="r" b="b" t="t" l="l"/>
            <a:pathLst>
              <a:path h="1796298" w="1796298">
                <a:moveTo>
                  <a:pt x="0" y="0"/>
                </a:moveTo>
                <a:lnTo>
                  <a:pt x="1796298" y="0"/>
                </a:lnTo>
                <a:lnTo>
                  <a:pt x="1796298" y="1796298"/>
                </a:lnTo>
                <a:lnTo>
                  <a:pt x="0" y="1796298"/>
                </a:lnTo>
                <a:lnTo>
                  <a:pt x="0" y="0"/>
                </a:lnTo>
                <a:close/>
              </a:path>
            </a:pathLst>
          </a:custGeom>
          <a:blipFill>
            <a:blip r:embed="rId3"/>
            <a:stretch>
              <a:fillRect l="0" t="0" r="0" b="0"/>
            </a:stretch>
          </a:blipFill>
        </p:spPr>
      </p:sp>
      <p:sp>
        <p:nvSpPr>
          <p:cNvPr name="Freeform 5" id="5"/>
          <p:cNvSpPr/>
          <p:nvPr/>
        </p:nvSpPr>
        <p:spPr>
          <a:xfrm flipH="false" flipV="false" rot="0">
            <a:off x="4289850" y="4980790"/>
            <a:ext cx="1796298" cy="1796298"/>
          </a:xfrm>
          <a:custGeom>
            <a:avLst/>
            <a:gdLst/>
            <a:ahLst/>
            <a:cxnLst/>
            <a:rect r="r" b="b" t="t" l="l"/>
            <a:pathLst>
              <a:path h="1796298" w="1796298">
                <a:moveTo>
                  <a:pt x="0" y="0"/>
                </a:moveTo>
                <a:lnTo>
                  <a:pt x="1796298" y="0"/>
                </a:lnTo>
                <a:lnTo>
                  <a:pt x="1796298" y="1796298"/>
                </a:lnTo>
                <a:lnTo>
                  <a:pt x="0" y="1796298"/>
                </a:lnTo>
                <a:lnTo>
                  <a:pt x="0" y="0"/>
                </a:lnTo>
                <a:close/>
              </a:path>
            </a:pathLst>
          </a:custGeom>
          <a:blipFill>
            <a:blip r:embed="rId3"/>
            <a:stretch>
              <a:fillRect l="0" t="0" r="0" b="0"/>
            </a:stretch>
          </a:blipFill>
        </p:spPr>
      </p:sp>
      <p:sp>
        <p:nvSpPr>
          <p:cNvPr name="Freeform 6" id="6"/>
          <p:cNvSpPr/>
          <p:nvPr/>
        </p:nvSpPr>
        <p:spPr>
          <a:xfrm flipH="false" flipV="false" rot="0">
            <a:off x="6086148" y="4980790"/>
            <a:ext cx="1796298" cy="1796298"/>
          </a:xfrm>
          <a:custGeom>
            <a:avLst/>
            <a:gdLst/>
            <a:ahLst/>
            <a:cxnLst/>
            <a:rect r="r" b="b" t="t" l="l"/>
            <a:pathLst>
              <a:path h="1796298" w="1796298">
                <a:moveTo>
                  <a:pt x="0" y="0"/>
                </a:moveTo>
                <a:lnTo>
                  <a:pt x="1796298" y="0"/>
                </a:lnTo>
                <a:lnTo>
                  <a:pt x="1796298" y="1796298"/>
                </a:lnTo>
                <a:lnTo>
                  <a:pt x="0" y="1796298"/>
                </a:lnTo>
                <a:lnTo>
                  <a:pt x="0" y="0"/>
                </a:lnTo>
                <a:close/>
              </a:path>
            </a:pathLst>
          </a:custGeom>
          <a:blipFill>
            <a:blip r:embed="rId3"/>
            <a:stretch>
              <a:fillRect l="0" t="0" r="0" b="0"/>
            </a:stretch>
          </a:blipFill>
        </p:spPr>
      </p:sp>
      <p:sp>
        <p:nvSpPr>
          <p:cNvPr name="Freeform 7" id="7"/>
          <p:cNvSpPr/>
          <p:nvPr/>
        </p:nvSpPr>
        <p:spPr>
          <a:xfrm flipH="false" flipV="false" rot="0">
            <a:off x="7882444" y="4980790"/>
            <a:ext cx="1796298" cy="1796298"/>
          </a:xfrm>
          <a:custGeom>
            <a:avLst/>
            <a:gdLst/>
            <a:ahLst/>
            <a:cxnLst/>
            <a:rect r="r" b="b" t="t" l="l"/>
            <a:pathLst>
              <a:path h="1796298" w="1796298">
                <a:moveTo>
                  <a:pt x="0" y="0"/>
                </a:moveTo>
                <a:lnTo>
                  <a:pt x="1796298" y="0"/>
                </a:lnTo>
                <a:lnTo>
                  <a:pt x="1796298" y="1796298"/>
                </a:lnTo>
                <a:lnTo>
                  <a:pt x="0" y="1796298"/>
                </a:lnTo>
                <a:lnTo>
                  <a:pt x="0" y="0"/>
                </a:lnTo>
                <a:close/>
              </a:path>
            </a:pathLst>
          </a:custGeom>
          <a:blipFill>
            <a:blip r:embed="rId3"/>
            <a:stretch>
              <a:fillRect l="0" t="0" r="0" b="0"/>
            </a:stretch>
          </a:blipFill>
        </p:spPr>
      </p:sp>
      <p:sp>
        <p:nvSpPr>
          <p:cNvPr name="Freeform 8" id="8"/>
          <p:cNvSpPr/>
          <p:nvPr/>
        </p:nvSpPr>
        <p:spPr>
          <a:xfrm flipH="false" flipV="false" rot="0">
            <a:off x="9678744" y="4980790"/>
            <a:ext cx="1796298" cy="1796298"/>
          </a:xfrm>
          <a:custGeom>
            <a:avLst/>
            <a:gdLst/>
            <a:ahLst/>
            <a:cxnLst/>
            <a:rect r="r" b="b" t="t" l="l"/>
            <a:pathLst>
              <a:path h="1796298" w="1796298">
                <a:moveTo>
                  <a:pt x="0" y="0"/>
                </a:moveTo>
                <a:lnTo>
                  <a:pt x="1796298" y="0"/>
                </a:lnTo>
                <a:lnTo>
                  <a:pt x="1796298" y="1796298"/>
                </a:lnTo>
                <a:lnTo>
                  <a:pt x="0" y="1796298"/>
                </a:lnTo>
                <a:lnTo>
                  <a:pt x="0" y="0"/>
                </a:lnTo>
                <a:close/>
              </a:path>
            </a:pathLst>
          </a:custGeom>
          <a:blipFill>
            <a:blip r:embed="rId3"/>
            <a:stretch>
              <a:fillRect l="0" t="0" r="0" b="0"/>
            </a:stretch>
          </a:blipFill>
        </p:spPr>
      </p:sp>
      <p:sp>
        <p:nvSpPr>
          <p:cNvPr name="Freeform 9" id="9"/>
          <p:cNvSpPr/>
          <p:nvPr/>
        </p:nvSpPr>
        <p:spPr>
          <a:xfrm flipH="false" flipV="false" rot="0">
            <a:off x="11475041" y="4980790"/>
            <a:ext cx="1796298" cy="1796298"/>
          </a:xfrm>
          <a:custGeom>
            <a:avLst/>
            <a:gdLst/>
            <a:ahLst/>
            <a:cxnLst/>
            <a:rect r="r" b="b" t="t" l="l"/>
            <a:pathLst>
              <a:path h="1796298" w="1796298">
                <a:moveTo>
                  <a:pt x="0" y="0"/>
                </a:moveTo>
                <a:lnTo>
                  <a:pt x="1796297" y="0"/>
                </a:lnTo>
                <a:lnTo>
                  <a:pt x="1796297" y="1796298"/>
                </a:lnTo>
                <a:lnTo>
                  <a:pt x="0" y="1796298"/>
                </a:lnTo>
                <a:lnTo>
                  <a:pt x="0" y="0"/>
                </a:lnTo>
                <a:close/>
              </a:path>
            </a:pathLst>
          </a:custGeom>
          <a:blipFill>
            <a:blip r:embed="rId3"/>
            <a:stretch>
              <a:fillRect l="0" t="0" r="0" b="0"/>
            </a:stretch>
          </a:blipFill>
        </p:spPr>
      </p:sp>
      <p:sp>
        <p:nvSpPr>
          <p:cNvPr name="Freeform 10" id="10"/>
          <p:cNvSpPr/>
          <p:nvPr/>
        </p:nvSpPr>
        <p:spPr>
          <a:xfrm flipH="false" flipV="false" rot="0">
            <a:off x="13271338" y="4980790"/>
            <a:ext cx="1796298" cy="1796298"/>
          </a:xfrm>
          <a:custGeom>
            <a:avLst/>
            <a:gdLst/>
            <a:ahLst/>
            <a:cxnLst/>
            <a:rect r="r" b="b" t="t" l="l"/>
            <a:pathLst>
              <a:path h="1796298" w="1796298">
                <a:moveTo>
                  <a:pt x="0" y="0"/>
                </a:moveTo>
                <a:lnTo>
                  <a:pt x="1796298" y="0"/>
                </a:lnTo>
                <a:lnTo>
                  <a:pt x="1796298" y="1796298"/>
                </a:lnTo>
                <a:lnTo>
                  <a:pt x="0" y="1796298"/>
                </a:lnTo>
                <a:lnTo>
                  <a:pt x="0" y="0"/>
                </a:lnTo>
                <a:close/>
              </a:path>
            </a:pathLst>
          </a:custGeom>
          <a:blipFill>
            <a:blip r:embed="rId3"/>
            <a:stretch>
              <a:fillRect l="0" t="0" r="0" b="0"/>
            </a:stretch>
          </a:blipFill>
        </p:spPr>
      </p:sp>
      <p:sp>
        <p:nvSpPr>
          <p:cNvPr name="Freeform 11" id="11"/>
          <p:cNvSpPr/>
          <p:nvPr/>
        </p:nvSpPr>
        <p:spPr>
          <a:xfrm flipH="false" flipV="false" rot="0">
            <a:off x="15067636" y="4980790"/>
            <a:ext cx="1796298" cy="1796298"/>
          </a:xfrm>
          <a:custGeom>
            <a:avLst/>
            <a:gdLst/>
            <a:ahLst/>
            <a:cxnLst/>
            <a:rect r="r" b="b" t="t" l="l"/>
            <a:pathLst>
              <a:path h="1796298" w="1796298">
                <a:moveTo>
                  <a:pt x="0" y="0"/>
                </a:moveTo>
                <a:lnTo>
                  <a:pt x="1796298" y="0"/>
                </a:lnTo>
                <a:lnTo>
                  <a:pt x="1796298" y="1796298"/>
                </a:lnTo>
                <a:lnTo>
                  <a:pt x="0" y="1796298"/>
                </a:lnTo>
                <a:lnTo>
                  <a:pt x="0" y="0"/>
                </a:lnTo>
                <a:close/>
              </a:path>
            </a:pathLst>
          </a:custGeom>
          <a:blipFill>
            <a:blip r:embed="rId3"/>
            <a:stretch>
              <a:fillRect l="0" t="0" r="0" b="0"/>
            </a:stretch>
          </a:blipFill>
        </p:spPr>
      </p:sp>
      <p:sp>
        <p:nvSpPr>
          <p:cNvPr name="TextBox 12" id="12"/>
          <p:cNvSpPr txBox="true"/>
          <p:nvPr/>
        </p:nvSpPr>
        <p:spPr>
          <a:xfrm rot="0">
            <a:off x="4853134" y="4583541"/>
            <a:ext cx="669600" cy="2386668"/>
          </a:xfrm>
          <a:prstGeom prst="rect">
            <a:avLst/>
          </a:prstGeom>
        </p:spPr>
        <p:txBody>
          <a:bodyPr anchor="t" rtlCol="false" tIns="0" lIns="0" bIns="0" rIns="0">
            <a:spAutoFit/>
          </a:bodyPr>
          <a:lstStyle/>
          <a:p>
            <a:pPr algn="ctr">
              <a:lnSpc>
                <a:spcPts val="15118"/>
              </a:lnSpc>
            </a:pPr>
            <a:r>
              <a:rPr lang="en-US" sz="9000">
                <a:solidFill>
                  <a:srgbClr val="000000"/>
                </a:solidFill>
                <a:latin typeface="Arimo"/>
                <a:ea typeface="Arimo"/>
                <a:cs typeface="Arimo"/>
                <a:sym typeface="Arimo"/>
              </a:rPr>
              <a:t>1</a:t>
            </a:r>
          </a:p>
        </p:txBody>
      </p:sp>
      <p:sp>
        <p:nvSpPr>
          <p:cNvPr name="TextBox 13" id="13"/>
          <p:cNvSpPr txBox="true"/>
          <p:nvPr/>
        </p:nvSpPr>
        <p:spPr>
          <a:xfrm rot="0">
            <a:off x="6649432" y="4583541"/>
            <a:ext cx="669600" cy="2386668"/>
          </a:xfrm>
          <a:prstGeom prst="rect">
            <a:avLst/>
          </a:prstGeom>
        </p:spPr>
        <p:txBody>
          <a:bodyPr anchor="t" rtlCol="false" tIns="0" lIns="0" bIns="0" rIns="0">
            <a:spAutoFit/>
          </a:bodyPr>
          <a:lstStyle/>
          <a:p>
            <a:pPr algn="ctr">
              <a:lnSpc>
                <a:spcPts val="15118"/>
              </a:lnSpc>
            </a:pPr>
            <a:r>
              <a:rPr lang="en-US" sz="9000">
                <a:solidFill>
                  <a:srgbClr val="000000"/>
                </a:solidFill>
                <a:latin typeface="Arimo"/>
                <a:ea typeface="Arimo"/>
                <a:cs typeface="Arimo"/>
                <a:sym typeface="Arimo"/>
              </a:rPr>
              <a:t>1</a:t>
            </a:r>
          </a:p>
        </p:txBody>
      </p:sp>
      <p:sp>
        <p:nvSpPr>
          <p:cNvPr name="TextBox 14" id="14"/>
          <p:cNvSpPr txBox="true"/>
          <p:nvPr/>
        </p:nvSpPr>
        <p:spPr>
          <a:xfrm rot="0">
            <a:off x="8445729" y="4583541"/>
            <a:ext cx="669600" cy="2386668"/>
          </a:xfrm>
          <a:prstGeom prst="rect">
            <a:avLst/>
          </a:prstGeom>
        </p:spPr>
        <p:txBody>
          <a:bodyPr anchor="t" rtlCol="false" tIns="0" lIns="0" bIns="0" rIns="0">
            <a:spAutoFit/>
          </a:bodyPr>
          <a:lstStyle/>
          <a:p>
            <a:pPr algn="ctr">
              <a:lnSpc>
                <a:spcPts val="15118"/>
              </a:lnSpc>
            </a:pPr>
            <a:r>
              <a:rPr lang="en-US" sz="9000">
                <a:solidFill>
                  <a:srgbClr val="000000"/>
                </a:solidFill>
                <a:latin typeface="Arimo"/>
                <a:ea typeface="Arimo"/>
                <a:cs typeface="Arimo"/>
                <a:sym typeface="Arimo"/>
              </a:rPr>
              <a:t>0</a:t>
            </a:r>
          </a:p>
        </p:txBody>
      </p:sp>
      <p:sp>
        <p:nvSpPr>
          <p:cNvPr name="TextBox 15" id="15"/>
          <p:cNvSpPr txBox="true"/>
          <p:nvPr/>
        </p:nvSpPr>
        <p:spPr>
          <a:xfrm rot="0">
            <a:off x="10242027" y="4583541"/>
            <a:ext cx="669600" cy="2386668"/>
          </a:xfrm>
          <a:prstGeom prst="rect">
            <a:avLst/>
          </a:prstGeom>
        </p:spPr>
        <p:txBody>
          <a:bodyPr anchor="t" rtlCol="false" tIns="0" lIns="0" bIns="0" rIns="0">
            <a:spAutoFit/>
          </a:bodyPr>
          <a:lstStyle/>
          <a:p>
            <a:pPr algn="ctr">
              <a:lnSpc>
                <a:spcPts val="15118"/>
              </a:lnSpc>
            </a:pPr>
            <a:r>
              <a:rPr lang="en-US" sz="9000">
                <a:solidFill>
                  <a:srgbClr val="000000"/>
                </a:solidFill>
                <a:latin typeface="Arimo"/>
                <a:ea typeface="Arimo"/>
                <a:cs typeface="Arimo"/>
                <a:sym typeface="Arimo"/>
              </a:rPr>
              <a:t>1</a:t>
            </a:r>
          </a:p>
        </p:txBody>
      </p:sp>
      <p:sp>
        <p:nvSpPr>
          <p:cNvPr name="TextBox 16" id="16"/>
          <p:cNvSpPr txBox="true"/>
          <p:nvPr/>
        </p:nvSpPr>
        <p:spPr>
          <a:xfrm rot="0">
            <a:off x="12038325" y="4583541"/>
            <a:ext cx="669600" cy="2386668"/>
          </a:xfrm>
          <a:prstGeom prst="rect">
            <a:avLst/>
          </a:prstGeom>
        </p:spPr>
        <p:txBody>
          <a:bodyPr anchor="t" rtlCol="false" tIns="0" lIns="0" bIns="0" rIns="0">
            <a:spAutoFit/>
          </a:bodyPr>
          <a:lstStyle/>
          <a:p>
            <a:pPr algn="ctr">
              <a:lnSpc>
                <a:spcPts val="15118"/>
              </a:lnSpc>
            </a:pPr>
            <a:r>
              <a:rPr lang="en-US" sz="9000">
                <a:solidFill>
                  <a:srgbClr val="000000"/>
                </a:solidFill>
                <a:latin typeface="Arimo"/>
                <a:ea typeface="Arimo"/>
                <a:cs typeface="Arimo"/>
                <a:sym typeface="Arimo"/>
              </a:rPr>
              <a:t>1</a:t>
            </a:r>
          </a:p>
        </p:txBody>
      </p:sp>
      <p:sp>
        <p:nvSpPr>
          <p:cNvPr name="TextBox 17" id="17"/>
          <p:cNvSpPr txBox="true"/>
          <p:nvPr/>
        </p:nvSpPr>
        <p:spPr>
          <a:xfrm rot="0">
            <a:off x="13834623" y="4583541"/>
            <a:ext cx="669600" cy="2386668"/>
          </a:xfrm>
          <a:prstGeom prst="rect">
            <a:avLst/>
          </a:prstGeom>
        </p:spPr>
        <p:txBody>
          <a:bodyPr anchor="t" rtlCol="false" tIns="0" lIns="0" bIns="0" rIns="0">
            <a:spAutoFit/>
          </a:bodyPr>
          <a:lstStyle/>
          <a:p>
            <a:pPr algn="ctr">
              <a:lnSpc>
                <a:spcPts val="15118"/>
              </a:lnSpc>
            </a:pPr>
            <a:r>
              <a:rPr lang="en-US" sz="9000">
                <a:solidFill>
                  <a:srgbClr val="000000"/>
                </a:solidFill>
                <a:latin typeface="Arimo"/>
                <a:ea typeface="Arimo"/>
                <a:cs typeface="Arimo"/>
                <a:sym typeface="Arimo"/>
              </a:rPr>
              <a:t>0</a:t>
            </a:r>
          </a:p>
        </p:txBody>
      </p:sp>
      <p:sp>
        <p:nvSpPr>
          <p:cNvPr name="TextBox 18" id="18"/>
          <p:cNvSpPr txBox="true"/>
          <p:nvPr/>
        </p:nvSpPr>
        <p:spPr>
          <a:xfrm rot="0">
            <a:off x="15630920" y="4583541"/>
            <a:ext cx="669600" cy="2386668"/>
          </a:xfrm>
          <a:prstGeom prst="rect">
            <a:avLst/>
          </a:prstGeom>
        </p:spPr>
        <p:txBody>
          <a:bodyPr anchor="t" rtlCol="false" tIns="0" lIns="0" bIns="0" rIns="0">
            <a:spAutoFit/>
          </a:bodyPr>
          <a:lstStyle/>
          <a:p>
            <a:pPr algn="ctr">
              <a:lnSpc>
                <a:spcPts val="15118"/>
              </a:lnSpc>
            </a:pPr>
            <a:r>
              <a:rPr lang="en-US" sz="9000">
                <a:solidFill>
                  <a:srgbClr val="000000"/>
                </a:solidFill>
                <a:latin typeface="Arimo"/>
                <a:ea typeface="Arimo"/>
                <a:cs typeface="Arimo"/>
                <a:sym typeface="Arimo"/>
              </a:rPr>
              <a:t>0</a:t>
            </a:r>
          </a:p>
        </p:txBody>
      </p:sp>
      <p:sp>
        <p:nvSpPr>
          <p:cNvPr name="TextBox 19" id="19"/>
          <p:cNvSpPr txBox="true"/>
          <p:nvPr/>
        </p:nvSpPr>
        <p:spPr>
          <a:xfrm rot="0">
            <a:off x="3056836" y="4583541"/>
            <a:ext cx="669600" cy="2386668"/>
          </a:xfrm>
          <a:prstGeom prst="rect">
            <a:avLst/>
          </a:prstGeom>
        </p:spPr>
        <p:txBody>
          <a:bodyPr anchor="t" rtlCol="false" tIns="0" lIns="0" bIns="0" rIns="0">
            <a:spAutoFit/>
          </a:bodyPr>
          <a:lstStyle/>
          <a:p>
            <a:pPr algn="ctr">
              <a:lnSpc>
                <a:spcPts val="15118"/>
              </a:lnSpc>
            </a:pPr>
            <a:r>
              <a:rPr lang="en-US" sz="9000">
                <a:solidFill>
                  <a:srgbClr val="FF5757"/>
                </a:solidFill>
                <a:latin typeface="Arimo"/>
                <a:ea typeface="Arimo"/>
                <a:cs typeface="Arimo"/>
                <a:sym typeface="Arimo"/>
              </a:rPr>
              <a:t>1</a:t>
            </a:r>
          </a:p>
        </p:txBody>
      </p:sp>
      <p:sp>
        <p:nvSpPr>
          <p:cNvPr name="TextBox 20" id="20"/>
          <p:cNvSpPr txBox="true"/>
          <p:nvPr/>
        </p:nvSpPr>
        <p:spPr>
          <a:xfrm rot="0">
            <a:off x="1368429" y="7291128"/>
            <a:ext cx="5479800" cy="894529"/>
          </a:xfrm>
          <a:prstGeom prst="rect">
            <a:avLst/>
          </a:prstGeom>
        </p:spPr>
        <p:txBody>
          <a:bodyPr anchor="t" rtlCol="false" tIns="0" lIns="0" bIns="0" rIns="0">
            <a:spAutoFit/>
          </a:bodyPr>
          <a:lstStyle/>
          <a:p>
            <a:pPr algn="l">
              <a:lnSpc>
                <a:spcPts val="5712"/>
              </a:lnSpc>
            </a:pPr>
            <a:r>
              <a:rPr lang="en-US" sz="3400">
                <a:solidFill>
                  <a:srgbClr val="FF5757"/>
                </a:solidFill>
                <a:latin typeface="Montserrat"/>
                <a:ea typeface="Montserrat"/>
                <a:cs typeface="Montserrat"/>
                <a:sym typeface="Montserrat"/>
              </a:rPr>
              <a:t>1, awesome!</a:t>
            </a:r>
          </a:p>
        </p:txBody>
      </p:sp>
      <p:sp>
        <p:nvSpPr>
          <p:cNvPr name="TextBox 21" id="21"/>
          <p:cNvSpPr txBox="true"/>
          <p:nvPr/>
        </p:nvSpPr>
        <p:spPr>
          <a:xfrm rot="0">
            <a:off x="370250" y="71800"/>
            <a:ext cx="16940800" cy="1115512"/>
          </a:xfrm>
          <a:prstGeom prst="rect">
            <a:avLst/>
          </a:prstGeom>
        </p:spPr>
        <p:txBody>
          <a:bodyPr anchor="t" rtlCol="false" tIns="0" lIns="0" bIns="0" rIns="0">
            <a:spAutoFit/>
          </a:bodyPr>
          <a:lstStyle/>
          <a:p>
            <a:pPr algn="l">
              <a:lnSpc>
                <a:spcPts val="6382"/>
              </a:lnSpc>
            </a:pPr>
            <a:r>
              <a:rPr lang="en-US" b="true" sz="3799">
                <a:solidFill>
                  <a:srgbClr val="000000"/>
                </a:solidFill>
                <a:latin typeface="Montserrat Bold"/>
                <a:ea typeface="Montserrat Bold"/>
                <a:cs typeface="Montserrat Bold"/>
                <a:sym typeface="Montserrat Bold"/>
              </a:rPr>
              <a:t>SETTING UP THE PARITY BIT - ODD PARITY</a:t>
            </a:r>
          </a:p>
        </p:txBody>
      </p:sp>
      <p:grpSp>
        <p:nvGrpSpPr>
          <p:cNvPr name="Group 22" id="22"/>
          <p:cNvGrpSpPr/>
          <p:nvPr/>
        </p:nvGrpSpPr>
        <p:grpSpPr>
          <a:xfrm rot="0">
            <a:off x="2537237" y="167332"/>
            <a:ext cx="13213526" cy="9925515"/>
            <a:chOff x="0" y="0"/>
            <a:chExt cx="17618034" cy="13234020"/>
          </a:xfrm>
        </p:grpSpPr>
        <p:sp>
          <p:nvSpPr>
            <p:cNvPr name="Freeform 23" id="23"/>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4">
                <a:alphaModFix amt="9999"/>
              </a:blip>
              <a:stretch>
                <a:fillRect l="0" t="0" r="0" b="0"/>
              </a:stretch>
            </a:blipFill>
          </p:spPr>
        </p:sp>
        <p:sp>
          <p:nvSpPr>
            <p:cNvPr name="Freeform 24" id="24"/>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5">
                <a:alphaModFix amt="40000"/>
              </a:blip>
              <a:stretch>
                <a:fillRect l="0" t="0" r="0" b="0"/>
              </a:stretch>
            </a:blipFill>
          </p:spPr>
        </p:sp>
        <p:sp>
          <p:nvSpPr>
            <p:cNvPr name="TextBox 25" id="25"/>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6" tooltip="http://www.exampaperspractice.co.uk"/>
                </a:rPr>
                <a:t>www.exampaperspractice.co.uk</a:t>
              </a:r>
            </a:p>
          </p:txBody>
        </p:sp>
      </p:grpSp>
    </p:spTree>
  </p:cSld>
  <p:clrMapOvr>
    <a:masterClrMapping/>
  </p:clrMapOvr>
</p:sld>
</file>

<file path=ppt/slides/slide55.xml><?xml version="1.0" encoding="utf-8"?>
<p:sld xmlns:p="http://schemas.openxmlformats.org/presentationml/2006/main" xmlns:a="http://schemas.openxmlformats.org/drawingml/2006/main" xmlns:r="http://schemas.openxmlformats.org/officeDocument/2006/relationships">
  <p:cSld>
    <p:bg>
      <p:bgPr>
        <a:solidFill>
          <a:srgbClr val="AEF7FF"/>
        </a:solidFill>
      </p:bgPr>
    </p:bg>
    <p:spTree>
      <p:nvGrpSpPr>
        <p:cNvPr id="1" name=""/>
        <p:cNvGrpSpPr/>
        <p:nvPr/>
      </p:nvGrpSpPr>
      <p:grpSpPr>
        <a:xfrm>
          <a:off x="0" y="0"/>
          <a:ext cx="0" cy="0"/>
          <a:chOff x="0" y="0"/>
          <a:chExt cx="0" cy="0"/>
        </a:xfrm>
      </p:grpSpPr>
      <p:sp>
        <p:nvSpPr>
          <p:cNvPr name="Freeform 2" id="2"/>
          <p:cNvSpPr/>
          <p:nvPr/>
        </p:nvSpPr>
        <p:spPr>
          <a:xfrm flipH="false" flipV="false" rot="0">
            <a:off x="1958810" y="1843293"/>
            <a:ext cx="1796298" cy="1796298"/>
          </a:xfrm>
          <a:custGeom>
            <a:avLst/>
            <a:gdLst/>
            <a:ahLst/>
            <a:cxnLst/>
            <a:rect r="r" b="b" t="t" l="l"/>
            <a:pathLst>
              <a:path h="1796298" w="1796298">
                <a:moveTo>
                  <a:pt x="0" y="0"/>
                </a:moveTo>
                <a:lnTo>
                  <a:pt x="1796297" y="0"/>
                </a:lnTo>
                <a:lnTo>
                  <a:pt x="1796297" y="1796298"/>
                </a:lnTo>
                <a:lnTo>
                  <a:pt x="0" y="1796298"/>
                </a:lnTo>
                <a:lnTo>
                  <a:pt x="0" y="0"/>
                </a:lnTo>
                <a:close/>
              </a:path>
            </a:pathLst>
          </a:custGeom>
          <a:blipFill>
            <a:blip r:embed="rId3"/>
            <a:stretch>
              <a:fillRect l="0" t="0" r="0" b="0"/>
            </a:stretch>
          </a:blipFill>
        </p:spPr>
      </p:sp>
      <p:sp>
        <p:nvSpPr>
          <p:cNvPr name="Freeform 3" id="3"/>
          <p:cNvSpPr/>
          <p:nvPr/>
        </p:nvSpPr>
        <p:spPr>
          <a:xfrm flipH="false" flipV="false" rot="0">
            <a:off x="3755109" y="1843293"/>
            <a:ext cx="1796298" cy="1796298"/>
          </a:xfrm>
          <a:custGeom>
            <a:avLst/>
            <a:gdLst/>
            <a:ahLst/>
            <a:cxnLst/>
            <a:rect r="r" b="b" t="t" l="l"/>
            <a:pathLst>
              <a:path h="1796298" w="1796298">
                <a:moveTo>
                  <a:pt x="0" y="0"/>
                </a:moveTo>
                <a:lnTo>
                  <a:pt x="1796298" y="0"/>
                </a:lnTo>
                <a:lnTo>
                  <a:pt x="1796298" y="1796298"/>
                </a:lnTo>
                <a:lnTo>
                  <a:pt x="0" y="1796298"/>
                </a:lnTo>
                <a:lnTo>
                  <a:pt x="0" y="0"/>
                </a:lnTo>
                <a:close/>
              </a:path>
            </a:pathLst>
          </a:custGeom>
          <a:blipFill>
            <a:blip r:embed="rId3"/>
            <a:stretch>
              <a:fillRect l="0" t="0" r="0" b="0"/>
            </a:stretch>
          </a:blipFill>
        </p:spPr>
      </p:sp>
      <p:sp>
        <p:nvSpPr>
          <p:cNvPr name="Freeform 4" id="4"/>
          <p:cNvSpPr/>
          <p:nvPr/>
        </p:nvSpPr>
        <p:spPr>
          <a:xfrm flipH="false" flipV="false" rot="0">
            <a:off x="5551407" y="1843293"/>
            <a:ext cx="1796298" cy="1796298"/>
          </a:xfrm>
          <a:custGeom>
            <a:avLst/>
            <a:gdLst/>
            <a:ahLst/>
            <a:cxnLst/>
            <a:rect r="r" b="b" t="t" l="l"/>
            <a:pathLst>
              <a:path h="1796298" w="1796298">
                <a:moveTo>
                  <a:pt x="0" y="0"/>
                </a:moveTo>
                <a:lnTo>
                  <a:pt x="1796298" y="0"/>
                </a:lnTo>
                <a:lnTo>
                  <a:pt x="1796298" y="1796298"/>
                </a:lnTo>
                <a:lnTo>
                  <a:pt x="0" y="1796298"/>
                </a:lnTo>
                <a:lnTo>
                  <a:pt x="0" y="0"/>
                </a:lnTo>
                <a:close/>
              </a:path>
            </a:pathLst>
          </a:custGeom>
          <a:blipFill>
            <a:blip r:embed="rId3"/>
            <a:stretch>
              <a:fillRect l="0" t="0" r="0" b="0"/>
            </a:stretch>
          </a:blipFill>
        </p:spPr>
      </p:sp>
      <p:sp>
        <p:nvSpPr>
          <p:cNvPr name="Freeform 5" id="5"/>
          <p:cNvSpPr/>
          <p:nvPr/>
        </p:nvSpPr>
        <p:spPr>
          <a:xfrm flipH="false" flipV="false" rot="0">
            <a:off x="7347703" y="1843293"/>
            <a:ext cx="1796298" cy="1796298"/>
          </a:xfrm>
          <a:custGeom>
            <a:avLst/>
            <a:gdLst/>
            <a:ahLst/>
            <a:cxnLst/>
            <a:rect r="r" b="b" t="t" l="l"/>
            <a:pathLst>
              <a:path h="1796298" w="1796298">
                <a:moveTo>
                  <a:pt x="0" y="0"/>
                </a:moveTo>
                <a:lnTo>
                  <a:pt x="1796298" y="0"/>
                </a:lnTo>
                <a:lnTo>
                  <a:pt x="1796298" y="1796298"/>
                </a:lnTo>
                <a:lnTo>
                  <a:pt x="0" y="1796298"/>
                </a:lnTo>
                <a:lnTo>
                  <a:pt x="0" y="0"/>
                </a:lnTo>
                <a:close/>
              </a:path>
            </a:pathLst>
          </a:custGeom>
          <a:blipFill>
            <a:blip r:embed="rId3"/>
            <a:stretch>
              <a:fillRect l="0" t="0" r="0" b="0"/>
            </a:stretch>
          </a:blipFill>
        </p:spPr>
      </p:sp>
      <p:sp>
        <p:nvSpPr>
          <p:cNvPr name="Freeform 6" id="6"/>
          <p:cNvSpPr/>
          <p:nvPr/>
        </p:nvSpPr>
        <p:spPr>
          <a:xfrm flipH="false" flipV="false" rot="0">
            <a:off x="9144002" y="1843293"/>
            <a:ext cx="1796298" cy="1796298"/>
          </a:xfrm>
          <a:custGeom>
            <a:avLst/>
            <a:gdLst/>
            <a:ahLst/>
            <a:cxnLst/>
            <a:rect r="r" b="b" t="t" l="l"/>
            <a:pathLst>
              <a:path h="1796298" w="1796298">
                <a:moveTo>
                  <a:pt x="0" y="0"/>
                </a:moveTo>
                <a:lnTo>
                  <a:pt x="1796298" y="0"/>
                </a:lnTo>
                <a:lnTo>
                  <a:pt x="1796298" y="1796298"/>
                </a:lnTo>
                <a:lnTo>
                  <a:pt x="0" y="1796298"/>
                </a:lnTo>
                <a:lnTo>
                  <a:pt x="0" y="0"/>
                </a:lnTo>
                <a:close/>
              </a:path>
            </a:pathLst>
          </a:custGeom>
          <a:blipFill>
            <a:blip r:embed="rId3"/>
            <a:stretch>
              <a:fillRect l="0" t="0" r="0" b="0"/>
            </a:stretch>
          </a:blipFill>
        </p:spPr>
      </p:sp>
      <p:sp>
        <p:nvSpPr>
          <p:cNvPr name="Freeform 7" id="7"/>
          <p:cNvSpPr/>
          <p:nvPr/>
        </p:nvSpPr>
        <p:spPr>
          <a:xfrm flipH="false" flipV="false" rot="0">
            <a:off x="10940300" y="1843293"/>
            <a:ext cx="1796298" cy="1796298"/>
          </a:xfrm>
          <a:custGeom>
            <a:avLst/>
            <a:gdLst/>
            <a:ahLst/>
            <a:cxnLst/>
            <a:rect r="r" b="b" t="t" l="l"/>
            <a:pathLst>
              <a:path h="1796298" w="1796298">
                <a:moveTo>
                  <a:pt x="0" y="0"/>
                </a:moveTo>
                <a:lnTo>
                  <a:pt x="1796297" y="0"/>
                </a:lnTo>
                <a:lnTo>
                  <a:pt x="1796297" y="1796298"/>
                </a:lnTo>
                <a:lnTo>
                  <a:pt x="0" y="1796298"/>
                </a:lnTo>
                <a:lnTo>
                  <a:pt x="0" y="0"/>
                </a:lnTo>
                <a:close/>
              </a:path>
            </a:pathLst>
          </a:custGeom>
          <a:blipFill>
            <a:blip r:embed="rId3"/>
            <a:stretch>
              <a:fillRect l="0" t="0" r="0" b="0"/>
            </a:stretch>
          </a:blipFill>
        </p:spPr>
      </p:sp>
      <p:sp>
        <p:nvSpPr>
          <p:cNvPr name="Freeform 8" id="8"/>
          <p:cNvSpPr/>
          <p:nvPr/>
        </p:nvSpPr>
        <p:spPr>
          <a:xfrm flipH="false" flipV="false" rot="0">
            <a:off x="12736598" y="1843293"/>
            <a:ext cx="1796298" cy="1796298"/>
          </a:xfrm>
          <a:custGeom>
            <a:avLst/>
            <a:gdLst/>
            <a:ahLst/>
            <a:cxnLst/>
            <a:rect r="r" b="b" t="t" l="l"/>
            <a:pathLst>
              <a:path h="1796298" w="1796298">
                <a:moveTo>
                  <a:pt x="0" y="0"/>
                </a:moveTo>
                <a:lnTo>
                  <a:pt x="1796298" y="0"/>
                </a:lnTo>
                <a:lnTo>
                  <a:pt x="1796298" y="1796298"/>
                </a:lnTo>
                <a:lnTo>
                  <a:pt x="0" y="1796298"/>
                </a:lnTo>
                <a:lnTo>
                  <a:pt x="0" y="0"/>
                </a:lnTo>
                <a:close/>
              </a:path>
            </a:pathLst>
          </a:custGeom>
          <a:blipFill>
            <a:blip r:embed="rId3"/>
            <a:stretch>
              <a:fillRect l="0" t="0" r="0" b="0"/>
            </a:stretch>
          </a:blipFill>
        </p:spPr>
      </p:sp>
      <p:sp>
        <p:nvSpPr>
          <p:cNvPr name="Freeform 9" id="9"/>
          <p:cNvSpPr/>
          <p:nvPr/>
        </p:nvSpPr>
        <p:spPr>
          <a:xfrm flipH="false" flipV="false" rot="0">
            <a:off x="14532896" y="1843293"/>
            <a:ext cx="1796298" cy="1796298"/>
          </a:xfrm>
          <a:custGeom>
            <a:avLst/>
            <a:gdLst/>
            <a:ahLst/>
            <a:cxnLst/>
            <a:rect r="r" b="b" t="t" l="l"/>
            <a:pathLst>
              <a:path h="1796298" w="1796298">
                <a:moveTo>
                  <a:pt x="0" y="0"/>
                </a:moveTo>
                <a:lnTo>
                  <a:pt x="1796298" y="0"/>
                </a:lnTo>
                <a:lnTo>
                  <a:pt x="1796298" y="1796298"/>
                </a:lnTo>
                <a:lnTo>
                  <a:pt x="0" y="1796298"/>
                </a:lnTo>
                <a:lnTo>
                  <a:pt x="0" y="0"/>
                </a:lnTo>
                <a:close/>
              </a:path>
            </a:pathLst>
          </a:custGeom>
          <a:blipFill>
            <a:blip r:embed="rId3"/>
            <a:stretch>
              <a:fillRect l="0" t="0" r="0" b="0"/>
            </a:stretch>
          </a:blipFill>
        </p:spPr>
      </p:sp>
      <p:sp>
        <p:nvSpPr>
          <p:cNvPr name="TextBox 10" id="10"/>
          <p:cNvSpPr txBox="true"/>
          <p:nvPr/>
        </p:nvSpPr>
        <p:spPr>
          <a:xfrm rot="0">
            <a:off x="4318392" y="1446039"/>
            <a:ext cx="669600" cy="2386668"/>
          </a:xfrm>
          <a:prstGeom prst="rect">
            <a:avLst/>
          </a:prstGeom>
        </p:spPr>
        <p:txBody>
          <a:bodyPr anchor="t" rtlCol="false" tIns="0" lIns="0" bIns="0" rIns="0">
            <a:spAutoFit/>
          </a:bodyPr>
          <a:lstStyle/>
          <a:p>
            <a:pPr algn="ctr">
              <a:lnSpc>
                <a:spcPts val="15118"/>
              </a:lnSpc>
            </a:pPr>
            <a:r>
              <a:rPr lang="en-US" sz="9000">
                <a:solidFill>
                  <a:srgbClr val="000000"/>
                </a:solidFill>
                <a:latin typeface="Arimo"/>
                <a:ea typeface="Arimo"/>
                <a:cs typeface="Arimo"/>
                <a:sym typeface="Arimo"/>
              </a:rPr>
              <a:t>1</a:t>
            </a:r>
          </a:p>
        </p:txBody>
      </p:sp>
      <p:sp>
        <p:nvSpPr>
          <p:cNvPr name="TextBox 11" id="11"/>
          <p:cNvSpPr txBox="true"/>
          <p:nvPr/>
        </p:nvSpPr>
        <p:spPr>
          <a:xfrm rot="0">
            <a:off x="6114690" y="1446039"/>
            <a:ext cx="669600" cy="2386668"/>
          </a:xfrm>
          <a:prstGeom prst="rect">
            <a:avLst/>
          </a:prstGeom>
        </p:spPr>
        <p:txBody>
          <a:bodyPr anchor="t" rtlCol="false" tIns="0" lIns="0" bIns="0" rIns="0">
            <a:spAutoFit/>
          </a:bodyPr>
          <a:lstStyle/>
          <a:p>
            <a:pPr algn="ctr">
              <a:lnSpc>
                <a:spcPts val="15118"/>
              </a:lnSpc>
            </a:pPr>
            <a:r>
              <a:rPr lang="en-US" sz="9000">
                <a:solidFill>
                  <a:srgbClr val="000000"/>
                </a:solidFill>
                <a:latin typeface="Arimo"/>
                <a:ea typeface="Arimo"/>
                <a:cs typeface="Arimo"/>
                <a:sym typeface="Arimo"/>
              </a:rPr>
              <a:t>1</a:t>
            </a:r>
          </a:p>
        </p:txBody>
      </p:sp>
      <p:sp>
        <p:nvSpPr>
          <p:cNvPr name="TextBox 12" id="12"/>
          <p:cNvSpPr txBox="true"/>
          <p:nvPr/>
        </p:nvSpPr>
        <p:spPr>
          <a:xfrm rot="0">
            <a:off x="7910988" y="1446039"/>
            <a:ext cx="669600" cy="2386668"/>
          </a:xfrm>
          <a:prstGeom prst="rect">
            <a:avLst/>
          </a:prstGeom>
        </p:spPr>
        <p:txBody>
          <a:bodyPr anchor="t" rtlCol="false" tIns="0" lIns="0" bIns="0" rIns="0">
            <a:spAutoFit/>
          </a:bodyPr>
          <a:lstStyle/>
          <a:p>
            <a:pPr algn="ctr">
              <a:lnSpc>
                <a:spcPts val="15118"/>
              </a:lnSpc>
            </a:pPr>
            <a:r>
              <a:rPr lang="en-US" sz="9000">
                <a:solidFill>
                  <a:srgbClr val="000000"/>
                </a:solidFill>
                <a:latin typeface="Arimo"/>
                <a:ea typeface="Arimo"/>
                <a:cs typeface="Arimo"/>
                <a:sym typeface="Arimo"/>
              </a:rPr>
              <a:t>0</a:t>
            </a:r>
          </a:p>
        </p:txBody>
      </p:sp>
      <p:sp>
        <p:nvSpPr>
          <p:cNvPr name="TextBox 13" id="13"/>
          <p:cNvSpPr txBox="true"/>
          <p:nvPr/>
        </p:nvSpPr>
        <p:spPr>
          <a:xfrm rot="0">
            <a:off x="9707286" y="1446039"/>
            <a:ext cx="669600" cy="2386668"/>
          </a:xfrm>
          <a:prstGeom prst="rect">
            <a:avLst/>
          </a:prstGeom>
        </p:spPr>
        <p:txBody>
          <a:bodyPr anchor="t" rtlCol="false" tIns="0" lIns="0" bIns="0" rIns="0">
            <a:spAutoFit/>
          </a:bodyPr>
          <a:lstStyle/>
          <a:p>
            <a:pPr algn="ctr">
              <a:lnSpc>
                <a:spcPts val="15118"/>
              </a:lnSpc>
            </a:pPr>
            <a:r>
              <a:rPr lang="en-US" sz="9000">
                <a:solidFill>
                  <a:srgbClr val="000000"/>
                </a:solidFill>
                <a:latin typeface="Arimo"/>
                <a:ea typeface="Arimo"/>
                <a:cs typeface="Arimo"/>
                <a:sym typeface="Arimo"/>
              </a:rPr>
              <a:t>1</a:t>
            </a:r>
          </a:p>
        </p:txBody>
      </p:sp>
      <p:sp>
        <p:nvSpPr>
          <p:cNvPr name="TextBox 14" id="14"/>
          <p:cNvSpPr txBox="true"/>
          <p:nvPr/>
        </p:nvSpPr>
        <p:spPr>
          <a:xfrm rot="0">
            <a:off x="11503582" y="1446039"/>
            <a:ext cx="669600" cy="2386668"/>
          </a:xfrm>
          <a:prstGeom prst="rect">
            <a:avLst/>
          </a:prstGeom>
        </p:spPr>
        <p:txBody>
          <a:bodyPr anchor="t" rtlCol="false" tIns="0" lIns="0" bIns="0" rIns="0">
            <a:spAutoFit/>
          </a:bodyPr>
          <a:lstStyle/>
          <a:p>
            <a:pPr algn="ctr">
              <a:lnSpc>
                <a:spcPts val="15118"/>
              </a:lnSpc>
            </a:pPr>
            <a:r>
              <a:rPr lang="en-US" sz="9000">
                <a:solidFill>
                  <a:srgbClr val="000000"/>
                </a:solidFill>
                <a:latin typeface="Arimo"/>
                <a:ea typeface="Arimo"/>
                <a:cs typeface="Arimo"/>
                <a:sym typeface="Arimo"/>
              </a:rPr>
              <a:t>1</a:t>
            </a:r>
          </a:p>
        </p:txBody>
      </p:sp>
      <p:sp>
        <p:nvSpPr>
          <p:cNvPr name="TextBox 15" id="15"/>
          <p:cNvSpPr txBox="true"/>
          <p:nvPr/>
        </p:nvSpPr>
        <p:spPr>
          <a:xfrm rot="0">
            <a:off x="13299882" y="1446039"/>
            <a:ext cx="669600" cy="2386668"/>
          </a:xfrm>
          <a:prstGeom prst="rect">
            <a:avLst/>
          </a:prstGeom>
        </p:spPr>
        <p:txBody>
          <a:bodyPr anchor="t" rtlCol="false" tIns="0" lIns="0" bIns="0" rIns="0">
            <a:spAutoFit/>
          </a:bodyPr>
          <a:lstStyle/>
          <a:p>
            <a:pPr algn="ctr">
              <a:lnSpc>
                <a:spcPts val="15118"/>
              </a:lnSpc>
            </a:pPr>
            <a:r>
              <a:rPr lang="en-US" sz="9000">
                <a:solidFill>
                  <a:srgbClr val="000000"/>
                </a:solidFill>
                <a:latin typeface="Arimo"/>
                <a:ea typeface="Arimo"/>
                <a:cs typeface="Arimo"/>
                <a:sym typeface="Arimo"/>
              </a:rPr>
              <a:t>0</a:t>
            </a:r>
          </a:p>
        </p:txBody>
      </p:sp>
      <p:sp>
        <p:nvSpPr>
          <p:cNvPr name="TextBox 16" id="16"/>
          <p:cNvSpPr txBox="true"/>
          <p:nvPr/>
        </p:nvSpPr>
        <p:spPr>
          <a:xfrm rot="0">
            <a:off x="15096179" y="1446039"/>
            <a:ext cx="669600" cy="2386668"/>
          </a:xfrm>
          <a:prstGeom prst="rect">
            <a:avLst/>
          </a:prstGeom>
        </p:spPr>
        <p:txBody>
          <a:bodyPr anchor="t" rtlCol="false" tIns="0" lIns="0" bIns="0" rIns="0">
            <a:spAutoFit/>
          </a:bodyPr>
          <a:lstStyle/>
          <a:p>
            <a:pPr algn="ctr">
              <a:lnSpc>
                <a:spcPts val="15118"/>
              </a:lnSpc>
            </a:pPr>
            <a:r>
              <a:rPr lang="en-US" sz="9000">
                <a:solidFill>
                  <a:srgbClr val="000000"/>
                </a:solidFill>
                <a:latin typeface="Arimo"/>
                <a:ea typeface="Arimo"/>
                <a:cs typeface="Arimo"/>
                <a:sym typeface="Arimo"/>
              </a:rPr>
              <a:t>0</a:t>
            </a:r>
          </a:p>
        </p:txBody>
      </p:sp>
      <p:sp>
        <p:nvSpPr>
          <p:cNvPr name="TextBox 17" id="17"/>
          <p:cNvSpPr txBox="true"/>
          <p:nvPr/>
        </p:nvSpPr>
        <p:spPr>
          <a:xfrm rot="0">
            <a:off x="552002" y="57450"/>
            <a:ext cx="13770600" cy="1559361"/>
          </a:xfrm>
          <a:prstGeom prst="rect">
            <a:avLst/>
          </a:prstGeom>
        </p:spPr>
        <p:txBody>
          <a:bodyPr anchor="t" rtlCol="false" tIns="0" lIns="0" bIns="0" rIns="0">
            <a:spAutoFit/>
          </a:bodyPr>
          <a:lstStyle/>
          <a:p>
            <a:pPr algn="l">
              <a:lnSpc>
                <a:spcPts val="10080"/>
              </a:lnSpc>
            </a:pPr>
            <a:r>
              <a:rPr lang="en-US" sz="6000">
                <a:solidFill>
                  <a:srgbClr val="FF5757"/>
                </a:solidFill>
                <a:latin typeface="Montserrat"/>
                <a:ea typeface="Montserrat"/>
                <a:cs typeface="Montserrat"/>
                <a:sym typeface="Montserrat"/>
              </a:rPr>
              <a:t>Steps to set up a parity bit:</a:t>
            </a:r>
          </a:p>
        </p:txBody>
      </p:sp>
      <p:sp>
        <p:nvSpPr>
          <p:cNvPr name="TextBox 18" id="18"/>
          <p:cNvSpPr txBox="true"/>
          <p:nvPr/>
        </p:nvSpPr>
        <p:spPr>
          <a:xfrm rot="0">
            <a:off x="1218100" y="4384375"/>
            <a:ext cx="16611600" cy="5290157"/>
          </a:xfrm>
          <a:prstGeom prst="rect">
            <a:avLst/>
          </a:prstGeom>
        </p:spPr>
        <p:txBody>
          <a:bodyPr anchor="t" rtlCol="false" tIns="0" lIns="0" bIns="0" rIns="0">
            <a:spAutoFit/>
          </a:bodyPr>
          <a:lstStyle/>
          <a:p>
            <a:pPr algn="l" marL="1009095" indent="-336365" lvl="2">
              <a:lnSpc>
                <a:spcPts val="5712"/>
              </a:lnSpc>
              <a:buFont typeface="Arial"/>
              <a:buChar char="⚬"/>
            </a:pPr>
            <a:r>
              <a:rPr lang="en-US" b="true" sz="3400">
                <a:solidFill>
                  <a:srgbClr val="000000"/>
                </a:solidFill>
                <a:latin typeface="Montserrat Bold"/>
                <a:ea typeface="Montserrat Bold"/>
                <a:cs typeface="Montserrat Bold"/>
                <a:sym typeface="Montserrat Bold"/>
              </a:rPr>
              <a:t>Count the number of 1s</a:t>
            </a:r>
          </a:p>
          <a:p>
            <a:pPr algn="l" marL="1009095" indent="-336365" lvl="2">
              <a:lnSpc>
                <a:spcPts val="5712"/>
              </a:lnSpc>
              <a:buFont typeface="Arial"/>
              <a:buChar char="⚬"/>
            </a:pPr>
            <a:r>
              <a:rPr lang="en-US" b="true" sz="3400">
                <a:solidFill>
                  <a:srgbClr val="000000"/>
                </a:solidFill>
                <a:latin typeface="Montserrat Bold"/>
                <a:ea typeface="Montserrat Bold"/>
                <a:cs typeface="Montserrat Bold"/>
                <a:sym typeface="Montserrat Bold"/>
              </a:rPr>
              <a:t>Ask a question: </a:t>
            </a:r>
          </a:p>
          <a:p>
            <a:pPr algn="l" marL="1618680" indent="-404670" lvl="3">
              <a:lnSpc>
                <a:spcPts val="5712"/>
              </a:lnSpc>
              <a:buFont typeface="Arial"/>
              <a:buChar char="￭"/>
            </a:pPr>
            <a:r>
              <a:rPr lang="en-US" b="true" sz="3400">
                <a:solidFill>
                  <a:srgbClr val="000000"/>
                </a:solidFill>
                <a:latin typeface="Montserrat Bold"/>
                <a:ea typeface="Montserrat Bold"/>
                <a:cs typeface="Montserrat Bold"/>
                <a:sym typeface="Montserrat Bold"/>
              </a:rPr>
              <a:t>Even parity: What digit should I put in the empty box if I want an EVEN number of 1s?</a:t>
            </a:r>
          </a:p>
          <a:p>
            <a:pPr algn="l" marL="1618680" indent="-404670" lvl="3">
              <a:lnSpc>
                <a:spcPts val="5712"/>
              </a:lnSpc>
              <a:buFont typeface="Arial"/>
              <a:buChar char="￭"/>
            </a:pPr>
            <a:r>
              <a:rPr lang="en-US" b="true" sz="3400">
                <a:solidFill>
                  <a:srgbClr val="000000"/>
                </a:solidFill>
                <a:latin typeface="Montserrat Bold"/>
                <a:ea typeface="Montserrat Bold"/>
                <a:cs typeface="Montserrat Bold"/>
                <a:sym typeface="Montserrat Bold"/>
              </a:rPr>
              <a:t>Odd parity: What digit should I put in the empty box if I want an ODD number of 1s? </a:t>
            </a:r>
          </a:p>
          <a:p>
            <a:pPr algn="l" marL="1618680" indent="-404670" lvl="3">
              <a:lnSpc>
                <a:spcPts val="5712"/>
              </a:lnSpc>
              <a:buFont typeface="Arial"/>
              <a:buChar char="￭"/>
            </a:pPr>
            <a:r>
              <a:rPr lang="en-US" b="true" sz="3400">
                <a:solidFill>
                  <a:srgbClr val="000000"/>
                </a:solidFill>
                <a:latin typeface="Montserrat Bold"/>
                <a:ea typeface="Montserrat Bold"/>
                <a:cs typeface="Montserrat Bold"/>
                <a:sym typeface="Montserrat Bold"/>
              </a:rPr>
              <a:t>Decide yourself based on the question! </a:t>
            </a:r>
          </a:p>
        </p:txBody>
      </p:sp>
      <p:grpSp>
        <p:nvGrpSpPr>
          <p:cNvPr name="Group 19" id="19"/>
          <p:cNvGrpSpPr/>
          <p:nvPr/>
        </p:nvGrpSpPr>
        <p:grpSpPr>
          <a:xfrm rot="0">
            <a:off x="2537237" y="167332"/>
            <a:ext cx="13213526" cy="9925515"/>
            <a:chOff x="0" y="0"/>
            <a:chExt cx="17618034" cy="13234020"/>
          </a:xfrm>
        </p:grpSpPr>
        <p:sp>
          <p:nvSpPr>
            <p:cNvPr name="Freeform 20" id="20"/>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4">
                <a:alphaModFix amt="9999"/>
              </a:blip>
              <a:stretch>
                <a:fillRect l="0" t="0" r="0" b="0"/>
              </a:stretch>
            </a:blipFill>
          </p:spPr>
        </p:sp>
        <p:sp>
          <p:nvSpPr>
            <p:cNvPr name="Freeform 21" id="21"/>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5">
                <a:alphaModFix amt="40000"/>
              </a:blip>
              <a:stretch>
                <a:fillRect l="0" t="0" r="0" b="0"/>
              </a:stretch>
            </a:blipFill>
          </p:spPr>
        </p:sp>
        <p:sp>
          <p:nvSpPr>
            <p:cNvPr name="TextBox 22" id="22"/>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6" tooltip="http://www.exampaperspractice.co.uk"/>
                </a:rPr>
                <a:t>www.exampaperspractice.co.uk</a:t>
              </a:r>
            </a:p>
          </p:txBody>
        </p:sp>
      </p:grpSp>
    </p:spTree>
  </p:cSld>
  <p:clrMapOvr>
    <a:masterClrMapping/>
  </p:clrMapOvr>
</p:sld>
</file>

<file path=ppt/slides/slide56.xml><?xml version="1.0" encoding="utf-8"?>
<p:sld xmlns:p="http://schemas.openxmlformats.org/presentationml/2006/main" xmlns:a="http://schemas.openxmlformats.org/drawingml/2006/main" xmlns:r="http://schemas.openxmlformats.org/officeDocument/2006/relationships">
  <p:cSld>
    <p:bg>
      <p:bgPr>
        <a:solidFill>
          <a:srgbClr val="AEF7FF"/>
        </a:solidFill>
      </p:bgPr>
    </p:bg>
    <p:spTree>
      <p:nvGrpSpPr>
        <p:cNvPr id="1" name=""/>
        <p:cNvGrpSpPr/>
        <p:nvPr/>
      </p:nvGrpSpPr>
      <p:grpSpPr>
        <a:xfrm>
          <a:off x="0" y="0"/>
          <a:ext cx="0" cy="0"/>
          <a:chOff x="0" y="0"/>
          <a:chExt cx="0" cy="0"/>
        </a:xfrm>
      </p:grpSpPr>
      <p:sp>
        <p:nvSpPr>
          <p:cNvPr name="Freeform 2" id="2"/>
          <p:cNvSpPr/>
          <p:nvPr/>
        </p:nvSpPr>
        <p:spPr>
          <a:xfrm flipH="false" flipV="false" rot="0">
            <a:off x="1028700" y="4082840"/>
            <a:ext cx="5129908" cy="3462688"/>
          </a:xfrm>
          <a:custGeom>
            <a:avLst/>
            <a:gdLst/>
            <a:ahLst/>
            <a:cxnLst/>
            <a:rect r="r" b="b" t="t" l="l"/>
            <a:pathLst>
              <a:path h="3462688" w="5129908">
                <a:moveTo>
                  <a:pt x="0" y="0"/>
                </a:moveTo>
                <a:lnTo>
                  <a:pt x="5129908" y="0"/>
                </a:lnTo>
                <a:lnTo>
                  <a:pt x="5129908" y="3462688"/>
                </a:lnTo>
                <a:lnTo>
                  <a:pt x="0" y="3462688"/>
                </a:lnTo>
                <a:lnTo>
                  <a:pt x="0" y="0"/>
                </a:lnTo>
                <a:close/>
              </a:path>
            </a:pathLst>
          </a:custGeom>
          <a:blipFill>
            <a:blip r:embed="rId3"/>
            <a:stretch>
              <a:fillRect l="0" t="0" r="0" b="-31"/>
            </a:stretch>
          </a:blipFill>
        </p:spPr>
      </p:sp>
      <p:sp>
        <p:nvSpPr>
          <p:cNvPr name="Freeform 3" id="3"/>
          <p:cNvSpPr/>
          <p:nvPr/>
        </p:nvSpPr>
        <p:spPr>
          <a:xfrm flipH="false" flipV="false" rot="0">
            <a:off x="12129392" y="3926646"/>
            <a:ext cx="5129908" cy="3462689"/>
          </a:xfrm>
          <a:custGeom>
            <a:avLst/>
            <a:gdLst/>
            <a:ahLst/>
            <a:cxnLst/>
            <a:rect r="r" b="b" t="t" l="l"/>
            <a:pathLst>
              <a:path h="3462689" w="5129908">
                <a:moveTo>
                  <a:pt x="0" y="0"/>
                </a:moveTo>
                <a:lnTo>
                  <a:pt x="5129908" y="0"/>
                </a:lnTo>
                <a:lnTo>
                  <a:pt x="5129908" y="3462689"/>
                </a:lnTo>
                <a:lnTo>
                  <a:pt x="0" y="3462689"/>
                </a:lnTo>
                <a:lnTo>
                  <a:pt x="0" y="0"/>
                </a:lnTo>
                <a:close/>
              </a:path>
            </a:pathLst>
          </a:custGeom>
          <a:blipFill>
            <a:blip r:embed="rId3"/>
            <a:stretch>
              <a:fillRect l="0" t="0" r="0" b="-31"/>
            </a:stretch>
          </a:blipFill>
        </p:spPr>
      </p:sp>
      <p:sp>
        <p:nvSpPr>
          <p:cNvPr name="Freeform 4" id="4"/>
          <p:cNvSpPr/>
          <p:nvPr/>
        </p:nvSpPr>
        <p:spPr>
          <a:xfrm flipH="false" flipV="false" rot="0">
            <a:off x="3927742" y="2181141"/>
            <a:ext cx="1265926" cy="1265926"/>
          </a:xfrm>
          <a:custGeom>
            <a:avLst/>
            <a:gdLst/>
            <a:ahLst/>
            <a:cxnLst/>
            <a:rect r="r" b="b" t="t" l="l"/>
            <a:pathLst>
              <a:path h="1265926" w="1265926">
                <a:moveTo>
                  <a:pt x="0" y="0"/>
                </a:moveTo>
                <a:lnTo>
                  <a:pt x="1265927" y="0"/>
                </a:lnTo>
                <a:lnTo>
                  <a:pt x="1265927" y="1265927"/>
                </a:lnTo>
                <a:lnTo>
                  <a:pt x="0" y="1265927"/>
                </a:lnTo>
                <a:lnTo>
                  <a:pt x="0" y="0"/>
                </a:lnTo>
                <a:close/>
              </a:path>
            </a:pathLst>
          </a:custGeom>
          <a:blipFill>
            <a:blip r:embed="rId4"/>
            <a:stretch>
              <a:fillRect l="0" t="0" r="0" b="0"/>
            </a:stretch>
          </a:blipFill>
        </p:spPr>
      </p:sp>
      <p:sp>
        <p:nvSpPr>
          <p:cNvPr name="Freeform 5" id="5"/>
          <p:cNvSpPr/>
          <p:nvPr/>
        </p:nvSpPr>
        <p:spPr>
          <a:xfrm flipH="false" flipV="false" rot="0">
            <a:off x="5193670" y="2181141"/>
            <a:ext cx="1265926" cy="1265926"/>
          </a:xfrm>
          <a:custGeom>
            <a:avLst/>
            <a:gdLst/>
            <a:ahLst/>
            <a:cxnLst/>
            <a:rect r="r" b="b" t="t" l="l"/>
            <a:pathLst>
              <a:path h="1265926" w="1265926">
                <a:moveTo>
                  <a:pt x="0" y="0"/>
                </a:moveTo>
                <a:lnTo>
                  <a:pt x="1265927" y="0"/>
                </a:lnTo>
                <a:lnTo>
                  <a:pt x="1265927" y="1265927"/>
                </a:lnTo>
                <a:lnTo>
                  <a:pt x="0" y="1265927"/>
                </a:lnTo>
                <a:lnTo>
                  <a:pt x="0" y="0"/>
                </a:lnTo>
                <a:close/>
              </a:path>
            </a:pathLst>
          </a:custGeom>
          <a:blipFill>
            <a:blip r:embed="rId4"/>
            <a:stretch>
              <a:fillRect l="0" t="0" r="0" b="0"/>
            </a:stretch>
          </a:blipFill>
        </p:spPr>
      </p:sp>
      <p:sp>
        <p:nvSpPr>
          <p:cNvPr name="Freeform 6" id="6"/>
          <p:cNvSpPr/>
          <p:nvPr/>
        </p:nvSpPr>
        <p:spPr>
          <a:xfrm flipH="false" flipV="false" rot="0">
            <a:off x="6459596" y="2181141"/>
            <a:ext cx="1265926" cy="1265926"/>
          </a:xfrm>
          <a:custGeom>
            <a:avLst/>
            <a:gdLst/>
            <a:ahLst/>
            <a:cxnLst/>
            <a:rect r="r" b="b" t="t" l="l"/>
            <a:pathLst>
              <a:path h="1265926" w="1265926">
                <a:moveTo>
                  <a:pt x="0" y="0"/>
                </a:moveTo>
                <a:lnTo>
                  <a:pt x="1265926" y="0"/>
                </a:lnTo>
                <a:lnTo>
                  <a:pt x="1265926" y="1265927"/>
                </a:lnTo>
                <a:lnTo>
                  <a:pt x="0" y="1265927"/>
                </a:lnTo>
                <a:lnTo>
                  <a:pt x="0" y="0"/>
                </a:lnTo>
                <a:close/>
              </a:path>
            </a:pathLst>
          </a:custGeom>
          <a:blipFill>
            <a:blip r:embed="rId4"/>
            <a:stretch>
              <a:fillRect l="0" t="0" r="0" b="0"/>
            </a:stretch>
          </a:blipFill>
        </p:spPr>
      </p:sp>
      <p:sp>
        <p:nvSpPr>
          <p:cNvPr name="Freeform 7" id="7"/>
          <p:cNvSpPr/>
          <p:nvPr/>
        </p:nvSpPr>
        <p:spPr>
          <a:xfrm flipH="false" flipV="false" rot="0">
            <a:off x="7725520" y="2181141"/>
            <a:ext cx="1265926" cy="1265926"/>
          </a:xfrm>
          <a:custGeom>
            <a:avLst/>
            <a:gdLst/>
            <a:ahLst/>
            <a:cxnLst/>
            <a:rect r="r" b="b" t="t" l="l"/>
            <a:pathLst>
              <a:path h="1265926" w="1265926">
                <a:moveTo>
                  <a:pt x="0" y="0"/>
                </a:moveTo>
                <a:lnTo>
                  <a:pt x="1265927" y="0"/>
                </a:lnTo>
                <a:lnTo>
                  <a:pt x="1265927" y="1265927"/>
                </a:lnTo>
                <a:lnTo>
                  <a:pt x="0" y="1265927"/>
                </a:lnTo>
                <a:lnTo>
                  <a:pt x="0" y="0"/>
                </a:lnTo>
                <a:close/>
              </a:path>
            </a:pathLst>
          </a:custGeom>
          <a:blipFill>
            <a:blip r:embed="rId4"/>
            <a:stretch>
              <a:fillRect l="0" t="0" r="0" b="0"/>
            </a:stretch>
          </a:blipFill>
        </p:spPr>
      </p:sp>
      <p:sp>
        <p:nvSpPr>
          <p:cNvPr name="Freeform 8" id="8"/>
          <p:cNvSpPr/>
          <p:nvPr/>
        </p:nvSpPr>
        <p:spPr>
          <a:xfrm flipH="false" flipV="false" rot="0">
            <a:off x="8991447" y="2181141"/>
            <a:ext cx="1265926" cy="1265926"/>
          </a:xfrm>
          <a:custGeom>
            <a:avLst/>
            <a:gdLst/>
            <a:ahLst/>
            <a:cxnLst/>
            <a:rect r="r" b="b" t="t" l="l"/>
            <a:pathLst>
              <a:path h="1265926" w="1265926">
                <a:moveTo>
                  <a:pt x="0" y="0"/>
                </a:moveTo>
                <a:lnTo>
                  <a:pt x="1265927" y="0"/>
                </a:lnTo>
                <a:lnTo>
                  <a:pt x="1265927" y="1265927"/>
                </a:lnTo>
                <a:lnTo>
                  <a:pt x="0" y="1265927"/>
                </a:lnTo>
                <a:lnTo>
                  <a:pt x="0" y="0"/>
                </a:lnTo>
                <a:close/>
              </a:path>
            </a:pathLst>
          </a:custGeom>
          <a:blipFill>
            <a:blip r:embed="rId4"/>
            <a:stretch>
              <a:fillRect l="0" t="0" r="0" b="0"/>
            </a:stretch>
          </a:blipFill>
        </p:spPr>
      </p:sp>
      <p:sp>
        <p:nvSpPr>
          <p:cNvPr name="Freeform 9" id="9"/>
          <p:cNvSpPr/>
          <p:nvPr/>
        </p:nvSpPr>
        <p:spPr>
          <a:xfrm flipH="false" flipV="false" rot="0">
            <a:off x="10257374" y="2181141"/>
            <a:ext cx="1265927" cy="1265926"/>
          </a:xfrm>
          <a:custGeom>
            <a:avLst/>
            <a:gdLst/>
            <a:ahLst/>
            <a:cxnLst/>
            <a:rect r="r" b="b" t="t" l="l"/>
            <a:pathLst>
              <a:path h="1265926" w="1265927">
                <a:moveTo>
                  <a:pt x="0" y="0"/>
                </a:moveTo>
                <a:lnTo>
                  <a:pt x="1265926" y="0"/>
                </a:lnTo>
                <a:lnTo>
                  <a:pt x="1265926" y="1265927"/>
                </a:lnTo>
                <a:lnTo>
                  <a:pt x="0" y="1265927"/>
                </a:lnTo>
                <a:lnTo>
                  <a:pt x="0" y="0"/>
                </a:lnTo>
                <a:close/>
              </a:path>
            </a:pathLst>
          </a:custGeom>
          <a:blipFill>
            <a:blip r:embed="rId4"/>
            <a:stretch>
              <a:fillRect l="0" t="0" r="0" b="0"/>
            </a:stretch>
          </a:blipFill>
        </p:spPr>
      </p:sp>
      <p:sp>
        <p:nvSpPr>
          <p:cNvPr name="Freeform 10" id="10"/>
          <p:cNvSpPr/>
          <p:nvPr/>
        </p:nvSpPr>
        <p:spPr>
          <a:xfrm flipH="false" flipV="false" rot="0">
            <a:off x="11523297" y="2181141"/>
            <a:ext cx="1265927" cy="1265926"/>
          </a:xfrm>
          <a:custGeom>
            <a:avLst/>
            <a:gdLst/>
            <a:ahLst/>
            <a:cxnLst/>
            <a:rect r="r" b="b" t="t" l="l"/>
            <a:pathLst>
              <a:path h="1265926" w="1265927">
                <a:moveTo>
                  <a:pt x="0" y="0"/>
                </a:moveTo>
                <a:lnTo>
                  <a:pt x="1265927" y="0"/>
                </a:lnTo>
                <a:lnTo>
                  <a:pt x="1265927" y="1265927"/>
                </a:lnTo>
                <a:lnTo>
                  <a:pt x="0" y="1265927"/>
                </a:lnTo>
                <a:lnTo>
                  <a:pt x="0" y="0"/>
                </a:lnTo>
                <a:close/>
              </a:path>
            </a:pathLst>
          </a:custGeom>
          <a:blipFill>
            <a:blip r:embed="rId4"/>
            <a:stretch>
              <a:fillRect l="0" t="0" r="0" b="0"/>
            </a:stretch>
          </a:blipFill>
        </p:spPr>
      </p:sp>
      <p:sp>
        <p:nvSpPr>
          <p:cNvPr name="Freeform 11" id="11"/>
          <p:cNvSpPr/>
          <p:nvPr/>
        </p:nvSpPr>
        <p:spPr>
          <a:xfrm flipH="false" flipV="false" rot="0">
            <a:off x="12789224" y="2181141"/>
            <a:ext cx="1265926" cy="1265926"/>
          </a:xfrm>
          <a:custGeom>
            <a:avLst/>
            <a:gdLst/>
            <a:ahLst/>
            <a:cxnLst/>
            <a:rect r="r" b="b" t="t" l="l"/>
            <a:pathLst>
              <a:path h="1265926" w="1265926">
                <a:moveTo>
                  <a:pt x="0" y="0"/>
                </a:moveTo>
                <a:lnTo>
                  <a:pt x="1265926" y="0"/>
                </a:lnTo>
                <a:lnTo>
                  <a:pt x="1265926" y="1265927"/>
                </a:lnTo>
                <a:lnTo>
                  <a:pt x="0" y="1265927"/>
                </a:lnTo>
                <a:lnTo>
                  <a:pt x="0" y="0"/>
                </a:lnTo>
                <a:close/>
              </a:path>
            </a:pathLst>
          </a:custGeom>
          <a:blipFill>
            <a:blip r:embed="rId4"/>
            <a:stretch>
              <a:fillRect l="0" t="0" r="0" b="0"/>
            </a:stretch>
          </a:blipFill>
        </p:spPr>
      </p:sp>
      <p:sp>
        <p:nvSpPr>
          <p:cNvPr name="Freeform 12" id="12"/>
          <p:cNvSpPr/>
          <p:nvPr/>
        </p:nvSpPr>
        <p:spPr>
          <a:xfrm flipH="false" flipV="false" rot="0">
            <a:off x="7092560" y="4762270"/>
            <a:ext cx="4374002" cy="1388747"/>
          </a:xfrm>
          <a:custGeom>
            <a:avLst/>
            <a:gdLst/>
            <a:ahLst/>
            <a:cxnLst/>
            <a:rect r="r" b="b" t="t" l="l"/>
            <a:pathLst>
              <a:path h="1388747" w="4374002">
                <a:moveTo>
                  <a:pt x="0" y="0"/>
                </a:moveTo>
                <a:lnTo>
                  <a:pt x="4374001" y="0"/>
                </a:lnTo>
                <a:lnTo>
                  <a:pt x="4374001" y="1388747"/>
                </a:lnTo>
                <a:lnTo>
                  <a:pt x="0" y="1388747"/>
                </a:lnTo>
                <a:lnTo>
                  <a:pt x="0" y="0"/>
                </a:lnTo>
                <a:close/>
              </a:path>
            </a:pathLst>
          </a:custGeom>
          <a:blipFill>
            <a:blip r:embed="rId5"/>
            <a:stretch>
              <a:fillRect l="0" t="0" r="-60" b="0"/>
            </a:stretch>
          </a:blipFill>
        </p:spPr>
      </p:sp>
      <p:sp>
        <p:nvSpPr>
          <p:cNvPr name="TextBox 13" id="13"/>
          <p:cNvSpPr txBox="true"/>
          <p:nvPr/>
        </p:nvSpPr>
        <p:spPr>
          <a:xfrm rot="0">
            <a:off x="688508" y="158770"/>
            <a:ext cx="11852400" cy="1095363"/>
          </a:xfrm>
          <a:prstGeom prst="rect">
            <a:avLst/>
          </a:prstGeom>
        </p:spPr>
        <p:txBody>
          <a:bodyPr anchor="t" rtlCol="false" tIns="0" lIns="0" bIns="0" rIns="0">
            <a:spAutoFit/>
          </a:bodyPr>
          <a:lstStyle/>
          <a:p>
            <a:pPr algn="l">
              <a:lnSpc>
                <a:spcPts val="7057"/>
              </a:lnSpc>
            </a:pPr>
            <a:r>
              <a:rPr lang="en-US" sz="4200">
                <a:solidFill>
                  <a:srgbClr val="FF5757"/>
                </a:solidFill>
                <a:latin typeface="Montserrat"/>
                <a:ea typeface="Montserrat"/>
                <a:cs typeface="Montserrat"/>
                <a:sym typeface="Montserrat"/>
              </a:rPr>
              <a:t>How does parity check helps detect errors?</a:t>
            </a:r>
          </a:p>
        </p:txBody>
      </p:sp>
      <p:sp>
        <p:nvSpPr>
          <p:cNvPr name="TextBox 14" id="14"/>
          <p:cNvSpPr txBox="true"/>
          <p:nvPr/>
        </p:nvSpPr>
        <p:spPr>
          <a:xfrm rot="0">
            <a:off x="5590640" y="1883118"/>
            <a:ext cx="472200" cy="1702787"/>
          </a:xfrm>
          <a:prstGeom prst="rect">
            <a:avLst/>
          </a:prstGeom>
        </p:spPr>
        <p:txBody>
          <a:bodyPr anchor="t" rtlCol="false" tIns="0" lIns="0" bIns="0" rIns="0">
            <a:spAutoFit/>
          </a:bodyPr>
          <a:lstStyle/>
          <a:p>
            <a:pPr algn="ctr">
              <a:lnSpc>
                <a:spcPts val="10753"/>
              </a:lnSpc>
            </a:pPr>
            <a:r>
              <a:rPr lang="en-US" sz="6400">
                <a:solidFill>
                  <a:srgbClr val="000000"/>
                </a:solidFill>
                <a:latin typeface="Arimo"/>
                <a:ea typeface="Arimo"/>
                <a:cs typeface="Arimo"/>
                <a:sym typeface="Arimo"/>
              </a:rPr>
              <a:t>1</a:t>
            </a:r>
          </a:p>
        </p:txBody>
      </p:sp>
      <p:sp>
        <p:nvSpPr>
          <p:cNvPr name="TextBox 15" id="15"/>
          <p:cNvSpPr txBox="true"/>
          <p:nvPr/>
        </p:nvSpPr>
        <p:spPr>
          <a:xfrm rot="0">
            <a:off x="6856565" y="1883118"/>
            <a:ext cx="472200" cy="1702787"/>
          </a:xfrm>
          <a:prstGeom prst="rect">
            <a:avLst/>
          </a:prstGeom>
        </p:spPr>
        <p:txBody>
          <a:bodyPr anchor="t" rtlCol="false" tIns="0" lIns="0" bIns="0" rIns="0">
            <a:spAutoFit/>
          </a:bodyPr>
          <a:lstStyle/>
          <a:p>
            <a:pPr algn="ctr">
              <a:lnSpc>
                <a:spcPts val="10753"/>
              </a:lnSpc>
            </a:pPr>
            <a:r>
              <a:rPr lang="en-US" sz="6400">
                <a:solidFill>
                  <a:srgbClr val="000000"/>
                </a:solidFill>
                <a:latin typeface="Arimo"/>
                <a:ea typeface="Arimo"/>
                <a:cs typeface="Arimo"/>
                <a:sym typeface="Arimo"/>
              </a:rPr>
              <a:t>1</a:t>
            </a:r>
          </a:p>
        </p:txBody>
      </p:sp>
      <p:sp>
        <p:nvSpPr>
          <p:cNvPr name="TextBox 16" id="16"/>
          <p:cNvSpPr txBox="true"/>
          <p:nvPr/>
        </p:nvSpPr>
        <p:spPr>
          <a:xfrm rot="0">
            <a:off x="8122490" y="1883118"/>
            <a:ext cx="472200" cy="1702787"/>
          </a:xfrm>
          <a:prstGeom prst="rect">
            <a:avLst/>
          </a:prstGeom>
        </p:spPr>
        <p:txBody>
          <a:bodyPr anchor="t" rtlCol="false" tIns="0" lIns="0" bIns="0" rIns="0">
            <a:spAutoFit/>
          </a:bodyPr>
          <a:lstStyle/>
          <a:p>
            <a:pPr algn="ctr">
              <a:lnSpc>
                <a:spcPts val="10753"/>
              </a:lnSpc>
            </a:pPr>
            <a:r>
              <a:rPr lang="en-US" sz="6400">
                <a:solidFill>
                  <a:srgbClr val="000000"/>
                </a:solidFill>
                <a:latin typeface="Arimo"/>
                <a:ea typeface="Arimo"/>
                <a:cs typeface="Arimo"/>
                <a:sym typeface="Arimo"/>
              </a:rPr>
              <a:t>0</a:t>
            </a:r>
          </a:p>
        </p:txBody>
      </p:sp>
      <p:sp>
        <p:nvSpPr>
          <p:cNvPr name="TextBox 17" id="17"/>
          <p:cNvSpPr txBox="true"/>
          <p:nvPr/>
        </p:nvSpPr>
        <p:spPr>
          <a:xfrm rot="0">
            <a:off x="9388418" y="1883118"/>
            <a:ext cx="472200" cy="1702787"/>
          </a:xfrm>
          <a:prstGeom prst="rect">
            <a:avLst/>
          </a:prstGeom>
        </p:spPr>
        <p:txBody>
          <a:bodyPr anchor="t" rtlCol="false" tIns="0" lIns="0" bIns="0" rIns="0">
            <a:spAutoFit/>
          </a:bodyPr>
          <a:lstStyle/>
          <a:p>
            <a:pPr algn="ctr">
              <a:lnSpc>
                <a:spcPts val="10753"/>
              </a:lnSpc>
            </a:pPr>
            <a:r>
              <a:rPr lang="en-US" sz="6400">
                <a:solidFill>
                  <a:srgbClr val="000000"/>
                </a:solidFill>
                <a:latin typeface="Arimo"/>
                <a:ea typeface="Arimo"/>
                <a:cs typeface="Arimo"/>
                <a:sym typeface="Arimo"/>
              </a:rPr>
              <a:t>1</a:t>
            </a:r>
          </a:p>
        </p:txBody>
      </p:sp>
      <p:sp>
        <p:nvSpPr>
          <p:cNvPr name="TextBox 18" id="18"/>
          <p:cNvSpPr txBox="true"/>
          <p:nvPr/>
        </p:nvSpPr>
        <p:spPr>
          <a:xfrm rot="0">
            <a:off x="10654342" y="1883118"/>
            <a:ext cx="472200" cy="1702787"/>
          </a:xfrm>
          <a:prstGeom prst="rect">
            <a:avLst/>
          </a:prstGeom>
        </p:spPr>
        <p:txBody>
          <a:bodyPr anchor="t" rtlCol="false" tIns="0" lIns="0" bIns="0" rIns="0">
            <a:spAutoFit/>
          </a:bodyPr>
          <a:lstStyle/>
          <a:p>
            <a:pPr algn="ctr">
              <a:lnSpc>
                <a:spcPts val="10753"/>
              </a:lnSpc>
            </a:pPr>
            <a:r>
              <a:rPr lang="en-US" sz="6400">
                <a:solidFill>
                  <a:srgbClr val="000000"/>
                </a:solidFill>
                <a:latin typeface="Arimo"/>
                <a:ea typeface="Arimo"/>
                <a:cs typeface="Arimo"/>
                <a:sym typeface="Arimo"/>
              </a:rPr>
              <a:t>1</a:t>
            </a:r>
          </a:p>
        </p:txBody>
      </p:sp>
      <p:sp>
        <p:nvSpPr>
          <p:cNvPr name="TextBox 19" id="19"/>
          <p:cNvSpPr txBox="true"/>
          <p:nvPr/>
        </p:nvSpPr>
        <p:spPr>
          <a:xfrm rot="0">
            <a:off x="11920268" y="1883118"/>
            <a:ext cx="472200" cy="1702787"/>
          </a:xfrm>
          <a:prstGeom prst="rect">
            <a:avLst/>
          </a:prstGeom>
        </p:spPr>
        <p:txBody>
          <a:bodyPr anchor="t" rtlCol="false" tIns="0" lIns="0" bIns="0" rIns="0">
            <a:spAutoFit/>
          </a:bodyPr>
          <a:lstStyle/>
          <a:p>
            <a:pPr algn="ctr">
              <a:lnSpc>
                <a:spcPts val="10753"/>
              </a:lnSpc>
            </a:pPr>
            <a:r>
              <a:rPr lang="en-US" sz="6400">
                <a:solidFill>
                  <a:srgbClr val="000000"/>
                </a:solidFill>
                <a:latin typeface="Arimo"/>
                <a:ea typeface="Arimo"/>
                <a:cs typeface="Arimo"/>
                <a:sym typeface="Arimo"/>
              </a:rPr>
              <a:t>0</a:t>
            </a:r>
          </a:p>
        </p:txBody>
      </p:sp>
      <p:sp>
        <p:nvSpPr>
          <p:cNvPr name="TextBox 20" id="20"/>
          <p:cNvSpPr txBox="true"/>
          <p:nvPr/>
        </p:nvSpPr>
        <p:spPr>
          <a:xfrm rot="0">
            <a:off x="13186194" y="1883118"/>
            <a:ext cx="472200" cy="1702787"/>
          </a:xfrm>
          <a:prstGeom prst="rect">
            <a:avLst/>
          </a:prstGeom>
        </p:spPr>
        <p:txBody>
          <a:bodyPr anchor="t" rtlCol="false" tIns="0" lIns="0" bIns="0" rIns="0">
            <a:spAutoFit/>
          </a:bodyPr>
          <a:lstStyle/>
          <a:p>
            <a:pPr algn="ctr">
              <a:lnSpc>
                <a:spcPts val="10753"/>
              </a:lnSpc>
            </a:pPr>
            <a:r>
              <a:rPr lang="en-US" sz="6400">
                <a:solidFill>
                  <a:srgbClr val="000000"/>
                </a:solidFill>
                <a:latin typeface="Arimo"/>
                <a:ea typeface="Arimo"/>
                <a:cs typeface="Arimo"/>
                <a:sym typeface="Arimo"/>
              </a:rPr>
              <a:t>0</a:t>
            </a:r>
          </a:p>
        </p:txBody>
      </p:sp>
      <p:sp>
        <p:nvSpPr>
          <p:cNvPr name="TextBox 21" id="21"/>
          <p:cNvSpPr txBox="true"/>
          <p:nvPr/>
        </p:nvSpPr>
        <p:spPr>
          <a:xfrm rot="0">
            <a:off x="8072908" y="1299058"/>
            <a:ext cx="1787400" cy="779681"/>
          </a:xfrm>
          <a:prstGeom prst="rect">
            <a:avLst/>
          </a:prstGeom>
        </p:spPr>
        <p:txBody>
          <a:bodyPr anchor="t" rtlCol="false" tIns="0" lIns="0" bIns="0" rIns="0">
            <a:spAutoFit/>
          </a:bodyPr>
          <a:lstStyle/>
          <a:p>
            <a:pPr algn="l">
              <a:lnSpc>
                <a:spcPts val="5039"/>
              </a:lnSpc>
            </a:pPr>
            <a:r>
              <a:rPr lang="en-US" sz="3000">
                <a:solidFill>
                  <a:srgbClr val="FF5757"/>
                </a:solidFill>
                <a:latin typeface="Montserrat"/>
                <a:ea typeface="Montserrat"/>
                <a:cs typeface="Montserrat"/>
                <a:sym typeface="Montserrat"/>
              </a:rPr>
              <a:t>Message</a:t>
            </a:r>
          </a:p>
        </p:txBody>
      </p:sp>
      <p:sp>
        <p:nvSpPr>
          <p:cNvPr name="TextBox 22" id="22"/>
          <p:cNvSpPr txBox="true"/>
          <p:nvPr/>
        </p:nvSpPr>
        <p:spPr>
          <a:xfrm rot="0">
            <a:off x="7482476" y="5473188"/>
            <a:ext cx="2877000" cy="2072343"/>
          </a:xfrm>
          <a:prstGeom prst="rect">
            <a:avLst/>
          </a:prstGeom>
        </p:spPr>
        <p:txBody>
          <a:bodyPr anchor="t" rtlCol="false" tIns="0" lIns="0" bIns="0" rIns="0">
            <a:spAutoFit/>
          </a:bodyPr>
          <a:lstStyle/>
          <a:p>
            <a:pPr algn="l">
              <a:lnSpc>
                <a:spcPts val="5040"/>
              </a:lnSpc>
            </a:pPr>
            <a:r>
              <a:rPr lang="en-US" b="true" sz="3000">
                <a:solidFill>
                  <a:srgbClr val="FF5757"/>
                </a:solidFill>
                <a:latin typeface="Montserrat Bold"/>
                <a:ea typeface="Montserrat Bold"/>
                <a:cs typeface="Montserrat Bold"/>
                <a:sym typeface="Montserrat Bold"/>
              </a:rPr>
              <a:t>Let’s say that even parity</a:t>
            </a:r>
          </a:p>
          <a:p>
            <a:pPr algn="l">
              <a:lnSpc>
                <a:spcPts val="5040"/>
              </a:lnSpc>
            </a:pPr>
            <a:r>
              <a:rPr lang="en-US" b="true" sz="3000">
                <a:solidFill>
                  <a:srgbClr val="FF5757"/>
                </a:solidFill>
                <a:latin typeface="Montserrat Bold"/>
                <a:ea typeface="Montserrat Bold"/>
                <a:cs typeface="Montserrat Bold"/>
                <a:sym typeface="Montserrat Bold"/>
              </a:rPr>
              <a:t> is used</a:t>
            </a:r>
          </a:p>
        </p:txBody>
      </p:sp>
      <p:sp>
        <p:nvSpPr>
          <p:cNvPr name="TextBox 23" id="23"/>
          <p:cNvSpPr txBox="true"/>
          <p:nvPr/>
        </p:nvSpPr>
        <p:spPr>
          <a:xfrm rot="0">
            <a:off x="4324740" y="1883118"/>
            <a:ext cx="472200" cy="1702787"/>
          </a:xfrm>
          <a:prstGeom prst="rect">
            <a:avLst/>
          </a:prstGeom>
        </p:spPr>
        <p:txBody>
          <a:bodyPr anchor="t" rtlCol="false" tIns="0" lIns="0" bIns="0" rIns="0">
            <a:spAutoFit/>
          </a:bodyPr>
          <a:lstStyle/>
          <a:p>
            <a:pPr algn="ctr">
              <a:lnSpc>
                <a:spcPts val="10753"/>
              </a:lnSpc>
            </a:pPr>
            <a:r>
              <a:rPr lang="en-US" sz="6400">
                <a:solidFill>
                  <a:srgbClr val="FF5757"/>
                </a:solidFill>
                <a:latin typeface="Arimo"/>
                <a:ea typeface="Arimo"/>
                <a:cs typeface="Arimo"/>
                <a:sym typeface="Arimo"/>
              </a:rPr>
              <a:t>0</a:t>
            </a:r>
          </a:p>
        </p:txBody>
      </p:sp>
      <p:grpSp>
        <p:nvGrpSpPr>
          <p:cNvPr name="Group 24" id="24"/>
          <p:cNvGrpSpPr/>
          <p:nvPr/>
        </p:nvGrpSpPr>
        <p:grpSpPr>
          <a:xfrm rot="0">
            <a:off x="2537237" y="167332"/>
            <a:ext cx="13213526" cy="9925515"/>
            <a:chOff x="0" y="0"/>
            <a:chExt cx="17618034" cy="13234020"/>
          </a:xfrm>
        </p:grpSpPr>
        <p:sp>
          <p:nvSpPr>
            <p:cNvPr name="Freeform 25" id="25"/>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6">
                <a:alphaModFix amt="9999"/>
              </a:blip>
              <a:stretch>
                <a:fillRect l="0" t="0" r="0" b="0"/>
              </a:stretch>
            </a:blipFill>
          </p:spPr>
        </p:sp>
        <p:sp>
          <p:nvSpPr>
            <p:cNvPr name="Freeform 26" id="26"/>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7">
                <a:alphaModFix amt="70000"/>
              </a:blip>
              <a:stretch>
                <a:fillRect l="0" t="0" r="0" b="0"/>
              </a:stretch>
            </a:blipFill>
          </p:spPr>
        </p:sp>
        <p:sp>
          <p:nvSpPr>
            <p:cNvPr name="TextBox 27" id="27"/>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Tree>
  </p:cSld>
  <p:clrMapOvr>
    <a:masterClrMapping/>
  </p:clrMapOvr>
</p:sld>
</file>

<file path=ppt/slides/slide57.xml><?xml version="1.0" encoding="utf-8"?>
<p:sld xmlns:p="http://schemas.openxmlformats.org/presentationml/2006/main" xmlns:a="http://schemas.openxmlformats.org/drawingml/2006/main" xmlns:r="http://schemas.openxmlformats.org/officeDocument/2006/relationships">
  <p:cSld>
    <p:bg>
      <p:bgPr>
        <a:solidFill>
          <a:srgbClr val="AEF7FF"/>
        </a:solidFill>
      </p:bgPr>
    </p:bg>
    <p:spTree>
      <p:nvGrpSpPr>
        <p:cNvPr id="1" name=""/>
        <p:cNvGrpSpPr/>
        <p:nvPr/>
      </p:nvGrpSpPr>
      <p:grpSpPr>
        <a:xfrm>
          <a:off x="0" y="0"/>
          <a:ext cx="0" cy="0"/>
          <a:chOff x="0" y="0"/>
          <a:chExt cx="0" cy="0"/>
        </a:xfrm>
      </p:grpSpPr>
      <p:sp>
        <p:nvSpPr>
          <p:cNvPr name="Freeform 2" id="2"/>
          <p:cNvSpPr/>
          <p:nvPr/>
        </p:nvSpPr>
        <p:spPr>
          <a:xfrm flipH="false" flipV="false" rot="0">
            <a:off x="1028700" y="4082840"/>
            <a:ext cx="5129908" cy="3462688"/>
          </a:xfrm>
          <a:custGeom>
            <a:avLst/>
            <a:gdLst/>
            <a:ahLst/>
            <a:cxnLst/>
            <a:rect r="r" b="b" t="t" l="l"/>
            <a:pathLst>
              <a:path h="3462688" w="5129908">
                <a:moveTo>
                  <a:pt x="0" y="0"/>
                </a:moveTo>
                <a:lnTo>
                  <a:pt x="5129908" y="0"/>
                </a:lnTo>
                <a:lnTo>
                  <a:pt x="5129908" y="3462688"/>
                </a:lnTo>
                <a:lnTo>
                  <a:pt x="0" y="3462688"/>
                </a:lnTo>
                <a:lnTo>
                  <a:pt x="0" y="0"/>
                </a:lnTo>
                <a:close/>
              </a:path>
            </a:pathLst>
          </a:custGeom>
          <a:blipFill>
            <a:blip r:embed="rId3"/>
            <a:stretch>
              <a:fillRect l="0" t="0" r="0" b="-31"/>
            </a:stretch>
          </a:blipFill>
        </p:spPr>
      </p:sp>
      <p:sp>
        <p:nvSpPr>
          <p:cNvPr name="Freeform 3" id="3"/>
          <p:cNvSpPr/>
          <p:nvPr/>
        </p:nvSpPr>
        <p:spPr>
          <a:xfrm flipH="false" flipV="false" rot="0">
            <a:off x="12129392" y="3926646"/>
            <a:ext cx="5129908" cy="3462689"/>
          </a:xfrm>
          <a:custGeom>
            <a:avLst/>
            <a:gdLst/>
            <a:ahLst/>
            <a:cxnLst/>
            <a:rect r="r" b="b" t="t" l="l"/>
            <a:pathLst>
              <a:path h="3462689" w="5129908">
                <a:moveTo>
                  <a:pt x="0" y="0"/>
                </a:moveTo>
                <a:lnTo>
                  <a:pt x="5129908" y="0"/>
                </a:lnTo>
                <a:lnTo>
                  <a:pt x="5129908" y="3462689"/>
                </a:lnTo>
                <a:lnTo>
                  <a:pt x="0" y="3462689"/>
                </a:lnTo>
                <a:lnTo>
                  <a:pt x="0" y="0"/>
                </a:lnTo>
                <a:close/>
              </a:path>
            </a:pathLst>
          </a:custGeom>
          <a:blipFill>
            <a:blip r:embed="rId3"/>
            <a:stretch>
              <a:fillRect l="0" t="0" r="0" b="-31"/>
            </a:stretch>
          </a:blipFill>
        </p:spPr>
      </p:sp>
      <p:sp>
        <p:nvSpPr>
          <p:cNvPr name="Freeform 4" id="4"/>
          <p:cNvSpPr/>
          <p:nvPr/>
        </p:nvSpPr>
        <p:spPr>
          <a:xfrm flipH="false" flipV="false" rot="0">
            <a:off x="3927742" y="2181141"/>
            <a:ext cx="1265926" cy="1265926"/>
          </a:xfrm>
          <a:custGeom>
            <a:avLst/>
            <a:gdLst/>
            <a:ahLst/>
            <a:cxnLst/>
            <a:rect r="r" b="b" t="t" l="l"/>
            <a:pathLst>
              <a:path h="1265926" w="1265926">
                <a:moveTo>
                  <a:pt x="0" y="0"/>
                </a:moveTo>
                <a:lnTo>
                  <a:pt x="1265927" y="0"/>
                </a:lnTo>
                <a:lnTo>
                  <a:pt x="1265927" y="1265927"/>
                </a:lnTo>
                <a:lnTo>
                  <a:pt x="0" y="1265927"/>
                </a:lnTo>
                <a:lnTo>
                  <a:pt x="0" y="0"/>
                </a:lnTo>
                <a:close/>
              </a:path>
            </a:pathLst>
          </a:custGeom>
          <a:blipFill>
            <a:blip r:embed="rId4"/>
            <a:stretch>
              <a:fillRect l="0" t="0" r="0" b="0"/>
            </a:stretch>
          </a:blipFill>
        </p:spPr>
      </p:sp>
      <p:sp>
        <p:nvSpPr>
          <p:cNvPr name="Freeform 5" id="5"/>
          <p:cNvSpPr/>
          <p:nvPr/>
        </p:nvSpPr>
        <p:spPr>
          <a:xfrm flipH="false" flipV="false" rot="0">
            <a:off x="5193670" y="2181141"/>
            <a:ext cx="1265926" cy="1265926"/>
          </a:xfrm>
          <a:custGeom>
            <a:avLst/>
            <a:gdLst/>
            <a:ahLst/>
            <a:cxnLst/>
            <a:rect r="r" b="b" t="t" l="l"/>
            <a:pathLst>
              <a:path h="1265926" w="1265926">
                <a:moveTo>
                  <a:pt x="0" y="0"/>
                </a:moveTo>
                <a:lnTo>
                  <a:pt x="1265927" y="0"/>
                </a:lnTo>
                <a:lnTo>
                  <a:pt x="1265927" y="1265927"/>
                </a:lnTo>
                <a:lnTo>
                  <a:pt x="0" y="1265927"/>
                </a:lnTo>
                <a:lnTo>
                  <a:pt x="0" y="0"/>
                </a:lnTo>
                <a:close/>
              </a:path>
            </a:pathLst>
          </a:custGeom>
          <a:blipFill>
            <a:blip r:embed="rId4"/>
            <a:stretch>
              <a:fillRect l="0" t="0" r="0" b="0"/>
            </a:stretch>
          </a:blipFill>
        </p:spPr>
      </p:sp>
      <p:sp>
        <p:nvSpPr>
          <p:cNvPr name="Freeform 6" id="6"/>
          <p:cNvSpPr/>
          <p:nvPr/>
        </p:nvSpPr>
        <p:spPr>
          <a:xfrm flipH="false" flipV="false" rot="0">
            <a:off x="6459596" y="2181141"/>
            <a:ext cx="1265926" cy="1265926"/>
          </a:xfrm>
          <a:custGeom>
            <a:avLst/>
            <a:gdLst/>
            <a:ahLst/>
            <a:cxnLst/>
            <a:rect r="r" b="b" t="t" l="l"/>
            <a:pathLst>
              <a:path h="1265926" w="1265926">
                <a:moveTo>
                  <a:pt x="0" y="0"/>
                </a:moveTo>
                <a:lnTo>
                  <a:pt x="1265926" y="0"/>
                </a:lnTo>
                <a:lnTo>
                  <a:pt x="1265926" y="1265927"/>
                </a:lnTo>
                <a:lnTo>
                  <a:pt x="0" y="1265927"/>
                </a:lnTo>
                <a:lnTo>
                  <a:pt x="0" y="0"/>
                </a:lnTo>
                <a:close/>
              </a:path>
            </a:pathLst>
          </a:custGeom>
          <a:blipFill>
            <a:blip r:embed="rId4"/>
            <a:stretch>
              <a:fillRect l="0" t="0" r="0" b="0"/>
            </a:stretch>
          </a:blipFill>
        </p:spPr>
      </p:sp>
      <p:sp>
        <p:nvSpPr>
          <p:cNvPr name="Freeform 7" id="7"/>
          <p:cNvSpPr/>
          <p:nvPr/>
        </p:nvSpPr>
        <p:spPr>
          <a:xfrm flipH="false" flipV="false" rot="0">
            <a:off x="7725520" y="2181141"/>
            <a:ext cx="1265926" cy="1265926"/>
          </a:xfrm>
          <a:custGeom>
            <a:avLst/>
            <a:gdLst/>
            <a:ahLst/>
            <a:cxnLst/>
            <a:rect r="r" b="b" t="t" l="l"/>
            <a:pathLst>
              <a:path h="1265926" w="1265926">
                <a:moveTo>
                  <a:pt x="0" y="0"/>
                </a:moveTo>
                <a:lnTo>
                  <a:pt x="1265927" y="0"/>
                </a:lnTo>
                <a:lnTo>
                  <a:pt x="1265927" y="1265927"/>
                </a:lnTo>
                <a:lnTo>
                  <a:pt x="0" y="1265927"/>
                </a:lnTo>
                <a:lnTo>
                  <a:pt x="0" y="0"/>
                </a:lnTo>
                <a:close/>
              </a:path>
            </a:pathLst>
          </a:custGeom>
          <a:blipFill>
            <a:blip r:embed="rId4"/>
            <a:stretch>
              <a:fillRect l="0" t="0" r="0" b="0"/>
            </a:stretch>
          </a:blipFill>
        </p:spPr>
      </p:sp>
      <p:sp>
        <p:nvSpPr>
          <p:cNvPr name="Freeform 8" id="8"/>
          <p:cNvSpPr/>
          <p:nvPr/>
        </p:nvSpPr>
        <p:spPr>
          <a:xfrm flipH="false" flipV="false" rot="0">
            <a:off x="8991447" y="2181141"/>
            <a:ext cx="1265926" cy="1265926"/>
          </a:xfrm>
          <a:custGeom>
            <a:avLst/>
            <a:gdLst/>
            <a:ahLst/>
            <a:cxnLst/>
            <a:rect r="r" b="b" t="t" l="l"/>
            <a:pathLst>
              <a:path h="1265926" w="1265926">
                <a:moveTo>
                  <a:pt x="0" y="0"/>
                </a:moveTo>
                <a:lnTo>
                  <a:pt x="1265927" y="0"/>
                </a:lnTo>
                <a:lnTo>
                  <a:pt x="1265927" y="1265927"/>
                </a:lnTo>
                <a:lnTo>
                  <a:pt x="0" y="1265927"/>
                </a:lnTo>
                <a:lnTo>
                  <a:pt x="0" y="0"/>
                </a:lnTo>
                <a:close/>
              </a:path>
            </a:pathLst>
          </a:custGeom>
          <a:blipFill>
            <a:blip r:embed="rId4"/>
            <a:stretch>
              <a:fillRect l="0" t="0" r="0" b="0"/>
            </a:stretch>
          </a:blipFill>
        </p:spPr>
      </p:sp>
      <p:sp>
        <p:nvSpPr>
          <p:cNvPr name="Freeform 9" id="9"/>
          <p:cNvSpPr/>
          <p:nvPr/>
        </p:nvSpPr>
        <p:spPr>
          <a:xfrm flipH="false" flipV="false" rot="0">
            <a:off x="10257374" y="2181141"/>
            <a:ext cx="1265927" cy="1265926"/>
          </a:xfrm>
          <a:custGeom>
            <a:avLst/>
            <a:gdLst/>
            <a:ahLst/>
            <a:cxnLst/>
            <a:rect r="r" b="b" t="t" l="l"/>
            <a:pathLst>
              <a:path h="1265926" w="1265927">
                <a:moveTo>
                  <a:pt x="0" y="0"/>
                </a:moveTo>
                <a:lnTo>
                  <a:pt x="1265926" y="0"/>
                </a:lnTo>
                <a:lnTo>
                  <a:pt x="1265926" y="1265927"/>
                </a:lnTo>
                <a:lnTo>
                  <a:pt x="0" y="1265927"/>
                </a:lnTo>
                <a:lnTo>
                  <a:pt x="0" y="0"/>
                </a:lnTo>
                <a:close/>
              </a:path>
            </a:pathLst>
          </a:custGeom>
          <a:blipFill>
            <a:blip r:embed="rId4"/>
            <a:stretch>
              <a:fillRect l="0" t="0" r="0" b="0"/>
            </a:stretch>
          </a:blipFill>
        </p:spPr>
      </p:sp>
      <p:sp>
        <p:nvSpPr>
          <p:cNvPr name="Freeform 10" id="10"/>
          <p:cNvSpPr/>
          <p:nvPr/>
        </p:nvSpPr>
        <p:spPr>
          <a:xfrm flipH="false" flipV="false" rot="0">
            <a:off x="11523297" y="2181141"/>
            <a:ext cx="1265927" cy="1265926"/>
          </a:xfrm>
          <a:custGeom>
            <a:avLst/>
            <a:gdLst/>
            <a:ahLst/>
            <a:cxnLst/>
            <a:rect r="r" b="b" t="t" l="l"/>
            <a:pathLst>
              <a:path h="1265926" w="1265927">
                <a:moveTo>
                  <a:pt x="0" y="0"/>
                </a:moveTo>
                <a:lnTo>
                  <a:pt x="1265927" y="0"/>
                </a:lnTo>
                <a:lnTo>
                  <a:pt x="1265927" y="1265927"/>
                </a:lnTo>
                <a:lnTo>
                  <a:pt x="0" y="1265927"/>
                </a:lnTo>
                <a:lnTo>
                  <a:pt x="0" y="0"/>
                </a:lnTo>
                <a:close/>
              </a:path>
            </a:pathLst>
          </a:custGeom>
          <a:blipFill>
            <a:blip r:embed="rId4"/>
            <a:stretch>
              <a:fillRect l="0" t="0" r="0" b="0"/>
            </a:stretch>
          </a:blipFill>
        </p:spPr>
      </p:sp>
      <p:sp>
        <p:nvSpPr>
          <p:cNvPr name="Freeform 11" id="11"/>
          <p:cNvSpPr/>
          <p:nvPr/>
        </p:nvSpPr>
        <p:spPr>
          <a:xfrm flipH="false" flipV="false" rot="0">
            <a:off x="12789224" y="2181141"/>
            <a:ext cx="1265926" cy="1265926"/>
          </a:xfrm>
          <a:custGeom>
            <a:avLst/>
            <a:gdLst/>
            <a:ahLst/>
            <a:cxnLst/>
            <a:rect r="r" b="b" t="t" l="l"/>
            <a:pathLst>
              <a:path h="1265926" w="1265926">
                <a:moveTo>
                  <a:pt x="0" y="0"/>
                </a:moveTo>
                <a:lnTo>
                  <a:pt x="1265926" y="0"/>
                </a:lnTo>
                <a:lnTo>
                  <a:pt x="1265926" y="1265927"/>
                </a:lnTo>
                <a:lnTo>
                  <a:pt x="0" y="1265927"/>
                </a:lnTo>
                <a:lnTo>
                  <a:pt x="0" y="0"/>
                </a:lnTo>
                <a:close/>
              </a:path>
            </a:pathLst>
          </a:custGeom>
          <a:blipFill>
            <a:blip r:embed="rId4"/>
            <a:stretch>
              <a:fillRect l="0" t="0" r="0" b="0"/>
            </a:stretch>
          </a:blipFill>
        </p:spPr>
      </p:sp>
      <p:sp>
        <p:nvSpPr>
          <p:cNvPr name="Freeform 12" id="12"/>
          <p:cNvSpPr/>
          <p:nvPr/>
        </p:nvSpPr>
        <p:spPr>
          <a:xfrm flipH="false" flipV="false" rot="0">
            <a:off x="7092560" y="4762270"/>
            <a:ext cx="4374002" cy="1388747"/>
          </a:xfrm>
          <a:custGeom>
            <a:avLst/>
            <a:gdLst/>
            <a:ahLst/>
            <a:cxnLst/>
            <a:rect r="r" b="b" t="t" l="l"/>
            <a:pathLst>
              <a:path h="1388747" w="4374002">
                <a:moveTo>
                  <a:pt x="0" y="0"/>
                </a:moveTo>
                <a:lnTo>
                  <a:pt x="4374001" y="0"/>
                </a:lnTo>
                <a:lnTo>
                  <a:pt x="4374001" y="1388747"/>
                </a:lnTo>
                <a:lnTo>
                  <a:pt x="0" y="1388747"/>
                </a:lnTo>
                <a:lnTo>
                  <a:pt x="0" y="0"/>
                </a:lnTo>
                <a:close/>
              </a:path>
            </a:pathLst>
          </a:custGeom>
          <a:blipFill>
            <a:blip r:embed="rId5"/>
            <a:stretch>
              <a:fillRect l="0" t="0" r="-60" b="0"/>
            </a:stretch>
          </a:blipFill>
        </p:spPr>
      </p:sp>
      <p:sp>
        <p:nvSpPr>
          <p:cNvPr name="Freeform 13" id="13"/>
          <p:cNvSpPr/>
          <p:nvPr/>
        </p:nvSpPr>
        <p:spPr>
          <a:xfrm flipH="false" flipV="false" rot="-10739483">
            <a:off x="12819373" y="6786703"/>
            <a:ext cx="4275234" cy="3462936"/>
          </a:xfrm>
          <a:custGeom>
            <a:avLst/>
            <a:gdLst/>
            <a:ahLst/>
            <a:cxnLst/>
            <a:rect r="r" b="b" t="t" l="l"/>
            <a:pathLst>
              <a:path h="3462936" w="4275234">
                <a:moveTo>
                  <a:pt x="0" y="0"/>
                </a:moveTo>
                <a:lnTo>
                  <a:pt x="4275234" y="0"/>
                </a:lnTo>
                <a:lnTo>
                  <a:pt x="4275234" y="3462937"/>
                </a:lnTo>
                <a:lnTo>
                  <a:pt x="0" y="3462937"/>
                </a:lnTo>
                <a:lnTo>
                  <a:pt x="0" y="0"/>
                </a:lnTo>
                <a:close/>
              </a:path>
            </a:pathLst>
          </a:custGeom>
          <a:blipFill>
            <a:blip r:embed="rId6"/>
            <a:stretch>
              <a:fillRect l="0" t="0" r="0" b="-134"/>
            </a:stretch>
          </a:blipFill>
        </p:spPr>
      </p:sp>
      <p:sp>
        <p:nvSpPr>
          <p:cNvPr name="TextBox 14" id="14"/>
          <p:cNvSpPr txBox="true"/>
          <p:nvPr/>
        </p:nvSpPr>
        <p:spPr>
          <a:xfrm rot="0">
            <a:off x="3698208" y="1008429"/>
            <a:ext cx="11852400" cy="1095363"/>
          </a:xfrm>
          <a:prstGeom prst="rect">
            <a:avLst/>
          </a:prstGeom>
        </p:spPr>
        <p:txBody>
          <a:bodyPr anchor="t" rtlCol="false" tIns="0" lIns="0" bIns="0" rIns="0">
            <a:spAutoFit/>
          </a:bodyPr>
          <a:lstStyle/>
          <a:p>
            <a:pPr algn="l">
              <a:lnSpc>
                <a:spcPts val="7057"/>
              </a:lnSpc>
            </a:pPr>
            <a:r>
              <a:rPr lang="en-US" sz="4200">
                <a:solidFill>
                  <a:srgbClr val="FF5757"/>
                </a:solidFill>
                <a:latin typeface="Montserrat"/>
                <a:ea typeface="Montserrat"/>
                <a:cs typeface="Montserrat"/>
                <a:sym typeface="Montserrat"/>
              </a:rPr>
              <a:t>Let's say the message is corrupted...</a:t>
            </a:r>
          </a:p>
        </p:txBody>
      </p:sp>
      <p:sp>
        <p:nvSpPr>
          <p:cNvPr name="TextBox 15" id="15"/>
          <p:cNvSpPr txBox="true"/>
          <p:nvPr/>
        </p:nvSpPr>
        <p:spPr>
          <a:xfrm rot="0">
            <a:off x="5590640" y="1883118"/>
            <a:ext cx="472200" cy="1702787"/>
          </a:xfrm>
          <a:prstGeom prst="rect">
            <a:avLst/>
          </a:prstGeom>
        </p:spPr>
        <p:txBody>
          <a:bodyPr anchor="t" rtlCol="false" tIns="0" lIns="0" bIns="0" rIns="0">
            <a:spAutoFit/>
          </a:bodyPr>
          <a:lstStyle/>
          <a:p>
            <a:pPr algn="ctr">
              <a:lnSpc>
                <a:spcPts val="10753"/>
              </a:lnSpc>
            </a:pPr>
            <a:r>
              <a:rPr lang="en-US" sz="6400">
                <a:solidFill>
                  <a:srgbClr val="000000"/>
                </a:solidFill>
                <a:latin typeface="Arimo"/>
                <a:ea typeface="Arimo"/>
                <a:cs typeface="Arimo"/>
                <a:sym typeface="Arimo"/>
              </a:rPr>
              <a:t>1</a:t>
            </a:r>
          </a:p>
        </p:txBody>
      </p:sp>
      <p:sp>
        <p:nvSpPr>
          <p:cNvPr name="TextBox 16" id="16"/>
          <p:cNvSpPr txBox="true"/>
          <p:nvPr/>
        </p:nvSpPr>
        <p:spPr>
          <a:xfrm rot="0">
            <a:off x="6856565" y="1883118"/>
            <a:ext cx="472200" cy="1702787"/>
          </a:xfrm>
          <a:prstGeom prst="rect">
            <a:avLst/>
          </a:prstGeom>
        </p:spPr>
        <p:txBody>
          <a:bodyPr anchor="t" rtlCol="false" tIns="0" lIns="0" bIns="0" rIns="0">
            <a:spAutoFit/>
          </a:bodyPr>
          <a:lstStyle/>
          <a:p>
            <a:pPr algn="ctr">
              <a:lnSpc>
                <a:spcPts val="10753"/>
              </a:lnSpc>
            </a:pPr>
            <a:r>
              <a:rPr lang="en-US" sz="6400">
                <a:solidFill>
                  <a:srgbClr val="000000"/>
                </a:solidFill>
                <a:latin typeface="Arimo"/>
                <a:ea typeface="Arimo"/>
                <a:cs typeface="Arimo"/>
                <a:sym typeface="Arimo"/>
              </a:rPr>
              <a:t>1</a:t>
            </a:r>
          </a:p>
        </p:txBody>
      </p:sp>
      <p:sp>
        <p:nvSpPr>
          <p:cNvPr name="TextBox 17" id="17"/>
          <p:cNvSpPr txBox="true"/>
          <p:nvPr/>
        </p:nvSpPr>
        <p:spPr>
          <a:xfrm rot="0">
            <a:off x="8122490" y="1883118"/>
            <a:ext cx="472200" cy="1702787"/>
          </a:xfrm>
          <a:prstGeom prst="rect">
            <a:avLst/>
          </a:prstGeom>
        </p:spPr>
        <p:txBody>
          <a:bodyPr anchor="t" rtlCol="false" tIns="0" lIns="0" bIns="0" rIns="0">
            <a:spAutoFit/>
          </a:bodyPr>
          <a:lstStyle/>
          <a:p>
            <a:pPr algn="ctr">
              <a:lnSpc>
                <a:spcPts val="10753"/>
              </a:lnSpc>
            </a:pPr>
            <a:r>
              <a:rPr lang="en-US" sz="6400">
                <a:solidFill>
                  <a:srgbClr val="000000"/>
                </a:solidFill>
                <a:latin typeface="Arimo"/>
                <a:ea typeface="Arimo"/>
                <a:cs typeface="Arimo"/>
                <a:sym typeface="Arimo"/>
              </a:rPr>
              <a:t>0</a:t>
            </a:r>
          </a:p>
        </p:txBody>
      </p:sp>
      <p:sp>
        <p:nvSpPr>
          <p:cNvPr name="TextBox 18" id="18"/>
          <p:cNvSpPr txBox="true"/>
          <p:nvPr/>
        </p:nvSpPr>
        <p:spPr>
          <a:xfrm rot="0">
            <a:off x="9388442" y="1883118"/>
            <a:ext cx="472200" cy="1702787"/>
          </a:xfrm>
          <a:prstGeom prst="rect">
            <a:avLst/>
          </a:prstGeom>
        </p:spPr>
        <p:txBody>
          <a:bodyPr anchor="t" rtlCol="false" tIns="0" lIns="0" bIns="0" rIns="0">
            <a:spAutoFit/>
          </a:bodyPr>
          <a:lstStyle/>
          <a:p>
            <a:pPr algn="ctr">
              <a:lnSpc>
                <a:spcPts val="10753"/>
              </a:lnSpc>
            </a:pPr>
            <a:r>
              <a:rPr lang="en-US" sz="6400">
                <a:solidFill>
                  <a:srgbClr val="FF5757"/>
                </a:solidFill>
                <a:latin typeface="Arimo"/>
                <a:ea typeface="Arimo"/>
                <a:cs typeface="Arimo"/>
                <a:sym typeface="Arimo"/>
              </a:rPr>
              <a:t>0</a:t>
            </a:r>
          </a:p>
        </p:txBody>
      </p:sp>
      <p:sp>
        <p:nvSpPr>
          <p:cNvPr name="TextBox 19" id="19"/>
          <p:cNvSpPr txBox="true"/>
          <p:nvPr/>
        </p:nvSpPr>
        <p:spPr>
          <a:xfrm rot="0">
            <a:off x="10654342" y="1883118"/>
            <a:ext cx="472200" cy="1702787"/>
          </a:xfrm>
          <a:prstGeom prst="rect">
            <a:avLst/>
          </a:prstGeom>
        </p:spPr>
        <p:txBody>
          <a:bodyPr anchor="t" rtlCol="false" tIns="0" lIns="0" bIns="0" rIns="0">
            <a:spAutoFit/>
          </a:bodyPr>
          <a:lstStyle/>
          <a:p>
            <a:pPr algn="ctr">
              <a:lnSpc>
                <a:spcPts val="10753"/>
              </a:lnSpc>
            </a:pPr>
            <a:r>
              <a:rPr lang="en-US" sz="6400">
                <a:solidFill>
                  <a:srgbClr val="000000"/>
                </a:solidFill>
                <a:latin typeface="Arimo"/>
                <a:ea typeface="Arimo"/>
                <a:cs typeface="Arimo"/>
                <a:sym typeface="Arimo"/>
              </a:rPr>
              <a:t>1</a:t>
            </a:r>
          </a:p>
        </p:txBody>
      </p:sp>
      <p:sp>
        <p:nvSpPr>
          <p:cNvPr name="TextBox 20" id="20"/>
          <p:cNvSpPr txBox="true"/>
          <p:nvPr/>
        </p:nvSpPr>
        <p:spPr>
          <a:xfrm rot="0">
            <a:off x="11920268" y="1883118"/>
            <a:ext cx="472200" cy="1702787"/>
          </a:xfrm>
          <a:prstGeom prst="rect">
            <a:avLst/>
          </a:prstGeom>
        </p:spPr>
        <p:txBody>
          <a:bodyPr anchor="t" rtlCol="false" tIns="0" lIns="0" bIns="0" rIns="0">
            <a:spAutoFit/>
          </a:bodyPr>
          <a:lstStyle/>
          <a:p>
            <a:pPr algn="ctr">
              <a:lnSpc>
                <a:spcPts val="10753"/>
              </a:lnSpc>
            </a:pPr>
            <a:r>
              <a:rPr lang="en-US" sz="6400">
                <a:solidFill>
                  <a:srgbClr val="000000"/>
                </a:solidFill>
                <a:latin typeface="Arimo"/>
                <a:ea typeface="Arimo"/>
                <a:cs typeface="Arimo"/>
                <a:sym typeface="Arimo"/>
              </a:rPr>
              <a:t>0</a:t>
            </a:r>
          </a:p>
        </p:txBody>
      </p:sp>
      <p:sp>
        <p:nvSpPr>
          <p:cNvPr name="TextBox 21" id="21"/>
          <p:cNvSpPr txBox="true"/>
          <p:nvPr/>
        </p:nvSpPr>
        <p:spPr>
          <a:xfrm rot="0">
            <a:off x="13186194" y="1883118"/>
            <a:ext cx="472200" cy="1702787"/>
          </a:xfrm>
          <a:prstGeom prst="rect">
            <a:avLst/>
          </a:prstGeom>
        </p:spPr>
        <p:txBody>
          <a:bodyPr anchor="t" rtlCol="false" tIns="0" lIns="0" bIns="0" rIns="0">
            <a:spAutoFit/>
          </a:bodyPr>
          <a:lstStyle/>
          <a:p>
            <a:pPr algn="ctr">
              <a:lnSpc>
                <a:spcPts val="10753"/>
              </a:lnSpc>
            </a:pPr>
            <a:r>
              <a:rPr lang="en-US" sz="6400">
                <a:solidFill>
                  <a:srgbClr val="000000"/>
                </a:solidFill>
                <a:latin typeface="Arimo"/>
                <a:ea typeface="Arimo"/>
                <a:cs typeface="Arimo"/>
                <a:sym typeface="Arimo"/>
              </a:rPr>
              <a:t>0</a:t>
            </a:r>
          </a:p>
        </p:txBody>
      </p:sp>
      <p:sp>
        <p:nvSpPr>
          <p:cNvPr name="TextBox 22" id="22"/>
          <p:cNvSpPr txBox="true"/>
          <p:nvPr/>
        </p:nvSpPr>
        <p:spPr>
          <a:xfrm rot="0">
            <a:off x="4324740" y="1883118"/>
            <a:ext cx="472200" cy="1702787"/>
          </a:xfrm>
          <a:prstGeom prst="rect">
            <a:avLst/>
          </a:prstGeom>
        </p:spPr>
        <p:txBody>
          <a:bodyPr anchor="t" rtlCol="false" tIns="0" lIns="0" bIns="0" rIns="0">
            <a:spAutoFit/>
          </a:bodyPr>
          <a:lstStyle/>
          <a:p>
            <a:pPr algn="ctr">
              <a:lnSpc>
                <a:spcPts val="10753"/>
              </a:lnSpc>
            </a:pPr>
            <a:r>
              <a:rPr lang="en-US" sz="6400">
                <a:solidFill>
                  <a:srgbClr val="FF5757"/>
                </a:solidFill>
                <a:latin typeface="Arimo"/>
                <a:ea typeface="Arimo"/>
                <a:cs typeface="Arimo"/>
                <a:sym typeface="Arimo"/>
              </a:rPr>
              <a:t>0</a:t>
            </a:r>
          </a:p>
        </p:txBody>
      </p:sp>
      <p:sp>
        <p:nvSpPr>
          <p:cNvPr name="TextBox 23" id="23"/>
          <p:cNvSpPr txBox="true"/>
          <p:nvPr/>
        </p:nvSpPr>
        <p:spPr>
          <a:xfrm rot="0">
            <a:off x="14222028" y="7614373"/>
            <a:ext cx="1980000" cy="2239681"/>
          </a:xfrm>
          <a:prstGeom prst="rect">
            <a:avLst/>
          </a:prstGeom>
        </p:spPr>
        <p:txBody>
          <a:bodyPr anchor="t" rtlCol="false" tIns="0" lIns="0" bIns="0" rIns="0">
            <a:spAutoFit/>
          </a:bodyPr>
          <a:lstStyle/>
          <a:p>
            <a:pPr algn="l">
              <a:lnSpc>
                <a:spcPts val="3360"/>
              </a:lnSpc>
            </a:pPr>
            <a:r>
              <a:rPr lang="en-US" sz="1999">
                <a:solidFill>
                  <a:srgbClr val="FF5757"/>
                </a:solidFill>
                <a:latin typeface="Montserrat"/>
                <a:ea typeface="Montserrat"/>
                <a:cs typeface="Montserrat"/>
                <a:sym typeface="Montserrat"/>
              </a:rPr>
              <a:t>Something is not right ... the byte should contain even number of 1</a:t>
            </a:r>
          </a:p>
        </p:txBody>
      </p:sp>
      <p:sp>
        <p:nvSpPr>
          <p:cNvPr name="TextBox 24" id="24"/>
          <p:cNvSpPr txBox="true"/>
          <p:nvPr/>
        </p:nvSpPr>
        <p:spPr>
          <a:xfrm rot="0">
            <a:off x="294333" y="8413398"/>
            <a:ext cx="12098134" cy="1655969"/>
          </a:xfrm>
          <a:prstGeom prst="rect">
            <a:avLst/>
          </a:prstGeom>
        </p:spPr>
        <p:txBody>
          <a:bodyPr anchor="t" rtlCol="false" tIns="0" lIns="0" bIns="0" rIns="0">
            <a:spAutoFit/>
          </a:bodyPr>
          <a:lstStyle/>
          <a:p>
            <a:pPr algn="l">
              <a:lnSpc>
                <a:spcPts val="4032"/>
              </a:lnSpc>
            </a:pPr>
            <a:r>
              <a:rPr lang="en-US" sz="2400">
                <a:solidFill>
                  <a:srgbClr val="000000"/>
                </a:solidFill>
                <a:latin typeface="Montserrat"/>
                <a:ea typeface="Montserrat"/>
                <a:cs typeface="Montserrat"/>
                <a:sym typeface="Montserrat"/>
              </a:rPr>
              <a:t>The computer will detect that an error has occurred during the transmission of the byte. The error is detected by the recipient’s computer</a:t>
            </a:r>
          </a:p>
          <a:p>
            <a:pPr algn="l">
              <a:lnSpc>
                <a:spcPts val="4032"/>
              </a:lnSpc>
            </a:pPr>
            <a:r>
              <a:rPr lang="en-US" sz="2400">
                <a:solidFill>
                  <a:srgbClr val="000000"/>
                </a:solidFill>
                <a:latin typeface="Montserrat"/>
                <a:ea typeface="Montserrat"/>
                <a:cs typeface="Montserrat"/>
                <a:sym typeface="Montserrat"/>
              </a:rPr>
              <a:t> re-calculating the parity of the byte sent.</a:t>
            </a:r>
          </a:p>
        </p:txBody>
      </p:sp>
      <p:sp>
        <p:nvSpPr>
          <p:cNvPr name="TextBox 25" id="25"/>
          <p:cNvSpPr txBox="true"/>
          <p:nvPr/>
        </p:nvSpPr>
        <p:spPr>
          <a:xfrm rot="0">
            <a:off x="7482476" y="5473188"/>
            <a:ext cx="2877000" cy="2072343"/>
          </a:xfrm>
          <a:prstGeom prst="rect">
            <a:avLst/>
          </a:prstGeom>
        </p:spPr>
        <p:txBody>
          <a:bodyPr anchor="t" rtlCol="false" tIns="0" lIns="0" bIns="0" rIns="0">
            <a:spAutoFit/>
          </a:bodyPr>
          <a:lstStyle/>
          <a:p>
            <a:pPr algn="l">
              <a:lnSpc>
                <a:spcPts val="5040"/>
              </a:lnSpc>
            </a:pPr>
            <a:r>
              <a:rPr lang="en-US" b="true" sz="3000">
                <a:solidFill>
                  <a:srgbClr val="FF5757"/>
                </a:solidFill>
                <a:latin typeface="Montserrat Bold"/>
                <a:ea typeface="Montserrat Bold"/>
                <a:cs typeface="Montserrat Bold"/>
                <a:sym typeface="Montserrat Bold"/>
              </a:rPr>
              <a:t>Let’s say that even parity</a:t>
            </a:r>
          </a:p>
          <a:p>
            <a:pPr algn="l">
              <a:lnSpc>
                <a:spcPts val="5040"/>
              </a:lnSpc>
            </a:pPr>
            <a:r>
              <a:rPr lang="en-US" b="true" sz="3000">
                <a:solidFill>
                  <a:srgbClr val="FF5757"/>
                </a:solidFill>
                <a:latin typeface="Montserrat Bold"/>
                <a:ea typeface="Montserrat Bold"/>
                <a:cs typeface="Montserrat Bold"/>
                <a:sym typeface="Montserrat Bold"/>
              </a:rPr>
              <a:t> is used</a:t>
            </a:r>
          </a:p>
        </p:txBody>
      </p:sp>
      <p:grpSp>
        <p:nvGrpSpPr>
          <p:cNvPr name="Group 26" id="26"/>
          <p:cNvGrpSpPr/>
          <p:nvPr/>
        </p:nvGrpSpPr>
        <p:grpSpPr>
          <a:xfrm rot="0">
            <a:off x="2537237" y="167332"/>
            <a:ext cx="13213526" cy="9925515"/>
            <a:chOff x="0" y="0"/>
            <a:chExt cx="17618034" cy="13234020"/>
          </a:xfrm>
        </p:grpSpPr>
        <p:sp>
          <p:nvSpPr>
            <p:cNvPr name="Freeform 27" id="27"/>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7">
                <a:alphaModFix amt="9999"/>
              </a:blip>
              <a:stretch>
                <a:fillRect l="0" t="0" r="0" b="0"/>
              </a:stretch>
            </a:blipFill>
          </p:spPr>
        </p:sp>
        <p:sp>
          <p:nvSpPr>
            <p:cNvPr name="Freeform 28" id="28"/>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8">
                <a:alphaModFix amt="70000"/>
              </a:blip>
              <a:stretch>
                <a:fillRect l="0" t="0" r="0" b="0"/>
              </a:stretch>
            </a:blipFill>
          </p:spPr>
        </p:sp>
        <p:sp>
          <p:nvSpPr>
            <p:cNvPr name="TextBox 29" id="29"/>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9" tooltip="http://www.exampaperspractice.co.uk"/>
                </a:rPr>
                <a:t>www.exampaperspractice.co.uk</a:t>
              </a:r>
            </a:p>
          </p:txBody>
        </p:sp>
      </p:grpSp>
    </p:spTree>
  </p:cSld>
  <p:clrMapOvr>
    <a:masterClrMapping/>
  </p:clrMapOvr>
</p:sld>
</file>

<file path=ppt/slides/slide58.xml><?xml version="1.0" encoding="utf-8"?>
<p:sld xmlns:p="http://schemas.openxmlformats.org/presentationml/2006/main" xmlns:a="http://schemas.openxmlformats.org/drawingml/2006/main" xmlns:r="http://schemas.openxmlformats.org/officeDocument/2006/relationships">
  <p:cSld>
    <p:bg>
      <p:bgPr>
        <a:solidFill>
          <a:srgbClr val="AEF7FF"/>
        </a:solidFill>
      </p:bgPr>
    </p:bg>
    <p:spTree>
      <p:nvGrpSpPr>
        <p:cNvPr id="1" name=""/>
        <p:cNvGrpSpPr/>
        <p:nvPr/>
      </p:nvGrpSpPr>
      <p:grpSpPr>
        <a:xfrm>
          <a:off x="0" y="0"/>
          <a:ext cx="0" cy="0"/>
          <a:chOff x="0" y="0"/>
          <a:chExt cx="0" cy="0"/>
        </a:xfrm>
      </p:grpSpPr>
      <p:sp>
        <p:nvSpPr>
          <p:cNvPr name="TextBox 2" id="2"/>
          <p:cNvSpPr txBox="true"/>
          <p:nvPr/>
        </p:nvSpPr>
        <p:spPr>
          <a:xfrm rot="0">
            <a:off x="688508" y="158770"/>
            <a:ext cx="11852400" cy="1095363"/>
          </a:xfrm>
          <a:prstGeom prst="rect">
            <a:avLst/>
          </a:prstGeom>
        </p:spPr>
        <p:txBody>
          <a:bodyPr anchor="t" rtlCol="false" tIns="0" lIns="0" bIns="0" rIns="0">
            <a:spAutoFit/>
          </a:bodyPr>
          <a:lstStyle/>
          <a:p>
            <a:pPr algn="l">
              <a:lnSpc>
                <a:spcPts val="7057"/>
              </a:lnSpc>
            </a:pPr>
            <a:r>
              <a:rPr lang="en-US" sz="4200">
                <a:solidFill>
                  <a:srgbClr val="FF5757"/>
                </a:solidFill>
                <a:latin typeface="Montserrat"/>
                <a:ea typeface="Montserrat"/>
                <a:cs typeface="Montserrat"/>
                <a:sym typeface="Montserrat"/>
              </a:rPr>
              <a:t>Do it yourself - does any error occur?</a:t>
            </a:r>
          </a:p>
        </p:txBody>
      </p:sp>
      <p:sp>
        <p:nvSpPr>
          <p:cNvPr name="Freeform 3" id="3"/>
          <p:cNvSpPr/>
          <p:nvPr/>
        </p:nvSpPr>
        <p:spPr>
          <a:xfrm flipH="false" flipV="false" rot="0">
            <a:off x="1971536" y="2713244"/>
            <a:ext cx="1265926" cy="1265926"/>
          </a:xfrm>
          <a:custGeom>
            <a:avLst/>
            <a:gdLst/>
            <a:ahLst/>
            <a:cxnLst/>
            <a:rect r="r" b="b" t="t" l="l"/>
            <a:pathLst>
              <a:path h="1265926" w="1265926">
                <a:moveTo>
                  <a:pt x="0" y="0"/>
                </a:moveTo>
                <a:lnTo>
                  <a:pt x="1265926" y="0"/>
                </a:lnTo>
                <a:lnTo>
                  <a:pt x="1265926" y="1265926"/>
                </a:lnTo>
                <a:lnTo>
                  <a:pt x="0" y="1265926"/>
                </a:lnTo>
                <a:lnTo>
                  <a:pt x="0" y="0"/>
                </a:lnTo>
                <a:close/>
              </a:path>
            </a:pathLst>
          </a:custGeom>
          <a:blipFill>
            <a:blip r:embed="rId3"/>
            <a:stretch>
              <a:fillRect l="0" t="0" r="0" b="0"/>
            </a:stretch>
          </a:blipFill>
        </p:spPr>
      </p:sp>
      <p:sp>
        <p:nvSpPr>
          <p:cNvPr name="Freeform 4" id="4"/>
          <p:cNvSpPr/>
          <p:nvPr/>
        </p:nvSpPr>
        <p:spPr>
          <a:xfrm flipH="false" flipV="false" rot="0">
            <a:off x="3237460" y="2713244"/>
            <a:ext cx="1265926" cy="1265926"/>
          </a:xfrm>
          <a:custGeom>
            <a:avLst/>
            <a:gdLst/>
            <a:ahLst/>
            <a:cxnLst/>
            <a:rect r="r" b="b" t="t" l="l"/>
            <a:pathLst>
              <a:path h="1265926" w="1265926">
                <a:moveTo>
                  <a:pt x="0" y="0"/>
                </a:moveTo>
                <a:lnTo>
                  <a:pt x="1265927" y="0"/>
                </a:lnTo>
                <a:lnTo>
                  <a:pt x="1265927" y="1265926"/>
                </a:lnTo>
                <a:lnTo>
                  <a:pt x="0" y="1265926"/>
                </a:lnTo>
                <a:lnTo>
                  <a:pt x="0" y="0"/>
                </a:lnTo>
                <a:close/>
              </a:path>
            </a:pathLst>
          </a:custGeom>
          <a:blipFill>
            <a:blip r:embed="rId3"/>
            <a:stretch>
              <a:fillRect l="0" t="0" r="0" b="0"/>
            </a:stretch>
          </a:blipFill>
        </p:spPr>
      </p:sp>
      <p:sp>
        <p:nvSpPr>
          <p:cNvPr name="Freeform 5" id="5"/>
          <p:cNvSpPr/>
          <p:nvPr/>
        </p:nvSpPr>
        <p:spPr>
          <a:xfrm flipH="false" flipV="false" rot="0">
            <a:off x="4503388" y="2713244"/>
            <a:ext cx="1265926" cy="1265926"/>
          </a:xfrm>
          <a:custGeom>
            <a:avLst/>
            <a:gdLst/>
            <a:ahLst/>
            <a:cxnLst/>
            <a:rect r="r" b="b" t="t" l="l"/>
            <a:pathLst>
              <a:path h="1265926" w="1265926">
                <a:moveTo>
                  <a:pt x="0" y="0"/>
                </a:moveTo>
                <a:lnTo>
                  <a:pt x="1265927" y="0"/>
                </a:lnTo>
                <a:lnTo>
                  <a:pt x="1265927" y="1265926"/>
                </a:lnTo>
                <a:lnTo>
                  <a:pt x="0" y="1265926"/>
                </a:lnTo>
                <a:lnTo>
                  <a:pt x="0" y="0"/>
                </a:lnTo>
                <a:close/>
              </a:path>
            </a:pathLst>
          </a:custGeom>
          <a:blipFill>
            <a:blip r:embed="rId3"/>
            <a:stretch>
              <a:fillRect l="0" t="0" r="0" b="0"/>
            </a:stretch>
          </a:blipFill>
        </p:spPr>
      </p:sp>
      <p:sp>
        <p:nvSpPr>
          <p:cNvPr name="Freeform 6" id="6"/>
          <p:cNvSpPr/>
          <p:nvPr/>
        </p:nvSpPr>
        <p:spPr>
          <a:xfrm flipH="false" flipV="false" rot="0">
            <a:off x="5769313" y="2713244"/>
            <a:ext cx="1265926" cy="1265926"/>
          </a:xfrm>
          <a:custGeom>
            <a:avLst/>
            <a:gdLst/>
            <a:ahLst/>
            <a:cxnLst/>
            <a:rect r="r" b="b" t="t" l="l"/>
            <a:pathLst>
              <a:path h="1265926" w="1265926">
                <a:moveTo>
                  <a:pt x="0" y="0"/>
                </a:moveTo>
                <a:lnTo>
                  <a:pt x="1265927" y="0"/>
                </a:lnTo>
                <a:lnTo>
                  <a:pt x="1265927" y="1265926"/>
                </a:lnTo>
                <a:lnTo>
                  <a:pt x="0" y="1265926"/>
                </a:lnTo>
                <a:lnTo>
                  <a:pt x="0" y="0"/>
                </a:lnTo>
                <a:close/>
              </a:path>
            </a:pathLst>
          </a:custGeom>
          <a:blipFill>
            <a:blip r:embed="rId3"/>
            <a:stretch>
              <a:fillRect l="0" t="0" r="0" b="0"/>
            </a:stretch>
          </a:blipFill>
        </p:spPr>
      </p:sp>
      <p:sp>
        <p:nvSpPr>
          <p:cNvPr name="Freeform 7" id="7"/>
          <p:cNvSpPr/>
          <p:nvPr/>
        </p:nvSpPr>
        <p:spPr>
          <a:xfrm flipH="false" flipV="false" rot="0">
            <a:off x="7035238" y="2713244"/>
            <a:ext cx="1265926" cy="1265926"/>
          </a:xfrm>
          <a:custGeom>
            <a:avLst/>
            <a:gdLst/>
            <a:ahLst/>
            <a:cxnLst/>
            <a:rect r="r" b="b" t="t" l="l"/>
            <a:pathLst>
              <a:path h="1265926" w="1265926">
                <a:moveTo>
                  <a:pt x="0" y="0"/>
                </a:moveTo>
                <a:lnTo>
                  <a:pt x="1265927" y="0"/>
                </a:lnTo>
                <a:lnTo>
                  <a:pt x="1265927" y="1265926"/>
                </a:lnTo>
                <a:lnTo>
                  <a:pt x="0" y="1265926"/>
                </a:lnTo>
                <a:lnTo>
                  <a:pt x="0" y="0"/>
                </a:lnTo>
                <a:close/>
              </a:path>
            </a:pathLst>
          </a:custGeom>
          <a:blipFill>
            <a:blip r:embed="rId3"/>
            <a:stretch>
              <a:fillRect l="0" t="0" r="0" b="0"/>
            </a:stretch>
          </a:blipFill>
        </p:spPr>
      </p:sp>
      <p:sp>
        <p:nvSpPr>
          <p:cNvPr name="Freeform 8" id="8"/>
          <p:cNvSpPr/>
          <p:nvPr/>
        </p:nvSpPr>
        <p:spPr>
          <a:xfrm flipH="false" flipV="false" rot="0">
            <a:off x="8301165" y="2713244"/>
            <a:ext cx="1265926" cy="1265926"/>
          </a:xfrm>
          <a:custGeom>
            <a:avLst/>
            <a:gdLst/>
            <a:ahLst/>
            <a:cxnLst/>
            <a:rect r="r" b="b" t="t" l="l"/>
            <a:pathLst>
              <a:path h="1265926" w="1265926">
                <a:moveTo>
                  <a:pt x="0" y="0"/>
                </a:moveTo>
                <a:lnTo>
                  <a:pt x="1265927" y="0"/>
                </a:lnTo>
                <a:lnTo>
                  <a:pt x="1265927" y="1265926"/>
                </a:lnTo>
                <a:lnTo>
                  <a:pt x="0" y="1265926"/>
                </a:lnTo>
                <a:lnTo>
                  <a:pt x="0" y="0"/>
                </a:lnTo>
                <a:close/>
              </a:path>
            </a:pathLst>
          </a:custGeom>
          <a:blipFill>
            <a:blip r:embed="rId3"/>
            <a:stretch>
              <a:fillRect l="0" t="0" r="0" b="0"/>
            </a:stretch>
          </a:blipFill>
        </p:spPr>
      </p:sp>
      <p:sp>
        <p:nvSpPr>
          <p:cNvPr name="Freeform 9" id="9"/>
          <p:cNvSpPr/>
          <p:nvPr/>
        </p:nvSpPr>
        <p:spPr>
          <a:xfrm flipH="false" flipV="false" rot="0">
            <a:off x="9567092" y="2713244"/>
            <a:ext cx="1265927" cy="1265926"/>
          </a:xfrm>
          <a:custGeom>
            <a:avLst/>
            <a:gdLst/>
            <a:ahLst/>
            <a:cxnLst/>
            <a:rect r="r" b="b" t="t" l="l"/>
            <a:pathLst>
              <a:path h="1265926" w="1265927">
                <a:moveTo>
                  <a:pt x="0" y="0"/>
                </a:moveTo>
                <a:lnTo>
                  <a:pt x="1265926" y="0"/>
                </a:lnTo>
                <a:lnTo>
                  <a:pt x="1265926" y="1265926"/>
                </a:lnTo>
                <a:lnTo>
                  <a:pt x="0" y="1265926"/>
                </a:lnTo>
                <a:lnTo>
                  <a:pt x="0" y="0"/>
                </a:lnTo>
                <a:close/>
              </a:path>
            </a:pathLst>
          </a:custGeom>
          <a:blipFill>
            <a:blip r:embed="rId3"/>
            <a:stretch>
              <a:fillRect l="0" t="0" r="0" b="0"/>
            </a:stretch>
          </a:blipFill>
        </p:spPr>
      </p:sp>
      <p:sp>
        <p:nvSpPr>
          <p:cNvPr name="Freeform 10" id="10"/>
          <p:cNvSpPr/>
          <p:nvPr/>
        </p:nvSpPr>
        <p:spPr>
          <a:xfrm flipH="false" flipV="false" rot="0">
            <a:off x="10833015" y="2713244"/>
            <a:ext cx="1265927" cy="1265926"/>
          </a:xfrm>
          <a:custGeom>
            <a:avLst/>
            <a:gdLst/>
            <a:ahLst/>
            <a:cxnLst/>
            <a:rect r="r" b="b" t="t" l="l"/>
            <a:pathLst>
              <a:path h="1265926" w="1265927">
                <a:moveTo>
                  <a:pt x="0" y="0"/>
                </a:moveTo>
                <a:lnTo>
                  <a:pt x="1265927" y="0"/>
                </a:lnTo>
                <a:lnTo>
                  <a:pt x="1265927" y="1265926"/>
                </a:lnTo>
                <a:lnTo>
                  <a:pt x="0" y="1265926"/>
                </a:lnTo>
                <a:lnTo>
                  <a:pt x="0" y="0"/>
                </a:lnTo>
                <a:close/>
              </a:path>
            </a:pathLst>
          </a:custGeom>
          <a:blipFill>
            <a:blip r:embed="rId3"/>
            <a:stretch>
              <a:fillRect l="0" t="0" r="0" b="0"/>
            </a:stretch>
          </a:blipFill>
        </p:spPr>
      </p:sp>
      <p:sp>
        <p:nvSpPr>
          <p:cNvPr name="TextBox 11" id="11"/>
          <p:cNvSpPr txBox="true"/>
          <p:nvPr/>
        </p:nvSpPr>
        <p:spPr>
          <a:xfrm rot="0">
            <a:off x="3634432" y="2415219"/>
            <a:ext cx="472200" cy="1702786"/>
          </a:xfrm>
          <a:prstGeom prst="rect">
            <a:avLst/>
          </a:prstGeom>
        </p:spPr>
        <p:txBody>
          <a:bodyPr anchor="t" rtlCol="false" tIns="0" lIns="0" bIns="0" rIns="0">
            <a:spAutoFit/>
          </a:bodyPr>
          <a:lstStyle/>
          <a:p>
            <a:pPr algn="ctr">
              <a:lnSpc>
                <a:spcPts val="10753"/>
              </a:lnSpc>
            </a:pPr>
            <a:r>
              <a:rPr lang="en-US" sz="6400">
                <a:solidFill>
                  <a:srgbClr val="000000"/>
                </a:solidFill>
                <a:latin typeface="Arimo"/>
                <a:ea typeface="Arimo"/>
                <a:cs typeface="Arimo"/>
                <a:sym typeface="Arimo"/>
              </a:rPr>
              <a:t>1</a:t>
            </a:r>
          </a:p>
        </p:txBody>
      </p:sp>
      <p:sp>
        <p:nvSpPr>
          <p:cNvPr name="TextBox 12" id="12"/>
          <p:cNvSpPr txBox="true"/>
          <p:nvPr/>
        </p:nvSpPr>
        <p:spPr>
          <a:xfrm rot="0">
            <a:off x="4900358" y="2415219"/>
            <a:ext cx="472200" cy="1702786"/>
          </a:xfrm>
          <a:prstGeom prst="rect">
            <a:avLst/>
          </a:prstGeom>
        </p:spPr>
        <p:txBody>
          <a:bodyPr anchor="t" rtlCol="false" tIns="0" lIns="0" bIns="0" rIns="0">
            <a:spAutoFit/>
          </a:bodyPr>
          <a:lstStyle/>
          <a:p>
            <a:pPr algn="ctr">
              <a:lnSpc>
                <a:spcPts val="10753"/>
              </a:lnSpc>
            </a:pPr>
            <a:r>
              <a:rPr lang="en-US" sz="6400">
                <a:solidFill>
                  <a:srgbClr val="000000"/>
                </a:solidFill>
                <a:latin typeface="Arimo"/>
                <a:ea typeface="Arimo"/>
                <a:cs typeface="Arimo"/>
                <a:sym typeface="Arimo"/>
              </a:rPr>
              <a:t>1</a:t>
            </a:r>
          </a:p>
        </p:txBody>
      </p:sp>
      <p:sp>
        <p:nvSpPr>
          <p:cNvPr name="TextBox 13" id="13"/>
          <p:cNvSpPr txBox="true"/>
          <p:nvPr/>
        </p:nvSpPr>
        <p:spPr>
          <a:xfrm rot="0">
            <a:off x="6166282" y="2415219"/>
            <a:ext cx="472200" cy="1702786"/>
          </a:xfrm>
          <a:prstGeom prst="rect">
            <a:avLst/>
          </a:prstGeom>
        </p:spPr>
        <p:txBody>
          <a:bodyPr anchor="t" rtlCol="false" tIns="0" lIns="0" bIns="0" rIns="0">
            <a:spAutoFit/>
          </a:bodyPr>
          <a:lstStyle/>
          <a:p>
            <a:pPr algn="ctr">
              <a:lnSpc>
                <a:spcPts val="10753"/>
              </a:lnSpc>
            </a:pPr>
            <a:r>
              <a:rPr lang="en-US" sz="6400">
                <a:solidFill>
                  <a:srgbClr val="000000"/>
                </a:solidFill>
                <a:latin typeface="Arimo"/>
                <a:ea typeface="Arimo"/>
                <a:cs typeface="Arimo"/>
                <a:sym typeface="Arimo"/>
              </a:rPr>
              <a:t>0</a:t>
            </a:r>
          </a:p>
        </p:txBody>
      </p:sp>
      <p:sp>
        <p:nvSpPr>
          <p:cNvPr name="TextBox 14" id="14"/>
          <p:cNvSpPr txBox="true"/>
          <p:nvPr/>
        </p:nvSpPr>
        <p:spPr>
          <a:xfrm rot="0">
            <a:off x="7432234" y="2415219"/>
            <a:ext cx="472200" cy="1702786"/>
          </a:xfrm>
          <a:prstGeom prst="rect">
            <a:avLst/>
          </a:prstGeom>
        </p:spPr>
        <p:txBody>
          <a:bodyPr anchor="t" rtlCol="false" tIns="0" lIns="0" bIns="0" rIns="0">
            <a:spAutoFit/>
          </a:bodyPr>
          <a:lstStyle/>
          <a:p>
            <a:pPr algn="ctr">
              <a:lnSpc>
                <a:spcPts val="10753"/>
              </a:lnSpc>
            </a:pPr>
            <a:r>
              <a:rPr lang="en-US" sz="6400">
                <a:solidFill>
                  <a:srgbClr val="000000"/>
                </a:solidFill>
                <a:latin typeface="Arimo"/>
                <a:ea typeface="Arimo"/>
                <a:cs typeface="Arimo"/>
                <a:sym typeface="Arimo"/>
              </a:rPr>
              <a:t>1</a:t>
            </a:r>
          </a:p>
        </p:txBody>
      </p:sp>
      <p:sp>
        <p:nvSpPr>
          <p:cNvPr name="TextBox 15" id="15"/>
          <p:cNvSpPr txBox="true"/>
          <p:nvPr/>
        </p:nvSpPr>
        <p:spPr>
          <a:xfrm rot="0">
            <a:off x="8698134" y="2415219"/>
            <a:ext cx="472200" cy="1702786"/>
          </a:xfrm>
          <a:prstGeom prst="rect">
            <a:avLst/>
          </a:prstGeom>
        </p:spPr>
        <p:txBody>
          <a:bodyPr anchor="t" rtlCol="false" tIns="0" lIns="0" bIns="0" rIns="0">
            <a:spAutoFit/>
          </a:bodyPr>
          <a:lstStyle/>
          <a:p>
            <a:pPr algn="ctr">
              <a:lnSpc>
                <a:spcPts val="10753"/>
              </a:lnSpc>
            </a:pPr>
            <a:r>
              <a:rPr lang="en-US" sz="6400">
                <a:solidFill>
                  <a:srgbClr val="000000"/>
                </a:solidFill>
                <a:latin typeface="Arimo"/>
                <a:ea typeface="Arimo"/>
                <a:cs typeface="Arimo"/>
                <a:sym typeface="Arimo"/>
              </a:rPr>
              <a:t>1</a:t>
            </a:r>
          </a:p>
        </p:txBody>
      </p:sp>
      <p:sp>
        <p:nvSpPr>
          <p:cNvPr name="TextBox 16" id="16"/>
          <p:cNvSpPr txBox="true"/>
          <p:nvPr/>
        </p:nvSpPr>
        <p:spPr>
          <a:xfrm rot="0">
            <a:off x="9964061" y="2415219"/>
            <a:ext cx="472200" cy="1702786"/>
          </a:xfrm>
          <a:prstGeom prst="rect">
            <a:avLst/>
          </a:prstGeom>
        </p:spPr>
        <p:txBody>
          <a:bodyPr anchor="t" rtlCol="false" tIns="0" lIns="0" bIns="0" rIns="0">
            <a:spAutoFit/>
          </a:bodyPr>
          <a:lstStyle/>
          <a:p>
            <a:pPr algn="ctr">
              <a:lnSpc>
                <a:spcPts val="10753"/>
              </a:lnSpc>
            </a:pPr>
            <a:r>
              <a:rPr lang="en-US" sz="6400">
                <a:solidFill>
                  <a:srgbClr val="000000"/>
                </a:solidFill>
                <a:latin typeface="Arimo"/>
                <a:ea typeface="Arimo"/>
                <a:cs typeface="Arimo"/>
                <a:sym typeface="Arimo"/>
              </a:rPr>
              <a:t>0</a:t>
            </a:r>
          </a:p>
        </p:txBody>
      </p:sp>
      <p:sp>
        <p:nvSpPr>
          <p:cNvPr name="TextBox 17" id="17"/>
          <p:cNvSpPr txBox="true"/>
          <p:nvPr/>
        </p:nvSpPr>
        <p:spPr>
          <a:xfrm rot="0">
            <a:off x="11229985" y="2415219"/>
            <a:ext cx="472200" cy="1702786"/>
          </a:xfrm>
          <a:prstGeom prst="rect">
            <a:avLst/>
          </a:prstGeom>
        </p:spPr>
        <p:txBody>
          <a:bodyPr anchor="t" rtlCol="false" tIns="0" lIns="0" bIns="0" rIns="0">
            <a:spAutoFit/>
          </a:bodyPr>
          <a:lstStyle/>
          <a:p>
            <a:pPr algn="ctr">
              <a:lnSpc>
                <a:spcPts val="10753"/>
              </a:lnSpc>
            </a:pPr>
            <a:r>
              <a:rPr lang="en-US" sz="6400">
                <a:solidFill>
                  <a:srgbClr val="000000"/>
                </a:solidFill>
                <a:latin typeface="Arimo"/>
                <a:ea typeface="Arimo"/>
                <a:cs typeface="Arimo"/>
                <a:sym typeface="Arimo"/>
              </a:rPr>
              <a:t>1</a:t>
            </a:r>
          </a:p>
        </p:txBody>
      </p:sp>
      <p:sp>
        <p:nvSpPr>
          <p:cNvPr name="TextBox 18" id="18"/>
          <p:cNvSpPr txBox="true"/>
          <p:nvPr/>
        </p:nvSpPr>
        <p:spPr>
          <a:xfrm rot="0">
            <a:off x="4047476" y="1833048"/>
            <a:ext cx="7198800" cy="779680"/>
          </a:xfrm>
          <a:prstGeom prst="rect">
            <a:avLst/>
          </a:prstGeom>
        </p:spPr>
        <p:txBody>
          <a:bodyPr anchor="t" rtlCol="false" tIns="0" lIns="0" bIns="0" rIns="0">
            <a:spAutoFit/>
          </a:bodyPr>
          <a:lstStyle/>
          <a:p>
            <a:pPr algn="l">
              <a:lnSpc>
                <a:spcPts val="5039"/>
              </a:lnSpc>
            </a:pPr>
            <a:r>
              <a:rPr lang="en-US" sz="3000">
                <a:solidFill>
                  <a:srgbClr val="FF5757"/>
                </a:solidFill>
                <a:latin typeface="Montserrat"/>
                <a:ea typeface="Montserrat"/>
                <a:cs typeface="Montserrat"/>
                <a:sym typeface="Montserrat"/>
              </a:rPr>
              <a:t>Message (even parity is used)</a:t>
            </a:r>
          </a:p>
        </p:txBody>
      </p:sp>
      <p:sp>
        <p:nvSpPr>
          <p:cNvPr name="TextBox 19" id="19"/>
          <p:cNvSpPr txBox="true"/>
          <p:nvPr/>
        </p:nvSpPr>
        <p:spPr>
          <a:xfrm rot="0">
            <a:off x="2368532" y="2418996"/>
            <a:ext cx="472200" cy="1702786"/>
          </a:xfrm>
          <a:prstGeom prst="rect">
            <a:avLst/>
          </a:prstGeom>
        </p:spPr>
        <p:txBody>
          <a:bodyPr anchor="t" rtlCol="false" tIns="0" lIns="0" bIns="0" rIns="0">
            <a:spAutoFit/>
          </a:bodyPr>
          <a:lstStyle/>
          <a:p>
            <a:pPr algn="ctr">
              <a:lnSpc>
                <a:spcPts val="10753"/>
              </a:lnSpc>
            </a:pPr>
            <a:r>
              <a:rPr lang="en-US" sz="6400">
                <a:solidFill>
                  <a:srgbClr val="FF5757"/>
                </a:solidFill>
                <a:latin typeface="Arimo"/>
                <a:ea typeface="Arimo"/>
                <a:cs typeface="Arimo"/>
                <a:sym typeface="Arimo"/>
              </a:rPr>
              <a:t>1</a:t>
            </a:r>
          </a:p>
        </p:txBody>
      </p:sp>
      <p:sp>
        <p:nvSpPr>
          <p:cNvPr name="Freeform 20" id="20"/>
          <p:cNvSpPr/>
          <p:nvPr/>
        </p:nvSpPr>
        <p:spPr>
          <a:xfrm flipH="false" flipV="false" rot="0">
            <a:off x="1971536" y="6370660"/>
            <a:ext cx="1265926" cy="1265926"/>
          </a:xfrm>
          <a:custGeom>
            <a:avLst/>
            <a:gdLst/>
            <a:ahLst/>
            <a:cxnLst/>
            <a:rect r="r" b="b" t="t" l="l"/>
            <a:pathLst>
              <a:path h="1265926" w="1265926">
                <a:moveTo>
                  <a:pt x="0" y="0"/>
                </a:moveTo>
                <a:lnTo>
                  <a:pt x="1265926" y="0"/>
                </a:lnTo>
                <a:lnTo>
                  <a:pt x="1265926" y="1265927"/>
                </a:lnTo>
                <a:lnTo>
                  <a:pt x="0" y="1265927"/>
                </a:lnTo>
                <a:lnTo>
                  <a:pt x="0" y="0"/>
                </a:lnTo>
                <a:close/>
              </a:path>
            </a:pathLst>
          </a:custGeom>
          <a:blipFill>
            <a:blip r:embed="rId3"/>
            <a:stretch>
              <a:fillRect l="0" t="0" r="0" b="0"/>
            </a:stretch>
          </a:blipFill>
        </p:spPr>
      </p:sp>
      <p:sp>
        <p:nvSpPr>
          <p:cNvPr name="Freeform 21" id="21"/>
          <p:cNvSpPr/>
          <p:nvPr/>
        </p:nvSpPr>
        <p:spPr>
          <a:xfrm flipH="false" flipV="false" rot="0">
            <a:off x="3237460" y="6370660"/>
            <a:ext cx="1265926" cy="1265926"/>
          </a:xfrm>
          <a:custGeom>
            <a:avLst/>
            <a:gdLst/>
            <a:ahLst/>
            <a:cxnLst/>
            <a:rect r="r" b="b" t="t" l="l"/>
            <a:pathLst>
              <a:path h="1265926" w="1265926">
                <a:moveTo>
                  <a:pt x="0" y="0"/>
                </a:moveTo>
                <a:lnTo>
                  <a:pt x="1265927" y="0"/>
                </a:lnTo>
                <a:lnTo>
                  <a:pt x="1265927" y="1265927"/>
                </a:lnTo>
                <a:lnTo>
                  <a:pt x="0" y="1265927"/>
                </a:lnTo>
                <a:lnTo>
                  <a:pt x="0" y="0"/>
                </a:lnTo>
                <a:close/>
              </a:path>
            </a:pathLst>
          </a:custGeom>
          <a:blipFill>
            <a:blip r:embed="rId3"/>
            <a:stretch>
              <a:fillRect l="0" t="0" r="0" b="0"/>
            </a:stretch>
          </a:blipFill>
        </p:spPr>
      </p:sp>
      <p:sp>
        <p:nvSpPr>
          <p:cNvPr name="Freeform 22" id="22"/>
          <p:cNvSpPr/>
          <p:nvPr/>
        </p:nvSpPr>
        <p:spPr>
          <a:xfrm flipH="false" flipV="false" rot="0">
            <a:off x="4503388" y="6370660"/>
            <a:ext cx="1265926" cy="1265926"/>
          </a:xfrm>
          <a:custGeom>
            <a:avLst/>
            <a:gdLst/>
            <a:ahLst/>
            <a:cxnLst/>
            <a:rect r="r" b="b" t="t" l="l"/>
            <a:pathLst>
              <a:path h="1265926" w="1265926">
                <a:moveTo>
                  <a:pt x="0" y="0"/>
                </a:moveTo>
                <a:lnTo>
                  <a:pt x="1265927" y="0"/>
                </a:lnTo>
                <a:lnTo>
                  <a:pt x="1265927" y="1265927"/>
                </a:lnTo>
                <a:lnTo>
                  <a:pt x="0" y="1265927"/>
                </a:lnTo>
                <a:lnTo>
                  <a:pt x="0" y="0"/>
                </a:lnTo>
                <a:close/>
              </a:path>
            </a:pathLst>
          </a:custGeom>
          <a:blipFill>
            <a:blip r:embed="rId3"/>
            <a:stretch>
              <a:fillRect l="0" t="0" r="0" b="0"/>
            </a:stretch>
          </a:blipFill>
        </p:spPr>
      </p:sp>
      <p:sp>
        <p:nvSpPr>
          <p:cNvPr name="Freeform 23" id="23"/>
          <p:cNvSpPr/>
          <p:nvPr/>
        </p:nvSpPr>
        <p:spPr>
          <a:xfrm flipH="false" flipV="false" rot="0">
            <a:off x="5769313" y="6370660"/>
            <a:ext cx="1265926" cy="1265926"/>
          </a:xfrm>
          <a:custGeom>
            <a:avLst/>
            <a:gdLst/>
            <a:ahLst/>
            <a:cxnLst/>
            <a:rect r="r" b="b" t="t" l="l"/>
            <a:pathLst>
              <a:path h="1265926" w="1265926">
                <a:moveTo>
                  <a:pt x="0" y="0"/>
                </a:moveTo>
                <a:lnTo>
                  <a:pt x="1265927" y="0"/>
                </a:lnTo>
                <a:lnTo>
                  <a:pt x="1265927" y="1265927"/>
                </a:lnTo>
                <a:lnTo>
                  <a:pt x="0" y="1265927"/>
                </a:lnTo>
                <a:lnTo>
                  <a:pt x="0" y="0"/>
                </a:lnTo>
                <a:close/>
              </a:path>
            </a:pathLst>
          </a:custGeom>
          <a:blipFill>
            <a:blip r:embed="rId3"/>
            <a:stretch>
              <a:fillRect l="0" t="0" r="0" b="0"/>
            </a:stretch>
          </a:blipFill>
        </p:spPr>
      </p:sp>
      <p:sp>
        <p:nvSpPr>
          <p:cNvPr name="Freeform 24" id="24"/>
          <p:cNvSpPr/>
          <p:nvPr/>
        </p:nvSpPr>
        <p:spPr>
          <a:xfrm flipH="false" flipV="false" rot="0">
            <a:off x="7035238" y="6370660"/>
            <a:ext cx="1265926" cy="1265926"/>
          </a:xfrm>
          <a:custGeom>
            <a:avLst/>
            <a:gdLst/>
            <a:ahLst/>
            <a:cxnLst/>
            <a:rect r="r" b="b" t="t" l="l"/>
            <a:pathLst>
              <a:path h="1265926" w="1265926">
                <a:moveTo>
                  <a:pt x="0" y="0"/>
                </a:moveTo>
                <a:lnTo>
                  <a:pt x="1265927" y="0"/>
                </a:lnTo>
                <a:lnTo>
                  <a:pt x="1265927" y="1265927"/>
                </a:lnTo>
                <a:lnTo>
                  <a:pt x="0" y="1265927"/>
                </a:lnTo>
                <a:lnTo>
                  <a:pt x="0" y="0"/>
                </a:lnTo>
                <a:close/>
              </a:path>
            </a:pathLst>
          </a:custGeom>
          <a:blipFill>
            <a:blip r:embed="rId3"/>
            <a:stretch>
              <a:fillRect l="0" t="0" r="0" b="0"/>
            </a:stretch>
          </a:blipFill>
        </p:spPr>
      </p:sp>
      <p:sp>
        <p:nvSpPr>
          <p:cNvPr name="Freeform 25" id="25"/>
          <p:cNvSpPr/>
          <p:nvPr/>
        </p:nvSpPr>
        <p:spPr>
          <a:xfrm flipH="false" flipV="false" rot="0">
            <a:off x="8301165" y="6370660"/>
            <a:ext cx="1265926" cy="1265926"/>
          </a:xfrm>
          <a:custGeom>
            <a:avLst/>
            <a:gdLst/>
            <a:ahLst/>
            <a:cxnLst/>
            <a:rect r="r" b="b" t="t" l="l"/>
            <a:pathLst>
              <a:path h="1265926" w="1265926">
                <a:moveTo>
                  <a:pt x="0" y="0"/>
                </a:moveTo>
                <a:lnTo>
                  <a:pt x="1265927" y="0"/>
                </a:lnTo>
                <a:lnTo>
                  <a:pt x="1265927" y="1265927"/>
                </a:lnTo>
                <a:lnTo>
                  <a:pt x="0" y="1265927"/>
                </a:lnTo>
                <a:lnTo>
                  <a:pt x="0" y="0"/>
                </a:lnTo>
                <a:close/>
              </a:path>
            </a:pathLst>
          </a:custGeom>
          <a:blipFill>
            <a:blip r:embed="rId3"/>
            <a:stretch>
              <a:fillRect l="0" t="0" r="0" b="0"/>
            </a:stretch>
          </a:blipFill>
        </p:spPr>
      </p:sp>
      <p:sp>
        <p:nvSpPr>
          <p:cNvPr name="Freeform 26" id="26"/>
          <p:cNvSpPr/>
          <p:nvPr/>
        </p:nvSpPr>
        <p:spPr>
          <a:xfrm flipH="false" flipV="false" rot="0">
            <a:off x="9567092" y="6370660"/>
            <a:ext cx="1265927" cy="1265926"/>
          </a:xfrm>
          <a:custGeom>
            <a:avLst/>
            <a:gdLst/>
            <a:ahLst/>
            <a:cxnLst/>
            <a:rect r="r" b="b" t="t" l="l"/>
            <a:pathLst>
              <a:path h="1265926" w="1265927">
                <a:moveTo>
                  <a:pt x="0" y="0"/>
                </a:moveTo>
                <a:lnTo>
                  <a:pt x="1265926" y="0"/>
                </a:lnTo>
                <a:lnTo>
                  <a:pt x="1265926" y="1265927"/>
                </a:lnTo>
                <a:lnTo>
                  <a:pt x="0" y="1265927"/>
                </a:lnTo>
                <a:lnTo>
                  <a:pt x="0" y="0"/>
                </a:lnTo>
                <a:close/>
              </a:path>
            </a:pathLst>
          </a:custGeom>
          <a:blipFill>
            <a:blip r:embed="rId3"/>
            <a:stretch>
              <a:fillRect l="0" t="0" r="0" b="0"/>
            </a:stretch>
          </a:blipFill>
        </p:spPr>
      </p:sp>
      <p:sp>
        <p:nvSpPr>
          <p:cNvPr name="Freeform 27" id="27"/>
          <p:cNvSpPr/>
          <p:nvPr/>
        </p:nvSpPr>
        <p:spPr>
          <a:xfrm flipH="false" flipV="false" rot="0">
            <a:off x="10833015" y="6370660"/>
            <a:ext cx="1265927" cy="1265926"/>
          </a:xfrm>
          <a:custGeom>
            <a:avLst/>
            <a:gdLst/>
            <a:ahLst/>
            <a:cxnLst/>
            <a:rect r="r" b="b" t="t" l="l"/>
            <a:pathLst>
              <a:path h="1265926" w="1265927">
                <a:moveTo>
                  <a:pt x="0" y="0"/>
                </a:moveTo>
                <a:lnTo>
                  <a:pt x="1265927" y="0"/>
                </a:lnTo>
                <a:lnTo>
                  <a:pt x="1265927" y="1265927"/>
                </a:lnTo>
                <a:lnTo>
                  <a:pt x="0" y="1265927"/>
                </a:lnTo>
                <a:lnTo>
                  <a:pt x="0" y="0"/>
                </a:lnTo>
                <a:close/>
              </a:path>
            </a:pathLst>
          </a:custGeom>
          <a:blipFill>
            <a:blip r:embed="rId3"/>
            <a:stretch>
              <a:fillRect l="0" t="0" r="0" b="0"/>
            </a:stretch>
          </a:blipFill>
        </p:spPr>
      </p:sp>
      <p:sp>
        <p:nvSpPr>
          <p:cNvPr name="TextBox 28" id="28"/>
          <p:cNvSpPr txBox="true"/>
          <p:nvPr/>
        </p:nvSpPr>
        <p:spPr>
          <a:xfrm rot="0">
            <a:off x="3634432" y="6072639"/>
            <a:ext cx="472200" cy="1702787"/>
          </a:xfrm>
          <a:prstGeom prst="rect">
            <a:avLst/>
          </a:prstGeom>
        </p:spPr>
        <p:txBody>
          <a:bodyPr anchor="t" rtlCol="false" tIns="0" lIns="0" bIns="0" rIns="0">
            <a:spAutoFit/>
          </a:bodyPr>
          <a:lstStyle/>
          <a:p>
            <a:pPr algn="ctr">
              <a:lnSpc>
                <a:spcPts val="10753"/>
              </a:lnSpc>
            </a:pPr>
            <a:r>
              <a:rPr lang="en-US" sz="6400">
                <a:solidFill>
                  <a:srgbClr val="000000"/>
                </a:solidFill>
                <a:latin typeface="Arimo"/>
                <a:ea typeface="Arimo"/>
                <a:cs typeface="Arimo"/>
                <a:sym typeface="Arimo"/>
              </a:rPr>
              <a:t>1</a:t>
            </a:r>
          </a:p>
        </p:txBody>
      </p:sp>
      <p:sp>
        <p:nvSpPr>
          <p:cNvPr name="TextBox 29" id="29"/>
          <p:cNvSpPr txBox="true"/>
          <p:nvPr/>
        </p:nvSpPr>
        <p:spPr>
          <a:xfrm rot="0">
            <a:off x="4900358" y="6072639"/>
            <a:ext cx="472200" cy="1702787"/>
          </a:xfrm>
          <a:prstGeom prst="rect">
            <a:avLst/>
          </a:prstGeom>
        </p:spPr>
        <p:txBody>
          <a:bodyPr anchor="t" rtlCol="false" tIns="0" lIns="0" bIns="0" rIns="0">
            <a:spAutoFit/>
          </a:bodyPr>
          <a:lstStyle/>
          <a:p>
            <a:pPr algn="ctr">
              <a:lnSpc>
                <a:spcPts val="10753"/>
              </a:lnSpc>
            </a:pPr>
            <a:r>
              <a:rPr lang="en-US" sz="6400">
                <a:solidFill>
                  <a:srgbClr val="000000"/>
                </a:solidFill>
                <a:latin typeface="Arimo"/>
                <a:ea typeface="Arimo"/>
                <a:cs typeface="Arimo"/>
                <a:sym typeface="Arimo"/>
              </a:rPr>
              <a:t>1</a:t>
            </a:r>
          </a:p>
        </p:txBody>
      </p:sp>
      <p:sp>
        <p:nvSpPr>
          <p:cNvPr name="TextBox 30" id="30"/>
          <p:cNvSpPr txBox="true"/>
          <p:nvPr/>
        </p:nvSpPr>
        <p:spPr>
          <a:xfrm rot="0">
            <a:off x="6166282" y="6072639"/>
            <a:ext cx="472200" cy="1702787"/>
          </a:xfrm>
          <a:prstGeom prst="rect">
            <a:avLst/>
          </a:prstGeom>
        </p:spPr>
        <p:txBody>
          <a:bodyPr anchor="t" rtlCol="false" tIns="0" lIns="0" bIns="0" rIns="0">
            <a:spAutoFit/>
          </a:bodyPr>
          <a:lstStyle/>
          <a:p>
            <a:pPr algn="ctr">
              <a:lnSpc>
                <a:spcPts val="10753"/>
              </a:lnSpc>
            </a:pPr>
            <a:r>
              <a:rPr lang="en-US" sz="6400">
                <a:solidFill>
                  <a:srgbClr val="000000"/>
                </a:solidFill>
                <a:latin typeface="Arimo"/>
                <a:ea typeface="Arimo"/>
                <a:cs typeface="Arimo"/>
                <a:sym typeface="Arimo"/>
              </a:rPr>
              <a:t>1</a:t>
            </a:r>
          </a:p>
        </p:txBody>
      </p:sp>
      <p:sp>
        <p:nvSpPr>
          <p:cNvPr name="TextBox 31" id="31"/>
          <p:cNvSpPr txBox="true"/>
          <p:nvPr/>
        </p:nvSpPr>
        <p:spPr>
          <a:xfrm rot="0">
            <a:off x="7432234" y="6072639"/>
            <a:ext cx="472200" cy="1702787"/>
          </a:xfrm>
          <a:prstGeom prst="rect">
            <a:avLst/>
          </a:prstGeom>
        </p:spPr>
        <p:txBody>
          <a:bodyPr anchor="t" rtlCol="false" tIns="0" lIns="0" bIns="0" rIns="0">
            <a:spAutoFit/>
          </a:bodyPr>
          <a:lstStyle/>
          <a:p>
            <a:pPr algn="ctr">
              <a:lnSpc>
                <a:spcPts val="10753"/>
              </a:lnSpc>
            </a:pPr>
            <a:r>
              <a:rPr lang="en-US" sz="6400">
                <a:solidFill>
                  <a:srgbClr val="000000"/>
                </a:solidFill>
                <a:latin typeface="Arimo"/>
                <a:ea typeface="Arimo"/>
                <a:cs typeface="Arimo"/>
                <a:sym typeface="Arimo"/>
              </a:rPr>
              <a:t>1</a:t>
            </a:r>
          </a:p>
        </p:txBody>
      </p:sp>
      <p:sp>
        <p:nvSpPr>
          <p:cNvPr name="TextBox 32" id="32"/>
          <p:cNvSpPr txBox="true"/>
          <p:nvPr/>
        </p:nvSpPr>
        <p:spPr>
          <a:xfrm rot="0">
            <a:off x="8698134" y="6072639"/>
            <a:ext cx="472200" cy="1702787"/>
          </a:xfrm>
          <a:prstGeom prst="rect">
            <a:avLst/>
          </a:prstGeom>
        </p:spPr>
        <p:txBody>
          <a:bodyPr anchor="t" rtlCol="false" tIns="0" lIns="0" bIns="0" rIns="0">
            <a:spAutoFit/>
          </a:bodyPr>
          <a:lstStyle/>
          <a:p>
            <a:pPr algn="ctr">
              <a:lnSpc>
                <a:spcPts val="10753"/>
              </a:lnSpc>
            </a:pPr>
            <a:r>
              <a:rPr lang="en-US" sz="6400">
                <a:solidFill>
                  <a:srgbClr val="000000"/>
                </a:solidFill>
                <a:latin typeface="Arimo"/>
                <a:ea typeface="Arimo"/>
                <a:cs typeface="Arimo"/>
                <a:sym typeface="Arimo"/>
              </a:rPr>
              <a:t>1</a:t>
            </a:r>
          </a:p>
        </p:txBody>
      </p:sp>
      <p:sp>
        <p:nvSpPr>
          <p:cNvPr name="TextBox 33" id="33"/>
          <p:cNvSpPr txBox="true"/>
          <p:nvPr/>
        </p:nvSpPr>
        <p:spPr>
          <a:xfrm rot="0">
            <a:off x="9964061" y="6072639"/>
            <a:ext cx="472200" cy="1702787"/>
          </a:xfrm>
          <a:prstGeom prst="rect">
            <a:avLst/>
          </a:prstGeom>
        </p:spPr>
        <p:txBody>
          <a:bodyPr anchor="t" rtlCol="false" tIns="0" lIns="0" bIns="0" rIns="0">
            <a:spAutoFit/>
          </a:bodyPr>
          <a:lstStyle/>
          <a:p>
            <a:pPr algn="ctr">
              <a:lnSpc>
                <a:spcPts val="10753"/>
              </a:lnSpc>
            </a:pPr>
            <a:r>
              <a:rPr lang="en-US" sz="6400">
                <a:solidFill>
                  <a:srgbClr val="000000"/>
                </a:solidFill>
                <a:latin typeface="Arimo"/>
                <a:ea typeface="Arimo"/>
                <a:cs typeface="Arimo"/>
                <a:sym typeface="Arimo"/>
              </a:rPr>
              <a:t>1</a:t>
            </a:r>
          </a:p>
        </p:txBody>
      </p:sp>
      <p:sp>
        <p:nvSpPr>
          <p:cNvPr name="TextBox 34" id="34"/>
          <p:cNvSpPr txBox="true"/>
          <p:nvPr/>
        </p:nvSpPr>
        <p:spPr>
          <a:xfrm rot="0">
            <a:off x="4047476" y="5490468"/>
            <a:ext cx="7198800" cy="779680"/>
          </a:xfrm>
          <a:prstGeom prst="rect">
            <a:avLst/>
          </a:prstGeom>
        </p:spPr>
        <p:txBody>
          <a:bodyPr anchor="t" rtlCol="false" tIns="0" lIns="0" bIns="0" rIns="0">
            <a:spAutoFit/>
          </a:bodyPr>
          <a:lstStyle/>
          <a:p>
            <a:pPr algn="l">
              <a:lnSpc>
                <a:spcPts val="5039"/>
              </a:lnSpc>
            </a:pPr>
            <a:r>
              <a:rPr lang="en-US" sz="3000">
                <a:solidFill>
                  <a:srgbClr val="FF5757"/>
                </a:solidFill>
                <a:latin typeface="Montserrat"/>
                <a:ea typeface="Montserrat"/>
                <a:cs typeface="Montserrat"/>
                <a:sym typeface="Montserrat"/>
              </a:rPr>
              <a:t>Message (odd parity is used)</a:t>
            </a:r>
          </a:p>
        </p:txBody>
      </p:sp>
      <p:sp>
        <p:nvSpPr>
          <p:cNvPr name="TextBox 35" id="35"/>
          <p:cNvSpPr txBox="true"/>
          <p:nvPr/>
        </p:nvSpPr>
        <p:spPr>
          <a:xfrm rot="0">
            <a:off x="2368532" y="6076416"/>
            <a:ext cx="472200" cy="1702786"/>
          </a:xfrm>
          <a:prstGeom prst="rect">
            <a:avLst/>
          </a:prstGeom>
        </p:spPr>
        <p:txBody>
          <a:bodyPr anchor="t" rtlCol="false" tIns="0" lIns="0" bIns="0" rIns="0">
            <a:spAutoFit/>
          </a:bodyPr>
          <a:lstStyle/>
          <a:p>
            <a:pPr algn="ctr">
              <a:lnSpc>
                <a:spcPts val="10753"/>
              </a:lnSpc>
            </a:pPr>
            <a:r>
              <a:rPr lang="en-US" sz="6400">
                <a:solidFill>
                  <a:srgbClr val="FF5757"/>
                </a:solidFill>
                <a:latin typeface="Arimo"/>
                <a:ea typeface="Arimo"/>
                <a:cs typeface="Arimo"/>
                <a:sym typeface="Arimo"/>
              </a:rPr>
              <a:t>1</a:t>
            </a:r>
          </a:p>
        </p:txBody>
      </p:sp>
      <p:sp>
        <p:nvSpPr>
          <p:cNvPr name="TextBox 36" id="36"/>
          <p:cNvSpPr txBox="true"/>
          <p:nvPr/>
        </p:nvSpPr>
        <p:spPr>
          <a:xfrm rot="0">
            <a:off x="500794" y="963732"/>
            <a:ext cx="787800" cy="1980369"/>
          </a:xfrm>
          <a:prstGeom prst="rect">
            <a:avLst/>
          </a:prstGeom>
        </p:spPr>
        <p:txBody>
          <a:bodyPr anchor="t" rtlCol="false" tIns="0" lIns="0" bIns="0" rIns="0">
            <a:spAutoFit/>
          </a:bodyPr>
          <a:lstStyle/>
          <a:p>
            <a:pPr algn="l">
              <a:lnSpc>
                <a:spcPts val="12770"/>
              </a:lnSpc>
            </a:pPr>
            <a:r>
              <a:rPr lang="en-US" sz="7600">
                <a:solidFill>
                  <a:srgbClr val="0C7F99"/>
                </a:solidFill>
                <a:latin typeface="Montserrat"/>
                <a:ea typeface="Montserrat"/>
                <a:cs typeface="Montserrat"/>
                <a:sym typeface="Montserrat"/>
              </a:rPr>
              <a:t>1)</a:t>
            </a:r>
          </a:p>
        </p:txBody>
      </p:sp>
      <p:sp>
        <p:nvSpPr>
          <p:cNvPr name="TextBox 37" id="37"/>
          <p:cNvSpPr txBox="true"/>
          <p:nvPr/>
        </p:nvSpPr>
        <p:spPr>
          <a:xfrm rot="0">
            <a:off x="688508" y="5314536"/>
            <a:ext cx="918000" cy="1980369"/>
          </a:xfrm>
          <a:prstGeom prst="rect">
            <a:avLst/>
          </a:prstGeom>
        </p:spPr>
        <p:txBody>
          <a:bodyPr anchor="t" rtlCol="false" tIns="0" lIns="0" bIns="0" rIns="0">
            <a:spAutoFit/>
          </a:bodyPr>
          <a:lstStyle/>
          <a:p>
            <a:pPr algn="l">
              <a:lnSpc>
                <a:spcPts val="12770"/>
              </a:lnSpc>
            </a:pPr>
            <a:r>
              <a:rPr lang="en-US" sz="7600">
                <a:solidFill>
                  <a:srgbClr val="0C7F99"/>
                </a:solidFill>
                <a:latin typeface="Montserrat"/>
                <a:ea typeface="Montserrat"/>
                <a:cs typeface="Montserrat"/>
                <a:sym typeface="Montserrat"/>
              </a:rPr>
              <a:t>2)</a:t>
            </a:r>
          </a:p>
        </p:txBody>
      </p:sp>
      <p:sp>
        <p:nvSpPr>
          <p:cNvPr name="TextBox 38" id="38"/>
          <p:cNvSpPr txBox="true"/>
          <p:nvPr/>
        </p:nvSpPr>
        <p:spPr>
          <a:xfrm rot="0">
            <a:off x="11246060" y="6070749"/>
            <a:ext cx="472200" cy="1702787"/>
          </a:xfrm>
          <a:prstGeom prst="rect">
            <a:avLst/>
          </a:prstGeom>
        </p:spPr>
        <p:txBody>
          <a:bodyPr anchor="t" rtlCol="false" tIns="0" lIns="0" bIns="0" rIns="0">
            <a:spAutoFit/>
          </a:bodyPr>
          <a:lstStyle/>
          <a:p>
            <a:pPr algn="ctr">
              <a:lnSpc>
                <a:spcPts val="10753"/>
              </a:lnSpc>
            </a:pPr>
            <a:r>
              <a:rPr lang="en-US" sz="6400">
                <a:solidFill>
                  <a:srgbClr val="000000"/>
                </a:solidFill>
                <a:latin typeface="Arimo"/>
                <a:ea typeface="Arimo"/>
                <a:cs typeface="Arimo"/>
                <a:sym typeface="Arimo"/>
              </a:rPr>
              <a:t>1</a:t>
            </a:r>
          </a:p>
        </p:txBody>
      </p:sp>
      <p:grpSp>
        <p:nvGrpSpPr>
          <p:cNvPr name="Group 39" id="39"/>
          <p:cNvGrpSpPr/>
          <p:nvPr/>
        </p:nvGrpSpPr>
        <p:grpSpPr>
          <a:xfrm rot="0">
            <a:off x="2537237" y="167332"/>
            <a:ext cx="13213526" cy="9925515"/>
            <a:chOff x="0" y="0"/>
            <a:chExt cx="17618034" cy="13234020"/>
          </a:xfrm>
        </p:grpSpPr>
        <p:sp>
          <p:nvSpPr>
            <p:cNvPr name="Freeform 40" id="40"/>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4">
                <a:alphaModFix amt="9999"/>
              </a:blip>
              <a:stretch>
                <a:fillRect l="0" t="0" r="0" b="0"/>
              </a:stretch>
            </a:blipFill>
          </p:spPr>
        </p:sp>
        <p:sp>
          <p:nvSpPr>
            <p:cNvPr name="Freeform 41" id="41"/>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5">
                <a:alphaModFix amt="40000"/>
              </a:blip>
              <a:stretch>
                <a:fillRect l="0" t="0" r="0" b="0"/>
              </a:stretch>
            </a:blipFill>
          </p:spPr>
        </p:sp>
        <p:sp>
          <p:nvSpPr>
            <p:cNvPr name="TextBox 42" id="42"/>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6" tooltip="http://www.exampaperspractice.co.uk"/>
                </a:rPr>
                <a:t>www.exampaperspractice.co.uk</a:t>
              </a:r>
            </a:p>
          </p:txBody>
        </p:sp>
      </p:grpSp>
    </p:spTree>
  </p:cSld>
  <p:clrMapOvr>
    <a:masterClrMapping/>
  </p:clrMapOvr>
</p:sld>
</file>

<file path=ppt/slides/slide59.xml><?xml version="1.0" encoding="utf-8"?>
<p:sld xmlns:p="http://schemas.openxmlformats.org/presentationml/2006/main" xmlns:a="http://schemas.openxmlformats.org/drawingml/2006/main" xmlns:r="http://schemas.openxmlformats.org/officeDocument/2006/relationships">
  <p:cSld>
    <p:bg>
      <p:bgPr>
        <a:solidFill>
          <a:srgbClr val="AEF7FF"/>
        </a:solidFill>
      </p:bgPr>
    </p:bg>
    <p:spTree>
      <p:nvGrpSpPr>
        <p:cNvPr id="1" name=""/>
        <p:cNvGrpSpPr/>
        <p:nvPr/>
      </p:nvGrpSpPr>
      <p:grpSpPr>
        <a:xfrm>
          <a:off x="0" y="0"/>
          <a:ext cx="0" cy="0"/>
          <a:chOff x="0" y="0"/>
          <a:chExt cx="0" cy="0"/>
        </a:xfrm>
      </p:grpSpPr>
      <p:sp>
        <p:nvSpPr>
          <p:cNvPr name="TextBox 2" id="2"/>
          <p:cNvSpPr txBox="true"/>
          <p:nvPr/>
        </p:nvSpPr>
        <p:spPr>
          <a:xfrm rot="0">
            <a:off x="688508" y="158770"/>
            <a:ext cx="12610800" cy="1095363"/>
          </a:xfrm>
          <a:prstGeom prst="rect">
            <a:avLst/>
          </a:prstGeom>
        </p:spPr>
        <p:txBody>
          <a:bodyPr anchor="t" rtlCol="false" tIns="0" lIns="0" bIns="0" rIns="0">
            <a:spAutoFit/>
          </a:bodyPr>
          <a:lstStyle/>
          <a:p>
            <a:pPr algn="l">
              <a:lnSpc>
                <a:spcPts val="7057"/>
              </a:lnSpc>
            </a:pPr>
            <a:r>
              <a:rPr lang="en-US" sz="4200">
                <a:solidFill>
                  <a:srgbClr val="FF5757"/>
                </a:solidFill>
                <a:latin typeface="Montserrat"/>
                <a:ea typeface="Montserrat"/>
                <a:cs typeface="Montserrat"/>
                <a:sym typeface="Montserrat"/>
              </a:rPr>
              <a:t>Opps, there is a problem with parity check ...</a:t>
            </a:r>
          </a:p>
        </p:txBody>
      </p:sp>
      <p:sp>
        <p:nvSpPr>
          <p:cNvPr name="Freeform 3" id="3"/>
          <p:cNvSpPr/>
          <p:nvPr/>
        </p:nvSpPr>
        <p:spPr>
          <a:xfrm flipH="false" flipV="false" rot="0">
            <a:off x="1028700" y="4082840"/>
            <a:ext cx="5129908" cy="3462688"/>
          </a:xfrm>
          <a:custGeom>
            <a:avLst/>
            <a:gdLst/>
            <a:ahLst/>
            <a:cxnLst/>
            <a:rect r="r" b="b" t="t" l="l"/>
            <a:pathLst>
              <a:path h="3462688" w="5129908">
                <a:moveTo>
                  <a:pt x="0" y="0"/>
                </a:moveTo>
                <a:lnTo>
                  <a:pt x="5129908" y="0"/>
                </a:lnTo>
                <a:lnTo>
                  <a:pt x="5129908" y="3462688"/>
                </a:lnTo>
                <a:lnTo>
                  <a:pt x="0" y="3462688"/>
                </a:lnTo>
                <a:lnTo>
                  <a:pt x="0" y="0"/>
                </a:lnTo>
                <a:close/>
              </a:path>
            </a:pathLst>
          </a:custGeom>
          <a:blipFill>
            <a:blip r:embed="rId3"/>
            <a:stretch>
              <a:fillRect l="0" t="0" r="0" b="-31"/>
            </a:stretch>
          </a:blipFill>
        </p:spPr>
      </p:sp>
      <p:sp>
        <p:nvSpPr>
          <p:cNvPr name="Freeform 4" id="4"/>
          <p:cNvSpPr/>
          <p:nvPr/>
        </p:nvSpPr>
        <p:spPr>
          <a:xfrm flipH="false" flipV="false" rot="0">
            <a:off x="12129392" y="3926646"/>
            <a:ext cx="5129908" cy="3462689"/>
          </a:xfrm>
          <a:custGeom>
            <a:avLst/>
            <a:gdLst/>
            <a:ahLst/>
            <a:cxnLst/>
            <a:rect r="r" b="b" t="t" l="l"/>
            <a:pathLst>
              <a:path h="3462689" w="5129908">
                <a:moveTo>
                  <a:pt x="0" y="0"/>
                </a:moveTo>
                <a:lnTo>
                  <a:pt x="5129908" y="0"/>
                </a:lnTo>
                <a:lnTo>
                  <a:pt x="5129908" y="3462689"/>
                </a:lnTo>
                <a:lnTo>
                  <a:pt x="0" y="3462689"/>
                </a:lnTo>
                <a:lnTo>
                  <a:pt x="0" y="0"/>
                </a:lnTo>
                <a:close/>
              </a:path>
            </a:pathLst>
          </a:custGeom>
          <a:blipFill>
            <a:blip r:embed="rId3"/>
            <a:stretch>
              <a:fillRect l="0" t="0" r="0" b="-31"/>
            </a:stretch>
          </a:blipFill>
        </p:spPr>
      </p:sp>
      <p:sp>
        <p:nvSpPr>
          <p:cNvPr name="Freeform 5" id="5"/>
          <p:cNvSpPr/>
          <p:nvPr/>
        </p:nvSpPr>
        <p:spPr>
          <a:xfrm flipH="false" flipV="false" rot="0">
            <a:off x="3927742" y="2181141"/>
            <a:ext cx="1265926" cy="1265926"/>
          </a:xfrm>
          <a:custGeom>
            <a:avLst/>
            <a:gdLst/>
            <a:ahLst/>
            <a:cxnLst/>
            <a:rect r="r" b="b" t="t" l="l"/>
            <a:pathLst>
              <a:path h="1265926" w="1265926">
                <a:moveTo>
                  <a:pt x="0" y="0"/>
                </a:moveTo>
                <a:lnTo>
                  <a:pt x="1265927" y="0"/>
                </a:lnTo>
                <a:lnTo>
                  <a:pt x="1265927" y="1265927"/>
                </a:lnTo>
                <a:lnTo>
                  <a:pt x="0" y="1265927"/>
                </a:lnTo>
                <a:lnTo>
                  <a:pt x="0" y="0"/>
                </a:lnTo>
                <a:close/>
              </a:path>
            </a:pathLst>
          </a:custGeom>
          <a:blipFill>
            <a:blip r:embed="rId4"/>
            <a:stretch>
              <a:fillRect l="0" t="0" r="0" b="0"/>
            </a:stretch>
          </a:blipFill>
        </p:spPr>
      </p:sp>
      <p:sp>
        <p:nvSpPr>
          <p:cNvPr name="Freeform 6" id="6"/>
          <p:cNvSpPr/>
          <p:nvPr/>
        </p:nvSpPr>
        <p:spPr>
          <a:xfrm flipH="false" flipV="false" rot="0">
            <a:off x="5193670" y="2181141"/>
            <a:ext cx="1265926" cy="1265926"/>
          </a:xfrm>
          <a:custGeom>
            <a:avLst/>
            <a:gdLst/>
            <a:ahLst/>
            <a:cxnLst/>
            <a:rect r="r" b="b" t="t" l="l"/>
            <a:pathLst>
              <a:path h="1265926" w="1265926">
                <a:moveTo>
                  <a:pt x="0" y="0"/>
                </a:moveTo>
                <a:lnTo>
                  <a:pt x="1265927" y="0"/>
                </a:lnTo>
                <a:lnTo>
                  <a:pt x="1265927" y="1265927"/>
                </a:lnTo>
                <a:lnTo>
                  <a:pt x="0" y="1265927"/>
                </a:lnTo>
                <a:lnTo>
                  <a:pt x="0" y="0"/>
                </a:lnTo>
                <a:close/>
              </a:path>
            </a:pathLst>
          </a:custGeom>
          <a:blipFill>
            <a:blip r:embed="rId4"/>
            <a:stretch>
              <a:fillRect l="0" t="0" r="0" b="0"/>
            </a:stretch>
          </a:blipFill>
        </p:spPr>
      </p:sp>
      <p:sp>
        <p:nvSpPr>
          <p:cNvPr name="Freeform 7" id="7"/>
          <p:cNvSpPr/>
          <p:nvPr/>
        </p:nvSpPr>
        <p:spPr>
          <a:xfrm flipH="false" flipV="false" rot="0">
            <a:off x="6459596" y="2181141"/>
            <a:ext cx="1265926" cy="1265926"/>
          </a:xfrm>
          <a:custGeom>
            <a:avLst/>
            <a:gdLst/>
            <a:ahLst/>
            <a:cxnLst/>
            <a:rect r="r" b="b" t="t" l="l"/>
            <a:pathLst>
              <a:path h="1265926" w="1265926">
                <a:moveTo>
                  <a:pt x="0" y="0"/>
                </a:moveTo>
                <a:lnTo>
                  <a:pt x="1265926" y="0"/>
                </a:lnTo>
                <a:lnTo>
                  <a:pt x="1265926" y="1265927"/>
                </a:lnTo>
                <a:lnTo>
                  <a:pt x="0" y="1265927"/>
                </a:lnTo>
                <a:lnTo>
                  <a:pt x="0" y="0"/>
                </a:lnTo>
                <a:close/>
              </a:path>
            </a:pathLst>
          </a:custGeom>
          <a:blipFill>
            <a:blip r:embed="rId4"/>
            <a:stretch>
              <a:fillRect l="0" t="0" r="0" b="0"/>
            </a:stretch>
          </a:blipFill>
        </p:spPr>
      </p:sp>
      <p:sp>
        <p:nvSpPr>
          <p:cNvPr name="Freeform 8" id="8"/>
          <p:cNvSpPr/>
          <p:nvPr/>
        </p:nvSpPr>
        <p:spPr>
          <a:xfrm flipH="false" flipV="false" rot="0">
            <a:off x="7725520" y="2181141"/>
            <a:ext cx="1265926" cy="1265926"/>
          </a:xfrm>
          <a:custGeom>
            <a:avLst/>
            <a:gdLst/>
            <a:ahLst/>
            <a:cxnLst/>
            <a:rect r="r" b="b" t="t" l="l"/>
            <a:pathLst>
              <a:path h="1265926" w="1265926">
                <a:moveTo>
                  <a:pt x="0" y="0"/>
                </a:moveTo>
                <a:lnTo>
                  <a:pt x="1265927" y="0"/>
                </a:lnTo>
                <a:lnTo>
                  <a:pt x="1265927" y="1265927"/>
                </a:lnTo>
                <a:lnTo>
                  <a:pt x="0" y="1265927"/>
                </a:lnTo>
                <a:lnTo>
                  <a:pt x="0" y="0"/>
                </a:lnTo>
                <a:close/>
              </a:path>
            </a:pathLst>
          </a:custGeom>
          <a:blipFill>
            <a:blip r:embed="rId4"/>
            <a:stretch>
              <a:fillRect l="0" t="0" r="0" b="0"/>
            </a:stretch>
          </a:blipFill>
        </p:spPr>
      </p:sp>
      <p:sp>
        <p:nvSpPr>
          <p:cNvPr name="Freeform 9" id="9"/>
          <p:cNvSpPr/>
          <p:nvPr/>
        </p:nvSpPr>
        <p:spPr>
          <a:xfrm flipH="false" flipV="false" rot="0">
            <a:off x="8991447" y="2181141"/>
            <a:ext cx="1265926" cy="1265926"/>
          </a:xfrm>
          <a:custGeom>
            <a:avLst/>
            <a:gdLst/>
            <a:ahLst/>
            <a:cxnLst/>
            <a:rect r="r" b="b" t="t" l="l"/>
            <a:pathLst>
              <a:path h="1265926" w="1265926">
                <a:moveTo>
                  <a:pt x="0" y="0"/>
                </a:moveTo>
                <a:lnTo>
                  <a:pt x="1265927" y="0"/>
                </a:lnTo>
                <a:lnTo>
                  <a:pt x="1265927" y="1265927"/>
                </a:lnTo>
                <a:lnTo>
                  <a:pt x="0" y="1265927"/>
                </a:lnTo>
                <a:lnTo>
                  <a:pt x="0" y="0"/>
                </a:lnTo>
                <a:close/>
              </a:path>
            </a:pathLst>
          </a:custGeom>
          <a:blipFill>
            <a:blip r:embed="rId4"/>
            <a:stretch>
              <a:fillRect l="0" t="0" r="0" b="0"/>
            </a:stretch>
          </a:blipFill>
        </p:spPr>
      </p:sp>
      <p:sp>
        <p:nvSpPr>
          <p:cNvPr name="Freeform 10" id="10"/>
          <p:cNvSpPr/>
          <p:nvPr/>
        </p:nvSpPr>
        <p:spPr>
          <a:xfrm flipH="false" flipV="false" rot="0">
            <a:off x="10257374" y="2181141"/>
            <a:ext cx="1265927" cy="1265926"/>
          </a:xfrm>
          <a:custGeom>
            <a:avLst/>
            <a:gdLst/>
            <a:ahLst/>
            <a:cxnLst/>
            <a:rect r="r" b="b" t="t" l="l"/>
            <a:pathLst>
              <a:path h="1265926" w="1265927">
                <a:moveTo>
                  <a:pt x="0" y="0"/>
                </a:moveTo>
                <a:lnTo>
                  <a:pt x="1265926" y="0"/>
                </a:lnTo>
                <a:lnTo>
                  <a:pt x="1265926" y="1265927"/>
                </a:lnTo>
                <a:lnTo>
                  <a:pt x="0" y="1265927"/>
                </a:lnTo>
                <a:lnTo>
                  <a:pt x="0" y="0"/>
                </a:lnTo>
                <a:close/>
              </a:path>
            </a:pathLst>
          </a:custGeom>
          <a:blipFill>
            <a:blip r:embed="rId4"/>
            <a:stretch>
              <a:fillRect l="0" t="0" r="0" b="0"/>
            </a:stretch>
          </a:blipFill>
        </p:spPr>
      </p:sp>
      <p:sp>
        <p:nvSpPr>
          <p:cNvPr name="Freeform 11" id="11"/>
          <p:cNvSpPr/>
          <p:nvPr/>
        </p:nvSpPr>
        <p:spPr>
          <a:xfrm flipH="false" flipV="false" rot="0">
            <a:off x="11523297" y="2181141"/>
            <a:ext cx="1265927" cy="1265926"/>
          </a:xfrm>
          <a:custGeom>
            <a:avLst/>
            <a:gdLst/>
            <a:ahLst/>
            <a:cxnLst/>
            <a:rect r="r" b="b" t="t" l="l"/>
            <a:pathLst>
              <a:path h="1265926" w="1265927">
                <a:moveTo>
                  <a:pt x="0" y="0"/>
                </a:moveTo>
                <a:lnTo>
                  <a:pt x="1265927" y="0"/>
                </a:lnTo>
                <a:lnTo>
                  <a:pt x="1265927" y="1265927"/>
                </a:lnTo>
                <a:lnTo>
                  <a:pt x="0" y="1265927"/>
                </a:lnTo>
                <a:lnTo>
                  <a:pt x="0" y="0"/>
                </a:lnTo>
                <a:close/>
              </a:path>
            </a:pathLst>
          </a:custGeom>
          <a:blipFill>
            <a:blip r:embed="rId4"/>
            <a:stretch>
              <a:fillRect l="0" t="0" r="0" b="0"/>
            </a:stretch>
          </a:blipFill>
        </p:spPr>
      </p:sp>
      <p:sp>
        <p:nvSpPr>
          <p:cNvPr name="Freeform 12" id="12"/>
          <p:cNvSpPr/>
          <p:nvPr/>
        </p:nvSpPr>
        <p:spPr>
          <a:xfrm flipH="false" flipV="false" rot="0">
            <a:off x="12789224" y="2181141"/>
            <a:ext cx="1265926" cy="1265926"/>
          </a:xfrm>
          <a:custGeom>
            <a:avLst/>
            <a:gdLst/>
            <a:ahLst/>
            <a:cxnLst/>
            <a:rect r="r" b="b" t="t" l="l"/>
            <a:pathLst>
              <a:path h="1265926" w="1265926">
                <a:moveTo>
                  <a:pt x="0" y="0"/>
                </a:moveTo>
                <a:lnTo>
                  <a:pt x="1265926" y="0"/>
                </a:lnTo>
                <a:lnTo>
                  <a:pt x="1265926" y="1265927"/>
                </a:lnTo>
                <a:lnTo>
                  <a:pt x="0" y="1265927"/>
                </a:lnTo>
                <a:lnTo>
                  <a:pt x="0" y="0"/>
                </a:lnTo>
                <a:close/>
              </a:path>
            </a:pathLst>
          </a:custGeom>
          <a:blipFill>
            <a:blip r:embed="rId4"/>
            <a:stretch>
              <a:fillRect l="0" t="0" r="0" b="0"/>
            </a:stretch>
          </a:blipFill>
        </p:spPr>
      </p:sp>
      <p:sp>
        <p:nvSpPr>
          <p:cNvPr name="Freeform 13" id="13"/>
          <p:cNvSpPr/>
          <p:nvPr/>
        </p:nvSpPr>
        <p:spPr>
          <a:xfrm flipH="false" flipV="false" rot="0">
            <a:off x="7092560" y="4762270"/>
            <a:ext cx="4374002" cy="1388747"/>
          </a:xfrm>
          <a:custGeom>
            <a:avLst/>
            <a:gdLst/>
            <a:ahLst/>
            <a:cxnLst/>
            <a:rect r="r" b="b" t="t" l="l"/>
            <a:pathLst>
              <a:path h="1388747" w="4374002">
                <a:moveTo>
                  <a:pt x="0" y="0"/>
                </a:moveTo>
                <a:lnTo>
                  <a:pt x="4374001" y="0"/>
                </a:lnTo>
                <a:lnTo>
                  <a:pt x="4374001" y="1388747"/>
                </a:lnTo>
                <a:lnTo>
                  <a:pt x="0" y="1388747"/>
                </a:lnTo>
                <a:lnTo>
                  <a:pt x="0" y="0"/>
                </a:lnTo>
                <a:close/>
              </a:path>
            </a:pathLst>
          </a:custGeom>
          <a:blipFill>
            <a:blip r:embed="rId5"/>
            <a:stretch>
              <a:fillRect l="0" t="0" r="-60" b="0"/>
            </a:stretch>
          </a:blipFill>
        </p:spPr>
      </p:sp>
      <p:sp>
        <p:nvSpPr>
          <p:cNvPr name="TextBox 14" id="14"/>
          <p:cNvSpPr txBox="true"/>
          <p:nvPr/>
        </p:nvSpPr>
        <p:spPr>
          <a:xfrm rot="0">
            <a:off x="5590640" y="1883118"/>
            <a:ext cx="472200" cy="1702787"/>
          </a:xfrm>
          <a:prstGeom prst="rect">
            <a:avLst/>
          </a:prstGeom>
        </p:spPr>
        <p:txBody>
          <a:bodyPr anchor="t" rtlCol="false" tIns="0" lIns="0" bIns="0" rIns="0">
            <a:spAutoFit/>
          </a:bodyPr>
          <a:lstStyle/>
          <a:p>
            <a:pPr algn="ctr">
              <a:lnSpc>
                <a:spcPts val="10753"/>
              </a:lnSpc>
            </a:pPr>
            <a:r>
              <a:rPr lang="en-US" sz="6400">
                <a:solidFill>
                  <a:srgbClr val="000000"/>
                </a:solidFill>
                <a:latin typeface="Arimo"/>
                <a:ea typeface="Arimo"/>
                <a:cs typeface="Arimo"/>
                <a:sym typeface="Arimo"/>
              </a:rPr>
              <a:t>1</a:t>
            </a:r>
          </a:p>
        </p:txBody>
      </p:sp>
      <p:sp>
        <p:nvSpPr>
          <p:cNvPr name="TextBox 15" id="15"/>
          <p:cNvSpPr txBox="true"/>
          <p:nvPr/>
        </p:nvSpPr>
        <p:spPr>
          <a:xfrm rot="0">
            <a:off x="6856565" y="1883118"/>
            <a:ext cx="472200" cy="1702787"/>
          </a:xfrm>
          <a:prstGeom prst="rect">
            <a:avLst/>
          </a:prstGeom>
        </p:spPr>
        <p:txBody>
          <a:bodyPr anchor="t" rtlCol="false" tIns="0" lIns="0" bIns="0" rIns="0">
            <a:spAutoFit/>
          </a:bodyPr>
          <a:lstStyle/>
          <a:p>
            <a:pPr algn="ctr">
              <a:lnSpc>
                <a:spcPts val="10753"/>
              </a:lnSpc>
            </a:pPr>
            <a:r>
              <a:rPr lang="en-US" sz="6400">
                <a:solidFill>
                  <a:srgbClr val="000000"/>
                </a:solidFill>
                <a:latin typeface="Arimo"/>
                <a:ea typeface="Arimo"/>
                <a:cs typeface="Arimo"/>
                <a:sym typeface="Arimo"/>
              </a:rPr>
              <a:t>0</a:t>
            </a:r>
          </a:p>
        </p:txBody>
      </p:sp>
      <p:sp>
        <p:nvSpPr>
          <p:cNvPr name="TextBox 16" id="16"/>
          <p:cNvSpPr txBox="true"/>
          <p:nvPr/>
        </p:nvSpPr>
        <p:spPr>
          <a:xfrm rot="0">
            <a:off x="8122490" y="1883118"/>
            <a:ext cx="472200" cy="1702787"/>
          </a:xfrm>
          <a:prstGeom prst="rect">
            <a:avLst/>
          </a:prstGeom>
        </p:spPr>
        <p:txBody>
          <a:bodyPr anchor="t" rtlCol="false" tIns="0" lIns="0" bIns="0" rIns="0">
            <a:spAutoFit/>
          </a:bodyPr>
          <a:lstStyle/>
          <a:p>
            <a:pPr algn="ctr">
              <a:lnSpc>
                <a:spcPts val="10753"/>
              </a:lnSpc>
            </a:pPr>
            <a:r>
              <a:rPr lang="en-US" sz="6400">
                <a:solidFill>
                  <a:srgbClr val="000000"/>
                </a:solidFill>
                <a:latin typeface="Arimo"/>
                <a:ea typeface="Arimo"/>
                <a:cs typeface="Arimo"/>
                <a:sym typeface="Arimo"/>
              </a:rPr>
              <a:t>1</a:t>
            </a:r>
          </a:p>
        </p:txBody>
      </p:sp>
      <p:sp>
        <p:nvSpPr>
          <p:cNvPr name="TextBox 17" id="17"/>
          <p:cNvSpPr txBox="true"/>
          <p:nvPr/>
        </p:nvSpPr>
        <p:spPr>
          <a:xfrm rot="0">
            <a:off x="9388442" y="1883118"/>
            <a:ext cx="472200" cy="1702787"/>
          </a:xfrm>
          <a:prstGeom prst="rect">
            <a:avLst/>
          </a:prstGeom>
        </p:spPr>
        <p:txBody>
          <a:bodyPr anchor="t" rtlCol="false" tIns="0" lIns="0" bIns="0" rIns="0">
            <a:spAutoFit/>
          </a:bodyPr>
          <a:lstStyle/>
          <a:p>
            <a:pPr algn="ctr">
              <a:lnSpc>
                <a:spcPts val="10753"/>
              </a:lnSpc>
            </a:pPr>
            <a:r>
              <a:rPr lang="en-US" sz="6400">
                <a:solidFill>
                  <a:srgbClr val="000000"/>
                </a:solidFill>
                <a:latin typeface="Arimo"/>
                <a:ea typeface="Arimo"/>
                <a:cs typeface="Arimo"/>
                <a:sym typeface="Arimo"/>
              </a:rPr>
              <a:t>1</a:t>
            </a:r>
          </a:p>
        </p:txBody>
      </p:sp>
      <p:sp>
        <p:nvSpPr>
          <p:cNvPr name="TextBox 18" id="18"/>
          <p:cNvSpPr txBox="true"/>
          <p:nvPr/>
        </p:nvSpPr>
        <p:spPr>
          <a:xfrm rot="0">
            <a:off x="10654342" y="1883118"/>
            <a:ext cx="472200" cy="1702787"/>
          </a:xfrm>
          <a:prstGeom prst="rect">
            <a:avLst/>
          </a:prstGeom>
        </p:spPr>
        <p:txBody>
          <a:bodyPr anchor="t" rtlCol="false" tIns="0" lIns="0" bIns="0" rIns="0">
            <a:spAutoFit/>
          </a:bodyPr>
          <a:lstStyle/>
          <a:p>
            <a:pPr algn="ctr">
              <a:lnSpc>
                <a:spcPts val="10753"/>
              </a:lnSpc>
            </a:pPr>
            <a:r>
              <a:rPr lang="en-US" sz="6400">
                <a:solidFill>
                  <a:srgbClr val="000000"/>
                </a:solidFill>
                <a:latin typeface="Arimo"/>
                <a:ea typeface="Arimo"/>
                <a:cs typeface="Arimo"/>
                <a:sym typeface="Arimo"/>
              </a:rPr>
              <a:t>1</a:t>
            </a:r>
          </a:p>
        </p:txBody>
      </p:sp>
      <p:sp>
        <p:nvSpPr>
          <p:cNvPr name="TextBox 19" id="19"/>
          <p:cNvSpPr txBox="true"/>
          <p:nvPr/>
        </p:nvSpPr>
        <p:spPr>
          <a:xfrm rot="0">
            <a:off x="11920268" y="1883118"/>
            <a:ext cx="472200" cy="1702787"/>
          </a:xfrm>
          <a:prstGeom prst="rect">
            <a:avLst/>
          </a:prstGeom>
        </p:spPr>
        <p:txBody>
          <a:bodyPr anchor="t" rtlCol="false" tIns="0" lIns="0" bIns="0" rIns="0">
            <a:spAutoFit/>
          </a:bodyPr>
          <a:lstStyle/>
          <a:p>
            <a:pPr algn="ctr">
              <a:lnSpc>
                <a:spcPts val="10753"/>
              </a:lnSpc>
            </a:pPr>
            <a:r>
              <a:rPr lang="en-US" sz="6400">
                <a:solidFill>
                  <a:srgbClr val="000000"/>
                </a:solidFill>
                <a:latin typeface="Arimo"/>
                <a:ea typeface="Arimo"/>
                <a:cs typeface="Arimo"/>
                <a:sym typeface="Arimo"/>
              </a:rPr>
              <a:t>0</a:t>
            </a:r>
          </a:p>
        </p:txBody>
      </p:sp>
      <p:sp>
        <p:nvSpPr>
          <p:cNvPr name="TextBox 20" id="20"/>
          <p:cNvSpPr txBox="true"/>
          <p:nvPr/>
        </p:nvSpPr>
        <p:spPr>
          <a:xfrm rot="0">
            <a:off x="13186194" y="1883118"/>
            <a:ext cx="472200" cy="1702787"/>
          </a:xfrm>
          <a:prstGeom prst="rect">
            <a:avLst/>
          </a:prstGeom>
        </p:spPr>
        <p:txBody>
          <a:bodyPr anchor="t" rtlCol="false" tIns="0" lIns="0" bIns="0" rIns="0">
            <a:spAutoFit/>
          </a:bodyPr>
          <a:lstStyle/>
          <a:p>
            <a:pPr algn="ctr">
              <a:lnSpc>
                <a:spcPts val="10753"/>
              </a:lnSpc>
            </a:pPr>
            <a:r>
              <a:rPr lang="en-US" sz="6400">
                <a:solidFill>
                  <a:srgbClr val="000000"/>
                </a:solidFill>
                <a:latin typeface="Arimo"/>
                <a:ea typeface="Arimo"/>
                <a:cs typeface="Arimo"/>
                <a:sym typeface="Arimo"/>
              </a:rPr>
              <a:t>0</a:t>
            </a:r>
          </a:p>
        </p:txBody>
      </p:sp>
      <p:sp>
        <p:nvSpPr>
          <p:cNvPr name="TextBox 21" id="21"/>
          <p:cNvSpPr txBox="true"/>
          <p:nvPr/>
        </p:nvSpPr>
        <p:spPr>
          <a:xfrm rot="0">
            <a:off x="8072908" y="1299058"/>
            <a:ext cx="1787400" cy="779681"/>
          </a:xfrm>
          <a:prstGeom prst="rect">
            <a:avLst/>
          </a:prstGeom>
        </p:spPr>
        <p:txBody>
          <a:bodyPr anchor="t" rtlCol="false" tIns="0" lIns="0" bIns="0" rIns="0">
            <a:spAutoFit/>
          </a:bodyPr>
          <a:lstStyle/>
          <a:p>
            <a:pPr algn="l">
              <a:lnSpc>
                <a:spcPts val="5039"/>
              </a:lnSpc>
            </a:pPr>
            <a:r>
              <a:rPr lang="en-US" sz="3000">
                <a:solidFill>
                  <a:srgbClr val="FF5757"/>
                </a:solidFill>
                <a:latin typeface="Montserrat"/>
                <a:ea typeface="Montserrat"/>
                <a:cs typeface="Montserrat"/>
                <a:sym typeface="Montserrat"/>
              </a:rPr>
              <a:t>Message</a:t>
            </a:r>
          </a:p>
        </p:txBody>
      </p:sp>
      <p:sp>
        <p:nvSpPr>
          <p:cNvPr name="TextBox 22" id="22"/>
          <p:cNvSpPr txBox="true"/>
          <p:nvPr/>
        </p:nvSpPr>
        <p:spPr>
          <a:xfrm rot="0">
            <a:off x="4324740" y="1883118"/>
            <a:ext cx="472200" cy="1702787"/>
          </a:xfrm>
          <a:prstGeom prst="rect">
            <a:avLst/>
          </a:prstGeom>
        </p:spPr>
        <p:txBody>
          <a:bodyPr anchor="t" rtlCol="false" tIns="0" lIns="0" bIns="0" rIns="0">
            <a:spAutoFit/>
          </a:bodyPr>
          <a:lstStyle/>
          <a:p>
            <a:pPr algn="ctr">
              <a:lnSpc>
                <a:spcPts val="10753"/>
              </a:lnSpc>
            </a:pPr>
            <a:r>
              <a:rPr lang="en-US" sz="6400">
                <a:solidFill>
                  <a:srgbClr val="FF5757"/>
                </a:solidFill>
                <a:latin typeface="Arimo"/>
                <a:ea typeface="Arimo"/>
                <a:cs typeface="Arimo"/>
                <a:sym typeface="Arimo"/>
              </a:rPr>
              <a:t>0</a:t>
            </a:r>
          </a:p>
        </p:txBody>
      </p:sp>
      <p:sp>
        <p:nvSpPr>
          <p:cNvPr name="TextBox 23" id="23"/>
          <p:cNvSpPr txBox="true"/>
          <p:nvPr/>
        </p:nvSpPr>
        <p:spPr>
          <a:xfrm rot="0">
            <a:off x="8013632" y="5467492"/>
            <a:ext cx="2877000" cy="1426011"/>
          </a:xfrm>
          <a:prstGeom prst="rect">
            <a:avLst/>
          </a:prstGeom>
        </p:spPr>
        <p:txBody>
          <a:bodyPr anchor="t" rtlCol="false" tIns="0" lIns="0" bIns="0" rIns="0">
            <a:spAutoFit/>
          </a:bodyPr>
          <a:lstStyle/>
          <a:p>
            <a:pPr algn="l">
              <a:lnSpc>
                <a:spcPts val="5040"/>
              </a:lnSpc>
            </a:pPr>
            <a:r>
              <a:rPr lang="en-US" sz="3000">
                <a:solidFill>
                  <a:srgbClr val="FF5757"/>
                </a:solidFill>
                <a:latin typeface="Montserrat"/>
                <a:ea typeface="Montserrat"/>
                <a:cs typeface="Montserrat"/>
                <a:sym typeface="Montserrat"/>
              </a:rPr>
              <a:t>Even parity</a:t>
            </a:r>
          </a:p>
          <a:p>
            <a:pPr algn="l">
              <a:lnSpc>
                <a:spcPts val="5040"/>
              </a:lnSpc>
            </a:pPr>
            <a:r>
              <a:rPr lang="en-US" sz="3000">
                <a:solidFill>
                  <a:srgbClr val="FF5757"/>
                </a:solidFill>
                <a:latin typeface="Montserrat"/>
                <a:ea typeface="Montserrat"/>
                <a:cs typeface="Montserrat"/>
                <a:sym typeface="Montserrat"/>
              </a:rPr>
              <a:t> is used</a:t>
            </a:r>
          </a:p>
        </p:txBody>
      </p:sp>
      <p:grpSp>
        <p:nvGrpSpPr>
          <p:cNvPr name="Group 24" id="24"/>
          <p:cNvGrpSpPr/>
          <p:nvPr/>
        </p:nvGrpSpPr>
        <p:grpSpPr>
          <a:xfrm rot="0">
            <a:off x="2537237" y="167332"/>
            <a:ext cx="13213526" cy="9925515"/>
            <a:chOff x="0" y="0"/>
            <a:chExt cx="17618034" cy="13234020"/>
          </a:xfrm>
        </p:grpSpPr>
        <p:sp>
          <p:nvSpPr>
            <p:cNvPr name="Freeform 25" id="25"/>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6">
                <a:alphaModFix amt="9999"/>
              </a:blip>
              <a:stretch>
                <a:fillRect l="0" t="0" r="0" b="0"/>
              </a:stretch>
            </a:blipFill>
          </p:spPr>
        </p:sp>
        <p:sp>
          <p:nvSpPr>
            <p:cNvPr name="Freeform 26" id="26"/>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7">
                <a:alphaModFix amt="40000"/>
              </a:blip>
              <a:stretch>
                <a:fillRect l="0" t="0" r="0" b="0"/>
              </a:stretch>
            </a:blipFill>
          </p:spPr>
        </p:sp>
        <p:sp>
          <p:nvSpPr>
            <p:cNvPr name="TextBox 27" id="27"/>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F4F8F3"/>
        </a:solidFill>
      </p:bgPr>
    </p:bg>
    <p:spTree>
      <p:nvGrpSpPr>
        <p:cNvPr id="1" name=""/>
        <p:cNvGrpSpPr/>
        <p:nvPr/>
      </p:nvGrpSpPr>
      <p:grpSpPr>
        <a:xfrm>
          <a:off x="0" y="0"/>
          <a:ext cx="0" cy="0"/>
          <a:chOff x="0" y="0"/>
          <a:chExt cx="0" cy="0"/>
        </a:xfrm>
      </p:grpSpPr>
      <p:sp>
        <p:nvSpPr>
          <p:cNvPr name="TextBox 2" id="2"/>
          <p:cNvSpPr txBox="true"/>
          <p:nvPr/>
        </p:nvSpPr>
        <p:spPr>
          <a:xfrm rot="0">
            <a:off x="804896" y="104980"/>
            <a:ext cx="9135600" cy="1683736"/>
          </a:xfrm>
          <a:prstGeom prst="rect">
            <a:avLst/>
          </a:prstGeom>
        </p:spPr>
        <p:txBody>
          <a:bodyPr anchor="t" rtlCol="false" tIns="0" lIns="0" bIns="0" rIns="0">
            <a:spAutoFit/>
          </a:bodyPr>
          <a:lstStyle/>
          <a:p>
            <a:pPr algn="ctr">
              <a:lnSpc>
                <a:spcPts val="10752"/>
              </a:lnSpc>
            </a:pPr>
            <a:r>
              <a:rPr lang="en-US" sz="6400">
                <a:solidFill>
                  <a:srgbClr val="000000"/>
                </a:solidFill>
                <a:latin typeface="Abhaya Libre"/>
                <a:ea typeface="Abhaya Libre"/>
                <a:cs typeface="Abhaya Libre"/>
                <a:sym typeface="Abhaya Libre"/>
              </a:rPr>
              <a:t>Packet Switching (Payload)</a:t>
            </a:r>
          </a:p>
        </p:txBody>
      </p:sp>
      <p:sp>
        <p:nvSpPr>
          <p:cNvPr name="TextBox 3" id="3"/>
          <p:cNvSpPr txBox="true"/>
          <p:nvPr/>
        </p:nvSpPr>
        <p:spPr>
          <a:xfrm rot="0">
            <a:off x="804896" y="1462921"/>
            <a:ext cx="16230600" cy="7917894"/>
          </a:xfrm>
          <a:prstGeom prst="rect">
            <a:avLst/>
          </a:prstGeom>
        </p:spPr>
        <p:txBody>
          <a:bodyPr anchor="t" rtlCol="false" tIns="0" lIns="0" bIns="0" rIns="0">
            <a:spAutoFit/>
          </a:bodyPr>
          <a:lstStyle/>
          <a:p>
            <a:pPr algn="l" marL="1108698" indent="-369566" lvl="2">
              <a:lnSpc>
                <a:spcPts val="6048"/>
              </a:lnSpc>
              <a:buFont typeface="Arial"/>
              <a:buChar char="⚬"/>
            </a:pPr>
            <a:r>
              <a:rPr lang="en-US" sz="3600">
                <a:solidFill>
                  <a:srgbClr val="000000"/>
                </a:solidFill>
                <a:latin typeface="Montserrat"/>
                <a:ea typeface="Montserrat"/>
                <a:cs typeface="Montserrat"/>
                <a:sym typeface="Montserrat"/>
              </a:rPr>
              <a:t>Packet switching is a </a:t>
            </a:r>
            <a:r>
              <a:rPr lang="en-US" b="true" sz="3600" u="sng">
                <a:solidFill>
                  <a:srgbClr val="000000"/>
                </a:solidFill>
                <a:latin typeface="Montserrat Bold"/>
                <a:ea typeface="Montserrat Bold"/>
                <a:cs typeface="Montserrat Bold"/>
                <a:sym typeface="Montserrat Bold"/>
              </a:rPr>
              <a:t>data transmission method </a:t>
            </a:r>
            <a:r>
              <a:rPr lang="en-US" sz="3600">
                <a:solidFill>
                  <a:srgbClr val="000000"/>
                </a:solidFill>
                <a:latin typeface="Montserrat"/>
                <a:ea typeface="Montserrat"/>
                <a:cs typeface="Montserrat"/>
                <a:sym typeface="Montserrat"/>
              </a:rPr>
              <a:t>where a message is divided into multiple packets. </a:t>
            </a:r>
          </a:p>
          <a:p>
            <a:pPr algn="l" marL="1108698" indent="-369566" lvl="2">
              <a:lnSpc>
                <a:spcPts val="6048"/>
              </a:lnSpc>
              <a:buFont typeface="Arial"/>
              <a:buChar char="⚬"/>
            </a:pPr>
            <a:r>
              <a:rPr lang="en-US" sz="3600">
                <a:solidFill>
                  <a:srgbClr val="000000"/>
                </a:solidFill>
                <a:latin typeface="Montserrat"/>
                <a:ea typeface="Montserrat"/>
                <a:cs typeface="Montserrat"/>
                <a:sym typeface="Montserrat"/>
              </a:rPr>
              <a:t>Each packet can be transmitted </a:t>
            </a:r>
            <a:r>
              <a:rPr lang="en-US" b="true" sz="3600" u="sng">
                <a:solidFill>
                  <a:srgbClr val="000000"/>
                </a:solidFill>
                <a:latin typeface="Montserrat Bold"/>
                <a:ea typeface="Montserrat Bold"/>
                <a:cs typeface="Montserrat Bold"/>
                <a:sym typeface="Montserrat Bold"/>
              </a:rPr>
              <a:t>independently</a:t>
            </a:r>
            <a:r>
              <a:rPr lang="en-US" sz="3600">
                <a:solidFill>
                  <a:srgbClr val="000000"/>
                </a:solidFill>
                <a:latin typeface="Montserrat"/>
                <a:ea typeface="Montserrat"/>
                <a:cs typeface="Montserrat"/>
                <a:sym typeface="Montserrat"/>
              </a:rPr>
              <a:t> from the start point to the endpoint. </a:t>
            </a:r>
          </a:p>
          <a:p>
            <a:pPr algn="l" marL="1108698" indent="-369566" lvl="2">
              <a:lnSpc>
                <a:spcPts val="6048"/>
              </a:lnSpc>
              <a:buFont typeface="Arial"/>
              <a:buChar char="⚬"/>
            </a:pPr>
            <a:r>
              <a:rPr lang="en-US" sz="3600">
                <a:solidFill>
                  <a:srgbClr val="000000"/>
                </a:solidFill>
                <a:latin typeface="Montserrat"/>
                <a:ea typeface="Montserrat"/>
                <a:cs typeface="Montserrat"/>
                <a:sym typeface="Montserrat"/>
              </a:rPr>
              <a:t>Upon reaching the destination, the packets must be </a:t>
            </a:r>
            <a:r>
              <a:rPr lang="en-US" b="true" sz="3600" u="sng">
                <a:solidFill>
                  <a:srgbClr val="000000"/>
                </a:solidFill>
                <a:latin typeface="Montserrat Bold"/>
                <a:ea typeface="Montserrat Bold"/>
                <a:cs typeface="Montserrat Bold"/>
                <a:sym typeface="Montserrat Bold"/>
              </a:rPr>
              <a:t>reassembled</a:t>
            </a:r>
            <a:r>
              <a:rPr lang="en-US" sz="3600">
                <a:solidFill>
                  <a:srgbClr val="000000"/>
                </a:solidFill>
                <a:latin typeface="Montserrat"/>
                <a:ea typeface="Montserrat"/>
                <a:cs typeface="Montserrat"/>
                <a:sym typeface="Montserrat"/>
              </a:rPr>
              <a:t> in the correct sequence. </a:t>
            </a:r>
          </a:p>
          <a:p>
            <a:pPr algn="l" marL="1108698" indent="-369566" lvl="2">
              <a:lnSpc>
                <a:spcPts val="6048"/>
              </a:lnSpc>
              <a:buFont typeface="Arial"/>
              <a:buChar char="⚬"/>
            </a:pPr>
            <a:r>
              <a:rPr lang="en-US" sz="3600">
                <a:solidFill>
                  <a:srgbClr val="000000"/>
                </a:solidFill>
                <a:latin typeface="Montserrat"/>
                <a:ea typeface="Montserrat"/>
                <a:cs typeface="Montserrat"/>
                <a:sym typeface="Montserrat"/>
              </a:rPr>
              <a:t>During transmission, nodes containing </a:t>
            </a:r>
            <a:r>
              <a:rPr lang="en-US" b="true" sz="3600" u="sng">
                <a:solidFill>
                  <a:srgbClr val="000000"/>
                </a:solidFill>
                <a:latin typeface="Montserrat Bold"/>
                <a:ea typeface="Montserrat Bold"/>
                <a:cs typeface="Montserrat Bold"/>
                <a:sym typeface="Montserrat Bold"/>
              </a:rPr>
              <a:t>routers</a:t>
            </a:r>
            <a:r>
              <a:rPr lang="en-US" sz="3600">
                <a:solidFill>
                  <a:srgbClr val="000000"/>
                </a:solidFill>
                <a:latin typeface="Montserrat"/>
                <a:ea typeface="Montserrat"/>
                <a:cs typeface="Montserrat"/>
                <a:sym typeface="Montserrat"/>
              </a:rPr>
              <a:t> are encountered at various stages. Each router decides the </a:t>
            </a:r>
            <a:r>
              <a:rPr lang="en-US" b="true" sz="3600" u="sng">
                <a:solidFill>
                  <a:srgbClr val="000000"/>
                </a:solidFill>
                <a:latin typeface="Montserrat Bold"/>
                <a:ea typeface="Montserrat Bold"/>
                <a:cs typeface="Montserrat Bold"/>
                <a:sym typeface="Montserrat Bold"/>
              </a:rPr>
              <a:t>route</a:t>
            </a:r>
            <a:r>
              <a:rPr lang="en-US" sz="3600">
                <a:solidFill>
                  <a:srgbClr val="000000"/>
                </a:solidFill>
                <a:latin typeface="Montserrat"/>
                <a:ea typeface="Montserrat"/>
                <a:cs typeface="Montserrat"/>
                <a:sym typeface="Montserrat"/>
              </a:rPr>
              <a:t> each packet should take to reach its destination, using the destination IP address as part of this routing process.</a:t>
            </a:r>
          </a:p>
        </p:txBody>
      </p:sp>
      <p:grpSp>
        <p:nvGrpSpPr>
          <p:cNvPr name="Group 4" id="4"/>
          <p:cNvGrpSpPr/>
          <p:nvPr/>
        </p:nvGrpSpPr>
        <p:grpSpPr>
          <a:xfrm rot="0">
            <a:off x="2537237" y="167332"/>
            <a:ext cx="13213526" cy="9925515"/>
            <a:chOff x="0" y="0"/>
            <a:chExt cx="17618034" cy="13234020"/>
          </a:xfrm>
        </p:grpSpPr>
        <p:sp>
          <p:nvSpPr>
            <p:cNvPr name="Freeform 5" id="5"/>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Freeform 6" id="6"/>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4">
                <a:alphaModFix amt="70000"/>
              </a:blip>
              <a:stretch>
                <a:fillRect l="0" t="0" r="0" b="0"/>
              </a:stretch>
            </a:blipFill>
          </p:spPr>
        </p:sp>
        <p:sp>
          <p:nvSpPr>
            <p:cNvPr name="TextBox 7" id="7"/>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5" tooltip="http://www.exampaperspractice.co.uk"/>
                </a:rPr>
                <a:t>www.exampaperspractice.co.uk</a:t>
              </a:r>
            </a:p>
          </p:txBody>
        </p:sp>
      </p:grpSp>
    </p:spTree>
  </p:cSld>
  <p:clrMapOvr>
    <a:masterClrMapping/>
  </p:clrMapOvr>
</p:sld>
</file>

<file path=ppt/slides/slide60.xml><?xml version="1.0" encoding="utf-8"?>
<p:sld xmlns:p="http://schemas.openxmlformats.org/presentationml/2006/main" xmlns:a="http://schemas.openxmlformats.org/drawingml/2006/main" xmlns:r="http://schemas.openxmlformats.org/officeDocument/2006/relationships">
  <p:cSld>
    <p:bg>
      <p:bgPr>
        <a:solidFill>
          <a:srgbClr val="AEF7FF"/>
        </a:solidFill>
      </p:bgPr>
    </p:bg>
    <p:spTree>
      <p:nvGrpSpPr>
        <p:cNvPr id="1" name=""/>
        <p:cNvGrpSpPr/>
        <p:nvPr/>
      </p:nvGrpSpPr>
      <p:grpSpPr>
        <a:xfrm>
          <a:off x="0" y="0"/>
          <a:ext cx="0" cy="0"/>
          <a:chOff x="0" y="0"/>
          <a:chExt cx="0" cy="0"/>
        </a:xfrm>
      </p:grpSpPr>
      <p:sp>
        <p:nvSpPr>
          <p:cNvPr name="TextBox 2" id="2"/>
          <p:cNvSpPr txBox="true"/>
          <p:nvPr/>
        </p:nvSpPr>
        <p:spPr>
          <a:xfrm rot="0">
            <a:off x="634706" y="242491"/>
            <a:ext cx="13830575" cy="832199"/>
          </a:xfrm>
          <a:prstGeom prst="rect">
            <a:avLst/>
          </a:prstGeom>
        </p:spPr>
        <p:txBody>
          <a:bodyPr anchor="t" rtlCol="false" tIns="0" lIns="0" bIns="0" rIns="0">
            <a:spAutoFit/>
          </a:bodyPr>
          <a:lstStyle/>
          <a:p>
            <a:pPr algn="l">
              <a:lnSpc>
                <a:spcPts val="5376"/>
              </a:lnSpc>
            </a:pPr>
            <a:r>
              <a:rPr lang="en-US" sz="3199">
                <a:solidFill>
                  <a:srgbClr val="FF5757"/>
                </a:solidFill>
                <a:latin typeface="Montserrat"/>
                <a:ea typeface="Montserrat"/>
                <a:cs typeface="Montserrat"/>
                <a:sym typeface="Montserrat"/>
              </a:rPr>
              <a:t>Parity check will not work if two bits are corrupted!</a:t>
            </a:r>
          </a:p>
        </p:txBody>
      </p:sp>
      <p:sp>
        <p:nvSpPr>
          <p:cNvPr name="Freeform 3" id="3"/>
          <p:cNvSpPr/>
          <p:nvPr/>
        </p:nvSpPr>
        <p:spPr>
          <a:xfrm flipH="false" flipV="false" rot="0">
            <a:off x="1028700" y="4082840"/>
            <a:ext cx="5129908" cy="3462688"/>
          </a:xfrm>
          <a:custGeom>
            <a:avLst/>
            <a:gdLst/>
            <a:ahLst/>
            <a:cxnLst/>
            <a:rect r="r" b="b" t="t" l="l"/>
            <a:pathLst>
              <a:path h="3462688" w="5129908">
                <a:moveTo>
                  <a:pt x="0" y="0"/>
                </a:moveTo>
                <a:lnTo>
                  <a:pt x="5129908" y="0"/>
                </a:lnTo>
                <a:lnTo>
                  <a:pt x="5129908" y="3462688"/>
                </a:lnTo>
                <a:lnTo>
                  <a:pt x="0" y="3462688"/>
                </a:lnTo>
                <a:lnTo>
                  <a:pt x="0" y="0"/>
                </a:lnTo>
                <a:close/>
              </a:path>
            </a:pathLst>
          </a:custGeom>
          <a:blipFill>
            <a:blip r:embed="rId3"/>
            <a:stretch>
              <a:fillRect l="0" t="0" r="0" b="-31"/>
            </a:stretch>
          </a:blipFill>
        </p:spPr>
      </p:sp>
      <p:sp>
        <p:nvSpPr>
          <p:cNvPr name="Freeform 4" id="4"/>
          <p:cNvSpPr/>
          <p:nvPr/>
        </p:nvSpPr>
        <p:spPr>
          <a:xfrm flipH="false" flipV="false" rot="0">
            <a:off x="12129392" y="3926646"/>
            <a:ext cx="5129908" cy="3462689"/>
          </a:xfrm>
          <a:custGeom>
            <a:avLst/>
            <a:gdLst/>
            <a:ahLst/>
            <a:cxnLst/>
            <a:rect r="r" b="b" t="t" l="l"/>
            <a:pathLst>
              <a:path h="3462689" w="5129908">
                <a:moveTo>
                  <a:pt x="0" y="0"/>
                </a:moveTo>
                <a:lnTo>
                  <a:pt x="5129908" y="0"/>
                </a:lnTo>
                <a:lnTo>
                  <a:pt x="5129908" y="3462689"/>
                </a:lnTo>
                <a:lnTo>
                  <a:pt x="0" y="3462689"/>
                </a:lnTo>
                <a:lnTo>
                  <a:pt x="0" y="0"/>
                </a:lnTo>
                <a:close/>
              </a:path>
            </a:pathLst>
          </a:custGeom>
          <a:blipFill>
            <a:blip r:embed="rId3"/>
            <a:stretch>
              <a:fillRect l="0" t="0" r="0" b="-31"/>
            </a:stretch>
          </a:blipFill>
        </p:spPr>
      </p:sp>
      <p:sp>
        <p:nvSpPr>
          <p:cNvPr name="Freeform 5" id="5"/>
          <p:cNvSpPr/>
          <p:nvPr/>
        </p:nvSpPr>
        <p:spPr>
          <a:xfrm flipH="false" flipV="false" rot="0">
            <a:off x="3927742" y="2181141"/>
            <a:ext cx="1265926" cy="1265926"/>
          </a:xfrm>
          <a:custGeom>
            <a:avLst/>
            <a:gdLst/>
            <a:ahLst/>
            <a:cxnLst/>
            <a:rect r="r" b="b" t="t" l="l"/>
            <a:pathLst>
              <a:path h="1265926" w="1265926">
                <a:moveTo>
                  <a:pt x="0" y="0"/>
                </a:moveTo>
                <a:lnTo>
                  <a:pt x="1265927" y="0"/>
                </a:lnTo>
                <a:lnTo>
                  <a:pt x="1265927" y="1265927"/>
                </a:lnTo>
                <a:lnTo>
                  <a:pt x="0" y="1265927"/>
                </a:lnTo>
                <a:lnTo>
                  <a:pt x="0" y="0"/>
                </a:lnTo>
                <a:close/>
              </a:path>
            </a:pathLst>
          </a:custGeom>
          <a:blipFill>
            <a:blip r:embed="rId4"/>
            <a:stretch>
              <a:fillRect l="0" t="0" r="0" b="0"/>
            </a:stretch>
          </a:blipFill>
        </p:spPr>
      </p:sp>
      <p:sp>
        <p:nvSpPr>
          <p:cNvPr name="Freeform 6" id="6"/>
          <p:cNvSpPr/>
          <p:nvPr/>
        </p:nvSpPr>
        <p:spPr>
          <a:xfrm flipH="false" flipV="false" rot="0">
            <a:off x="5193670" y="2181141"/>
            <a:ext cx="1265926" cy="1265926"/>
          </a:xfrm>
          <a:custGeom>
            <a:avLst/>
            <a:gdLst/>
            <a:ahLst/>
            <a:cxnLst/>
            <a:rect r="r" b="b" t="t" l="l"/>
            <a:pathLst>
              <a:path h="1265926" w="1265926">
                <a:moveTo>
                  <a:pt x="0" y="0"/>
                </a:moveTo>
                <a:lnTo>
                  <a:pt x="1265927" y="0"/>
                </a:lnTo>
                <a:lnTo>
                  <a:pt x="1265927" y="1265927"/>
                </a:lnTo>
                <a:lnTo>
                  <a:pt x="0" y="1265927"/>
                </a:lnTo>
                <a:lnTo>
                  <a:pt x="0" y="0"/>
                </a:lnTo>
                <a:close/>
              </a:path>
            </a:pathLst>
          </a:custGeom>
          <a:blipFill>
            <a:blip r:embed="rId4"/>
            <a:stretch>
              <a:fillRect l="0" t="0" r="0" b="0"/>
            </a:stretch>
          </a:blipFill>
        </p:spPr>
      </p:sp>
      <p:sp>
        <p:nvSpPr>
          <p:cNvPr name="Freeform 7" id="7"/>
          <p:cNvSpPr/>
          <p:nvPr/>
        </p:nvSpPr>
        <p:spPr>
          <a:xfrm flipH="false" flipV="false" rot="0">
            <a:off x="6459596" y="2181141"/>
            <a:ext cx="1265926" cy="1265926"/>
          </a:xfrm>
          <a:custGeom>
            <a:avLst/>
            <a:gdLst/>
            <a:ahLst/>
            <a:cxnLst/>
            <a:rect r="r" b="b" t="t" l="l"/>
            <a:pathLst>
              <a:path h="1265926" w="1265926">
                <a:moveTo>
                  <a:pt x="0" y="0"/>
                </a:moveTo>
                <a:lnTo>
                  <a:pt x="1265926" y="0"/>
                </a:lnTo>
                <a:lnTo>
                  <a:pt x="1265926" y="1265927"/>
                </a:lnTo>
                <a:lnTo>
                  <a:pt x="0" y="1265927"/>
                </a:lnTo>
                <a:lnTo>
                  <a:pt x="0" y="0"/>
                </a:lnTo>
                <a:close/>
              </a:path>
            </a:pathLst>
          </a:custGeom>
          <a:blipFill>
            <a:blip r:embed="rId4"/>
            <a:stretch>
              <a:fillRect l="0" t="0" r="0" b="0"/>
            </a:stretch>
          </a:blipFill>
        </p:spPr>
      </p:sp>
      <p:sp>
        <p:nvSpPr>
          <p:cNvPr name="Freeform 8" id="8"/>
          <p:cNvSpPr/>
          <p:nvPr/>
        </p:nvSpPr>
        <p:spPr>
          <a:xfrm flipH="false" flipV="false" rot="0">
            <a:off x="7725520" y="2181141"/>
            <a:ext cx="1265926" cy="1265926"/>
          </a:xfrm>
          <a:custGeom>
            <a:avLst/>
            <a:gdLst/>
            <a:ahLst/>
            <a:cxnLst/>
            <a:rect r="r" b="b" t="t" l="l"/>
            <a:pathLst>
              <a:path h="1265926" w="1265926">
                <a:moveTo>
                  <a:pt x="0" y="0"/>
                </a:moveTo>
                <a:lnTo>
                  <a:pt x="1265927" y="0"/>
                </a:lnTo>
                <a:lnTo>
                  <a:pt x="1265927" y="1265927"/>
                </a:lnTo>
                <a:lnTo>
                  <a:pt x="0" y="1265927"/>
                </a:lnTo>
                <a:lnTo>
                  <a:pt x="0" y="0"/>
                </a:lnTo>
                <a:close/>
              </a:path>
            </a:pathLst>
          </a:custGeom>
          <a:blipFill>
            <a:blip r:embed="rId4"/>
            <a:stretch>
              <a:fillRect l="0" t="0" r="0" b="0"/>
            </a:stretch>
          </a:blipFill>
        </p:spPr>
      </p:sp>
      <p:sp>
        <p:nvSpPr>
          <p:cNvPr name="Freeform 9" id="9"/>
          <p:cNvSpPr/>
          <p:nvPr/>
        </p:nvSpPr>
        <p:spPr>
          <a:xfrm flipH="false" flipV="false" rot="0">
            <a:off x="8991447" y="2181141"/>
            <a:ext cx="1265926" cy="1265926"/>
          </a:xfrm>
          <a:custGeom>
            <a:avLst/>
            <a:gdLst/>
            <a:ahLst/>
            <a:cxnLst/>
            <a:rect r="r" b="b" t="t" l="l"/>
            <a:pathLst>
              <a:path h="1265926" w="1265926">
                <a:moveTo>
                  <a:pt x="0" y="0"/>
                </a:moveTo>
                <a:lnTo>
                  <a:pt x="1265927" y="0"/>
                </a:lnTo>
                <a:lnTo>
                  <a:pt x="1265927" y="1265927"/>
                </a:lnTo>
                <a:lnTo>
                  <a:pt x="0" y="1265927"/>
                </a:lnTo>
                <a:lnTo>
                  <a:pt x="0" y="0"/>
                </a:lnTo>
                <a:close/>
              </a:path>
            </a:pathLst>
          </a:custGeom>
          <a:blipFill>
            <a:blip r:embed="rId4"/>
            <a:stretch>
              <a:fillRect l="0" t="0" r="0" b="0"/>
            </a:stretch>
          </a:blipFill>
        </p:spPr>
      </p:sp>
      <p:sp>
        <p:nvSpPr>
          <p:cNvPr name="Freeform 10" id="10"/>
          <p:cNvSpPr/>
          <p:nvPr/>
        </p:nvSpPr>
        <p:spPr>
          <a:xfrm flipH="false" flipV="false" rot="0">
            <a:off x="10257374" y="2181141"/>
            <a:ext cx="1265927" cy="1265926"/>
          </a:xfrm>
          <a:custGeom>
            <a:avLst/>
            <a:gdLst/>
            <a:ahLst/>
            <a:cxnLst/>
            <a:rect r="r" b="b" t="t" l="l"/>
            <a:pathLst>
              <a:path h="1265926" w="1265927">
                <a:moveTo>
                  <a:pt x="0" y="0"/>
                </a:moveTo>
                <a:lnTo>
                  <a:pt x="1265926" y="0"/>
                </a:lnTo>
                <a:lnTo>
                  <a:pt x="1265926" y="1265927"/>
                </a:lnTo>
                <a:lnTo>
                  <a:pt x="0" y="1265927"/>
                </a:lnTo>
                <a:lnTo>
                  <a:pt x="0" y="0"/>
                </a:lnTo>
                <a:close/>
              </a:path>
            </a:pathLst>
          </a:custGeom>
          <a:blipFill>
            <a:blip r:embed="rId4"/>
            <a:stretch>
              <a:fillRect l="0" t="0" r="0" b="0"/>
            </a:stretch>
          </a:blipFill>
        </p:spPr>
      </p:sp>
      <p:sp>
        <p:nvSpPr>
          <p:cNvPr name="Freeform 11" id="11"/>
          <p:cNvSpPr/>
          <p:nvPr/>
        </p:nvSpPr>
        <p:spPr>
          <a:xfrm flipH="false" flipV="false" rot="0">
            <a:off x="11523297" y="2181141"/>
            <a:ext cx="1265927" cy="1265926"/>
          </a:xfrm>
          <a:custGeom>
            <a:avLst/>
            <a:gdLst/>
            <a:ahLst/>
            <a:cxnLst/>
            <a:rect r="r" b="b" t="t" l="l"/>
            <a:pathLst>
              <a:path h="1265926" w="1265927">
                <a:moveTo>
                  <a:pt x="0" y="0"/>
                </a:moveTo>
                <a:lnTo>
                  <a:pt x="1265927" y="0"/>
                </a:lnTo>
                <a:lnTo>
                  <a:pt x="1265927" y="1265927"/>
                </a:lnTo>
                <a:lnTo>
                  <a:pt x="0" y="1265927"/>
                </a:lnTo>
                <a:lnTo>
                  <a:pt x="0" y="0"/>
                </a:lnTo>
                <a:close/>
              </a:path>
            </a:pathLst>
          </a:custGeom>
          <a:blipFill>
            <a:blip r:embed="rId4"/>
            <a:stretch>
              <a:fillRect l="0" t="0" r="0" b="0"/>
            </a:stretch>
          </a:blipFill>
        </p:spPr>
      </p:sp>
      <p:sp>
        <p:nvSpPr>
          <p:cNvPr name="Freeform 12" id="12"/>
          <p:cNvSpPr/>
          <p:nvPr/>
        </p:nvSpPr>
        <p:spPr>
          <a:xfrm flipH="false" flipV="false" rot="0">
            <a:off x="12789224" y="2181141"/>
            <a:ext cx="1265926" cy="1265926"/>
          </a:xfrm>
          <a:custGeom>
            <a:avLst/>
            <a:gdLst/>
            <a:ahLst/>
            <a:cxnLst/>
            <a:rect r="r" b="b" t="t" l="l"/>
            <a:pathLst>
              <a:path h="1265926" w="1265926">
                <a:moveTo>
                  <a:pt x="0" y="0"/>
                </a:moveTo>
                <a:lnTo>
                  <a:pt x="1265926" y="0"/>
                </a:lnTo>
                <a:lnTo>
                  <a:pt x="1265926" y="1265927"/>
                </a:lnTo>
                <a:lnTo>
                  <a:pt x="0" y="1265927"/>
                </a:lnTo>
                <a:lnTo>
                  <a:pt x="0" y="0"/>
                </a:lnTo>
                <a:close/>
              </a:path>
            </a:pathLst>
          </a:custGeom>
          <a:blipFill>
            <a:blip r:embed="rId4"/>
            <a:stretch>
              <a:fillRect l="0" t="0" r="0" b="0"/>
            </a:stretch>
          </a:blipFill>
        </p:spPr>
      </p:sp>
      <p:sp>
        <p:nvSpPr>
          <p:cNvPr name="Freeform 13" id="13"/>
          <p:cNvSpPr/>
          <p:nvPr/>
        </p:nvSpPr>
        <p:spPr>
          <a:xfrm flipH="false" flipV="false" rot="0">
            <a:off x="7092560" y="4762270"/>
            <a:ext cx="4374002" cy="1388747"/>
          </a:xfrm>
          <a:custGeom>
            <a:avLst/>
            <a:gdLst/>
            <a:ahLst/>
            <a:cxnLst/>
            <a:rect r="r" b="b" t="t" l="l"/>
            <a:pathLst>
              <a:path h="1388747" w="4374002">
                <a:moveTo>
                  <a:pt x="0" y="0"/>
                </a:moveTo>
                <a:lnTo>
                  <a:pt x="4374001" y="0"/>
                </a:lnTo>
                <a:lnTo>
                  <a:pt x="4374001" y="1388747"/>
                </a:lnTo>
                <a:lnTo>
                  <a:pt x="0" y="1388747"/>
                </a:lnTo>
                <a:lnTo>
                  <a:pt x="0" y="0"/>
                </a:lnTo>
                <a:close/>
              </a:path>
            </a:pathLst>
          </a:custGeom>
          <a:blipFill>
            <a:blip r:embed="rId5"/>
            <a:stretch>
              <a:fillRect l="0" t="0" r="-60" b="0"/>
            </a:stretch>
          </a:blipFill>
        </p:spPr>
      </p:sp>
      <p:sp>
        <p:nvSpPr>
          <p:cNvPr name="TextBox 14" id="14"/>
          <p:cNvSpPr txBox="true"/>
          <p:nvPr/>
        </p:nvSpPr>
        <p:spPr>
          <a:xfrm rot="0">
            <a:off x="5590640" y="1883118"/>
            <a:ext cx="472200" cy="1702787"/>
          </a:xfrm>
          <a:prstGeom prst="rect">
            <a:avLst/>
          </a:prstGeom>
        </p:spPr>
        <p:txBody>
          <a:bodyPr anchor="t" rtlCol="false" tIns="0" lIns="0" bIns="0" rIns="0">
            <a:spAutoFit/>
          </a:bodyPr>
          <a:lstStyle/>
          <a:p>
            <a:pPr algn="ctr">
              <a:lnSpc>
                <a:spcPts val="10753"/>
              </a:lnSpc>
            </a:pPr>
            <a:r>
              <a:rPr lang="en-US" sz="6400">
                <a:solidFill>
                  <a:srgbClr val="000000"/>
                </a:solidFill>
                <a:latin typeface="Arimo"/>
                <a:ea typeface="Arimo"/>
                <a:cs typeface="Arimo"/>
                <a:sym typeface="Arimo"/>
              </a:rPr>
              <a:t>1</a:t>
            </a:r>
          </a:p>
        </p:txBody>
      </p:sp>
      <p:sp>
        <p:nvSpPr>
          <p:cNvPr name="TextBox 15" id="15"/>
          <p:cNvSpPr txBox="true"/>
          <p:nvPr/>
        </p:nvSpPr>
        <p:spPr>
          <a:xfrm rot="0">
            <a:off x="6856590" y="1883118"/>
            <a:ext cx="472200" cy="1702787"/>
          </a:xfrm>
          <a:prstGeom prst="rect">
            <a:avLst/>
          </a:prstGeom>
        </p:spPr>
        <p:txBody>
          <a:bodyPr anchor="t" rtlCol="false" tIns="0" lIns="0" bIns="0" rIns="0">
            <a:spAutoFit/>
          </a:bodyPr>
          <a:lstStyle/>
          <a:p>
            <a:pPr algn="ctr">
              <a:lnSpc>
                <a:spcPts val="10753"/>
              </a:lnSpc>
            </a:pPr>
            <a:r>
              <a:rPr lang="en-US" sz="6400">
                <a:solidFill>
                  <a:srgbClr val="FF5757"/>
                </a:solidFill>
                <a:latin typeface="Arimo"/>
                <a:ea typeface="Arimo"/>
                <a:cs typeface="Arimo"/>
                <a:sym typeface="Arimo"/>
              </a:rPr>
              <a:t>1</a:t>
            </a:r>
          </a:p>
        </p:txBody>
      </p:sp>
      <p:sp>
        <p:nvSpPr>
          <p:cNvPr name="TextBox 16" id="16"/>
          <p:cNvSpPr txBox="true"/>
          <p:nvPr/>
        </p:nvSpPr>
        <p:spPr>
          <a:xfrm rot="0">
            <a:off x="8122490" y="1883118"/>
            <a:ext cx="472200" cy="1702787"/>
          </a:xfrm>
          <a:prstGeom prst="rect">
            <a:avLst/>
          </a:prstGeom>
        </p:spPr>
        <p:txBody>
          <a:bodyPr anchor="t" rtlCol="false" tIns="0" lIns="0" bIns="0" rIns="0">
            <a:spAutoFit/>
          </a:bodyPr>
          <a:lstStyle/>
          <a:p>
            <a:pPr algn="ctr">
              <a:lnSpc>
                <a:spcPts val="10753"/>
              </a:lnSpc>
            </a:pPr>
            <a:r>
              <a:rPr lang="en-US" sz="6400">
                <a:solidFill>
                  <a:srgbClr val="000000"/>
                </a:solidFill>
                <a:latin typeface="Arimo"/>
                <a:ea typeface="Arimo"/>
                <a:cs typeface="Arimo"/>
                <a:sym typeface="Arimo"/>
              </a:rPr>
              <a:t>1</a:t>
            </a:r>
          </a:p>
        </p:txBody>
      </p:sp>
      <p:sp>
        <p:nvSpPr>
          <p:cNvPr name="TextBox 17" id="17"/>
          <p:cNvSpPr txBox="true"/>
          <p:nvPr/>
        </p:nvSpPr>
        <p:spPr>
          <a:xfrm rot="0">
            <a:off x="9388442" y="1883118"/>
            <a:ext cx="472200" cy="1702787"/>
          </a:xfrm>
          <a:prstGeom prst="rect">
            <a:avLst/>
          </a:prstGeom>
        </p:spPr>
        <p:txBody>
          <a:bodyPr anchor="t" rtlCol="false" tIns="0" lIns="0" bIns="0" rIns="0">
            <a:spAutoFit/>
          </a:bodyPr>
          <a:lstStyle/>
          <a:p>
            <a:pPr algn="ctr">
              <a:lnSpc>
                <a:spcPts val="10753"/>
              </a:lnSpc>
            </a:pPr>
            <a:r>
              <a:rPr lang="en-US" sz="6400">
                <a:solidFill>
                  <a:srgbClr val="000000"/>
                </a:solidFill>
                <a:latin typeface="Arimo"/>
                <a:ea typeface="Arimo"/>
                <a:cs typeface="Arimo"/>
                <a:sym typeface="Arimo"/>
              </a:rPr>
              <a:t>1</a:t>
            </a:r>
          </a:p>
        </p:txBody>
      </p:sp>
      <p:sp>
        <p:nvSpPr>
          <p:cNvPr name="TextBox 18" id="18"/>
          <p:cNvSpPr txBox="true"/>
          <p:nvPr/>
        </p:nvSpPr>
        <p:spPr>
          <a:xfrm rot="0">
            <a:off x="10654342" y="1883118"/>
            <a:ext cx="472200" cy="1702787"/>
          </a:xfrm>
          <a:prstGeom prst="rect">
            <a:avLst/>
          </a:prstGeom>
        </p:spPr>
        <p:txBody>
          <a:bodyPr anchor="t" rtlCol="false" tIns="0" lIns="0" bIns="0" rIns="0">
            <a:spAutoFit/>
          </a:bodyPr>
          <a:lstStyle/>
          <a:p>
            <a:pPr algn="ctr">
              <a:lnSpc>
                <a:spcPts val="10753"/>
              </a:lnSpc>
            </a:pPr>
            <a:r>
              <a:rPr lang="en-US" sz="6400">
                <a:solidFill>
                  <a:srgbClr val="000000"/>
                </a:solidFill>
                <a:latin typeface="Arimo"/>
                <a:ea typeface="Arimo"/>
                <a:cs typeface="Arimo"/>
                <a:sym typeface="Arimo"/>
              </a:rPr>
              <a:t>1</a:t>
            </a:r>
          </a:p>
        </p:txBody>
      </p:sp>
      <p:sp>
        <p:nvSpPr>
          <p:cNvPr name="TextBox 19" id="19"/>
          <p:cNvSpPr txBox="true"/>
          <p:nvPr/>
        </p:nvSpPr>
        <p:spPr>
          <a:xfrm rot="0">
            <a:off x="11920268" y="1883118"/>
            <a:ext cx="472200" cy="1702787"/>
          </a:xfrm>
          <a:prstGeom prst="rect">
            <a:avLst/>
          </a:prstGeom>
        </p:spPr>
        <p:txBody>
          <a:bodyPr anchor="t" rtlCol="false" tIns="0" lIns="0" bIns="0" rIns="0">
            <a:spAutoFit/>
          </a:bodyPr>
          <a:lstStyle/>
          <a:p>
            <a:pPr algn="ctr">
              <a:lnSpc>
                <a:spcPts val="10753"/>
              </a:lnSpc>
            </a:pPr>
            <a:r>
              <a:rPr lang="en-US" sz="6400">
                <a:solidFill>
                  <a:srgbClr val="000000"/>
                </a:solidFill>
                <a:latin typeface="Arimo"/>
                <a:ea typeface="Arimo"/>
                <a:cs typeface="Arimo"/>
                <a:sym typeface="Arimo"/>
              </a:rPr>
              <a:t>0</a:t>
            </a:r>
          </a:p>
        </p:txBody>
      </p:sp>
      <p:sp>
        <p:nvSpPr>
          <p:cNvPr name="TextBox 20" id="20"/>
          <p:cNvSpPr txBox="true"/>
          <p:nvPr/>
        </p:nvSpPr>
        <p:spPr>
          <a:xfrm rot="0">
            <a:off x="13186218" y="1883118"/>
            <a:ext cx="472200" cy="1702787"/>
          </a:xfrm>
          <a:prstGeom prst="rect">
            <a:avLst/>
          </a:prstGeom>
        </p:spPr>
        <p:txBody>
          <a:bodyPr anchor="t" rtlCol="false" tIns="0" lIns="0" bIns="0" rIns="0">
            <a:spAutoFit/>
          </a:bodyPr>
          <a:lstStyle/>
          <a:p>
            <a:pPr algn="ctr">
              <a:lnSpc>
                <a:spcPts val="10753"/>
              </a:lnSpc>
            </a:pPr>
            <a:r>
              <a:rPr lang="en-US" sz="6400">
                <a:solidFill>
                  <a:srgbClr val="FF5757"/>
                </a:solidFill>
                <a:latin typeface="Arimo"/>
                <a:ea typeface="Arimo"/>
                <a:cs typeface="Arimo"/>
                <a:sym typeface="Arimo"/>
              </a:rPr>
              <a:t>1</a:t>
            </a:r>
          </a:p>
        </p:txBody>
      </p:sp>
      <p:sp>
        <p:nvSpPr>
          <p:cNvPr name="TextBox 21" id="21"/>
          <p:cNvSpPr txBox="true"/>
          <p:nvPr/>
        </p:nvSpPr>
        <p:spPr>
          <a:xfrm rot="0">
            <a:off x="8072908" y="1299058"/>
            <a:ext cx="1787400" cy="779681"/>
          </a:xfrm>
          <a:prstGeom prst="rect">
            <a:avLst/>
          </a:prstGeom>
        </p:spPr>
        <p:txBody>
          <a:bodyPr anchor="t" rtlCol="false" tIns="0" lIns="0" bIns="0" rIns="0">
            <a:spAutoFit/>
          </a:bodyPr>
          <a:lstStyle/>
          <a:p>
            <a:pPr algn="l">
              <a:lnSpc>
                <a:spcPts val="5039"/>
              </a:lnSpc>
            </a:pPr>
            <a:r>
              <a:rPr lang="en-US" sz="3000">
                <a:solidFill>
                  <a:srgbClr val="FF5757"/>
                </a:solidFill>
                <a:latin typeface="Montserrat"/>
                <a:ea typeface="Montserrat"/>
                <a:cs typeface="Montserrat"/>
                <a:sym typeface="Montserrat"/>
              </a:rPr>
              <a:t>Message</a:t>
            </a:r>
          </a:p>
        </p:txBody>
      </p:sp>
      <p:sp>
        <p:nvSpPr>
          <p:cNvPr name="TextBox 22" id="22"/>
          <p:cNvSpPr txBox="true"/>
          <p:nvPr/>
        </p:nvSpPr>
        <p:spPr>
          <a:xfrm rot="0">
            <a:off x="4324740" y="1883118"/>
            <a:ext cx="472200" cy="1702787"/>
          </a:xfrm>
          <a:prstGeom prst="rect">
            <a:avLst/>
          </a:prstGeom>
        </p:spPr>
        <p:txBody>
          <a:bodyPr anchor="t" rtlCol="false" tIns="0" lIns="0" bIns="0" rIns="0">
            <a:spAutoFit/>
          </a:bodyPr>
          <a:lstStyle/>
          <a:p>
            <a:pPr algn="ctr">
              <a:lnSpc>
                <a:spcPts val="10753"/>
              </a:lnSpc>
            </a:pPr>
            <a:r>
              <a:rPr lang="en-US" sz="6400">
                <a:solidFill>
                  <a:srgbClr val="FF5757"/>
                </a:solidFill>
                <a:latin typeface="Arimo"/>
                <a:ea typeface="Arimo"/>
                <a:cs typeface="Arimo"/>
                <a:sym typeface="Arimo"/>
              </a:rPr>
              <a:t>0</a:t>
            </a:r>
          </a:p>
        </p:txBody>
      </p:sp>
      <p:sp>
        <p:nvSpPr>
          <p:cNvPr name="TextBox 23" id="23"/>
          <p:cNvSpPr txBox="true"/>
          <p:nvPr/>
        </p:nvSpPr>
        <p:spPr>
          <a:xfrm rot="0">
            <a:off x="8013632" y="5467492"/>
            <a:ext cx="2877000" cy="1426011"/>
          </a:xfrm>
          <a:prstGeom prst="rect">
            <a:avLst/>
          </a:prstGeom>
        </p:spPr>
        <p:txBody>
          <a:bodyPr anchor="t" rtlCol="false" tIns="0" lIns="0" bIns="0" rIns="0">
            <a:spAutoFit/>
          </a:bodyPr>
          <a:lstStyle/>
          <a:p>
            <a:pPr algn="l">
              <a:lnSpc>
                <a:spcPts val="5040"/>
              </a:lnSpc>
            </a:pPr>
            <a:r>
              <a:rPr lang="en-US" sz="3000">
                <a:solidFill>
                  <a:srgbClr val="FF5757"/>
                </a:solidFill>
                <a:latin typeface="Montserrat"/>
                <a:ea typeface="Montserrat"/>
                <a:cs typeface="Montserrat"/>
                <a:sym typeface="Montserrat"/>
              </a:rPr>
              <a:t>Even parity</a:t>
            </a:r>
          </a:p>
          <a:p>
            <a:pPr algn="l">
              <a:lnSpc>
                <a:spcPts val="5040"/>
              </a:lnSpc>
            </a:pPr>
            <a:r>
              <a:rPr lang="en-US" sz="3000">
                <a:solidFill>
                  <a:srgbClr val="FF5757"/>
                </a:solidFill>
                <a:latin typeface="Montserrat"/>
                <a:ea typeface="Montserrat"/>
                <a:cs typeface="Montserrat"/>
                <a:sym typeface="Montserrat"/>
              </a:rPr>
              <a:t> is used</a:t>
            </a:r>
          </a:p>
        </p:txBody>
      </p:sp>
      <p:sp>
        <p:nvSpPr>
          <p:cNvPr name="TextBox 24" id="24"/>
          <p:cNvSpPr txBox="true"/>
          <p:nvPr/>
        </p:nvSpPr>
        <p:spPr>
          <a:xfrm rot="0">
            <a:off x="688508" y="7915998"/>
            <a:ext cx="17302200" cy="2072343"/>
          </a:xfrm>
          <a:prstGeom prst="rect">
            <a:avLst/>
          </a:prstGeom>
        </p:spPr>
        <p:txBody>
          <a:bodyPr anchor="t" rtlCol="false" tIns="0" lIns="0" bIns="0" rIns="0">
            <a:spAutoFit/>
          </a:bodyPr>
          <a:lstStyle/>
          <a:p>
            <a:pPr algn="ctr">
              <a:lnSpc>
                <a:spcPts val="5040"/>
              </a:lnSpc>
            </a:pPr>
            <a:r>
              <a:rPr lang="en-US" sz="3000">
                <a:solidFill>
                  <a:srgbClr val="FF5757"/>
                </a:solidFill>
                <a:latin typeface="Montserrat"/>
                <a:ea typeface="Montserrat"/>
                <a:cs typeface="Montserrat"/>
                <a:sym typeface="Montserrat"/>
              </a:rPr>
              <a:t>In these scenarios, the byte is clearly corrupted, but the number of '1' bits remains even. Thus, no error would be detected despite the evident transmission errors.</a:t>
            </a:r>
          </a:p>
          <a:p>
            <a:pPr algn="ctr">
              <a:lnSpc>
                <a:spcPts val="5040"/>
              </a:lnSpc>
            </a:pPr>
            <a:r>
              <a:rPr lang="en-US" sz="3000">
                <a:solidFill>
                  <a:srgbClr val="FF5757"/>
                </a:solidFill>
                <a:latin typeface="Montserrat"/>
                <a:ea typeface="Montserrat"/>
                <a:cs typeface="Montserrat"/>
                <a:sym typeface="Montserrat"/>
              </a:rPr>
              <a:t>Note: Parity check fails to detect errors when an </a:t>
            </a:r>
            <a:r>
              <a:rPr lang="en-US" b="true" sz="3000" u="sng">
                <a:solidFill>
                  <a:srgbClr val="FF5757"/>
                </a:solidFill>
                <a:latin typeface="Montserrat Bold"/>
                <a:ea typeface="Montserrat Bold"/>
                <a:cs typeface="Montserrat Bold"/>
                <a:sym typeface="Montserrat Bold"/>
              </a:rPr>
              <a:t>even number</a:t>
            </a:r>
            <a:r>
              <a:rPr lang="en-US" sz="3000">
                <a:solidFill>
                  <a:srgbClr val="FF5757"/>
                </a:solidFill>
                <a:latin typeface="Montserrat"/>
                <a:ea typeface="Montserrat"/>
                <a:cs typeface="Montserrat"/>
                <a:sym typeface="Montserrat"/>
              </a:rPr>
              <a:t> of bits are corrupted.</a:t>
            </a:r>
          </a:p>
        </p:txBody>
      </p:sp>
      <p:grpSp>
        <p:nvGrpSpPr>
          <p:cNvPr name="Group 25" id="25"/>
          <p:cNvGrpSpPr/>
          <p:nvPr/>
        </p:nvGrpSpPr>
        <p:grpSpPr>
          <a:xfrm rot="0">
            <a:off x="2537237" y="167332"/>
            <a:ext cx="13213526" cy="9925515"/>
            <a:chOff x="0" y="0"/>
            <a:chExt cx="17618034" cy="13234020"/>
          </a:xfrm>
        </p:grpSpPr>
        <p:sp>
          <p:nvSpPr>
            <p:cNvPr name="Freeform 26" id="26"/>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6">
                <a:alphaModFix amt="9999"/>
              </a:blip>
              <a:stretch>
                <a:fillRect l="0" t="0" r="0" b="0"/>
              </a:stretch>
            </a:blipFill>
          </p:spPr>
        </p:sp>
        <p:sp>
          <p:nvSpPr>
            <p:cNvPr name="Freeform 27" id="27"/>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7">
                <a:alphaModFix amt="40000"/>
              </a:blip>
              <a:stretch>
                <a:fillRect l="0" t="0" r="0" b="0"/>
              </a:stretch>
            </a:blipFill>
          </p:spPr>
        </p:sp>
        <p:sp>
          <p:nvSpPr>
            <p:cNvPr name="TextBox 28" id="28"/>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Tree>
  </p:cSld>
  <p:clrMapOvr>
    <a:masterClrMapping/>
  </p:clrMapOvr>
</p:sld>
</file>

<file path=ppt/slides/slide61.xml><?xml version="1.0" encoding="utf-8"?>
<p:sld xmlns:p="http://schemas.openxmlformats.org/presentationml/2006/main" xmlns:a="http://schemas.openxmlformats.org/drawingml/2006/main" xmlns:r="http://schemas.openxmlformats.org/officeDocument/2006/relationships">
  <p:cSld>
    <p:bg>
      <p:bgPr>
        <a:solidFill>
          <a:srgbClr val="A9E3D7"/>
        </a:solidFill>
      </p:bgPr>
    </p:bg>
    <p:spTree>
      <p:nvGrpSpPr>
        <p:cNvPr id="1" name=""/>
        <p:cNvGrpSpPr/>
        <p:nvPr/>
      </p:nvGrpSpPr>
      <p:grpSpPr>
        <a:xfrm>
          <a:off x="0" y="0"/>
          <a:ext cx="0" cy="0"/>
          <a:chOff x="0" y="0"/>
          <a:chExt cx="0" cy="0"/>
        </a:xfrm>
      </p:grpSpPr>
      <p:sp>
        <p:nvSpPr>
          <p:cNvPr name="Freeform 2" id="2"/>
          <p:cNvSpPr/>
          <p:nvPr/>
        </p:nvSpPr>
        <p:spPr>
          <a:xfrm flipH="false" flipV="false" rot="0">
            <a:off x="17631454" y="9709716"/>
            <a:ext cx="656545" cy="656545"/>
          </a:xfrm>
          <a:custGeom>
            <a:avLst/>
            <a:gdLst/>
            <a:ahLst/>
            <a:cxnLst/>
            <a:rect r="r" b="b" t="t" l="l"/>
            <a:pathLst>
              <a:path h="656545" w="656545">
                <a:moveTo>
                  <a:pt x="0" y="0"/>
                </a:moveTo>
                <a:lnTo>
                  <a:pt x="656546" y="0"/>
                </a:lnTo>
                <a:lnTo>
                  <a:pt x="656546" y="656545"/>
                </a:lnTo>
                <a:lnTo>
                  <a:pt x="0" y="65654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9470680" y="4213038"/>
            <a:ext cx="693206" cy="693206"/>
          </a:xfrm>
          <a:custGeom>
            <a:avLst/>
            <a:gdLst/>
            <a:ahLst/>
            <a:cxnLst/>
            <a:rect r="r" b="b" t="t" l="l"/>
            <a:pathLst>
              <a:path h="693206" w="693206">
                <a:moveTo>
                  <a:pt x="0" y="0"/>
                </a:moveTo>
                <a:lnTo>
                  <a:pt x="693206" y="0"/>
                </a:lnTo>
                <a:lnTo>
                  <a:pt x="693206" y="693206"/>
                </a:lnTo>
                <a:lnTo>
                  <a:pt x="0" y="69320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10163886" y="4213038"/>
            <a:ext cx="693206" cy="693206"/>
          </a:xfrm>
          <a:custGeom>
            <a:avLst/>
            <a:gdLst/>
            <a:ahLst/>
            <a:cxnLst/>
            <a:rect r="r" b="b" t="t" l="l"/>
            <a:pathLst>
              <a:path h="693206" w="693206">
                <a:moveTo>
                  <a:pt x="0" y="0"/>
                </a:moveTo>
                <a:lnTo>
                  <a:pt x="693206" y="0"/>
                </a:lnTo>
                <a:lnTo>
                  <a:pt x="693206" y="693206"/>
                </a:lnTo>
                <a:lnTo>
                  <a:pt x="0" y="69320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10857091" y="4213038"/>
            <a:ext cx="693206" cy="693206"/>
          </a:xfrm>
          <a:custGeom>
            <a:avLst/>
            <a:gdLst/>
            <a:ahLst/>
            <a:cxnLst/>
            <a:rect r="r" b="b" t="t" l="l"/>
            <a:pathLst>
              <a:path h="693206" w="693206">
                <a:moveTo>
                  <a:pt x="0" y="0"/>
                </a:moveTo>
                <a:lnTo>
                  <a:pt x="693206" y="0"/>
                </a:lnTo>
                <a:lnTo>
                  <a:pt x="693206" y="693206"/>
                </a:lnTo>
                <a:lnTo>
                  <a:pt x="0" y="69320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0">
            <a:off x="7391064" y="4213038"/>
            <a:ext cx="693206" cy="693206"/>
          </a:xfrm>
          <a:custGeom>
            <a:avLst/>
            <a:gdLst/>
            <a:ahLst/>
            <a:cxnLst/>
            <a:rect r="r" b="b" t="t" l="l"/>
            <a:pathLst>
              <a:path h="693206" w="693206">
                <a:moveTo>
                  <a:pt x="0" y="0"/>
                </a:moveTo>
                <a:lnTo>
                  <a:pt x="693206" y="0"/>
                </a:lnTo>
                <a:lnTo>
                  <a:pt x="693206" y="693206"/>
                </a:lnTo>
                <a:lnTo>
                  <a:pt x="0" y="69320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0">
            <a:off x="8084270" y="4213038"/>
            <a:ext cx="693206" cy="693206"/>
          </a:xfrm>
          <a:custGeom>
            <a:avLst/>
            <a:gdLst/>
            <a:ahLst/>
            <a:cxnLst/>
            <a:rect r="r" b="b" t="t" l="l"/>
            <a:pathLst>
              <a:path h="693206" w="693206">
                <a:moveTo>
                  <a:pt x="0" y="0"/>
                </a:moveTo>
                <a:lnTo>
                  <a:pt x="693205" y="0"/>
                </a:lnTo>
                <a:lnTo>
                  <a:pt x="693205" y="693206"/>
                </a:lnTo>
                <a:lnTo>
                  <a:pt x="0" y="69320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8" id="8"/>
          <p:cNvSpPr/>
          <p:nvPr/>
        </p:nvSpPr>
        <p:spPr>
          <a:xfrm flipH="false" flipV="false" rot="0">
            <a:off x="8777475" y="4213038"/>
            <a:ext cx="693206" cy="693206"/>
          </a:xfrm>
          <a:custGeom>
            <a:avLst/>
            <a:gdLst/>
            <a:ahLst/>
            <a:cxnLst/>
            <a:rect r="r" b="b" t="t" l="l"/>
            <a:pathLst>
              <a:path h="693206" w="693206">
                <a:moveTo>
                  <a:pt x="0" y="0"/>
                </a:moveTo>
                <a:lnTo>
                  <a:pt x="693205" y="0"/>
                </a:lnTo>
                <a:lnTo>
                  <a:pt x="693205" y="693206"/>
                </a:lnTo>
                <a:lnTo>
                  <a:pt x="0" y="69320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false" flipV="false" rot="0">
            <a:off x="6697858" y="4213038"/>
            <a:ext cx="693206" cy="693206"/>
          </a:xfrm>
          <a:custGeom>
            <a:avLst/>
            <a:gdLst/>
            <a:ahLst/>
            <a:cxnLst/>
            <a:rect r="r" b="b" t="t" l="l"/>
            <a:pathLst>
              <a:path h="693206" w="693206">
                <a:moveTo>
                  <a:pt x="0" y="0"/>
                </a:moveTo>
                <a:lnTo>
                  <a:pt x="693206" y="0"/>
                </a:lnTo>
                <a:lnTo>
                  <a:pt x="693206" y="693206"/>
                </a:lnTo>
                <a:lnTo>
                  <a:pt x="0" y="69320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p:cNvSpPr/>
          <p:nvPr/>
        </p:nvSpPr>
        <p:spPr>
          <a:xfrm flipH="false" flipV="false" rot="0">
            <a:off x="6004653" y="4213038"/>
            <a:ext cx="693206" cy="693206"/>
          </a:xfrm>
          <a:custGeom>
            <a:avLst/>
            <a:gdLst/>
            <a:ahLst/>
            <a:cxnLst/>
            <a:rect r="r" b="b" t="t" l="l"/>
            <a:pathLst>
              <a:path h="693206" w="693206">
                <a:moveTo>
                  <a:pt x="0" y="0"/>
                </a:moveTo>
                <a:lnTo>
                  <a:pt x="693205" y="0"/>
                </a:lnTo>
                <a:lnTo>
                  <a:pt x="693205" y="693206"/>
                </a:lnTo>
                <a:lnTo>
                  <a:pt x="0" y="69320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1" id="11"/>
          <p:cNvSpPr txBox="true"/>
          <p:nvPr/>
        </p:nvSpPr>
        <p:spPr>
          <a:xfrm rot="0">
            <a:off x="9732735" y="4295067"/>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1</a:t>
            </a:r>
          </a:p>
        </p:txBody>
      </p:sp>
      <p:sp>
        <p:nvSpPr>
          <p:cNvPr name="TextBox 12" id="12"/>
          <p:cNvSpPr txBox="true"/>
          <p:nvPr/>
        </p:nvSpPr>
        <p:spPr>
          <a:xfrm rot="0">
            <a:off x="10425942" y="4295067"/>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0</a:t>
            </a:r>
          </a:p>
        </p:txBody>
      </p:sp>
      <p:sp>
        <p:nvSpPr>
          <p:cNvPr name="TextBox 13" id="13"/>
          <p:cNvSpPr txBox="true"/>
          <p:nvPr/>
        </p:nvSpPr>
        <p:spPr>
          <a:xfrm rot="0">
            <a:off x="11119146" y="4295067"/>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1</a:t>
            </a:r>
          </a:p>
        </p:txBody>
      </p:sp>
      <p:sp>
        <p:nvSpPr>
          <p:cNvPr name="TextBox 14" id="14"/>
          <p:cNvSpPr txBox="true"/>
          <p:nvPr/>
        </p:nvSpPr>
        <p:spPr>
          <a:xfrm rot="0">
            <a:off x="7653120" y="4295067"/>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1</a:t>
            </a:r>
          </a:p>
        </p:txBody>
      </p:sp>
      <p:sp>
        <p:nvSpPr>
          <p:cNvPr name="TextBox 15" id="15"/>
          <p:cNvSpPr txBox="true"/>
          <p:nvPr/>
        </p:nvSpPr>
        <p:spPr>
          <a:xfrm rot="0">
            <a:off x="8346324" y="4295067"/>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1</a:t>
            </a:r>
          </a:p>
        </p:txBody>
      </p:sp>
      <p:sp>
        <p:nvSpPr>
          <p:cNvPr name="TextBox 16" id="16"/>
          <p:cNvSpPr txBox="true"/>
          <p:nvPr/>
        </p:nvSpPr>
        <p:spPr>
          <a:xfrm rot="0">
            <a:off x="9039531" y="4295067"/>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0</a:t>
            </a:r>
          </a:p>
        </p:txBody>
      </p:sp>
      <p:sp>
        <p:nvSpPr>
          <p:cNvPr name="TextBox 17" id="17"/>
          <p:cNvSpPr txBox="true"/>
          <p:nvPr/>
        </p:nvSpPr>
        <p:spPr>
          <a:xfrm rot="0">
            <a:off x="6959913" y="4295067"/>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0</a:t>
            </a:r>
          </a:p>
        </p:txBody>
      </p:sp>
      <p:sp>
        <p:nvSpPr>
          <p:cNvPr name="TextBox 18" id="18"/>
          <p:cNvSpPr txBox="true"/>
          <p:nvPr/>
        </p:nvSpPr>
        <p:spPr>
          <a:xfrm rot="0">
            <a:off x="304305" y="254118"/>
            <a:ext cx="5855080" cy="721259"/>
          </a:xfrm>
          <a:prstGeom prst="rect">
            <a:avLst/>
          </a:prstGeom>
        </p:spPr>
        <p:txBody>
          <a:bodyPr anchor="t" rtlCol="false" tIns="0" lIns="0" bIns="0" rIns="0">
            <a:spAutoFit/>
          </a:bodyPr>
          <a:lstStyle/>
          <a:p>
            <a:pPr algn="l">
              <a:lnSpc>
                <a:spcPts val="5515"/>
              </a:lnSpc>
            </a:pPr>
            <a:r>
              <a:rPr lang="en-US" b="true" sz="4924" spc="-147">
                <a:solidFill>
                  <a:srgbClr val="000000"/>
                </a:solidFill>
                <a:latin typeface="Poppins Bold"/>
                <a:ea typeface="Poppins Bold"/>
                <a:cs typeface="Poppins Bold"/>
                <a:sym typeface="Poppins Bold"/>
              </a:rPr>
              <a:t>Parity Block Check</a:t>
            </a:r>
          </a:p>
        </p:txBody>
      </p:sp>
      <p:sp>
        <p:nvSpPr>
          <p:cNvPr name="TextBox 19" id="19"/>
          <p:cNvSpPr txBox="true"/>
          <p:nvPr/>
        </p:nvSpPr>
        <p:spPr>
          <a:xfrm rot="0">
            <a:off x="304305" y="2447638"/>
            <a:ext cx="16128290" cy="704256"/>
          </a:xfrm>
          <a:prstGeom prst="rect">
            <a:avLst/>
          </a:prstGeom>
        </p:spPr>
        <p:txBody>
          <a:bodyPr anchor="t" rtlCol="false" tIns="0" lIns="0" bIns="0" rIns="0">
            <a:spAutoFit/>
          </a:bodyPr>
          <a:lstStyle/>
          <a:p>
            <a:pPr algn="l">
              <a:lnSpc>
                <a:spcPts val="5206"/>
              </a:lnSpc>
            </a:pPr>
            <a:r>
              <a:rPr lang="en-US" sz="3718">
                <a:solidFill>
                  <a:srgbClr val="000000"/>
                </a:solidFill>
                <a:latin typeface="Open Sans"/>
                <a:ea typeface="Open Sans"/>
                <a:cs typeface="Open Sans"/>
                <a:sym typeface="Open Sans"/>
              </a:rPr>
              <a:t>Let’s say we are transmitting the following seven bytes using even parity:</a:t>
            </a:r>
          </a:p>
        </p:txBody>
      </p:sp>
      <p:sp>
        <p:nvSpPr>
          <p:cNvPr name="Freeform 20" id="20"/>
          <p:cNvSpPr/>
          <p:nvPr/>
        </p:nvSpPr>
        <p:spPr>
          <a:xfrm flipH="false" flipV="false" rot="0">
            <a:off x="9470680" y="4939310"/>
            <a:ext cx="693206" cy="693206"/>
          </a:xfrm>
          <a:custGeom>
            <a:avLst/>
            <a:gdLst/>
            <a:ahLst/>
            <a:cxnLst/>
            <a:rect r="r" b="b" t="t" l="l"/>
            <a:pathLst>
              <a:path h="693206" w="693206">
                <a:moveTo>
                  <a:pt x="0" y="0"/>
                </a:moveTo>
                <a:lnTo>
                  <a:pt x="693206" y="0"/>
                </a:lnTo>
                <a:lnTo>
                  <a:pt x="693206" y="693205"/>
                </a:lnTo>
                <a:lnTo>
                  <a:pt x="0" y="69320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21" id="21"/>
          <p:cNvSpPr/>
          <p:nvPr/>
        </p:nvSpPr>
        <p:spPr>
          <a:xfrm flipH="false" flipV="false" rot="0">
            <a:off x="10163886" y="4939310"/>
            <a:ext cx="693206" cy="693206"/>
          </a:xfrm>
          <a:custGeom>
            <a:avLst/>
            <a:gdLst/>
            <a:ahLst/>
            <a:cxnLst/>
            <a:rect r="r" b="b" t="t" l="l"/>
            <a:pathLst>
              <a:path h="693206" w="693206">
                <a:moveTo>
                  <a:pt x="0" y="0"/>
                </a:moveTo>
                <a:lnTo>
                  <a:pt x="693206" y="0"/>
                </a:lnTo>
                <a:lnTo>
                  <a:pt x="693206" y="693205"/>
                </a:lnTo>
                <a:lnTo>
                  <a:pt x="0" y="69320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22" id="22"/>
          <p:cNvSpPr/>
          <p:nvPr/>
        </p:nvSpPr>
        <p:spPr>
          <a:xfrm flipH="false" flipV="false" rot="0">
            <a:off x="10857091" y="4939310"/>
            <a:ext cx="693206" cy="693206"/>
          </a:xfrm>
          <a:custGeom>
            <a:avLst/>
            <a:gdLst/>
            <a:ahLst/>
            <a:cxnLst/>
            <a:rect r="r" b="b" t="t" l="l"/>
            <a:pathLst>
              <a:path h="693206" w="693206">
                <a:moveTo>
                  <a:pt x="0" y="0"/>
                </a:moveTo>
                <a:lnTo>
                  <a:pt x="693206" y="0"/>
                </a:lnTo>
                <a:lnTo>
                  <a:pt x="693206" y="693205"/>
                </a:lnTo>
                <a:lnTo>
                  <a:pt x="0" y="69320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23" id="23"/>
          <p:cNvSpPr/>
          <p:nvPr/>
        </p:nvSpPr>
        <p:spPr>
          <a:xfrm flipH="false" flipV="false" rot="0">
            <a:off x="7391064" y="4939310"/>
            <a:ext cx="693206" cy="693206"/>
          </a:xfrm>
          <a:custGeom>
            <a:avLst/>
            <a:gdLst/>
            <a:ahLst/>
            <a:cxnLst/>
            <a:rect r="r" b="b" t="t" l="l"/>
            <a:pathLst>
              <a:path h="693206" w="693206">
                <a:moveTo>
                  <a:pt x="0" y="0"/>
                </a:moveTo>
                <a:lnTo>
                  <a:pt x="693206" y="0"/>
                </a:lnTo>
                <a:lnTo>
                  <a:pt x="693206" y="693205"/>
                </a:lnTo>
                <a:lnTo>
                  <a:pt x="0" y="69320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24" id="24"/>
          <p:cNvSpPr/>
          <p:nvPr/>
        </p:nvSpPr>
        <p:spPr>
          <a:xfrm flipH="false" flipV="false" rot="0">
            <a:off x="8084270" y="4939310"/>
            <a:ext cx="693206" cy="693206"/>
          </a:xfrm>
          <a:custGeom>
            <a:avLst/>
            <a:gdLst/>
            <a:ahLst/>
            <a:cxnLst/>
            <a:rect r="r" b="b" t="t" l="l"/>
            <a:pathLst>
              <a:path h="693206" w="693206">
                <a:moveTo>
                  <a:pt x="0" y="0"/>
                </a:moveTo>
                <a:lnTo>
                  <a:pt x="693205" y="0"/>
                </a:lnTo>
                <a:lnTo>
                  <a:pt x="693205" y="693205"/>
                </a:lnTo>
                <a:lnTo>
                  <a:pt x="0" y="69320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25" id="25"/>
          <p:cNvSpPr/>
          <p:nvPr/>
        </p:nvSpPr>
        <p:spPr>
          <a:xfrm flipH="false" flipV="false" rot="0">
            <a:off x="8777475" y="4939310"/>
            <a:ext cx="693206" cy="693206"/>
          </a:xfrm>
          <a:custGeom>
            <a:avLst/>
            <a:gdLst/>
            <a:ahLst/>
            <a:cxnLst/>
            <a:rect r="r" b="b" t="t" l="l"/>
            <a:pathLst>
              <a:path h="693206" w="693206">
                <a:moveTo>
                  <a:pt x="0" y="0"/>
                </a:moveTo>
                <a:lnTo>
                  <a:pt x="693205" y="0"/>
                </a:lnTo>
                <a:lnTo>
                  <a:pt x="693205" y="693205"/>
                </a:lnTo>
                <a:lnTo>
                  <a:pt x="0" y="69320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26" id="26"/>
          <p:cNvSpPr/>
          <p:nvPr/>
        </p:nvSpPr>
        <p:spPr>
          <a:xfrm flipH="false" flipV="false" rot="0">
            <a:off x="6697858" y="4939310"/>
            <a:ext cx="693206" cy="693206"/>
          </a:xfrm>
          <a:custGeom>
            <a:avLst/>
            <a:gdLst/>
            <a:ahLst/>
            <a:cxnLst/>
            <a:rect r="r" b="b" t="t" l="l"/>
            <a:pathLst>
              <a:path h="693206" w="693206">
                <a:moveTo>
                  <a:pt x="0" y="0"/>
                </a:moveTo>
                <a:lnTo>
                  <a:pt x="693206" y="0"/>
                </a:lnTo>
                <a:lnTo>
                  <a:pt x="693206" y="693205"/>
                </a:lnTo>
                <a:lnTo>
                  <a:pt x="0" y="69320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27" id="27"/>
          <p:cNvSpPr/>
          <p:nvPr/>
        </p:nvSpPr>
        <p:spPr>
          <a:xfrm flipH="false" flipV="false" rot="0">
            <a:off x="6004653" y="4939310"/>
            <a:ext cx="693206" cy="693206"/>
          </a:xfrm>
          <a:custGeom>
            <a:avLst/>
            <a:gdLst/>
            <a:ahLst/>
            <a:cxnLst/>
            <a:rect r="r" b="b" t="t" l="l"/>
            <a:pathLst>
              <a:path h="693206" w="693206">
                <a:moveTo>
                  <a:pt x="0" y="0"/>
                </a:moveTo>
                <a:lnTo>
                  <a:pt x="693205" y="0"/>
                </a:lnTo>
                <a:lnTo>
                  <a:pt x="693205" y="693205"/>
                </a:lnTo>
                <a:lnTo>
                  <a:pt x="0" y="69320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28" id="28"/>
          <p:cNvSpPr txBox="true"/>
          <p:nvPr/>
        </p:nvSpPr>
        <p:spPr>
          <a:xfrm rot="0">
            <a:off x="9732735" y="5021338"/>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0</a:t>
            </a:r>
          </a:p>
        </p:txBody>
      </p:sp>
      <p:sp>
        <p:nvSpPr>
          <p:cNvPr name="TextBox 29" id="29"/>
          <p:cNvSpPr txBox="true"/>
          <p:nvPr/>
        </p:nvSpPr>
        <p:spPr>
          <a:xfrm rot="0">
            <a:off x="10425942" y="5021338"/>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0</a:t>
            </a:r>
          </a:p>
        </p:txBody>
      </p:sp>
      <p:sp>
        <p:nvSpPr>
          <p:cNvPr name="TextBox 30" id="30"/>
          <p:cNvSpPr txBox="true"/>
          <p:nvPr/>
        </p:nvSpPr>
        <p:spPr>
          <a:xfrm rot="0">
            <a:off x="11119146" y="5021338"/>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1</a:t>
            </a:r>
          </a:p>
        </p:txBody>
      </p:sp>
      <p:sp>
        <p:nvSpPr>
          <p:cNvPr name="TextBox 31" id="31"/>
          <p:cNvSpPr txBox="true"/>
          <p:nvPr/>
        </p:nvSpPr>
        <p:spPr>
          <a:xfrm rot="0">
            <a:off x="7653120" y="5021338"/>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0</a:t>
            </a:r>
          </a:p>
        </p:txBody>
      </p:sp>
      <p:sp>
        <p:nvSpPr>
          <p:cNvPr name="TextBox 32" id="32"/>
          <p:cNvSpPr txBox="true"/>
          <p:nvPr/>
        </p:nvSpPr>
        <p:spPr>
          <a:xfrm rot="0">
            <a:off x="8346324" y="5021338"/>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0</a:t>
            </a:r>
          </a:p>
        </p:txBody>
      </p:sp>
      <p:sp>
        <p:nvSpPr>
          <p:cNvPr name="TextBox 33" id="33"/>
          <p:cNvSpPr txBox="true"/>
          <p:nvPr/>
        </p:nvSpPr>
        <p:spPr>
          <a:xfrm rot="0">
            <a:off x="9039531" y="5021338"/>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0</a:t>
            </a:r>
          </a:p>
        </p:txBody>
      </p:sp>
      <p:sp>
        <p:nvSpPr>
          <p:cNvPr name="TextBox 34" id="34"/>
          <p:cNvSpPr txBox="true"/>
          <p:nvPr/>
        </p:nvSpPr>
        <p:spPr>
          <a:xfrm rot="0">
            <a:off x="6959913" y="5021338"/>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1</a:t>
            </a:r>
          </a:p>
        </p:txBody>
      </p:sp>
      <p:sp>
        <p:nvSpPr>
          <p:cNvPr name="Freeform 35" id="35"/>
          <p:cNvSpPr/>
          <p:nvPr/>
        </p:nvSpPr>
        <p:spPr>
          <a:xfrm flipH="false" flipV="false" rot="0">
            <a:off x="9470680" y="5665041"/>
            <a:ext cx="693206" cy="693206"/>
          </a:xfrm>
          <a:custGeom>
            <a:avLst/>
            <a:gdLst/>
            <a:ahLst/>
            <a:cxnLst/>
            <a:rect r="r" b="b" t="t" l="l"/>
            <a:pathLst>
              <a:path h="693206" w="693206">
                <a:moveTo>
                  <a:pt x="0" y="0"/>
                </a:moveTo>
                <a:lnTo>
                  <a:pt x="693206" y="0"/>
                </a:lnTo>
                <a:lnTo>
                  <a:pt x="693206" y="693205"/>
                </a:lnTo>
                <a:lnTo>
                  <a:pt x="0" y="69320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6" id="36"/>
          <p:cNvSpPr/>
          <p:nvPr/>
        </p:nvSpPr>
        <p:spPr>
          <a:xfrm flipH="false" flipV="false" rot="0">
            <a:off x="10163886" y="5665041"/>
            <a:ext cx="693206" cy="693206"/>
          </a:xfrm>
          <a:custGeom>
            <a:avLst/>
            <a:gdLst/>
            <a:ahLst/>
            <a:cxnLst/>
            <a:rect r="r" b="b" t="t" l="l"/>
            <a:pathLst>
              <a:path h="693206" w="693206">
                <a:moveTo>
                  <a:pt x="0" y="0"/>
                </a:moveTo>
                <a:lnTo>
                  <a:pt x="693206" y="0"/>
                </a:lnTo>
                <a:lnTo>
                  <a:pt x="693206" y="693205"/>
                </a:lnTo>
                <a:lnTo>
                  <a:pt x="0" y="69320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7" id="37"/>
          <p:cNvSpPr/>
          <p:nvPr/>
        </p:nvSpPr>
        <p:spPr>
          <a:xfrm flipH="false" flipV="false" rot="0">
            <a:off x="10857091" y="5665041"/>
            <a:ext cx="693206" cy="693206"/>
          </a:xfrm>
          <a:custGeom>
            <a:avLst/>
            <a:gdLst/>
            <a:ahLst/>
            <a:cxnLst/>
            <a:rect r="r" b="b" t="t" l="l"/>
            <a:pathLst>
              <a:path h="693206" w="693206">
                <a:moveTo>
                  <a:pt x="0" y="0"/>
                </a:moveTo>
                <a:lnTo>
                  <a:pt x="693206" y="0"/>
                </a:lnTo>
                <a:lnTo>
                  <a:pt x="693206" y="693205"/>
                </a:lnTo>
                <a:lnTo>
                  <a:pt x="0" y="69320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8" id="38"/>
          <p:cNvSpPr/>
          <p:nvPr/>
        </p:nvSpPr>
        <p:spPr>
          <a:xfrm flipH="false" flipV="false" rot="0">
            <a:off x="7391064" y="5665041"/>
            <a:ext cx="693206" cy="693206"/>
          </a:xfrm>
          <a:custGeom>
            <a:avLst/>
            <a:gdLst/>
            <a:ahLst/>
            <a:cxnLst/>
            <a:rect r="r" b="b" t="t" l="l"/>
            <a:pathLst>
              <a:path h="693206" w="693206">
                <a:moveTo>
                  <a:pt x="0" y="0"/>
                </a:moveTo>
                <a:lnTo>
                  <a:pt x="693206" y="0"/>
                </a:lnTo>
                <a:lnTo>
                  <a:pt x="693206" y="693205"/>
                </a:lnTo>
                <a:lnTo>
                  <a:pt x="0" y="69320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9" id="39"/>
          <p:cNvSpPr/>
          <p:nvPr/>
        </p:nvSpPr>
        <p:spPr>
          <a:xfrm flipH="false" flipV="false" rot="0">
            <a:off x="8084270" y="5665041"/>
            <a:ext cx="693206" cy="693206"/>
          </a:xfrm>
          <a:custGeom>
            <a:avLst/>
            <a:gdLst/>
            <a:ahLst/>
            <a:cxnLst/>
            <a:rect r="r" b="b" t="t" l="l"/>
            <a:pathLst>
              <a:path h="693206" w="693206">
                <a:moveTo>
                  <a:pt x="0" y="0"/>
                </a:moveTo>
                <a:lnTo>
                  <a:pt x="693205" y="0"/>
                </a:lnTo>
                <a:lnTo>
                  <a:pt x="693205" y="693205"/>
                </a:lnTo>
                <a:lnTo>
                  <a:pt x="0" y="69320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0" id="40"/>
          <p:cNvSpPr/>
          <p:nvPr/>
        </p:nvSpPr>
        <p:spPr>
          <a:xfrm flipH="false" flipV="false" rot="0">
            <a:off x="8777475" y="5665041"/>
            <a:ext cx="693206" cy="693206"/>
          </a:xfrm>
          <a:custGeom>
            <a:avLst/>
            <a:gdLst/>
            <a:ahLst/>
            <a:cxnLst/>
            <a:rect r="r" b="b" t="t" l="l"/>
            <a:pathLst>
              <a:path h="693206" w="693206">
                <a:moveTo>
                  <a:pt x="0" y="0"/>
                </a:moveTo>
                <a:lnTo>
                  <a:pt x="693205" y="0"/>
                </a:lnTo>
                <a:lnTo>
                  <a:pt x="693205" y="693205"/>
                </a:lnTo>
                <a:lnTo>
                  <a:pt x="0" y="69320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1" id="41"/>
          <p:cNvSpPr/>
          <p:nvPr/>
        </p:nvSpPr>
        <p:spPr>
          <a:xfrm flipH="false" flipV="false" rot="0">
            <a:off x="6697858" y="5665041"/>
            <a:ext cx="693206" cy="693206"/>
          </a:xfrm>
          <a:custGeom>
            <a:avLst/>
            <a:gdLst/>
            <a:ahLst/>
            <a:cxnLst/>
            <a:rect r="r" b="b" t="t" l="l"/>
            <a:pathLst>
              <a:path h="693206" w="693206">
                <a:moveTo>
                  <a:pt x="0" y="0"/>
                </a:moveTo>
                <a:lnTo>
                  <a:pt x="693206" y="0"/>
                </a:lnTo>
                <a:lnTo>
                  <a:pt x="693206" y="693205"/>
                </a:lnTo>
                <a:lnTo>
                  <a:pt x="0" y="69320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2" id="42"/>
          <p:cNvSpPr/>
          <p:nvPr/>
        </p:nvSpPr>
        <p:spPr>
          <a:xfrm flipH="false" flipV="false" rot="0">
            <a:off x="6004653" y="5665041"/>
            <a:ext cx="693206" cy="693206"/>
          </a:xfrm>
          <a:custGeom>
            <a:avLst/>
            <a:gdLst/>
            <a:ahLst/>
            <a:cxnLst/>
            <a:rect r="r" b="b" t="t" l="l"/>
            <a:pathLst>
              <a:path h="693206" w="693206">
                <a:moveTo>
                  <a:pt x="0" y="0"/>
                </a:moveTo>
                <a:lnTo>
                  <a:pt x="693205" y="0"/>
                </a:lnTo>
                <a:lnTo>
                  <a:pt x="693205" y="693205"/>
                </a:lnTo>
                <a:lnTo>
                  <a:pt x="0" y="69320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43" id="43"/>
          <p:cNvSpPr txBox="true"/>
          <p:nvPr/>
        </p:nvSpPr>
        <p:spPr>
          <a:xfrm rot="0">
            <a:off x="9732735" y="5747070"/>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0</a:t>
            </a:r>
          </a:p>
        </p:txBody>
      </p:sp>
      <p:sp>
        <p:nvSpPr>
          <p:cNvPr name="TextBox 44" id="44"/>
          <p:cNvSpPr txBox="true"/>
          <p:nvPr/>
        </p:nvSpPr>
        <p:spPr>
          <a:xfrm rot="0">
            <a:off x="10425942" y="5747070"/>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0</a:t>
            </a:r>
          </a:p>
        </p:txBody>
      </p:sp>
      <p:sp>
        <p:nvSpPr>
          <p:cNvPr name="TextBox 45" id="45"/>
          <p:cNvSpPr txBox="true"/>
          <p:nvPr/>
        </p:nvSpPr>
        <p:spPr>
          <a:xfrm rot="0">
            <a:off x="11119146" y="5747070"/>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1</a:t>
            </a:r>
          </a:p>
        </p:txBody>
      </p:sp>
      <p:sp>
        <p:nvSpPr>
          <p:cNvPr name="TextBox 46" id="46"/>
          <p:cNvSpPr txBox="true"/>
          <p:nvPr/>
        </p:nvSpPr>
        <p:spPr>
          <a:xfrm rot="0">
            <a:off x="7653120" y="5747070"/>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0</a:t>
            </a:r>
          </a:p>
        </p:txBody>
      </p:sp>
      <p:sp>
        <p:nvSpPr>
          <p:cNvPr name="TextBox 47" id="47"/>
          <p:cNvSpPr txBox="true"/>
          <p:nvPr/>
        </p:nvSpPr>
        <p:spPr>
          <a:xfrm rot="0">
            <a:off x="8346324" y="5747070"/>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0</a:t>
            </a:r>
          </a:p>
        </p:txBody>
      </p:sp>
      <p:sp>
        <p:nvSpPr>
          <p:cNvPr name="TextBox 48" id="48"/>
          <p:cNvSpPr txBox="true"/>
          <p:nvPr/>
        </p:nvSpPr>
        <p:spPr>
          <a:xfrm rot="0">
            <a:off x="9039531" y="5747070"/>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1</a:t>
            </a:r>
          </a:p>
        </p:txBody>
      </p:sp>
      <p:sp>
        <p:nvSpPr>
          <p:cNvPr name="TextBox 49" id="49"/>
          <p:cNvSpPr txBox="true"/>
          <p:nvPr/>
        </p:nvSpPr>
        <p:spPr>
          <a:xfrm rot="0">
            <a:off x="6959913" y="5747070"/>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0</a:t>
            </a:r>
          </a:p>
        </p:txBody>
      </p:sp>
      <p:sp>
        <p:nvSpPr>
          <p:cNvPr name="Freeform 50" id="50"/>
          <p:cNvSpPr/>
          <p:nvPr/>
        </p:nvSpPr>
        <p:spPr>
          <a:xfrm flipH="false" flipV="false" rot="0">
            <a:off x="9470680" y="6391312"/>
            <a:ext cx="693206" cy="693206"/>
          </a:xfrm>
          <a:custGeom>
            <a:avLst/>
            <a:gdLst/>
            <a:ahLst/>
            <a:cxnLst/>
            <a:rect r="r" b="b" t="t" l="l"/>
            <a:pathLst>
              <a:path h="693206" w="693206">
                <a:moveTo>
                  <a:pt x="0" y="0"/>
                </a:moveTo>
                <a:lnTo>
                  <a:pt x="693206" y="0"/>
                </a:lnTo>
                <a:lnTo>
                  <a:pt x="693206" y="693206"/>
                </a:lnTo>
                <a:lnTo>
                  <a:pt x="0" y="69320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1" id="51"/>
          <p:cNvSpPr/>
          <p:nvPr/>
        </p:nvSpPr>
        <p:spPr>
          <a:xfrm flipH="false" flipV="false" rot="0">
            <a:off x="10163886" y="6391312"/>
            <a:ext cx="693206" cy="693206"/>
          </a:xfrm>
          <a:custGeom>
            <a:avLst/>
            <a:gdLst/>
            <a:ahLst/>
            <a:cxnLst/>
            <a:rect r="r" b="b" t="t" l="l"/>
            <a:pathLst>
              <a:path h="693206" w="693206">
                <a:moveTo>
                  <a:pt x="0" y="0"/>
                </a:moveTo>
                <a:lnTo>
                  <a:pt x="693206" y="0"/>
                </a:lnTo>
                <a:lnTo>
                  <a:pt x="693206" y="693206"/>
                </a:lnTo>
                <a:lnTo>
                  <a:pt x="0" y="69320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2" id="52"/>
          <p:cNvSpPr/>
          <p:nvPr/>
        </p:nvSpPr>
        <p:spPr>
          <a:xfrm flipH="false" flipV="false" rot="0">
            <a:off x="10857091" y="6391312"/>
            <a:ext cx="693206" cy="693206"/>
          </a:xfrm>
          <a:custGeom>
            <a:avLst/>
            <a:gdLst/>
            <a:ahLst/>
            <a:cxnLst/>
            <a:rect r="r" b="b" t="t" l="l"/>
            <a:pathLst>
              <a:path h="693206" w="693206">
                <a:moveTo>
                  <a:pt x="0" y="0"/>
                </a:moveTo>
                <a:lnTo>
                  <a:pt x="693206" y="0"/>
                </a:lnTo>
                <a:lnTo>
                  <a:pt x="693206" y="693206"/>
                </a:lnTo>
                <a:lnTo>
                  <a:pt x="0" y="69320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3" id="53"/>
          <p:cNvSpPr/>
          <p:nvPr/>
        </p:nvSpPr>
        <p:spPr>
          <a:xfrm flipH="false" flipV="false" rot="0">
            <a:off x="7391064" y="6391312"/>
            <a:ext cx="693206" cy="693206"/>
          </a:xfrm>
          <a:custGeom>
            <a:avLst/>
            <a:gdLst/>
            <a:ahLst/>
            <a:cxnLst/>
            <a:rect r="r" b="b" t="t" l="l"/>
            <a:pathLst>
              <a:path h="693206" w="693206">
                <a:moveTo>
                  <a:pt x="0" y="0"/>
                </a:moveTo>
                <a:lnTo>
                  <a:pt x="693206" y="0"/>
                </a:lnTo>
                <a:lnTo>
                  <a:pt x="693206" y="693206"/>
                </a:lnTo>
                <a:lnTo>
                  <a:pt x="0" y="69320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4" id="54"/>
          <p:cNvSpPr/>
          <p:nvPr/>
        </p:nvSpPr>
        <p:spPr>
          <a:xfrm flipH="false" flipV="false" rot="0">
            <a:off x="8084270" y="6391312"/>
            <a:ext cx="693206" cy="693206"/>
          </a:xfrm>
          <a:custGeom>
            <a:avLst/>
            <a:gdLst/>
            <a:ahLst/>
            <a:cxnLst/>
            <a:rect r="r" b="b" t="t" l="l"/>
            <a:pathLst>
              <a:path h="693206" w="693206">
                <a:moveTo>
                  <a:pt x="0" y="0"/>
                </a:moveTo>
                <a:lnTo>
                  <a:pt x="693205" y="0"/>
                </a:lnTo>
                <a:lnTo>
                  <a:pt x="693205" y="693206"/>
                </a:lnTo>
                <a:lnTo>
                  <a:pt x="0" y="69320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5" id="55"/>
          <p:cNvSpPr/>
          <p:nvPr/>
        </p:nvSpPr>
        <p:spPr>
          <a:xfrm flipH="false" flipV="false" rot="0">
            <a:off x="8777475" y="6391312"/>
            <a:ext cx="693206" cy="693206"/>
          </a:xfrm>
          <a:custGeom>
            <a:avLst/>
            <a:gdLst/>
            <a:ahLst/>
            <a:cxnLst/>
            <a:rect r="r" b="b" t="t" l="l"/>
            <a:pathLst>
              <a:path h="693206" w="693206">
                <a:moveTo>
                  <a:pt x="0" y="0"/>
                </a:moveTo>
                <a:lnTo>
                  <a:pt x="693205" y="0"/>
                </a:lnTo>
                <a:lnTo>
                  <a:pt x="693205" y="693206"/>
                </a:lnTo>
                <a:lnTo>
                  <a:pt x="0" y="69320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6" id="56"/>
          <p:cNvSpPr/>
          <p:nvPr/>
        </p:nvSpPr>
        <p:spPr>
          <a:xfrm flipH="false" flipV="false" rot="0">
            <a:off x="6697858" y="6391312"/>
            <a:ext cx="693206" cy="693206"/>
          </a:xfrm>
          <a:custGeom>
            <a:avLst/>
            <a:gdLst/>
            <a:ahLst/>
            <a:cxnLst/>
            <a:rect r="r" b="b" t="t" l="l"/>
            <a:pathLst>
              <a:path h="693206" w="693206">
                <a:moveTo>
                  <a:pt x="0" y="0"/>
                </a:moveTo>
                <a:lnTo>
                  <a:pt x="693206" y="0"/>
                </a:lnTo>
                <a:lnTo>
                  <a:pt x="693206" y="693206"/>
                </a:lnTo>
                <a:lnTo>
                  <a:pt x="0" y="69320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7" id="57"/>
          <p:cNvSpPr/>
          <p:nvPr/>
        </p:nvSpPr>
        <p:spPr>
          <a:xfrm flipH="false" flipV="false" rot="0">
            <a:off x="6004653" y="6391312"/>
            <a:ext cx="693206" cy="693206"/>
          </a:xfrm>
          <a:custGeom>
            <a:avLst/>
            <a:gdLst/>
            <a:ahLst/>
            <a:cxnLst/>
            <a:rect r="r" b="b" t="t" l="l"/>
            <a:pathLst>
              <a:path h="693206" w="693206">
                <a:moveTo>
                  <a:pt x="0" y="0"/>
                </a:moveTo>
                <a:lnTo>
                  <a:pt x="693205" y="0"/>
                </a:lnTo>
                <a:lnTo>
                  <a:pt x="693205" y="693206"/>
                </a:lnTo>
                <a:lnTo>
                  <a:pt x="0" y="69320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58" id="58"/>
          <p:cNvSpPr txBox="true"/>
          <p:nvPr/>
        </p:nvSpPr>
        <p:spPr>
          <a:xfrm rot="0">
            <a:off x="9732735" y="6473342"/>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1</a:t>
            </a:r>
          </a:p>
        </p:txBody>
      </p:sp>
      <p:sp>
        <p:nvSpPr>
          <p:cNvPr name="TextBox 59" id="59"/>
          <p:cNvSpPr txBox="true"/>
          <p:nvPr/>
        </p:nvSpPr>
        <p:spPr>
          <a:xfrm rot="0">
            <a:off x="10425942" y="6473342"/>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1</a:t>
            </a:r>
          </a:p>
        </p:txBody>
      </p:sp>
      <p:sp>
        <p:nvSpPr>
          <p:cNvPr name="TextBox 60" id="60"/>
          <p:cNvSpPr txBox="true"/>
          <p:nvPr/>
        </p:nvSpPr>
        <p:spPr>
          <a:xfrm rot="0">
            <a:off x="11119146" y="6473342"/>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1</a:t>
            </a:r>
          </a:p>
        </p:txBody>
      </p:sp>
      <p:sp>
        <p:nvSpPr>
          <p:cNvPr name="TextBox 61" id="61"/>
          <p:cNvSpPr txBox="true"/>
          <p:nvPr/>
        </p:nvSpPr>
        <p:spPr>
          <a:xfrm rot="0">
            <a:off x="7653120" y="6473342"/>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0</a:t>
            </a:r>
          </a:p>
        </p:txBody>
      </p:sp>
      <p:sp>
        <p:nvSpPr>
          <p:cNvPr name="TextBox 62" id="62"/>
          <p:cNvSpPr txBox="true"/>
          <p:nvPr/>
        </p:nvSpPr>
        <p:spPr>
          <a:xfrm rot="0">
            <a:off x="8346324" y="6473342"/>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1</a:t>
            </a:r>
          </a:p>
        </p:txBody>
      </p:sp>
      <p:sp>
        <p:nvSpPr>
          <p:cNvPr name="TextBox 63" id="63"/>
          <p:cNvSpPr txBox="true"/>
          <p:nvPr/>
        </p:nvSpPr>
        <p:spPr>
          <a:xfrm rot="0">
            <a:off x="9039531" y="6473342"/>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0</a:t>
            </a:r>
          </a:p>
        </p:txBody>
      </p:sp>
      <p:sp>
        <p:nvSpPr>
          <p:cNvPr name="TextBox 64" id="64"/>
          <p:cNvSpPr txBox="true"/>
          <p:nvPr/>
        </p:nvSpPr>
        <p:spPr>
          <a:xfrm rot="0">
            <a:off x="6959913" y="6473342"/>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0</a:t>
            </a:r>
          </a:p>
        </p:txBody>
      </p:sp>
      <p:sp>
        <p:nvSpPr>
          <p:cNvPr name="Freeform 65" id="65"/>
          <p:cNvSpPr/>
          <p:nvPr/>
        </p:nvSpPr>
        <p:spPr>
          <a:xfrm flipH="false" flipV="false" rot="0">
            <a:off x="9470680" y="7113093"/>
            <a:ext cx="693206" cy="693206"/>
          </a:xfrm>
          <a:custGeom>
            <a:avLst/>
            <a:gdLst/>
            <a:ahLst/>
            <a:cxnLst/>
            <a:rect r="r" b="b" t="t" l="l"/>
            <a:pathLst>
              <a:path h="693206" w="693206">
                <a:moveTo>
                  <a:pt x="0" y="0"/>
                </a:moveTo>
                <a:lnTo>
                  <a:pt x="693206" y="0"/>
                </a:lnTo>
                <a:lnTo>
                  <a:pt x="693206" y="693206"/>
                </a:lnTo>
                <a:lnTo>
                  <a:pt x="0" y="69320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6" id="66"/>
          <p:cNvSpPr/>
          <p:nvPr/>
        </p:nvSpPr>
        <p:spPr>
          <a:xfrm flipH="false" flipV="false" rot="0">
            <a:off x="10163886" y="7113093"/>
            <a:ext cx="693206" cy="693206"/>
          </a:xfrm>
          <a:custGeom>
            <a:avLst/>
            <a:gdLst/>
            <a:ahLst/>
            <a:cxnLst/>
            <a:rect r="r" b="b" t="t" l="l"/>
            <a:pathLst>
              <a:path h="693206" w="693206">
                <a:moveTo>
                  <a:pt x="0" y="0"/>
                </a:moveTo>
                <a:lnTo>
                  <a:pt x="693206" y="0"/>
                </a:lnTo>
                <a:lnTo>
                  <a:pt x="693206" y="693206"/>
                </a:lnTo>
                <a:lnTo>
                  <a:pt x="0" y="69320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7" id="67"/>
          <p:cNvSpPr/>
          <p:nvPr/>
        </p:nvSpPr>
        <p:spPr>
          <a:xfrm flipH="false" flipV="false" rot="0">
            <a:off x="10857091" y="7113093"/>
            <a:ext cx="693206" cy="693206"/>
          </a:xfrm>
          <a:custGeom>
            <a:avLst/>
            <a:gdLst/>
            <a:ahLst/>
            <a:cxnLst/>
            <a:rect r="r" b="b" t="t" l="l"/>
            <a:pathLst>
              <a:path h="693206" w="693206">
                <a:moveTo>
                  <a:pt x="0" y="0"/>
                </a:moveTo>
                <a:lnTo>
                  <a:pt x="693206" y="0"/>
                </a:lnTo>
                <a:lnTo>
                  <a:pt x="693206" y="693206"/>
                </a:lnTo>
                <a:lnTo>
                  <a:pt x="0" y="69320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8" id="68"/>
          <p:cNvSpPr/>
          <p:nvPr/>
        </p:nvSpPr>
        <p:spPr>
          <a:xfrm flipH="false" flipV="false" rot="0">
            <a:off x="7391064" y="7113093"/>
            <a:ext cx="693206" cy="693206"/>
          </a:xfrm>
          <a:custGeom>
            <a:avLst/>
            <a:gdLst/>
            <a:ahLst/>
            <a:cxnLst/>
            <a:rect r="r" b="b" t="t" l="l"/>
            <a:pathLst>
              <a:path h="693206" w="693206">
                <a:moveTo>
                  <a:pt x="0" y="0"/>
                </a:moveTo>
                <a:lnTo>
                  <a:pt x="693206" y="0"/>
                </a:lnTo>
                <a:lnTo>
                  <a:pt x="693206" y="693206"/>
                </a:lnTo>
                <a:lnTo>
                  <a:pt x="0" y="69320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9" id="69"/>
          <p:cNvSpPr/>
          <p:nvPr/>
        </p:nvSpPr>
        <p:spPr>
          <a:xfrm flipH="false" flipV="false" rot="0">
            <a:off x="8084270" y="7113093"/>
            <a:ext cx="693206" cy="693206"/>
          </a:xfrm>
          <a:custGeom>
            <a:avLst/>
            <a:gdLst/>
            <a:ahLst/>
            <a:cxnLst/>
            <a:rect r="r" b="b" t="t" l="l"/>
            <a:pathLst>
              <a:path h="693206" w="693206">
                <a:moveTo>
                  <a:pt x="0" y="0"/>
                </a:moveTo>
                <a:lnTo>
                  <a:pt x="693205" y="0"/>
                </a:lnTo>
                <a:lnTo>
                  <a:pt x="693205" y="693206"/>
                </a:lnTo>
                <a:lnTo>
                  <a:pt x="0" y="69320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0" id="70"/>
          <p:cNvSpPr/>
          <p:nvPr/>
        </p:nvSpPr>
        <p:spPr>
          <a:xfrm flipH="false" flipV="false" rot="0">
            <a:off x="8777475" y="7113093"/>
            <a:ext cx="693206" cy="693206"/>
          </a:xfrm>
          <a:custGeom>
            <a:avLst/>
            <a:gdLst/>
            <a:ahLst/>
            <a:cxnLst/>
            <a:rect r="r" b="b" t="t" l="l"/>
            <a:pathLst>
              <a:path h="693206" w="693206">
                <a:moveTo>
                  <a:pt x="0" y="0"/>
                </a:moveTo>
                <a:lnTo>
                  <a:pt x="693205" y="0"/>
                </a:lnTo>
                <a:lnTo>
                  <a:pt x="693205" y="693206"/>
                </a:lnTo>
                <a:lnTo>
                  <a:pt x="0" y="69320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1" id="71"/>
          <p:cNvSpPr/>
          <p:nvPr/>
        </p:nvSpPr>
        <p:spPr>
          <a:xfrm flipH="false" flipV="false" rot="0">
            <a:off x="6697858" y="7113093"/>
            <a:ext cx="693206" cy="693206"/>
          </a:xfrm>
          <a:custGeom>
            <a:avLst/>
            <a:gdLst/>
            <a:ahLst/>
            <a:cxnLst/>
            <a:rect r="r" b="b" t="t" l="l"/>
            <a:pathLst>
              <a:path h="693206" w="693206">
                <a:moveTo>
                  <a:pt x="0" y="0"/>
                </a:moveTo>
                <a:lnTo>
                  <a:pt x="693206" y="0"/>
                </a:lnTo>
                <a:lnTo>
                  <a:pt x="693206" y="693206"/>
                </a:lnTo>
                <a:lnTo>
                  <a:pt x="0" y="69320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2" id="72"/>
          <p:cNvSpPr/>
          <p:nvPr/>
        </p:nvSpPr>
        <p:spPr>
          <a:xfrm flipH="false" flipV="false" rot="0">
            <a:off x="6004653" y="7113093"/>
            <a:ext cx="693206" cy="693206"/>
          </a:xfrm>
          <a:custGeom>
            <a:avLst/>
            <a:gdLst/>
            <a:ahLst/>
            <a:cxnLst/>
            <a:rect r="r" b="b" t="t" l="l"/>
            <a:pathLst>
              <a:path h="693206" w="693206">
                <a:moveTo>
                  <a:pt x="0" y="0"/>
                </a:moveTo>
                <a:lnTo>
                  <a:pt x="693205" y="0"/>
                </a:lnTo>
                <a:lnTo>
                  <a:pt x="693205" y="693206"/>
                </a:lnTo>
                <a:lnTo>
                  <a:pt x="0" y="69320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73" id="73"/>
          <p:cNvSpPr txBox="true"/>
          <p:nvPr/>
        </p:nvSpPr>
        <p:spPr>
          <a:xfrm rot="0">
            <a:off x="9732735" y="7195122"/>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0</a:t>
            </a:r>
          </a:p>
        </p:txBody>
      </p:sp>
      <p:sp>
        <p:nvSpPr>
          <p:cNvPr name="TextBox 74" id="74"/>
          <p:cNvSpPr txBox="true"/>
          <p:nvPr/>
        </p:nvSpPr>
        <p:spPr>
          <a:xfrm rot="0">
            <a:off x="10425942" y="7195122"/>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0</a:t>
            </a:r>
          </a:p>
        </p:txBody>
      </p:sp>
      <p:sp>
        <p:nvSpPr>
          <p:cNvPr name="TextBox 75" id="75"/>
          <p:cNvSpPr txBox="true"/>
          <p:nvPr/>
        </p:nvSpPr>
        <p:spPr>
          <a:xfrm rot="0">
            <a:off x="11119146" y="7195122"/>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1</a:t>
            </a:r>
          </a:p>
        </p:txBody>
      </p:sp>
      <p:sp>
        <p:nvSpPr>
          <p:cNvPr name="TextBox 76" id="76"/>
          <p:cNvSpPr txBox="true"/>
          <p:nvPr/>
        </p:nvSpPr>
        <p:spPr>
          <a:xfrm rot="0">
            <a:off x="7653120" y="7195122"/>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0</a:t>
            </a:r>
          </a:p>
        </p:txBody>
      </p:sp>
      <p:sp>
        <p:nvSpPr>
          <p:cNvPr name="TextBox 77" id="77"/>
          <p:cNvSpPr txBox="true"/>
          <p:nvPr/>
        </p:nvSpPr>
        <p:spPr>
          <a:xfrm rot="0">
            <a:off x="8346324" y="7195122"/>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1</a:t>
            </a:r>
          </a:p>
        </p:txBody>
      </p:sp>
      <p:sp>
        <p:nvSpPr>
          <p:cNvPr name="TextBox 78" id="78"/>
          <p:cNvSpPr txBox="true"/>
          <p:nvPr/>
        </p:nvSpPr>
        <p:spPr>
          <a:xfrm rot="0">
            <a:off x="9039531" y="7195122"/>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0</a:t>
            </a:r>
          </a:p>
        </p:txBody>
      </p:sp>
      <p:sp>
        <p:nvSpPr>
          <p:cNvPr name="TextBox 79" id="79"/>
          <p:cNvSpPr txBox="true"/>
          <p:nvPr/>
        </p:nvSpPr>
        <p:spPr>
          <a:xfrm rot="0">
            <a:off x="6959913" y="7195122"/>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1</a:t>
            </a:r>
          </a:p>
        </p:txBody>
      </p:sp>
      <p:sp>
        <p:nvSpPr>
          <p:cNvPr name="Freeform 80" id="80"/>
          <p:cNvSpPr/>
          <p:nvPr/>
        </p:nvSpPr>
        <p:spPr>
          <a:xfrm flipH="false" flipV="false" rot="0">
            <a:off x="9470680" y="7838823"/>
            <a:ext cx="693206" cy="693206"/>
          </a:xfrm>
          <a:custGeom>
            <a:avLst/>
            <a:gdLst/>
            <a:ahLst/>
            <a:cxnLst/>
            <a:rect r="r" b="b" t="t" l="l"/>
            <a:pathLst>
              <a:path h="693206" w="693206">
                <a:moveTo>
                  <a:pt x="0" y="0"/>
                </a:moveTo>
                <a:lnTo>
                  <a:pt x="693206" y="0"/>
                </a:lnTo>
                <a:lnTo>
                  <a:pt x="693206" y="693205"/>
                </a:lnTo>
                <a:lnTo>
                  <a:pt x="0" y="69320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81" id="81"/>
          <p:cNvSpPr/>
          <p:nvPr/>
        </p:nvSpPr>
        <p:spPr>
          <a:xfrm flipH="false" flipV="false" rot="0">
            <a:off x="10163886" y="7838823"/>
            <a:ext cx="693206" cy="693206"/>
          </a:xfrm>
          <a:custGeom>
            <a:avLst/>
            <a:gdLst/>
            <a:ahLst/>
            <a:cxnLst/>
            <a:rect r="r" b="b" t="t" l="l"/>
            <a:pathLst>
              <a:path h="693206" w="693206">
                <a:moveTo>
                  <a:pt x="0" y="0"/>
                </a:moveTo>
                <a:lnTo>
                  <a:pt x="693206" y="0"/>
                </a:lnTo>
                <a:lnTo>
                  <a:pt x="693206" y="693205"/>
                </a:lnTo>
                <a:lnTo>
                  <a:pt x="0" y="69320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82" id="82"/>
          <p:cNvSpPr/>
          <p:nvPr/>
        </p:nvSpPr>
        <p:spPr>
          <a:xfrm flipH="false" flipV="false" rot="0">
            <a:off x="10857091" y="7838823"/>
            <a:ext cx="693206" cy="693206"/>
          </a:xfrm>
          <a:custGeom>
            <a:avLst/>
            <a:gdLst/>
            <a:ahLst/>
            <a:cxnLst/>
            <a:rect r="r" b="b" t="t" l="l"/>
            <a:pathLst>
              <a:path h="693206" w="693206">
                <a:moveTo>
                  <a:pt x="0" y="0"/>
                </a:moveTo>
                <a:lnTo>
                  <a:pt x="693206" y="0"/>
                </a:lnTo>
                <a:lnTo>
                  <a:pt x="693206" y="693205"/>
                </a:lnTo>
                <a:lnTo>
                  <a:pt x="0" y="69320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83" id="83"/>
          <p:cNvSpPr/>
          <p:nvPr/>
        </p:nvSpPr>
        <p:spPr>
          <a:xfrm flipH="false" flipV="false" rot="0">
            <a:off x="7391064" y="7838823"/>
            <a:ext cx="693206" cy="693206"/>
          </a:xfrm>
          <a:custGeom>
            <a:avLst/>
            <a:gdLst/>
            <a:ahLst/>
            <a:cxnLst/>
            <a:rect r="r" b="b" t="t" l="l"/>
            <a:pathLst>
              <a:path h="693206" w="693206">
                <a:moveTo>
                  <a:pt x="0" y="0"/>
                </a:moveTo>
                <a:lnTo>
                  <a:pt x="693206" y="0"/>
                </a:lnTo>
                <a:lnTo>
                  <a:pt x="693206" y="693205"/>
                </a:lnTo>
                <a:lnTo>
                  <a:pt x="0" y="69320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84" id="84"/>
          <p:cNvSpPr/>
          <p:nvPr/>
        </p:nvSpPr>
        <p:spPr>
          <a:xfrm flipH="false" flipV="false" rot="0">
            <a:off x="8084270" y="7838823"/>
            <a:ext cx="693206" cy="693206"/>
          </a:xfrm>
          <a:custGeom>
            <a:avLst/>
            <a:gdLst/>
            <a:ahLst/>
            <a:cxnLst/>
            <a:rect r="r" b="b" t="t" l="l"/>
            <a:pathLst>
              <a:path h="693206" w="693206">
                <a:moveTo>
                  <a:pt x="0" y="0"/>
                </a:moveTo>
                <a:lnTo>
                  <a:pt x="693205" y="0"/>
                </a:lnTo>
                <a:lnTo>
                  <a:pt x="693205" y="693205"/>
                </a:lnTo>
                <a:lnTo>
                  <a:pt x="0" y="69320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85" id="85"/>
          <p:cNvSpPr/>
          <p:nvPr/>
        </p:nvSpPr>
        <p:spPr>
          <a:xfrm flipH="false" flipV="false" rot="0">
            <a:off x="8777475" y="7838823"/>
            <a:ext cx="693206" cy="693206"/>
          </a:xfrm>
          <a:custGeom>
            <a:avLst/>
            <a:gdLst/>
            <a:ahLst/>
            <a:cxnLst/>
            <a:rect r="r" b="b" t="t" l="l"/>
            <a:pathLst>
              <a:path h="693206" w="693206">
                <a:moveTo>
                  <a:pt x="0" y="0"/>
                </a:moveTo>
                <a:lnTo>
                  <a:pt x="693205" y="0"/>
                </a:lnTo>
                <a:lnTo>
                  <a:pt x="693205" y="693205"/>
                </a:lnTo>
                <a:lnTo>
                  <a:pt x="0" y="69320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86" id="86"/>
          <p:cNvSpPr/>
          <p:nvPr/>
        </p:nvSpPr>
        <p:spPr>
          <a:xfrm flipH="false" flipV="false" rot="0">
            <a:off x="6697858" y="7838823"/>
            <a:ext cx="693206" cy="693206"/>
          </a:xfrm>
          <a:custGeom>
            <a:avLst/>
            <a:gdLst/>
            <a:ahLst/>
            <a:cxnLst/>
            <a:rect r="r" b="b" t="t" l="l"/>
            <a:pathLst>
              <a:path h="693206" w="693206">
                <a:moveTo>
                  <a:pt x="0" y="0"/>
                </a:moveTo>
                <a:lnTo>
                  <a:pt x="693206" y="0"/>
                </a:lnTo>
                <a:lnTo>
                  <a:pt x="693206" y="693205"/>
                </a:lnTo>
                <a:lnTo>
                  <a:pt x="0" y="69320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87" id="87"/>
          <p:cNvSpPr/>
          <p:nvPr/>
        </p:nvSpPr>
        <p:spPr>
          <a:xfrm flipH="false" flipV="false" rot="0">
            <a:off x="6004653" y="7838823"/>
            <a:ext cx="693206" cy="693206"/>
          </a:xfrm>
          <a:custGeom>
            <a:avLst/>
            <a:gdLst/>
            <a:ahLst/>
            <a:cxnLst/>
            <a:rect r="r" b="b" t="t" l="l"/>
            <a:pathLst>
              <a:path h="693206" w="693206">
                <a:moveTo>
                  <a:pt x="0" y="0"/>
                </a:moveTo>
                <a:lnTo>
                  <a:pt x="693205" y="0"/>
                </a:lnTo>
                <a:lnTo>
                  <a:pt x="693205" y="693205"/>
                </a:lnTo>
                <a:lnTo>
                  <a:pt x="0" y="69320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88" id="88"/>
          <p:cNvSpPr txBox="true"/>
          <p:nvPr/>
        </p:nvSpPr>
        <p:spPr>
          <a:xfrm rot="0">
            <a:off x="9732735" y="7920852"/>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0</a:t>
            </a:r>
          </a:p>
        </p:txBody>
      </p:sp>
      <p:sp>
        <p:nvSpPr>
          <p:cNvPr name="TextBox 89" id="89"/>
          <p:cNvSpPr txBox="true"/>
          <p:nvPr/>
        </p:nvSpPr>
        <p:spPr>
          <a:xfrm rot="0">
            <a:off x="10425942" y="7920852"/>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0</a:t>
            </a:r>
          </a:p>
        </p:txBody>
      </p:sp>
      <p:sp>
        <p:nvSpPr>
          <p:cNvPr name="TextBox 90" id="90"/>
          <p:cNvSpPr txBox="true"/>
          <p:nvPr/>
        </p:nvSpPr>
        <p:spPr>
          <a:xfrm rot="0">
            <a:off x="11119146" y="7920852"/>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1</a:t>
            </a:r>
          </a:p>
        </p:txBody>
      </p:sp>
      <p:sp>
        <p:nvSpPr>
          <p:cNvPr name="TextBox 91" id="91"/>
          <p:cNvSpPr txBox="true"/>
          <p:nvPr/>
        </p:nvSpPr>
        <p:spPr>
          <a:xfrm rot="0">
            <a:off x="7653120" y="7920852"/>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0</a:t>
            </a:r>
          </a:p>
        </p:txBody>
      </p:sp>
      <p:sp>
        <p:nvSpPr>
          <p:cNvPr name="TextBox 92" id="92"/>
          <p:cNvSpPr txBox="true"/>
          <p:nvPr/>
        </p:nvSpPr>
        <p:spPr>
          <a:xfrm rot="0">
            <a:off x="8346324" y="7920852"/>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0</a:t>
            </a:r>
          </a:p>
        </p:txBody>
      </p:sp>
      <p:sp>
        <p:nvSpPr>
          <p:cNvPr name="TextBox 93" id="93"/>
          <p:cNvSpPr txBox="true"/>
          <p:nvPr/>
        </p:nvSpPr>
        <p:spPr>
          <a:xfrm rot="0">
            <a:off x="9039531" y="7920852"/>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1</a:t>
            </a:r>
          </a:p>
        </p:txBody>
      </p:sp>
      <p:sp>
        <p:nvSpPr>
          <p:cNvPr name="TextBox 94" id="94"/>
          <p:cNvSpPr txBox="true"/>
          <p:nvPr/>
        </p:nvSpPr>
        <p:spPr>
          <a:xfrm rot="0">
            <a:off x="6959913" y="7920852"/>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1</a:t>
            </a:r>
          </a:p>
        </p:txBody>
      </p:sp>
      <p:sp>
        <p:nvSpPr>
          <p:cNvPr name="Freeform 95" id="95"/>
          <p:cNvSpPr/>
          <p:nvPr/>
        </p:nvSpPr>
        <p:spPr>
          <a:xfrm flipH="false" flipV="false" rot="0">
            <a:off x="9470680" y="8565096"/>
            <a:ext cx="693206" cy="693206"/>
          </a:xfrm>
          <a:custGeom>
            <a:avLst/>
            <a:gdLst/>
            <a:ahLst/>
            <a:cxnLst/>
            <a:rect r="r" b="b" t="t" l="l"/>
            <a:pathLst>
              <a:path h="693206" w="693206">
                <a:moveTo>
                  <a:pt x="0" y="0"/>
                </a:moveTo>
                <a:lnTo>
                  <a:pt x="693206" y="0"/>
                </a:lnTo>
                <a:lnTo>
                  <a:pt x="693206" y="693206"/>
                </a:lnTo>
                <a:lnTo>
                  <a:pt x="0" y="69320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6" id="96"/>
          <p:cNvSpPr/>
          <p:nvPr/>
        </p:nvSpPr>
        <p:spPr>
          <a:xfrm flipH="false" flipV="false" rot="0">
            <a:off x="10163886" y="8565096"/>
            <a:ext cx="693206" cy="693206"/>
          </a:xfrm>
          <a:custGeom>
            <a:avLst/>
            <a:gdLst/>
            <a:ahLst/>
            <a:cxnLst/>
            <a:rect r="r" b="b" t="t" l="l"/>
            <a:pathLst>
              <a:path h="693206" w="693206">
                <a:moveTo>
                  <a:pt x="0" y="0"/>
                </a:moveTo>
                <a:lnTo>
                  <a:pt x="693206" y="0"/>
                </a:lnTo>
                <a:lnTo>
                  <a:pt x="693206" y="693206"/>
                </a:lnTo>
                <a:lnTo>
                  <a:pt x="0" y="69320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7" id="97"/>
          <p:cNvSpPr/>
          <p:nvPr/>
        </p:nvSpPr>
        <p:spPr>
          <a:xfrm flipH="false" flipV="false" rot="0">
            <a:off x="10857091" y="8565096"/>
            <a:ext cx="693206" cy="693206"/>
          </a:xfrm>
          <a:custGeom>
            <a:avLst/>
            <a:gdLst/>
            <a:ahLst/>
            <a:cxnLst/>
            <a:rect r="r" b="b" t="t" l="l"/>
            <a:pathLst>
              <a:path h="693206" w="693206">
                <a:moveTo>
                  <a:pt x="0" y="0"/>
                </a:moveTo>
                <a:lnTo>
                  <a:pt x="693206" y="0"/>
                </a:lnTo>
                <a:lnTo>
                  <a:pt x="693206" y="693206"/>
                </a:lnTo>
                <a:lnTo>
                  <a:pt x="0" y="69320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8" id="98"/>
          <p:cNvSpPr/>
          <p:nvPr/>
        </p:nvSpPr>
        <p:spPr>
          <a:xfrm flipH="false" flipV="false" rot="0">
            <a:off x="7391064" y="8565096"/>
            <a:ext cx="693206" cy="693206"/>
          </a:xfrm>
          <a:custGeom>
            <a:avLst/>
            <a:gdLst/>
            <a:ahLst/>
            <a:cxnLst/>
            <a:rect r="r" b="b" t="t" l="l"/>
            <a:pathLst>
              <a:path h="693206" w="693206">
                <a:moveTo>
                  <a:pt x="0" y="0"/>
                </a:moveTo>
                <a:lnTo>
                  <a:pt x="693206" y="0"/>
                </a:lnTo>
                <a:lnTo>
                  <a:pt x="693206" y="693206"/>
                </a:lnTo>
                <a:lnTo>
                  <a:pt x="0" y="69320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9" id="99"/>
          <p:cNvSpPr/>
          <p:nvPr/>
        </p:nvSpPr>
        <p:spPr>
          <a:xfrm flipH="false" flipV="false" rot="0">
            <a:off x="8084270" y="8565096"/>
            <a:ext cx="693206" cy="693206"/>
          </a:xfrm>
          <a:custGeom>
            <a:avLst/>
            <a:gdLst/>
            <a:ahLst/>
            <a:cxnLst/>
            <a:rect r="r" b="b" t="t" l="l"/>
            <a:pathLst>
              <a:path h="693206" w="693206">
                <a:moveTo>
                  <a:pt x="0" y="0"/>
                </a:moveTo>
                <a:lnTo>
                  <a:pt x="693205" y="0"/>
                </a:lnTo>
                <a:lnTo>
                  <a:pt x="693205" y="693206"/>
                </a:lnTo>
                <a:lnTo>
                  <a:pt x="0" y="69320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0" id="100"/>
          <p:cNvSpPr/>
          <p:nvPr/>
        </p:nvSpPr>
        <p:spPr>
          <a:xfrm flipH="false" flipV="false" rot="0">
            <a:off x="8777475" y="8565096"/>
            <a:ext cx="693206" cy="693206"/>
          </a:xfrm>
          <a:custGeom>
            <a:avLst/>
            <a:gdLst/>
            <a:ahLst/>
            <a:cxnLst/>
            <a:rect r="r" b="b" t="t" l="l"/>
            <a:pathLst>
              <a:path h="693206" w="693206">
                <a:moveTo>
                  <a:pt x="0" y="0"/>
                </a:moveTo>
                <a:lnTo>
                  <a:pt x="693205" y="0"/>
                </a:lnTo>
                <a:lnTo>
                  <a:pt x="693205" y="693206"/>
                </a:lnTo>
                <a:lnTo>
                  <a:pt x="0" y="69320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1" id="101"/>
          <p:cNvSpPr/>
          <p:nvPr/>
        </p:nvSpPr>
        <p:spPr>
          <a:xfrm flipH="false" flipV="false" rot="0">
            <a:off x="6697858" y="8565096"/>
            <a:ext cx="693206" cy="693206"/>
          </a:xfrm>
          <a:custGeom>
            <a:avLst/>
            <a:gdLst/>
            <a:ahLst/>
            <a:cxnLst/>
            <a:rect r="r" b="b" t="t" l="l"/>
            <a:pathLst>
              <a:path h="693206" w="693206">
                <a:moveTo>
                  <a:pt x="0" y="0"/>
                </a:moveTo>
                <a:lnTo>
                  <a:pt x="693206" y="0"/>
                </a:lnTo>
                <a:lnTo>
                  <a:pt x="693206" y="693206"/>
                </a:lnTo>
                <a:lnTo>
                  <a:pt x="0" y="69320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2" id="102"/>
          <p:cNvSpPr/>
          <p:nvPr/>
        </p:nvSpPr>
        <p:spPr>
          <a:xfrm flipH="false" flipV="false" rot="0">
            <a:off x="6004653" y="8565096"/>
            <a:ext cx="693206" cy="693206"/>
          </a:xfrm>
          <a:custGeom>
            <a:avLst/>
            <a:gdLst/>
            <a:ahLst/>
            <a:cxnLst/>
            <a:rect r="r" b="b" t="t" l="l"/>
            <a:pathLst>
              <a:path h="693206" w="693206">
                <a:moveTo>
                  <a:pt x="0" y="0"/>
                </a:moveTo>
                <a:lnTo>
                  <a:pt x="693205" y="0"/>
                </a:lnTo>
                <a:lnTo>
                  <a:pt x="693205" y="693206"/>
                </a:lnTo>
                <a:lnTo>
                  <a:pt x="0" y="69320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03" id="103"/>
          <p:cNvSpPr txBox="true"/>
          <p:nvPr/>
        </p:nvSpPr>
        <p:spPr>
          <a:xfrm rot="0">
            <a:off x="9732735" y="8647125"/>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1</a:t>
            </a:r>
          </a:p>
        </p:txBody>
      </p:sp>
      <p:sp>
        <p:nvSpPr>
          <p:cNvPr name="TextBox 104" id="104"/>
          <p:cNvSpPr txBox="true"/>
          <p:nvPr/>
        </p:nvSpPr>
        <p:spPr>
          <a:xfrm rot="0">
            <a:off x="10425942" y="8647125"/>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1</a:t>
            </a:r>
          </a:p>
        </p:txBody>
      </p:sp>
      <p:sp>
        <p:nvSpPr>
          <p:cNvPr name="TextBox 105" id="105"/>
          <p:cNvSpPr txBox="true"/>
          <p:nvPr/>
        </p:nvSpPr>
        <p:spPr>
          <a:xfrm rot="0">
            <a:off x="11119146" y="8647125"/>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0</a:t>
            </a:r>
          </a:p>
        </p:txBody>
      </p:sp>
      <p:sp>
        <p:nvSpPr>
          <p:cNvPr name="TextBox 106" id="106"/>
          <p:cNvSpPr txBox="true"/>
          <p:nvPr/>
        </p:nvSpPr>
        <p:spPr>
          <a:xfrm rot="0">
            <a:off x="7653120" y="8647125"/>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0</a:t>
            </a:r>
          </a:p>
        </p:txBody>
      </p:sp>
      <p:sp>
        <p:nvSpPr>
          <p:cNvPr name="TextBox 107" id="107"/>
          <p:cNvSpPr txBox="true"/>
          <p:nvPr/>
        </p:nvSpPr>
        <p:spPr>
          <a:xfrm rot="0">
            <a:off x="8346324" y="8647125"/>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1</a:t>
            </a:r>
          </a:p>
        </p:txBody>
      </p:sp>
      <p:sp>
        <p:nvSpPr>
          <p:cNvPr name="TextBox 108" id="108"/>
          <p:cNvSpPr txBox="true"/>
          <p:nvPr/>
        </p:nvSpPr>
        <p:spPr>
          <a:xfrm rot="0">
            <a:off x="9039531" y="8647125"/>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0</a:t>
            </a:r>
          </a:p>
        </p:txBody>
      </p:sp>
      <p:sp>
        <p:nvSpPr>
          <p:cNvPr name="TextBox 109" id="109"/>
          <p:cNvSpPr txBox="true"/>
          <p:nvPr/>
        </p:nvSpPr>
        <p:spPr>
          <a:xfrm rot="0">
            <a:off x="6959913" y="8647125"/>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0</a:t>
            </a:r>
          </a:p>
        </p:txBody>
      </p:sp>
      <p:sp>
        <p:nvSpPr>
          <p:cNvPr name="TextBox 110" id="110"/>
          <p:cNvSpPr txBox="true"/>
          <p:nvPr/>
        </p:nvSpPr>
        <p:spPr>
          <a:xfrm rot="0">
            <a:off x="5975454" y="3650778"/>
            <a:ext cx="751603" cy="280857"/>
          </a:xfrm>
          <a:prstGeom prst="rect">
            <a:avLst/>
          </a:prstGeom>
        </p:spPr>
        <p:txBody>
          <a:bodyPr anchor="t" rtlCol="false" tIns="0" lIns="0" bIns="0" rIns="0">
            <a:spAutoFit/>
          </a:bodyPr>
          <a:lstStyle/>
          <a:p>
            <a:pPr algn="ctr">
              <a:lnSpc>
                <a:spcPts val="2080"/>
              </a:lnSpc>
            </a:pPr>
            <a:r>
              <a:rPr lang="en-US" sz="1486" b="true">
                <a:solidFill>
                  <a:srgbClr val="000000"/>
                </a:solidFill>
                <a:latin typeface="Open Sans Bold"/>
                <a:ea typeface="Open Sans Bold"/>
                <a:cs typeface="Open Sans Bold"/>
                <a:sym typeface="Open Sans Bold"/>
              </a:rPr>
              <a:t>Parity bit</a:t>
            </a:r>
          </a:p>
        </p:txBody>
      </p:sp>
      <p:sp>
        <p:nvSpPr>
          <p:cNvPr name="TextBox 111" id="111"/>
          <p:cNvSpPr txBox="true"/>
          <p:nvPr/>
        </p:nvSpPr>
        <p:spPr>
          <a:xfrm rot="0">
            <a:off x="304305" y="977474"/>
            <a:ext cx="16128290" cy="1377518"/>
          </a:xfrm>
          <a:prstGeom prst="rect">
            <a:avLst/>
          </a:prstGeom>
        </p:spPr>
        <p:txBody>
          <a:bodyPr anchor="t" rtlCol="false" tIns="0" lIns="0" bIns="0" rIns="0">
            <a:spAutoFit/>
          </a:bodyPr>
          <a:lstStyle/>
          <a:p>
            <a:pPr algn="l">
              <a:lnSpc>
                <a:spcPts val="5206"/>
              </a:lnSpc>
            </a:pPr>
            <a:r>
              <a:rPr lang="en-US" sz="3718">
                <a:solidFill>
                  <a:srgbClr val="000000"/>
                </a:solidFill>
                <a:latin typeface="Open Sans"/>
                <a:ea typeface="Open Sans"/>
                <a:cs typeface="Open Sans"/>
                <a:sym typeface="Open Sans"/>
              </a:rPr>
              <a:t>Parity block check is more robust than simple parity check as it not only detects errors but also allows for their correction.</a:t>
            </a:r>
          </a:p>
        </p:txBody>
      </p:sp>
      <p:grpSp>
        <p:nvGrpSpPr>
          <p:cNvPr name="Group 112" id="112"/>
          <p:cNvGrpSpPr/>
          <p:nvPr/>
        </p:nvGrpSpPr>
        <p:grpSpPr>
          <a:xfrm rot="0">
            <a:off x="2537237" y="167332"/>
            <a:ext cx="13213526" cy="9925515"/>
            <a:chOff x="0" y="0"/>
            <a:chExt cx="17618034" cy="13234020"/>
          </a:xfrm>
        </p:grpSpPr>
        <p:sp>
          <p:nvSpPr>
            <p:cNvPr name="Freeform 113" id="113"/>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8">
                <a:alphaModFix amt="9999"/>
              </a:blip>
              <a:stretch>
                <a:fillRect l="0" t="0" r="0" b="0"/>
              </a:stretch>
            </a:blipFill>
          </p:spPr>
        </p:sp>
        <p:sp>
          <p:nvSpPr>
            <p:cNvPr name="Freeform 114" id="114"/>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9">
                <a:alphaModFix amt="70000"/>
              </a:blip>
              <a:stretch>
                <a:fillRect l="0" t="0" r="0" b="0"/>
              </a:stretch>
            </a:blipFill>
          </p:spPr>
        </p:sp>
        <p:sp>
          <p:nvSpPr>
            <p:cNvPr name="TextBox 115" id="115"/>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10" tooltip="http://www.exampaperspractice.co.uk"/>
                </a:rPr>
                <a:t>www.exampaperspractice.co.uk</a:t>
              </a:r>
            </a:p>
          </p:txBody>
        </p:sp>
      </p:grpSp>
    </p:spTree>
  </p:cSld>
  <p:clrMapOvr>
    <a:masterClrMapping/>
  </p:clrMapOvr>
</p:sld>
</file>

<file path=ppt/slides/slide62.xml><?xml version="1.0" encoding="utf-8"?>
<p:sld xmlns:p="http://schemas.openxmlformats.org/presentationml/2006/main" xmlns:a="http://schemas.openxmlformats.org/drawingml/2006/main" xmlns:r="http://schemas.openxmlformats.org/officeDocument/2006/relationships">
  <p:cSld>
    <p:bg>
      <p:bgPr>
        <a:solidFill>
          <a:srgbClr val="A9E3D7"/>
        </a:solidFill>
      </p:bgPr>
    </p:bg>
    <p:spTree>
      <p:nvGrpSpPr>
        <p:cNvPr id="1" name=""/>
        <p:cNvGrpSpPr/>
        <p:nvPr/>
      </p:nvGrpSpPr>
      <p:grpSpPr>
        <a:xfrm>
          <a:off x="0" y="0"/>
          <a:ext cx="0" cy="0"/>
          <a:chOff x="0" y="0"/>
          <a:chExt cx="0" cy="0"/>
        </a:xfrm>
      </p:grpSpPr>
      <p:sp>
        <p:nvSpPr>
          <p:cNvPr name="Freeform 2" id="2"/>
          <p:cNvSpPr/>
          <p:nvPr/>
        </p:nvSpPr>
        <p:spPr>
          <a:xfrm flipH="false" flipV="false" rot="0">
            <a:off x="9278811" y="3413518"/>
            <a:ext cx="693206" cy="693205"/>
          </a:xfrm>
          <a:custGeom>
            <a:avLst/>
            <a:gdLst/>
            <a:ahLst/>
            <a:cxnLst/>
            <a:rect r="r" b="b" t="t" l="l"/>
            <a:pathLst>
              <a:path h="693205" w="693206">
                <a:moveTo>
                  <a:pt x="0" y="0"/>
                </a:moveTo>
                <a:lnTo>
                  <a:pt x="693205" y="0"/>
                </a:lnTo>
                <a:lnTo>
                  <a:pt x="693205" y="693206"/>
                </a:lnTo>
                <a:lnTo>
                  <a:pt x="0" y="6932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9972015" y="3413518"/>
            <a:ext cx="693206" cy="693205"/>
          </a:xfrm>
          <a:custGeom>
            <a:avLst/>
            <a:gdLst/>
            <a:ahLst/>
            <a:cxnLst/>
            <a:rect r="r" b="b" t="t" l="l"/>
            <a:pathLst>
              <a:path h="693205" w="693206">
                <a:moveTo>
                  <a:pt x="0" y="0"/>
                </a:moveTo>
                <a:lnTo>
                  <a:pt x="693206" y="0"/>
                </a:lnTo>
                <a:lnTo>
                  <a:pt x="693206" y="693206"/>
                </a:lnTo>
                <a:lnTo>
                  <a:pt x="0" y="6932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10665222" y="3413518"/>
            <a:ext cx="693206" cy="693205"/>
          </a:xfrm>
          <a:custGeom>
            <a:avLst/>
            <a:gdLst/>
            <a:ahLst/>
            <a:cxnLst/>
            <a:rect r="r" b="b" t="t" l="l"/>
            <a:pathLst>
              <a:path h="693205" w="693206">
                <a:moveTo>
                  <a:pt x="0" y="0"/>
                </a:moveTo>
                <a:lnTo>
                  <a:pt x="693206" y="0"/>
                </a:lnTo>
                <a:lnTo>
                  <a:pt x="693206" y="693206"/>
                </a:lnTo>
                <a:lnTo>
                  <a:pt x="0" y="6932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0">
            <a:off x="7199194" y="3413518"/>
            <a:ext cx="693206" cy="693205"/>
          </a:xfrm>
          <a:custGeom>
            <a:avLst/>
            <a:gdLst/>
            <a:ahLst/>
            <a:cxnLst/>
            <a:rect r="r" b="b" t="t" l="l"/>
            <a:pathLst>
              <a:path h="693205" w="693206">
                <a:moveTo>
                  <a:pt x="0" y="0"/>
                </a:moveTo>
                <a:lnTo>
                  <a:pt x="693206" y="0"/>
                </a:lnTo>
                <a:lnTo>
                  <a:pt x="693206" y="693206"/>
                </a:lnTo>
                <a:lnTo>
                  <a:pt x="0" y="6932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7892400" y="3413518"/>
            <a:ext cx="693206" cy="693205"/>
          </a:xfrm>
          <a:custGeom>
            <a:avLst/>
            <a:gdLst/>
            <a:ahLst/>
            <a:cxnLst/>
            <a:rect r="r" b="b" t="t" l="l"/>
            <a:pathLst>
              <a:path h="693205" w="693206">
                <a:moveTo>
                  <a:pt x="0" y="0"/>
                </a:moveTo>
                <a:lnTo>
                  <a:pt x="693206" y="0"/>
                </a:lnTo>
                <a:lnTo>
                  <a:pt x="693206" y="693206"/>
                </a:lnTo>
                <a:lnTo>
                  <a:pt x="0" y="6932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7" id="7"/>
          <p:cNvSpPr/>
          <p:nvPr/>
        </p:nvSpPr>
        <p:spPr>
          <a:xfrm flipH="false" flipV="false" rot="0">
            <a:off x="8585606" y="3413518"/>
            <a:ext cx="693206" cy="693205"/>
          </a:xfrm>
          <a:custGeom>
            <a:avLst/>
            <a:gdLst/>
            <a:ahLst/>
            <a:cxnLst/>
            <a:rect r="r" b="b" t="t" l="l"/>
            <a:pathLst>
              <a:path h="693205" w="693206">
                <a:moveTo>
                  <a:pt x="0" y="0"/>
                </a:moveTo>
                <a:lnTo>
                  <a:pt x="693205" y="0"/>
                </a:lnTo>
                <a:lnTo>
                  <a:pt x="693205" y="693206"/>
                </a:lnTo>
                <a:lnTo>
                  <a:pt x="0" y="6932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6505989" y="3413518"/>
            <a:ext cx="693206" cy="693205"/>
          </a:xfrm>
          <a:custGeom>
            <a:avLst/>
            <a:gdLst/>
            <a:ahLst/>
            <a:cxnLst/>
            <a:rect r="r" b="b" t="t" l="l"/>
            <a:pathLst>
              <a:path h="693205" w="693206">
                <a:moveTo>
                  <a:pt x="0" y="0"/>
                </a:moveTo>
                <a:lnTo>
                  <a:pt x="693205" y="0"/>
                </a:lnTo>
                <a:lnTo>
                  <a:pt x="693205" y="693206"/>
                </a:lnTo>
                <a:lnTo>
                  <a:pt x="0" y="6932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9" id="9"/>
          <p:cNvSpPr/>
          <p:nvPr/>
        </p:nvSpPr>
        <p:spPr>
          <a:xfrm flipH="false" flipV="false" rot="0">
            <a:off x="5812784" y="3413518"/>
            <a:ext cx="693206" cy="693205"/>
          </a:xfrm>
          <a:custGeom>
            <a:avLst/>
            <a:gdLst/>
            <a:ahLst/>
            <a:cxnLst/>
            <a:rect r="r" b="b" t="t" l="l"/>
            <a:pathLst>
              <a:path h="693205" w="693206">
                <a:moveTo>
                  <a:pt x="0" y="0"/>
                </a:moveTo>
                <a:lnTo>
                  <a:pt x="693205" y="0"/>
                </a:lnTo>
                <a:lnTo>
                  <a:pt x="693205" y="693206"/>
                </a:lnTo>
                <a:lnTo>
                  <a:pt x="0" y="69320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p:cNvSpPr/>
          <p:nvPr/>
        </p:nvSpPr>
        <p:spPr>
          <a:xfrm flipH="false" flipV="false" rot="0">
            <a:off x="9278811" y="4139790"/>
            <a:ext cx="693206" cy="693206"/>
          </a:xfrm>
          <a:custGeom>
            <a:avLst/>
            <a:gdLst/>
            <a:ahLst/>
            <a:cxnLst/>
            <a:rect r="r" b="b" t="t" l="l"/>
            <a:pathLst>
              <a:path h="693206" w="693206">
                <a:moveTo>
                  <a:pt x="0" y="0"/>
                </a:moveTo>
                <a:lnTo>
                  <a:pt x="693205" y="0"/>
                </a:lnTo>
                <a:lnTo>
                  <a:pt x="693205" y="693206"/>
                </a:lnTo>
                <a:lnTo>
                  <a:pt x="0" y="6932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972015" y="4139790"/>
            <a:ext cx="693206" cy="693206"/>
          </a:xfrm>
          <a:custGeom>
            <a:avLst/>
            <a:gdLst/>
            <a:ahLst/>
            <a:cxnLst/>
            <a:rect r="r" b="b" t="t" l="l"/>
            <a:pathLst>
              <a:path h="693206" w="693206">
                <a:moveTo>
                  <a:pt x="0" y="0"/>
                </a:moveTo>
                <a:lnTo>
                  <a:pt x="693206" y="0"/>
                </a:lnTo>
                <a:lnTo>
                  <a:pt x="693206" y="693206"/>
                </a:lnTo>
                <a:lnTo>
                  <a:pt x="0" y="6932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10665222" y="4139790"/>
            <a:ext cx="693206" cy="693206"/>
          </a:xfrm>
          <a:custGeom>
            <a:avLst/>
            <a:gdLst/>
            <a:ahLst/>
            <a:cxnLst/>
            <a:rect r="r" b="b" t="t" l="l"/>
            <a:pathLst>
              <a:path h="693206" w="693206">
                <a:moveTo>
                  <a:pt x="0" y="0"/>
                </a:moveTo>
                <a:lnTo>
                  <a:pt x="693206" y="0"/>
                </a:lnTo>
                <a:lnTo>
                  <a:pt x="693206" y="693206"/>
                </a:lnTo>
                <a:lnTo>
                  <a:pt x="0" y="6932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3" id="13"/>
          <p:cNvSpPr/>
          <p:nvPr/>
        </p:nvSpPr>
        <p:spPr>
          <a:xfrm flipH="false" flipV="false" rot="0">
            <a:off x="7199194" y="4139790"/>
            <a:ext cx="693206" cy="693206"/>
          </a:xfrm>
          <a:custGeom>
            <a:avLst/>
            <a:gdLst/>
            <a:ahLst/>
            <a:cxnLst/>
            <a:rect r="r" b="b" t="t" l="l"/>
            <a:pathLst>
              <a:path h="693206" w="693206">
                <a:moveTo>
                  <a:pt x="0" y="0"/>
                </a:moveTo>
                <a:lnTo>
                  <a:pt x="693206" y="0"/>
                </a:lnTo>
                <a:lnTo>
                  <a:pt x="693206" y="693206"/>
                </a:lnTo>
                <a:lnTo>
                  <a:pt x="0" y="6932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4" id="14"/>
          <p:cNvSpPr/>
          <p:nvPr/>
        </p:nvSpPr>
        <p:spPr>
          <a:xfrm flipH="false" flipV="false" rot="0">
            <a:off x="7892400" y="4139790"/>
            <a:ext cx="693206" cy="693206"/>
          </a:xfrm>
          <a:custGeom>
            <a:avLst/>
            <a:gdLst/>
            <a:ahLst/>
            <a:cxnLst/>
            <a:rect r="r" b="b" t="t" l="l"/>
            <a:pathLst>
              <a:path h="693206" w="693206">
                <a:moveTo>
                  <a:pt x="0" y="0"/>
                </a:moveTo>
                <a:lnTo>
                  <a:pt x="693206" y="0"/>
                </a:lnTo>
                <a:lnTo>
                  <a:pt x="693206" y="693206"/>
                </a:lnTo>
                <a:lnTo>
                  <a:pt x="0" y="6932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5" id="15"/>
          <p:cNvSpPr/>
          <p:nvPr/>
        </p:nvSpPr>
        <p:spPr>
          <a:xfrm flipH="false" flipV="false" rot="0">
            <a:off x="8585606" y="4139790"/>
            <a:ext cx="693206" cy="693206"/>
          </a:xfrm>
          <a:custGeom>
            <a:avLst/>
            <a:gdLst/>
            <a:ahLst/>
            <a:cxnLst/>
            <a:rect r="r" b="b" t="t" l="l"/>
            <a:pathLst>
              <a:path h="693206" w="693206">
                <a:moveTo>
                  <a:pt x="0" y="0"/>
                </a:moveTo>
                <a:lnTo>
                  <a:pt x="693205" y="0"/>
                </a:lnTo>
                <a:lnTo>
                  <a:pt x="693205" y="693206"/>
                </a:lnTo>
                <a:lnTo>
                  <a:pt x="0" y="6932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6" id="16"/>
          <p:cNvSpPr/>
          <p:nvPr/>
        </p:nvSpPr>
        <p:spPr>
          <a:xfrm flipH="false" flipV="false" rot="0">
            <a:off x="6505989" y="4139790"/>
            <a:ext cx="693206" cy="693206"/>
          </a:xfrm>
          <a:custGeom>
            <a:avLst/>
            <a:gdLst/>
            <a:ahLst/>
            <a:cxnLst/>
            <a:rect r="r" b="b" t="t" l="l"/>
            <a:pathLst>
              <a:path h="693206" w="693206">
                <a:moveTo>
                  <a:pt x="0" y="0"/>
                </a:moveTo>
                <a:lnTo>
                  <a:pt x="693205" y="0"/>
                </a:lnTo>
                <a:lnTo>
                  <a:pt x="693205" y="693206"/>
                </a:lnTo>
                <a:lnTo>
                  <a:pt x="0" y="6932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7" id="17"/>
          <p:cNvSpPr/>
          <p:nvPr/>
        </p:nvSpPr>
        <p:spPr>
          <a:xfrm flipH="false" flipV="false" rot="0">
            <a:off x="5812784" y="4139790"/>
            <a:ext cx="693206" cy="693206"/>
          </a:xfrm>
          <a:custGeom>
            <a:avLst/>
            <a:gdLst/>
            <a:ahLst/>
            <a:cxnLst/>
            <a:rect r="r" b="b" t="t" l="l"/>
            <a:pathLst>
              <a:path h="693206" w="693206">
                <a:moveTo>
                  <a:pt x="0" y="0"/>
                </a:moveTo>
                <a:lnTo>
                  <a:pt x="693205" y="0"/>
                </a:lnTo>
                <a:lnTo>
                  <a:pt x="693205" y="693206"/>
                </a:lnTo>
                <a:lnTo>
                  <a:pt x="0" y="69320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8" id="18"/>
          <p:cNvSpPr/>
          <p:nvPr/>
        </p:nvSpPr>
        <p:spPr>
          <a:xfrm flipH="false" flipV="false" rot="0">
            <a:off x="9278811" y="4865522"/>
            <a:ext cx="693206" cy="693205"/>
          </a:xfrm>
          <a:custGeom>
            <a:avLst/>
            <a:gdLst/>
            <a:ahLst/>
            <a:cxnLst/>
            <a:rect r="r" b="b" t="t" l="l"/>
            <a:pathLst>
              <a:path h="693205" w="693206">
                <a:moveTo>
                  <a:pt x="0" y="0"/>
                </a:moveTo>
                <a:lnTo>
                  <a:pt x="693205" y="0"/>
                </a:lnTo>
                <a:lnTo>
                  <a:pt x="693205" y="693205"/>
                </a:lnTo>
                <a:lnTo>
                  <a:pt x="0" y="69320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9" id="19"/>
          <p:cNvSpPr/>
          <p:nvPr/>
        </p:nvSpPr>
        <p:spPr>
          <a:xfrm flipH="false" flipV="false" rot="0">
            <a:off x="9972015" y="4865522"/>
            <a:ext cx="693206" cy="693205"/>
          </a:xfrm>
          <a:custGeom>
            <a:avLst/>
            <a:gdLst/>
            <a:ahLst/>
            <a:cxnLst/>
            <a:rect r="r" b="b" t="t" l="l"/>
            <a:pathLst>
              <a:path h="693205" w="693206">
                <a:moveTo>
                  <a:pt x="0" y="0"/>
                </a:moveTo>
                <a:lnTo>
                  <a:pt x="693206" y="0"/>
                </a:lnTo>
                <a:lnTo>
                  <a:pt x="693206" y="693205"/>
                </a:lnTo>
                <a:lnTo>
                  <a:pt x="0" y="69320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0" id="20"/>
          <p:cNvSpPr/>
          <p:nvPr/>
        </p:nvSpPr>
        <p:spPr>
          <a:xfrm flipH="false" flipV="false" rot="0">
            <a:off x="10665222" y="4865522"/>
            <a:ext cx="693206" cy="693205"/>
          </a:xfrm>
          <a:custGeom>
            <a:avLst/>
            <a:gdLst/>
            <a:ahLst/>
            <a:cxnLst/>
            <a:rect r="r" b="b" t="t" l="l"/>
            <a:pathLst>
              <a:path h="693205" w="693206">
                <a:moveTo>
                  <a:pt x="0" y="0"/>
                </a:moveTo>
                <a:lnTo>
                  <a:pt x="693206" y="0"/>
                </a:lnTo>
                <a:lnTo>
                  <a:pt x="693206" y="693205"/>
                </a:lnTo>
                <a:lnTo>
                  <a:pt x="0" y="69320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1" id="21"/>
          <p:cNvSpPr/>
          <p:nvPr/>
        </p:nvSpPr>
        <p:spPr>
          <a:xfrm flipH="false" flipV="false" rot="0">
            <a:off x="7199194" y="4865522"/>
            <a:ext cx="693206" cy="693205"/>
          </a:xfrm>
          <a:custGeom>
            <a:avLst/>
            <a:gdLst/>
            <a:ahLst/>
            <a:cxnLst/>
            <a:rect r="r" b="b" t="t" l="l"/>
            <a:pathLst>
              <a:path h="693205" w="693206">
                <a:moveTo>
                  <a:pt x="0" y="0"/>
                </a:moveTo>
                <a:lnTo>
                  <a:pt x="693206" y="0"/>
                </a:lnTo>
                <a:lnTo>
                  <a:pt x="693206" y="693205"/>
                </a:lnTo>
                <a:lnTo>
                  <a:pt x="0" y="69320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2" id="22"/>
          <p:cNvSpPr/>
          <p:nvPr/>
        </p:nvSpPr>
        <p:spPr>
          <a:xfrm flipH="false" flipV="false" rot="0">
            <a:off x="7892400" y="4865522"/>
            <a:ext cx="693206" cy="693205"/>
          </a:xfrm>
          <a:custGeom>
            <a:avLst/>
            <a:gdLst/>
            <a:ahLst/>
            <a:cxnLst/>
            <a:rect r="r" b="b" t="t" l="l"/>
            <a:pathLst>
              <a:path h="693205" w="693206">
                <a:moveTo>
                  <a:pt x="0" y="0"/>
                </a:moveTo>
                <a:lnTo>
                  <a:pt x="693206" y="0"/>
                </a:lnTo>
                <a:lnTo>
                  <a:pt x="693206" y="693205"/>
                </a:lnTo>
                <a:lnTo>
                  <a:pt x="0" y="69320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3" id="23"/>
          <p:cNvSpPr/>
          <p:nvPr/>
        </p:nvSpPr>
        <p:spPr>
          <a:xfrm flipH="false" flipV="false" rot="0">
            <a:off x="8585606" y="4865522"/>
            <a:ext cx="693206" cy="693205"/>
          </a:xfrm>
          <a:custGeom>
            <a:avLst/>
            <a:gdLst/>
            <a:ahLst/>
            <a:cxnLst/>
            <a:rect r="r" b="b" t="t" l="l"/>
            <a:pathLst>
              <a:path h="693205" w="693206">
                <a:moveTo>
                  <a:pt x="0" y="0"/>
                </a:moveTo>
                <a:lnTo>
                  <a:pt x="693205" y="0"/>
                </a:lnTo>
                <a:lnTo>
                  <a:pt x="693205" y="693205"/>
                </a:lnTo>
                <a:lnTo>
                  <a:pt x="0" y="69320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4" id="24"/>
          <p:cNvSpPr/>
          <p:nvPr/>
        </p:nvSpPr>
        <p:spPr>
          <a:xfrm flipH="false" flipV="false" rot="0">
            <a:off x="6505989" y="4865522"/>
            <a:ext cx="693206" cy="693205"/>
          </a:xfrm>
          <a:custGeom>
            <a:avLst/>
            <a:gdLst/>
            <a:ahLst/>
            <a:cxnLst/>
            <a:rect r="r" b="b" t="t" l="l"/>
            <a:pathLst>
              <a:path h="693205" w="693206">
                <a:moveTo>
                  <a:pt x="0" y="0"/>
                </a:moveTo>
                <a:lnTo>
                  <a:pt x="693205" y="0"/>
                </a:lnTo>
                <a:lnTo>
                  <a:pt x="693205" y="693205"/>
                </a:lnTo>
                <a:lnTo>
                  <a:pt x="0" y="69320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5" id="25"/>
          <p:cNvSpPr/>
          <p:nvPr/>
        </p:nvSpPr>
        <p:spPr>
          <a:xfrm flipH="false" flipV="false" rot="0">
            <a:off x="5812784" y="4865522"/>
            <a:ext cx="693206" cy="693205"/>
          </a:xfrm>
          <a:custGeom>
            <a:avLst/>
            <a:gdLst/>
            <a:ahLst/>
            <a:cxnLst/>
            <a:rect r="r" b="b" t="t" l="l"/>
            <a:pathLst>
              <a:path h="693205" w="693206">
                <a:moveTo>
                  <a:pt x="0" y="0"/>
                </a:moveTo>
                <a:lnTo>
                  <a:pt x="693205" y="0"/>
                </a:lnTo>
                <a:lnTo>
                  <a:pt x="693205" y="693205"/>
                </a:lnTo>
                <a:lnTo>
                  <a:pt x="0" y="69320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26" id="26"/>
          <p:cNvSpPr/>
          <p:nvPr/>
        </p:nvSpPr>
        <p:spPr>
          <a:xfrm flipH="false" flipV="false" rot="0">
            <a:off x="9278811" y="5591793"/>
            <a:ext cx="693206" cy="693206"/>
          </a:xfrm>
          <a:custGeom>
            <a:avLst/>
            <a:gdLst/>
            <a:ahLst/>
            <a:cxnLst/>
            <a:rect r="r" b="b" t="t" l="l"/>
            <a:pathLst>
              <a:path h="693206" w="693206">
                <a:moveTo>
                  <a:pt x="0" y="0"/>
                </a:moveTo>
                <a:lnTo>
                  <a:pt x="693205" y="0"/>
                </a:lnTo>
                <a:lnTo>
                  <a:pt x="693205" y="693205"/>
                </a:lnTo>
                <a:lnTo>
                  <a:pt x="0" y="69320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7" id="27"/>
          <p:cNvSpPr/>
          <p:nvPr/>
        </p:nvSpPr>
        <p:spPr>
          <a:xfrm flipH="false" flipV="false" rot="0">
            <a:off x="9972015" y="5591793"/>
            <a:ext cx="693206" cy="693206"/>
          </a:xfrm>
          <a:custGeom>
            <a:avLst/>
            <a:gdLst/>
            <a:ahLst/>
            <a:cxnLst/>
            <a:rect r="r" b="b" t="t" l="l"/>
            <a:pathLst>
              <a:path h="693206" w="693206">
                <a:moveTo>
                  <a:pt x="0" y="0"/>
                </a:moveTo>
                <a:lnTo>
                  <a:pt x="693206" y="0"/>
                </a:lnTo>
                <a:lnTo>
                  <a:pt x="693206" y="693205"/>
                </a:lnTo>
                <a:lnTo>
                  <a:pt x="0" y="69320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8" id="28"/>
          <p:cNvSpPr/>
          <p:nvPr/>
        </p:nvSpPr>
        <p:spPr>
          <a:xfrm flipH="false" flipV="false" rot="0">
            <a:off x="10665222" y="5591793"/>
            <a:ext cx="693206" cy="693206"/>
          </a:xfrm>
          <a:custGeom>
            <a:avLst/>
            <a:gdLst/>
            <a:ahLst/>
            <a:cxnLst/>
            <a:rect r="r" b="b" t="t" l="l"/>
            <a:pathLst>
              <a:path h="693206" w="693206">
                <a:moveTo>
                  <a:pt x="0" y="0"/>
                </a:moveTo>
                <a:lnTo>
                  <a:pt x="693206" y="0"/>
                </a:lnTo>
                <a:lnTo>
                  <a:pt x="693206" y="693205"/>
                </a:lnTo>
                <a:lnTo>
                  <a:pt x="0" y="69320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9" id="29"/>
          <p:cNvSpPr/>
          <p:nvPr/>
        </p:nvSpPr>
        <p:spPr>
          <a:xfrm flipH="false" flipV="false" rot="0">
            <a:off x="7199194" y="5591793"/>
            <a:ext cx="693206" cy="693206"/>
          </a:xfrm>
          <a:custGeom>
            <a:avLst/>
            <a:gdLst/>
            <a:ahLst/>
            <a:cxnLst/>
            <a:rect r="r" b="b" t="t" l="l"/>
            <a:pathLst>
              <a:path h="693206" w="693206">
                <a:moveTo>
                  <a:pt x="0" y="0"/>
                </a:moveTo>
                <a:lnTo>
                  <a:pt x="693206" y="0"/>
                </a:lnTo>
                <a:lnTo>
                  <a:pt x="693206" y="693205"/>
                </a:lnTo>
                <a:lnTo>
                  <a:pt x="0" y="69320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0" id="30"/>
          <p:cNvSpPr/>
          <p:nvPr/>
        </p:nvSpPr>
        <p:spPr>
          <a:xfrm flipH="false" flipV="false" rot="0">
            <a:off x="7892400" y="5591793"/>
            <a:ext cx="693206" cy="693206"/>
          </a:xfrm>
          <a:custGeom>
            <a:avLst/>
            <a:gdLst/>
            <a:ahLst/>
            <a:cxnLst/>
            <a:rect r="r" b="b" t="t" l="l"/>
            <a:pathLst>
              <a:path h="693206" w="693206">
                <a:moveTo>
                  <a:pt x="0" y="0"/>
                </a:moveTo>
                <a:lnTo>
                  <a:pt x="693206" y="0"/>
                </a:lnTo>
                <a:lnTo>
                  <a:pt x="693206" y="693205"/>
                </a:lnTo>
                <a:lnTo>
                  <a:pt x="0" y="69320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1" id="31"/>
          <p:cNvSpPr/>
          <p:nvPr/>
        </p:nvSpPr>
        <p:spPr>
          <a:xfrm flipH="false" flipV="false" rot="0">
            <a:off x="8585606" y="5591793"/>
            <a:ext cx="693206" cy="693206"/>
          </a:xfrm>
          <a:custGeom>
            <a:avLst/>
            <a:gdLst/>
            <a:ahLst/>
            <a:cxnLst/>
            <a:rect r="r" b="b" t="t" l="l"/>
            <a:pathLst>
              <a:path h="693206" w="693206">
                <a:moveTo>
                  <a:pt x="0" y="0"/>
                </a:moveTo>
                <a:lnTo>
                  <a:pt x="693205" y="0"/>
                </a:lnTo>
                <a:lnTo>
                  <a:pt x="693205" y="693205"/>
                </a:lnTo>
                <a:lnTo>
                  <a:pt x="0" y="69320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2" id="32"/>
          <p:cNvSpPr/>
          <p:nvPr/>
        </p:nvSpPr>
        <p:spPr>
          <a:xfrm flipH="false" flipV="false" rot="0">
            <a:off x="6505989" y="5591793"/>
            <a:ext cx="693206" cy="693206"/>
          </a:xfrm>
          <a:custGeom>
            <a:avLst/>
            <a:gdLst/>
            <a:ahLst/>
            <a:cxnLst/>
            <a:rect r="r" b="b" t="t" l="l"/>
            <a:pathLst>
              <a:path h="693206" w="693206">
                <a:moveTo>
                  <a:pt x="0" y="0"/>
                </a:moveTo>
                <a:lnTo>
                  <a:pt x="693205" y="0"/>
                </a:lnTo>
                <a:lnTo>
                  <a:pt x="693205" y="693205"/>
                </a:lnTo>
                <a:lnTo>
                  <a:pt x="0" y="69320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3" id="33"/>
          <p:cNvSpPr/>
          <p:nvPr/>
        </p:nvSpPr>
        <p:spPr>
          <a:xfrm flipH="false" flipV="false" rot="0">
            <a:off x="5812784" y="5591793"/>
            <a:ext cx="693206" cy="693206"/>
          </a:xfrm>
          <a:custGeom>
            <a:avLst/>
            <a:gdLst/>
            <a:ahLst/>
            <a:cxnLst/>
            <a:rect r="r" b="b" t="t" l="l"/>
            <a:pathLst>
              <a:path h="693206" w="693206">
                <a:moveTo>
                  <a:pt x="0" y="0"/>
                </a:moveTo>
                <a:lnTo>
                  <a:pt x="693205" y="0"/>
                </a:lnTo>
                <a:lnTo>
                  <a:pt x="693205" y="693205"/>
                </a:lnTo>
                <a:lnTo>
                  <a:pt x="0" y="69320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4" id="34"/>
          <p:cNvSpPr/>
          <p:nvPr/>
        </p:nvSpPr>
        <p:spPr>
          <a:xfrm flipH="false" flipV="false" rot="0">
            <a:off x="9278811" y="6313574"/>
            <a:ext cx="693206" cy="693206"/>
          </a:xfrm>
          <a:custGeom>
            <a:avLst/>
            <a:gdLst/>
            <a:ahLst/>
            <a:cxnLst/>
            <a:rect r="r" b="b" t="t" l="l"/>
            <a:pathLst>
              <a:path h="693206" w="693206">
                <a:moveTo>
                  <a:pt x="0" y="0"/>
                </a:moveTo>
                <a:lnTo>
                  <a:pt x="693205" y="0"/>
                </a:lnTo>
                <a:lnTo>
                  <a:pt x="693205" y="693205"/>
                </a:lnTo>
                <a:lnTo>
                  <a:pt x="0" y="69320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5" id="35"/>
          <p:cNvSpPr/>
          <p:nvPr/>
        </p:nvSpPr>
        <p:spPr>
          <a:xfrm flipH="false" flipV="false" rot="0">
            <a:off x="9972015" y="6313574"/>
            <a:ext cx="693206" cy="693206"/>
          </a:xfrm>
          <a:custGeom>
            <a:avLst/>
            <a:gdLst/>
            <a:ahLst/>
            <a:cxnLst/>
            <a:rect r="r" b="b" t="t" l="l"/>
            <a:pathLst>
              <a:path h="693206" w="693206">
                <a:moveTo>
                  <a:pt x="0" y="0"/>
                </a:moveTo>
                <a:lnTo>
                  <a:pt x="693206" y="0"/>
                </a:lnTo>
                <a:lnTo>
                  <a:pt x="693206" y="693205"/>
                </a:lnTo>
                <a:lnTo>
                  <a:pt x="0" y="69320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6" id="36"/>
          <p:cNvSpPr/>
          <p:nvPr/>
        </p:nvSpPr>
        <p:spPr>
          <a:xfrm flipH="false" flipV="false" rot="0">
            <a:off x="10665222" y="6313574"/>
            <a:ext cx="693206" cy="693206"/>
          </a:xfrm>
          <a:custGeom>
            <a:avLst/>
            <a:gdLst/>
            <a:ahLst/>
            <a:cxnLst/>
            <a:rect r="r" b="b" t="t" l="l"/>
            <a:pathLst>
              <a:path h="693206" w="693206">
                <a:moveTo>
                  <a:pt x="0" y="0"/>
                </a:moveTo>
                <a:lnTo>
                  <a:pt x="693206" y="0"/>
                </a:lnTo>
                <a:lnTo>
                  <a:pt x="693206" y="693205"/>
                </a:lnTo>
                <a:lnTo>
                  <a:pt x="0" y="69320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7" id="37"/>
          <p:cNvSpPr/>
          <p:nvPr/>
        </p:nvSpPr>
        <p:spPr>
          <a:xfrm flipH="false" flipV="false" rot="0">
            <a:off x="7199194" y="6313574"/>
            <a:ext cx="693206" cy="693206"/>
          </a:xfrm>
          <a:custGeom>
            <a:avLst/>
            <a:gdLst/>
            <a:ahLst/>
            <a:cxnLst/>
            <a:rect r="r" b="b" t="t" l="l"/>
            <a:pathLst>
              <a:path h="693206" w="693206">
                <a:moveTo>
                  <a:pt x="0" y="0"/>
                </a:moveTo>
                <a:lnTo>
                  <a:pt x="693206" y="0"/>
                </a:lnTo>
                <a:lnTo>
                  <a:pt x="693206" y="693205"/>
                </a:lnTo>
                <a:lnTo>
                  <a:pt x="0" y="69320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8" id="38"/>
          <p:cNvSpPr/>
          <p:nvPr/>
        </p:nvSpPr>
        <p:spPr>
          <a:xfrm flipH="false" flipV="false" rot="0">
            <a:off x="7892400" y="6313574"/>
            <a:ext cx="693206" cy="693206"/>
          </a:xfrm>
          <a:custGeom>
            <a:avLst/>
            <a:gdLst/>
            <a:ahLst/>
            <a:cxnLst/>
            <a:rect r="r" b="b" t="t" l="l"/>
            <a:pathLst>
              <a:path h="693206" w="693206">
                <a:moveTo>
                  <a:pt x="0" y="0"/>
                </a:moveTo>
                <a:lnTo>
                  <a:pt x="693206" y="0"/>
                </a:lnTo>
                <a:lnTo>
                  <a:pt x="693206" y="693205"/>
                </a:lnTo>
                <a:lnTo>
                  <a:pt x="0" y="69320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9" id="39"/>
          <p:cNvSpPr/>
          <p:nvPr/>
        </p:nvSpPr>
        <p:spPr>
          <a:xfrm flipH="false" flipV="false" rot="0">
            <a:off x="8585606" y="6313574"/>
            <a:ext cx="693206" cy="693206"/>
          </a:xfrm>
          <a:custGeom>
            <a:avLst/>
            <a:gdLst/>
            <a:ahLst/>
            <a:cxnLst/>
            <a:rect r="r" b="b" t="t" l="l"/>
            <a:pathLst>
              <a:path h="693206" w="693206">
                <a:moveTo>
                  <a:pt x="0" y="0"/>
                </a:moveTo>
                <a:lnTo>
                  <a:pt x="693205" y="0"/>
                </a:lnTo>
                <a:lnTo>
                  <a:pt x="693205" y="693205"/>
                </a:lnTo>
                <a:lnTo>
                  <a:pt x="0" y="69320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0" id="40"/>
          <p:cNvSpPr/>
          <p:nvPr/>
        </p:nvSpPr>
        <p:spPr>
          <a:xfrm flipH="false" flipV="false" rot="0">
            <a:off x="6505989" y="6313574"/>
            <a:ext cx="693206" cy="693206"/>
          </a:xfrm>
          <a:custGeom>
            <a:avLst/>
            <a:gdLst/>
            <a:ahLst/>
            <a:cxnLst/>
            <a:rect r="r" b="b" t="t" l="l"/>
            <a:pathLst>
              <a:path h="693206" w="693206">
                <a:moveTo>
                  <a:pt x="0" y="0"/>
                </a:moveTo>
                <a:lnTo>
                  <a:pt x="693205" y="0"/>
                </a:lnTo>
                <a:lnTo>
                  <a:pt x="693205" y="693205"/>
                </a:lnTo>
                <a:lnTo>
                  <a:pt x="0" y="69320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1" id="41"/>
          <p:cNvSpPr/>
          <p:nvPr/>
        </p:nvSpPr>
        <p:spPr>
          <a:xfrm flipH="false" flipV="false" rot="0">
            <a:off x="5812784" y="6313574"/>
            <a:ext cx="693206" cy="693206"/>
          </a:xfrm>
          <a:custGeom>
            <a:avLst/>
            <a:gdLst/>
            <a:ahLst/>
            <a:cxnLst/>
            <a:rect r="r" b="b" t="t" l="l"/>
            <a:pathLst>
              <a:path h="693206" w="693206">
                <a:moveTo>
                  <a:pt x="0" y="0"/>
                </a:moveTo>
                <a:lnTo>
                  <a:pt x="693205" y="0"/>
                </a:lnTo>
                <a:lnTo>
                  <a:pt x="693205" y="693205"/>
                </a:lnTo>
                <a:lnTo>
                  <a:pt x="0" y="69320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2" id="42"/>
          <p:cNvSpPr/>
          <p:nvPr/>
        </p:nvSpPr>
        <p:spPr>
          <a:xfrm flipH="false" flipV="false" rot="0">
            <a:off x="9278811" y="7039305"/>
            <a:ext cx="693206" cy="693206"/>
          </a:xfrm>
          <a:custGeom>
            <a:avLst/>
            <a:gdLst/>
            <a:ahLst/>
            <a:cxnLst/>
            <a:rect r="r" b="b" t="t" l="l"/>
            <a:pathLst>
              <a:path h="693206" w="693206">
                <a:moveTo>
                  <a:pt x="0" y="0"/>
                </a:moveTo>
                <a:lnTo>
                  <a:pt x="693205" y="0"/>
                </a:lnTo>
                <a:lnTo>
                  <a:pt x="693205" y="693205"/>
                </a:lnTo>
                <a:lnTo>
                  <a:pt x="0" y="69320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3" id="43"/>
          <p:cNvSpPr/>
          <p:nvPr/>
        </p:nvSpPr>
        <p:spPr>
          <a:xfrm flipH="false" flipV="false" rot="0">
            <a:off x="9972015" y="7039305"/>
            <a:ext cx="693206" cy="693206"/>
          </a:xfrm>
          <a:custGeom>
            <a:avLst/>
            <a:gdLst/>
            <a:ahLst/>
            <a:cxnLst/>
            <a:rect r="r" b="b" t="t" l="l"/>
            <a:pathLst>
              <a:path h="693206" w="693206">
                <a:moveTo>
                  <a:pt x="0" y="0"/>
                </a:moveTo>
                <a:lnTo>
                  <a:pt x="693206" y="0"/>
                </a:lnTo>
                <a:lnTo>
                  <a:pt x="693206" y="693205"/>
                </a:lnTo>
                <a:lnTo>
                  <a:pt x="0" y="69320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4" id="44"/>
          <p:cNvSpPr/>
          <p:nvPr/>
        </p:nvSpPr>
        <p:spPr>
          <a:xfrm flipH="false" flipV="false" rot="0">
            <a:off x="10665222" y="7039305"/>
            <a:ext cx="693206" cy="693206"/>
          </a:xfrm>
          <a:custGeom>
            <a:avLst/>
            <a:gdLst/>
            <a:ahLst/>
            <a:cxnLst/>
            <a:rect r="r" b="b" t="t" l="l"/>
            <a:pathLst>
              <a:path h="693206" w="693206">
                <a:moveTo>
                  <a:pt x="0" y="0"/>
                </a:moveTo>
                <a:lnTo>
                  <a:pt x="693206" y="0"/>
                </a:lnTo>
                <a:lnTo>
                  <a:pt x="693206" y="693205"/>
                </a:lnTo>
                <a:lnTo>
                  <a:pt x="0" y="69320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5" id="45"/>
          <p:cNvSpPr/>
          <p:nvPr/>
        </p:nvSpPr>
        <p:spPr>
          <a:xfrm flipH="false" flipV="false" rot="0">
            <a:off x="7199194" y="7039305"/>
            <a:ext cx="693206" cy="693206"/>
          </a:xfrm>
          <a:custGeom>
            <a:avLst/>
            <a:gdLst/>
            <a:ahLst/>
            <a:cxnLst/>
            <a:rect r="r" b="b" t="t" l="l"/>
            <a:pathLst>
              <a:path h="693206" w="693206">
                <a:moveTo>
                  <a:pt x="0" y="0"/>
                </a:moveTo>
                <a:lnTo>
                  <a:pt x="693206" y="0"/>
                </a:lnTo>
                <a:lnTo>
                  <a:pt x="693206" y="693205"/>
                </a:lnTo>
                <a:lnTo>
                  <a:pt x="0" y="69320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6" id="46"/>
          <p:cNvSpPr/>
          <p:nvPr/>
        </p:nvSpPr>
        <p:spPr>
          <a:xfrm flipH="false" flipV="false" rot="0">
            <a:off x="7892400" y="7039305"/>
            <a:ext cx="693206" cy="693206"/>
          </a:xfrm>
          <a:custGeom>
            <a:avLst/>
            <a:gdLst/>
            <a:ahLst/>
            <a:cxnLst/>
            <a:rect r="r" b="b" t="t" l="l"/>
            <a:pathLst>
              <a:path h="693206" w="693206">
                <a:moveTo>
                  <a:pt x="0" y="0"/>
                </a:moveTo>
                <a:lnTo>
                  <a:pt x="693206" y="0"/>
                </a:lnTo>
                <a:lnTo>
                  <a:pt x="693206" y="693205"/>
                </a:lnTo>
                <a:lnTo>
                  <a:pt x="0" y="69320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7" id="47"/>
          <p:cNvSpPr/>
          <p:nvPr/>
        </p:nvSpPr>
        <p:spPr>
          <a:xfrm flipH="false" flipV="false" rot="0">
            <a:off x="8585606" y="7039305"/>
            <a:ext cx="693206" cy="693206"/>
          </a:xfrm>
          <a:custGeom>
            <a:avLst/>
            <a:gdLst/>
            <a:ahLst/>
            <a:cxnLst/>
            <a:rect r="r" b="b" t="t" l="l"/>
            <a:pathLst>
              <a:path h="693206" w="693206">
                <a:moveTo>
                  <a:pt x="0" y="0"/>
                </a:moveTo>
                <a:lnTo>
                  <a:pt x="693205" y="0"/>
                </a:lnTo>
                <a:lnTo>
                  <a:pt x="693205" y="693205"/>
                </a:lnTo>
                <a:lnTo>
                  <a:pt x="0" y="69320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8" id="48"/>
          <p:cNvSpPr/>
          <p:nvPr/>
        </p:nvSpPr>
        <p:spPr>
          <a:xfrm flipH="false" flipV="false" rot="0">
            <a:off x="6505989" y="7039305"/>
            <a:ext cx="693206" cy="693206"/>
          </a:xfrm>
          <a:custGeom>
            <a:avLst/>
            <a:gdLst/>
            <a:ahLst/>
            <a:cxnLst/>
            <a:rect r="r" b="b" t="t" l="l"/>
            <a:pathLst>
              <a:path h="693206" w="693206">
                <a:moveTo>
                  <a:pt x="0" y="0"/>
                </a:moveTo>
                <a:lnTo>
                  <a:pt x="693205" y="0"/>
                </a:lnTo>
                <a:lnTo>
                  <a:pt x="693205" y="693205"/>
                </a:lnTo>
                <a:lnTo>
                  <a:pt x="0" y="69320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9" id="49"/>
          <p:cNvSpPr/>
          <p:nvPr/>
        </p:nvSpPr>
        <p:spPr>
          <a:xfrm flipH="false" flipV="false" rot="0">
            <a:off x="5812784" y="7039305"/>
            <a:ext cx="693206" cy="693206"/>
          </a:xfrm>
          <a:custGeom>
            <a:avLst/>
            <a:gdLst/>
            <a:ahLst/>
            <a:cxnLst/>
            <a:rect r="r" b="b" t="t" l="l"/>
            <a:pathLst>
              <a:path h="693206" w="693206">
                <a:moveTo>
                  <a:pt x="0" y="0"/>
                </a:moveTo>
                <a:lnTo>
                  <a:pt x="693205" y="0"/>
                </a:lnTo>
                <a:lnTo>
                  <a:pt x="693205" y="693205"/>
                </a:lnTo>
                <a:lnTo>
                  <a:pt x="0" y="69320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0" id="50"/>
          <p:cNvSpPr/>
          <p:nvPr/>
        </p:nvSpPr>
        <p:spPr>
          <a:xfrm flipH="false" flipV="false" rot="0">
            <a:off x="9278811" y="7765576"/>
            <a:ext cx="693206" cy="693206"/>
          </a:xfrm>
          <a:custGeom>
            <a:avLst/>
            <a:gdLst/>
            <a:ahLst/>
            <a:cxnLst/>
            <a:rect r="r" b="b" t="t" l="l"/>
            <a:pathLst>
              <a:path h="693206" w="693206">
                <a:moveTo>
                  <a:pt x="0" y="0"/>
                </a:moveTo>
                <a:lnTo>
                  <a:pt x="693205" y="0"/>
                </a:lnTo>
                <a:lnTo>
                  <a:pt x="693205" y="693206"/>
                </a:lnTo>
                <a:lnTo>
                  <a:pt x="0" y="6932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1" id="51"/>
          <p:cNvSpPr/>
          <p:nvPr/>
        </p:nvSpPr>
        <p:spPr>
          <a:xfrm flipH="false" flipV="false" rot="0">
            <a:off x="9972015" y="7765576"/>
            <a:ext cx="693206" cy="693206"/>
          </a:xfrm>
          <a:custGeom>
            <a:avLst/>
            <a:gdLst/>
            <a:ahLst/>
            <a:cxnLst/>
            <a:rect r="r" b="b" t="t" l="l"/>
            <a:pathLst>
              <a:path h="693206" w="693206">
                <a:moveTo>
                  <a:pt x="0" y="0"/>
                </a:moveTo>
                <a:lnTo>
                  <a:pt x="693206" y="0"/>
                </a:lnTo>
                <a:lnTo>
                  <a:pt x="693206" y="693206"/>
                </a:lnTo>
                <a:lnTo>
                  <a:pt x="0" y="6932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2" id="52"/>
          <p:cNvSpPr/>
          <p:nvPr/>
        </p:nvSpPr>
        <p:spPr>
          <a:xfrm flipH="false" flipV="false" rot="0">
            <a:off x="10665222" y="7765576"/>
            <a:ext cx="693206" cy="693206"/>
          </a:xfrm>
          <a:custGeom>
            <a:avLst/>
            <a:gdLst/>
            <a:ahLst/>
            <a:cxnLst/>
            <a:rect r="r" b="b" t="t" l="l"/>
            <a:pathLst>
              <a:path h="693206" w="693206">
                <a:moveTo>
                  <a:pt x="0" y="0"/>
                </a:moveTo>
                <a:lnTo>
                  <a:pt x="693206" y="0"/>
                </a:lnTo>
                <a:lnTo>
                  <a:pt x="693206" y="693206"/>
                </a:lnTo>
                <a:lnTo>
                  <a:pt x="0" y="6932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3" id="53"/>
          <p:cNvSpPr/>
          <p:nvPr/>
        </p:nvSpPr>
        <p:spPr>
          <a:xfrm flipH="false" flipV="false" rot="0">
            <a:off x="7199194" y="7765576"/>
            <a:ext cx="693206" cy="693206"/>
          </a:xfrm>
          <a:custGeom>
            <a:avLst/>
            <a:gdLst/>
            <a:ahLst/>
            <a:cxnLst/>
            <a:rect r="r" b="b" t="t" l="l"/>
            <a:pathLst>
              <a:path h="693206" w="693206">
                <a:moveTo>
                  <a:pt x="0" y="0"/>
                </a:moveTo>
                <a:lnTo>
                  <a:pt x="693206" y="0"/>
                </a:lnTo>
                <a:lnTo>
                  <a:pt x="693206" y="693206"/>
                </a:lnTo>
                <a:lnTo>
                  <a:pt x="0" y="6932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4" id="54"/>
          <p:cNvSpPr/>
          <p:nvPr/>
        </p:nvSpPr>
        <p:spPr>
          <a:xfrm flipH="false" flipV="false" rot="0">
            <a:off x="7892400" y="7765576"/>
            <a:ext cx="693206" cy="693206"/>
          </a:xfrm>
          <a:custGeom>
            <a:avLst/>
            <a:gdLst/>
            <a:ahLst/>
            <a:cxnLst/>
            <a:rect r="r" b="b" t="t" l="l"/>
            <a:pathLst>
              <a:path h="693206" w="693206">
                <a:moveTo>
                  <a:pt x="0" y="0"/>
                </a:moveTo>
                <a:lnTo>
                  <a:pt x="693206" y="0"/>
                </a:lnTo>
                <a:lnTo>
                  <a:pt x="693206" y="693206"/>
                </a:lnTo>
                <a:lnTo>
                  <a:pt x="0" y="6932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5" id="55"/>
          <p:cNvSpPr/>
          <p:nvPr/>
        </p:nvSpPr>
        <p:spPr>
          <a:xfrm flipH="false" flipV="false" rot="0">
            <a:off x="8585606" y="7765576"/>
            <a:ext cx="693206" cy="693206"/>
          </a:xfrm>
          <a:custGeom>
            <a:avLst/>
            <a:gdLst/>
            <a:ahLst/>
            <a:cxnLst/>
            <a:rect r="r" b="b" t="t" l="l"/>
            <a:pathLst>
              <a:path h="693206" w="693206">
                <a:moveTo>
                  <a:pt x="0" y="0"/>
                </a:moveTo>
                <a:lnTo>
                  <a:pt x="693205" y="0"/>
                </a:lnTo>
                <a:lnTo>
                  <a:pt x="693205" y="693206"/>
                </a:lnTo>
                <a:lnTo>
                  <a:pt x="0" y="6932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6" id="56"/>
          <p:cNvSpPr/>
          <p:nvPr/>
        </p:nvSpPr>
        <p:spPr>
          <a:xfrm flipH="false" flipV="false" rot="0">
            <a:off x="6505989" y="7765576"/>
            <a:ext cx="693206" cy="693206"/>
          </a:xfrm>
          <a:custGeom>
            <a:avLst/>
            <a:gdLst/>
            <a:ahLst/>
            <a:cxnLst/>
            <a:rect r="r" b="b" t="t" l="l"/>
            <a:pathLst>
              <a:path h="693206" w="693206">
                <a:moveTo>
                  <a:pt x="0" y="0"/>
                </a:moveTo>
                <a:lnTo>
                  <a:pt x="693205" y="0"/>
                </a:lnTo>
                <a:lnTo>
                  <a:pt x="693205" y="693206"/>
                </a:lnTo>
                <a:lnTo>
                  <a:pt x="0" y="6932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7" id="57"/>
          <p:cNvSpPr/>
          <p:nvPr/>
        </p:nvSpPr>
        <p:spPr>
          <a:xfrm flipH="false" flipV="false" rot="0">
            <a:off x="5812784" y="7765576"/>
            <a:ext cx="693206" cy="693206"/>
          </a:xfrm>
          <a:custGeom>
            <a:avLst/>
            <a:gdLst/>
            <a:ahLst/>
            <a:cxnLst/>
            <a:rect r="r" b="b" t="t" l="l"/>
            <a:pathLst>
              <a:path h="693206" w="693206">
                <a:moveTo>
                  <a:pt x="0" y="0"/>
                </a:moveTo>
                <a:lnTo>
                  <a:pt x="693205" y="0"/>
                </a:lnTo>
                <a:lnTo>
                  <a:pt x="693205" y="693206"/>
                </a:lnTo>
                <a:lnTo>
                  <a:pt x="0" y="69320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8" id="58"/>
          <p:cNvSpPr/>
          <p:nvPr/>
        </p:nvSpPr>
        <p:spPr>
          <a:xfrm flipH="false" flipV="false" rot="0">
            <a:off x="420526" y="2375730"/>
            <a:ext cx="608174" cy="608173"/>
          </a:xfrm>
          <a:custGeom>
            <a:avLst/>
            <a:gdLst/>
            <a:ahLst/>
            <a:cxnLst/>
            <a:rect r="r" b="b" t="t" l="l"/>
            <a:pathLst>
              <a:path h="608173" w="608174">
                <a:moveTo>
                  <a:pt x="0" y="0"/>
                </a:moveTo>
                <a:lnTo>
                  <a:pt x="608174" y="0"/>
                </a:lnTo>
                <a:lnTo>
                  <a:pt x="608174" y="608174"/>
                </a:lnTo>
                <a:lnTo>
                  <a:pt x="0" y="60817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59" id="59"/>
          <p:cNvSpPr txBox="true"/>
          <p:nvPr/>
        </p:nvSpPr>
        <p:spPr>
          <a:xfrm rot="0">
            <a:off x="9540866" y="3495549"/>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1</a:t>
            </a:r>
          </a:p>
        </p:txBody>
      </p:sp>
      <p:sp>
        <p:nvSpPr>
          <p:cNvPr name="TextBox 60" id="60"/>
          <p:cNvSpPr txBox="true"/>
          <p:nvPr/>
        </p:nvSpPr>
        <p:spPr>
          <a:xfrm rot="0">
            <a:off x="10234071" y="3495549"/>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0</a:t>
            </a:r>
          </a:p>
        </p:txBody>
      </p:sp>
      <p:sp>
        <p:nvSpPr>
          <p:cNvPr name="TextBox 61" id="61"/>
          <p:cNvSpPr txBox="true"/>
          <p:nvPr/>
        </p:nvSpPr>
        <p:spPr>
          <a:xfrm rot="0">
            <a:off x="10927276" y="3495549"/>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1</a:t>
            </a:r>
          </a:p>
        </p:txBody>
      </p:sp>
      <p:sp>
        <p:nvSpPr>
          <p:cNvPr name="TextBox 62" id="62"/>
          <p:cNvSpPr txBox="true"/>
          <p:nvPr/>
        </p:nvSpPr>
        <p:spPr>
          <a:xfrm rot="0">
            <a:off x="7461249" y="3495549"/>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1</a:t>
            </a:r>
          </a:p>
        </p:txBody>
      </p:sp>
      <p:sp>
        <p:nvSpPr>
          <p:cNvPr name="TextBox 63" id="63"/>
          <p:cNvSpPr txBox="true"/>
          <p:nvPr/>
        </p:nvSpPr>
        <p:spPr>
          <a:xfrm rot="0">
            <a:off x="8154454" y="3495549"/>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1</a:t>
            </a:r>
          </a:p>
        </p:txBody>
      </p:sp>
      <p:sp>
        <p:nvSpPr>
          <p:cNvPr name="TextBox 64" id="64"/>
          <p:cNvSpPr txBox="true"/>
          <p:nvPr/>
        </p:nvSpPr>
        <p:spPr>
          <a:xfrm rot="0">
            <a:off x="8847660" y="3495549"/>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0</a:t>
            </a:r>
          </a:p>
        </p:txBody>
      </p:sp>
      <p:sp>
        <p:nvSpPr>
          <p:cNvPr name="TextBox 65" id="65"/>
          <p:cNvSpPr txBox="true"/>
          <p:nvPr/>
        </p:nvSpPr>
        <p:spPr>
          <a:xfrm rot="0">
            <a:off x="6768045" y="3495549"/>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0</a:t>
            </a:r>
          </a:p>
        </p:txBody>
      </p:sp>
      <p:sp>
        <p:nvSpPr>
          <p:cNvPr name="TextBox 66" id="66"/>
          <p:cNvSpPr txBox="true"/>
          <p:nvPr/>
        </p:nvSpPr>
        <p:spPr>
          <a:xfrm rot="0">
            <a:off x="420526" y="1428150"/>
            <a:ext cx="12004256" cy="783522"/>
          </a:xfrm>
          <a:prstGeom prst="rect">
            <a:avLst/>
          </a:prstGeom>
        </p:spPr>
        <p:txBody>
          <a:bodyPr anchor="t" rtlCol="false" tIns="0" lIns="0" bIns="0" rIns="0">
            <a:spAutoFit/>
          </a:bodyPr>
          <a:lstStyle/>
          <a:p>
            <a:pPr algn="l">
              <a:lnSpc>
                <a:spcPts val="5599"/>
              </a:lnSpc>
            </a:pPr>
            <a:r>
              <a:rPr lang="en-US" sz="3999" b="true">
                <a:solidFill>
                  <a:srgbClr val="642EC7"/>
                </a:solidFill>
                <a:latin typeface="Poppins Bold"/>
                <a:ea typeface="Poppins Bold"/>
                <a:cs typeface="Poppins Bold"/>
                <a:sym typeface="Poppins Bold"/>
              </a:rPr>
              <a:t>Steps</a:t>
            </a:r>
          </a:p>
        </p:txBody>
      </p:sp>
      <p:sp>
        <p:nvSpPr>
          <p:cNvPr name="TextBox 67" id="67"/>
          <p:cNvSpPr txBox="true"/>
          <p:nvPr/>
        </p:nvSpPr>
        <p:spPr>
          <a:xfrm rot="0">
            <a:off x="1073932" y="2336925"/>
            <a:ext cx="3198424" cy="560462"/>
          </a:xfrm>
          <a:prstGeom prst="rect">
            <a:avLst/>
          </a:prstGeom>
        </p:spPr>
        <p:txBody>
          <a:bodyPr anchor="t" rtlCol="false" tIns="0" lIns="0" bIns="0" rIns="0">
            <a:spAutoFit/>
          </a:bodyPr>
          <a:lstStyle/>
          <a:p>
            <a:pPr algn="l">
              <a:lnSpc>
                <a:spcPts val="4200"/>
              </a:lnSpc>
            </a:pPr>
            <a:r>
              <a:rPr lang="en-US" sz="3000">
                <a:solidFill>
                  <a:srgbClr val="000000"/>
                </a:solidFill>
                <a:latin typeface="Open Sans"/>
                <a:ea typeface="Open Sans"/>
                <a:cs typeface="Open Sans"/>
                <a:sym typeface="Open Sans"/>
              </a:rPr>
              <a:t>Set the parity bit.</a:t>
            </a:r>
          </a:p>
        </p:txBody>
      </p:sp>
      <p:sp>
        <p:nvSpPr>
          <p:cNvPr name="TextBox 68" id="68"/>
          <p:cNvSpPr txBox="true"/>
          <p:nvPr/>
        </p:nvSpPr>
        <p:spPr>
          <a:xfrm rot="0">
            <a:off x="9540866" y="4221819"/>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0</a:t>
            </a:r>
          </a:p>
        </p:txBody>
      </p:sp>
      <p:sp>
        <p:nvSpPr>
          <p:cNvPr name="TextBox 69" id="69"/>
          <p:cNvSpPr txBox="true"/>
          <p:nvPr/>
        </p:nvSpPr>
        <p:spPr>
          <a:xfrm rot="0">
            <a:off x="10234071" y="4221819"/>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0</a:t>
            </a:r>
          </a:p>
        </p:txBody>
      </p:sp>
      <p:sp>
        <p:nvSpPr>
          <p:cNvPr name="TextBox 70" id="70"/>
          <p:cNvSpPr txBox="true"/>
          <p:nvPr/>
        </p:nvSpPr>
        <p:spPr>
          <a:xfrm rot="0">
            <a:off x="10927276" y="4221819"/>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1</a:t>
            </a:r>
          </a:p>
        </p:txBody>
      </p:sp>
      <p:sp>
        <p:nvSpPr>
          <p:cNvPr name="TextBox 71" id="71"/>
          <p:cNvSpPr txBox="true"/>
          <p:nvPr/>
        </p:nvSpPr>
        <p:spPr>
          <a:xfrm rot="0">
            <a:off x="7461249" y="4221819"/>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0</a:t>
            </a:r>
          </a:p>
        </p:txBody>
      </p:sp>
      <p:sp>
        <p:nvSpPr>
          <p:cNvPr name="TextBox 72" id="72"/>
          <p:cNvSpPr txBox="true"/>
          <p:nvPr/>
        </p:nvSpPr>
        <p:spPr>
          <a:xfrm rot="0">
            <a:off x="8154454" y="4221819"/>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0</a:t>
            </a:r>
          </a:p>
        </p:txBody>
      </p:sp>
      <p:sp>
        <p:nvSpPr>
          <p:cNvPr name="TextBox 73" id="73"/>
          <p:cNvSpPr txBox="true"/>
          <p:nvPr/>
        </p:nvSpPr>
        <p:spPr>
          <a:xfrm rot="0">
            <a:off x="8847660" y="4221819"/>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0</a:t>
            </a:r>
          </a:p>
        </p:txBody>
      </p:sp>
      <p:sp>
        <p:nvSpPr>
          <p:cNvPr name="TextBox 74" id="74"/>
          <p:cNvSpPr txBox="true"/>
          <p:nvPr/>
        </p:nvSpPr>
        <p:spPr>
          <a:xfrm rot="0">
            <a:off x="6768045" y="4221819"/>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1</a:t>
            </a:r>
          </a:p>
        </p:txBody>
      </p:sp>
      <p:sp>
        <p:nvSpPr>
          <p:cNvPr name="TextBox 75" id="75"/>
          <p:cNvSpPr txBox="true"/>
          <p:nvPr/>
        </p:nvSpPr>
        <p:spPr>
          <a:xfrm rot="0">
            <a:off x="9540866" y="4947550"/>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0</a:t>
            </a:r>
          </a:p>
        </p:txBody>
      </p:sp>
      <p:sp>
        <p:nvSpPr>
          <p:cNvPr name="TextBox 76" id="76"/>
          <p:cNvSpPr txBox="true"/>
          <p:nvPr/>
        </p:nvSpPr>
        <p:spPr>
          <a:xfrm rot="0">
            <a:off x="10234071" y="4947550"/>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0</a:t>
            </a:r>
          </a:p>
        </p:txBody>
      </p:sp>
      <p:sp>
        <p:nvSpPr>
          <p:cNvPr name="TextBox 77" id="77"/>
          <p:cNvSpPr txBox="true"/>
          <p:nvPr/>
        </p:nvSpPr>
        <p:spPr>
          <a:xfrm rot="0">
            <a:off x="10927276" y="4947550"/>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1</a:t>
            </a:r>
          </a:p>
        </p:txBody>
      </p:sp>
      <p:sp>
        <p:nvSpPr>
          <p:cNvPr name="TextBox 78" id="78"/>
          <p:cNvSpPr txBox="true"/>
          <p:nvPr/>
        </p:nvSpPr>
        <p:spPr>
          <a:xfrm rot="0">
            <a:off x="7461249" y="4947550"/>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0</a:t>
            </a:r>
          </a:p>
        </p:txBody>
      </p:sp>
      <p:sp>
        <p:nvSpPr>
          <p:cNvPr name="TextBox 79" id="79"/>
          <p:cNvSpPr txBox="true"/>
          <p:nvPr/>
        </p:nvSpPr>
        <p:spPr>
          <a:xfrm rot="0">
            <a:off x="8154454" y="4947550"/>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0</a:t>
            </a:r>
          </a:p>
        </p:txBody>
      </p:sp>
      <p:sp>
        <p:nvSpPr>
          <p:cNvPr name="TextBox 80" id="80"/>
          <p:cNvSpPr txBox="true"/>
          <p:nvPr/>
        </p:nvSpPr>
        <p:spPr>
          <a:xfrm rot="0">
            <a:off x="8847660" y="4947550"/>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1</a:t>
            </a:r>
          </a:p>
        </p:txBody>
      </p:sp>
      <p:sp>
        <p:nvSpPr>
          <p:cNvPr name="TextBox 81" id="81"/>
          <p:cNvSpPr txBox="true"/>
          <p:nvPr/>
        </p:nvSpPr>
        <p:spPr>
          <a:xfrm rot="0">
            <a:off x="6768045" y="4947550"/>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0</a:t>
            </a:r>
          </a:p>
        </p:txBody>
      </p:sp>
      <p:sp>
        <p:nvSpPr>
          <p:cNvPr name="TextBox 82" id="82"/>
          <p:cNvSpPr txBox="true"/>
          <p:nvPr/>
        </p:nvSpPr>
        <p:spPr>
          <a:xfrm rot="0">
            <a:off x="9540866" y="5673822"/>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1</a:t>
            </a:r>
          </a:p>
        </p:txBody>
      </p:sp>
      <p:sp>
        <p:nvSpPr>
          <p:cNvPr name="TextBox 83" id="83"/>
          <p:cNvSpPr txBox="true"/>
          <p:nvPr/>
        </p:nvSpPr>
        <p:spPr>
          <a:xfrm rot="0">
            <a:off x="10234071" y="5673822"/>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1</a:t>
            </a:r>
          </a:p>
        </p:txBody>
      </p:sp>
      <p:sp>
        <p:nvSpPr>
          <p:cNvPr name="TextBox 84" id="84"/>
          <p:cNvSpPr txBox="true"/>
          <p:nvPr/>
        </p:nvSpPr>
        <p:spPr>
          <a:xfrm rot="0">
            <a:off x="10927276" y="5673822"/>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1</a:t>
            </a:r>
          </a:p>
        </p:txBody>
      </p:sp>
      <p:sp>
        <p:nvSpPr>
          <p:cNvPr name="TextBox 85" id="85"/>
          <p:cNvSpPr txBox="true"/>
          <p:nvPr/>
        </p:nvSpPr>
        <p:spPr>
          <a:xfrm rot="0">
            <a:off x="7461249" y="5673822"/>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0</a:t>
            </a:r>
          </a:p>
        </p:txBody>
      </p:sp>
      <p:sp>
        <p:nvSpPr>
          <p:cNvPr name="TextBox 86" id="86"/>
          <p:cNvSpPr txBox="true"/>
          <p:nvPr/>
        </p:nvSpPr>
        <p:spPr>
          <a:xfrm rot="0">
            <a:off x="8154454" y="5673822"/>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1</a:t>
            </a:r>
          </a:p>
        </p:txBody>
      </p:sp>
      <p:sp>
        <p:nvSpPr>
          <p:cNvPr name="TextBox 87" id="87"/>
          <p:cNvSpPr txBox="true"/>
          <p:nvPr/>
        </p:nvSpPr>
        <p:spPr>
          <a:xfrm rot="0">
            <a:off x="8847660" y="5673822"/>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0</a:t>
            </a:r>
          </a:p>
        </p:txBody>
      </p:sp>
      <p:sp>
        <p:nvSpPr>
          <p:cNvPr name="TextBox 88" id="88"/>
          <p:cNvSpPr txBox="true"/>
          <p:nvPr/>
        </p:nvSpPr>
        <p:spPr>
          <a:xfrm rot="0">
            <a:off x="6768045" y="5673822"/>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0</a:t>
            </a:r>
          </a:p>
        </p:txBody>
      </p:sp>
      <p:sp>
        <p:nvSpPr>
          <p:cNvPr name="TextBox 89" id="89"/>
          <p:cNvSpPr txBox="true"/>
          <p:nvPr/>
        </p:nvSpPr>
        <p:spPr>
          <a:xfrm rot="0">
            <a:off x="9540866" y="6395603"/>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0</a:t>
            </a:r>
          </a:p>
        </p:txBody>
      </p:sp>
      <p:sp>
        <p:nvSpPr>
          <p:cNvPr name="TextBox 90" id="90"/>
          <p:cNvSpPr txBox="true"/>
          <p:nvPr/>
        </p:nvSpPr>
        <p:spPr>
          <a:xfrm rot="0">
            <a:off x="10234071" y="6395603"/>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0</a:t>
            </a:r>
          </a:p>
        </p:txBody>
      </p:sp>
      <p:sp>
        <p:nvSpPr>
          <p:cNvPr name="TextBox 91" id="91"/>
          <p:cNvSpPr txBox="true"/>
          <p:nvPr/>
        </p:nvSpPr>
        <p:spPr>
          <a:xfrm rot="0">
            <a:off x="10927276" y="6395603"/>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1</a:t>
            </a:r>
          </a:p>
        </p:txBody>
      </p:sp>
      <p:sp>
        <p:nvSpPr>
          <p:cNvPr name="TextBox 92" id="92"/>
          <p:cNvSpPr txBox="true"/>
          <p:nvPr/>
        </p:nvSpPr>
        <p:spPr>
          <a:xfrm rot="0">
            <a:off x="7461249" y="6395603"/>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0</a:t>
            </a:r>
          </a:p>
        </p:txBody>
      </p:sp>
      <p:sp>
        <p:nvSpPr>
          <p:cNvPr name="TextBox 93" id="93"/>
          <p:cNvSpPr txBox="true"/>
          <p:nvPr/>
        </p:nvSpPr>
        <p:spPr>
          <a:xfrm rot="0">
            <a:off x="8154454" y="6395603"/>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1</a:t>
            </a:r>
          </a:p>
        </p:txBody>
      </p:sp>
      <p:sp>
        <p:nvSpPr>
          <p:cNvPr name="TextBox 94" id="94"/>
          <p:cNvSpPr txBox="true"/>
          <p:nvPr/>
        </p:nvSpPr>
        <p:spPr>
          <a:xfrm rot="0">
            <a:off x="8847660" y="6395603"/>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0</a:t>
            </a:r>
          </a:p>
        </p:txBody>
      </p:sp>
      <p:sp>
        <p:nvSpPr>
          <p:cNvPr name="TextBox 95" id="95"/>
          <p:cNvSpPr txBox="true"/>
          <p:nvPr/>
        </p:nvSpPr>
        <p:spPr>
          <a:xfrm rot="0">
            <a:off x="6768045" y="6395603"/>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1</a:t>
            </a:r>
          </a:p>
        </p:txBody>
      </p:sp>
      <p:sp>
        <p:nvSpPr>
          <p:cNvPr name="TextBox 96" id="96"/>
          <p:cNvSpPr txBox="true"/>
          <p:nvPr/>
        </p:nvSpPr>
        <p:spPr>
          <a:xfrm rot="0">
            <a:off x="9540866" y="7121334"/>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0</a:t>
            </a:r>
          </a:p>
        </p:txBody>
      </p:sp>
      <p:sp>
        <p:nvSpPr>
          <p:cNvPr name="TextBox 97" id="97"/>
          <p:cNvSpPr txBox="true"/>
          <p:nvPr/>
        </p:nvSpPr>
        <p:spPr>
          <a:xfrm rot="0">
            <a:off x="10234071" y="7121334"/>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0</a:t>
            </a:r>
          </a:p>
        </p:txBody>
      </p:sp>
      <p:sp>
        <p:nvSpPr>
          <p:cNvPr name="TextBox 98" id="98"/>
          <p:cNvSpPr txBox="true"/>
          <p:nvPr/>
        </p:nvSpPr>
        <p:spPr>
          <a:xfrm rot="0">
            <a:off x="10927276" y="7121334"/>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1</a:t>
            </a:r>
          </a:p>
        </p:txBody>
      </p:sp>
      <p:sp>
        <p:nvSpPr>
          <p:cNvPr name="TextBox 99" id="99"/>
          <p:cNvSpPr txBox="true"/>
          <p:nvPr/>
        </p:nvSpPr>
        <p:spPr>
          <a:xfrm rot="0">
            <a:off x="7461249" y="7121334"/>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0</a:t>
            </a:r>
          </a:p>
        </p:txBody>
      </p:sp>
      <p:sp>
        <p:nvSpPr>
          <p:cNvPr name="TextBox 100" id="100"/>
          <p:cNvSpPr txBox="true"/>
          <p:nvPr/>
        </p:nvSpPr>
        <p:spPr>
          <a:xfrm rot="0">
            <a:off x="8154454" y="7121334"/>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0</a:t>
            </a:r>
          </a:p>
        </p:txBody>
      </p:sp>
      <p:sp>
        <p:nvSpPr>
          <p:cNvPr name="TextBox 101" id="101"/>
          <p:cNvSpPr txBox="true"/>
          <p:nvPr/>
        </p:nvSpPr>
        <p:spPr>
          <a:xfrm rot="0">
            <a:off x="8847660" y="7121334"/>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1</a:t>
            </a:r>
          </a:p>
        </p:txBody>
      </p:sp>
      <p:sp>
        <p:nvSpPr>
          <p:cNvPr name="TextBox 102" id="102"/>
          <p:cNvSpPr txBox="true"/>
          <p:nvPr/>
        </p:nvSpPr>
        <p:spPr>
          <a:xfrm rot="0">
            <a:off x="6768045" y="7121334"/>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1</a:t>
            </a:r>
          </a:p>
        </p:txBody>
      </p:sp>
      <p:sp>
        <p:nvSpPr>
          <p:cNvPr name="TextBox 103" id="103"/>
          <p:cNvSpPr txBox="true"/>
          <p:nvPr/>
        </p:nvSpPr>
        <p:spPr>
          <a:xfrm rot="0">
            <a:off x="9540866" y="7847606"/>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1</a:t>
            </a:r>
          </a:p>
        </p:txBody>
      </p:sp>
      <p:sp>
        <p:nvSpPr>
          <p:cNvPr name="TextBox 104" id="104"/>
          <p:cNvSpPr txBox="true"/>
          <p:nvPr/>
        </p:nvSpPr>
        <p:spPr>
          <a:xfrm rot="0">
            <a:off x="10234071" y="7847606"/>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1</a:t>
            </a:r>
          </a:p>
        </p:txBody>
      </p:sp>
      <p:sp>
        <p:nvSpPr>
          <p:cNvPr name="TextBox 105" id="105"/>
          <p:cNvSpPr txBox="true"/>
          <p:nvPr/>
        </p:nvSpPr>
        <p:spPr>
          <a:xfrm rot="0">
            <a:off x="10927276" y="7847606"/>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0</a:t>
            </a:r>
          </a:p>
        </p:txBody>
      </p:sp>
      <p:sp>
        <p:nvSpPr>
          <p:cNvPr name="TextBox 106" id="106"/>
          <p:cNvSpPr txBox="true"/>
          <p:nvPr/>
        </p:nvSpPr>
        <p:spPr>
          <a:xfrm rot="0">
            <a:off x="7461249" y="7847606"/>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0</a:t>
            </a:r>
          </a:p>
        </p:txBody>
      </p:sp>
      <p:sp>
        <p:nvSpPr>
          <p:cNvPr name="TextBox 107" id="107"/>
          <p:cNvSpPr txBox="true"/>
          <p:nvPr/>
        </p:nvSpPr>
        <p:spPr>
          <a:xfrm rot="0">
            <a:off x="8154454" y="7847606"/>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1</a:t>
            </a:r>
          </a:p>
        </p:txBody>
      </p:sp>
      <p:sp>
        <p:nvSpPr>
          <p:cNvPr name="TextBox 108" id="108"/>
          <p:cNvSpPr txBox="true"/>
          <p:nvPr/>
        </p:nvSpPr>
        <p:spPr>
          <a:xfrm rot="0">
            <a:off x="8847660" y="7847606"/>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0</a:t>
            </a:r>
          </a:p>
        </p:txBody>
      </p:sp>
      <p:sp>
        <p:nvSpPr>
          <p:cNvPr name="TextBox 109" id="109"/>
          <p:cNvSpPr txBox="true"/>
          <p:nvPr/>
        </p:nvSpPr>
        <p:spPr>
          <a:xfrm rot="0">
            <a:off x="6768045" y="7847606"/>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0</a:t>
            </a:r>
          </a:p>
        </p:txBody>
      </p:sp>
      <p:sp>
        <p:nvSpPr>
          <p:cNvPr name="TextBox 110" id="110"/>
          <p:cNvSpPr txBox="true"/>
          <p:nvPr/>
        </p:nvSpPr>
        <p:spPr>
          <a:xfrm rot="0">
            <a:off x="5783584" y="2851260"/>
            <a:ext cx="751604" cy="280857"/>
          </a:xfrm>
          <a:prstGeom prst="rect">
            <a:avLst/>
          </a:prstGeom>
        </p:spPr>
        <p:txBody>
          <a:bodyPr anchor="t" rtlCol="false" tIns="0" lIns="0" bIns="0" rIns="0">
            <a:spAutoFit/>
          </a:bodyPr>
          <a:lstStyle/>
          <a:p>
            <a:pPr algn="ctr">
              <a:lnSpc>
                <a:spcPts val="2080"/>
              </a:lnSpc>
            </a:pPr>
            <a:r>
              <a:rPr lang="en-US" sz="1486" b="true">
                <a:solidFill>
                  <a:srgbClr val="000000"/>
                </a:solidFill>
                <a:latin typeface="Open Sans Bold"/>
                <a:ea typeface="Open Sans Bold"/>
                <a:cs typeface="Open Sans Bold"/>
                <a:sym typeface="Open Sans Bold"/>
              </a:rPr>
              <a:t>Parity bit</a:t>
            </a:r>
          </a:p>
        </p:txBody>
      </p:sp>
      <p:sp>
        <p:nvSpPr>
          <p:cNvPr name="TextBox 111" id="111"/>
          <p:cNvSpPr txBox="true"/>
          <p:nvPr/>
        </p:nvSpPr>
        <p:spPr>
          <a:xfrm rot="0">
            <a:off x="6070194" y="3495561"/>
            <a:ext cx="169095" cy="437061"/>
          </a:xfrm>
          <a:prstGeom prst="rect">
            <a:avLst/>
          </a:prstGeom>
        </p:spPr>
        <p:txBody>
          <a:bodyPr anchor="t" rtlCol="false" tIns="0" lIns="0" bIns="0" rIns="0">
            <a:spAutoFit/>
          </a:bodyPr>
          <a:lstStyle/>
          <a:p>
            <a:pPr algn="ctr">
              <a:lnSpc>
                <a:spcPts val="3181"/>
              </a:lnSpc>
            </a:pPr>
            <a:r>
              <a:rPr lang="en-US" sz="2272" b="true">
                <a:solidFill>
                  <a:srgbClr val="FF1495"/>
                </a:solidFill>
                <a:latin typeface="Arimo Bold"/>
                <a:ea typeface="Arimo Bold"/>
                <a:cs typeface="Arimo Bold"/>
                <a:sym typeface="Arimo Bold"/>
              </a:rPr>
              <a:t>0</a:t>
            </a:r>
          </a:p>
        </p:txBody>
      </p:sp>
      <p:sp>
        <p:nvSpPr>
          <p:cNvPr name="TextBox 112" id="112"/>
          <p:cNvSpPr txBox="true"/>
          <p:nvPr/>
        </p:nvSpPr>
        <p:spPr>
          <a:xfrm rot="0">
            <a:off x="6074838" y="4217727"/>
            <a:ext cx="169095" cy="437061"/>
          </a:xfrm>
          <a:prstGeom prst="rect">
            <a:avLst/>
          </a:prstGeom>
        </p:spPr>
        <p:txBody>
          <a:bodyPr anchor="t" rtlCol="false" tIns="0" lIns="0" bIns="0" rIns="0">
            <a:spAutoFit/>
          </a:bodyPr>
          <a:lstStyle/>
          <a:p>
            <a:pPr algn="ctr">
              <a:lnSpc>
                <a:spcPts val="3181"/>
              </a:lnSpc>
            </a:pPr>
            <a:r>
              <a:rPr lang="en-US" sz="2272" b="true">
                <a:solidFill>
                  <a:srgbClr val="FF1495"/>
                </a:solidFill>
                <a:latin typeface="Arimo Bold"/>
                <a:ea typeface="Arimo Bold"/>
                <a:cs typeface="Arimo Bold"/>
                <a:sym typeface="Arimo Bold"/>
              </a:rPr>
              <a:t>0</a:t>
            </a:r>
          </a:p>
        </p:txBody>
      </p:sp>
      <p:sp>
        <p:nvSpPr>
          <p:cNvPr name="TextBox 113" id="113"/>
          <p:cNvSpPr txBox="true"/>
          <p:nvPr/>
        </p:nvSpPr>
        <p:spPr>
          <a:xfrm rot="0">
            <a:off x="6070194" y="4937770"/>
            <a:ext cx="169095" cy="437061"/>
          </a:xfrm>
          <a:prstGeom prst="rect">
            <a:avLst/>
          </a:prstGeom>
        </p:spPr>
        <p:txBody>
          <a:bodyPr anchor="t" rtlCol="false" tIns="0" lIns="0" bIns="0" rIns="0">
            <a:spAutoFit/>
          </a:bodyPr>
          <a:lstStyle/>
          <a:p>
            <a:pPr algn="ctr">
              <a:lnSpc>
                <a:spcPts val="3181"/>
              </a:lnSpc>
            </a:pPr>
            <a:r>
              <a:rPr lang="en-US" sz="2272" b="true">
                <a:solidFill>
                  <a:srgbClr val="FF1495"/>
                </a:solidFill>
                <a:latin typeface="Arimo Bold"/>
                <a:ea typeface="Arimo Bold"/>
                <a:cs typeface="Arimo Bold"/>
                <a:sym typeface="Arimo Bold"/>
              </a:rPr>
              <a:t>0</a:t>
            </a:r>
          </a:p>
        </p:txBody>
      </p:sp>
      <p:sp>
        <p:nvSpPr>
          <p:cNvPr name="TextBox 114" id="114"/>
          <p:cNvSpPr txBox="true"/>
          <p:nvPr/>
        </p:nvSpPr>
        <p:spPr>
          <a:xfrm rot="0">
            <a:off x="6074838" y="5663502"/>
            <a:ext cx="169095" cy="437061"/>
          </a:xfrm>
          <a:prstGeom prst="rect">
            <a:avLst/>
          </a:prstGeom>
        </p:spPr>
        <p:txBody>
          <a:bodyPr anchor="t" rtlCol="false" tIns="0" lIns="0" bIns="0" rIns="0">
            <a:spAutoFit/>
          </a:bodyPr>
          <a:lstStyle/>
          <a:p>
            <a:pPr algn="ctr">
              <a:lnSpc>
                <a:spcPts val="3181"/>
              </a:lnSpc>
            </a:pPr>
            <a:r>
              <a:rPr lang="en-US" sz="2272" b="true">
                <a:solidFill>
                  <a:srgbClr val="FF1495"/>
                </a:solidFill>
                <a:latin typeface="Arimo Bold"/>
                <a:ea typeface="Arimo Bold"/>
                <a:cs typeface="Arimo Bold"/>
                <a:sym typeface="Arimo Bold"/>
              </a:rPr>
              <a:t>0</a:t>
            </a:r>
          </a:p>
        </p:txBody>
      </p:sp>
      <p:sp>
        <p:nvSpPr>
          <p:cNvPr name="TextBox 115" id="115"/>
          <p:cNvSpPr txBox="true"/>
          <p:nvPr/>
        </p:nvSpPr>
        <p:spPr>
          <a:xfrm rot="0">
            <a:off x="6074838" y="6389774"/>
            <a:ext cx="169095" cy="437061"/>
          </a:xfrm>
          <a:prstGeom prst="rect">
            <a:avLst/>
          </a:prstGeom>
        </p:spPr>
        <p:txBody>
          <a:bodyPr anchor="t" rtlCol="false" tIns="0" lIns="0" bIns="0" rIns="0">
            <a:spAutoFit/>
          </a:bodyPr>
          <a:lstStyle/>
          <a:p>
            <a:pPr algn="ctr">
              <a:lnSpc>
                <a:spcPts val="3181"/>
              </a:lnSpc>
            </a:pPr>
            <a:r>
              <a:rPr lang="en-US" sz="2272" b="true">
                <a:solidFill>
                  <a:srgbClr val="FF1495"/>
                </a:solidFill>
                <a:latin typeface="Arimo Bold"/>
                <a:ea typeface="Arimo Bold"/>
                <a:cs typeface="Arimo Bold"/>
                <a:sym typeface="Arimo Bold"/>
              </a:rPr>
              <a:t>1</a:t>
            </a:r>
          </a:p>
        </p:txBody>
      </p:sp>
      <p:sp>
        <p:nvSpPr>
          <p:cNvPr name="TextBox 116" id="116"/>
          <p:cNvSpPr txBox="true"/>
          <p:nvPr/>
        </p:nvSpPr>
        <p:spPr>
          <a:xfrm rot="0">
            <a:off x="6070194" y="7111554"/>
            <a:ext cx="169095" cy="437061"/>
          </a:xfrm>
          <a:prstGeom prst="rect">
            <a:avLst/>
          </a:prstGeom>
        </p:spPr>
        <p:txBody>
          <a:bodyPr anchor="t" rtlCol="false" tIns="0" lIns="0" bIns="0" rIns="0">
            <a:spAutoFit/>
          </a:bodyPr>
          <a:lstStyle/>
          <a:p>
            <a:pPr algn="ctr">
              <a:lnSpc>
                <a:spcPts val="3181"/>
              </a:lnSpc>
            </a:pPr>
            <a:r>
              <a:rPr lang="en-US" sz="2272" b="true">
                <a:solidFill>
                  <a:srgbClr val="FF1495"/>
                </a:solidFill>
                <a:latin typeface="Arimo Bold"/>
                <a:ea typeface="Arimo Bold"/>
                <a:cs typeface="Arimo Bold"/>
                <a:sym typeface="Arimo Bold"/>
              </a:rPr>
              <a:t>1</a:t>
            </a:r>
          </a:p>
        </p:txBody>
      </p:sp>
      <p:sp>
        <p:nvSpPr>
          <p:cNvPr name="TextBox 117" id="117"/>
          <p:cNvSpPr txBox="true"/>
          <p:nvPr/>
        </p:nvSpPr>
        <p:spPr>
          <a:xfrm rot="0">
            <a:off x="6074838" y="7846811"/>
            <a:ext cx="169095" cy="437061"/>
          </a:xfrm>
          <a:prstGeom prst="rect">
            <a:avLst/>
          </a:prstGeom>
        </p:spPr>
        <p:txBody>
          <a:bodyPr anchor="t" rtlCol="false" tIns="0" lIns="0" bIns="0" rIns="0">
            <a:spAutoFit/>
          </a:bodyPr>
          <a:lstStyle/>
          <a:p>
            <a:pPr algn="ctr">
              <a:lnSpc>
                <a:spcPts val="3181"/>
              </a:lnSpc>
            </a:pPr>
            <a:r>
              <a:rPr lang="en-US" sz="2272" b="true">
                <a:solidFill>
                  <a:srgbClr val="FF1495"/>
                </a:solidFill>
                <a:latin typeface="Arimo Bold"/>
                <a:ea typeface="Arimo Bold"/>
                <a:cs typeface="Arimo Bold"/>
                <a:sym typeface="Arimo Bold"/>
              </a:rPr>
              <a:t>1</a:t>
            </a:r>
          </a:p>
        </p:txBody>
      </p:sp>
      <p:sp>
        <p:nvSpPr>
          <p:cNvPr name="TextBox 118" id="118"/>
          <p:cNvSpPr txBox="true"/>
          <p:nvPr/>
        </p:nvSpPr>
        <p:spPr>
          <a:xfrm rot="0">
            <a:off x="304305" y="254118"/>
            <a:ext cx="5855080" cy="721259"/>
          </a:xfrm>
          <a:prstGeom prst="rect">
            <a:avLst/>
          </a:prstGeom>
        </p:spPr>
        <p:txBody>
          <a:bodyPr anchor="t" rtlCol="false" tIns="0" lIns="0" bIns="0" rIns="0">
            <a:spAutoFit/>
          </a:bodyPr>
          <a:lstStyle/>
          <a:p>
            <a:pPr algn="l">
              <a:lnSpc>
                <a:spcPts val="5515"/>
              </a:lnSpc>
            </a:pPr>
            <a:r>
              <a:rPr lang="en-US" b="true" sz="4924" spc="-147">
                <a:solidFill>
                  <a:srgbClr val="000000"/>
                </a:solidFill>
                <a:latin typeface="Poppins Bold"/>
                <a:ea typeface="Poppins Bold"/>
                <a:cs typeface="Poppins Bold"/>
                <a:sym typeface="Poppins Bold"/>
              </a:rPr>
              <a:t>Parity Block Check</a:t>
            </a:r>
          </a:p>
        </p:txBody>
      </p:sp>
      <p:grpSp>
        <p:nvGrpSpPr>
          <p:cNvPr name="Group 119" id="119"/>
          <p:cNvGrpSpPr/>
          <p:nvPr/>
        </p:nvGrpSpPr>
        <p:grpSpPr>
          <a:xfrm rot="0">
            <a:off x="2537237" y="167332"/>
            <a:ext cx="13213526" cy="9925515"/>
            <a:chOff x="0" y="0"/>
            <a:chExt cx="17618034" cy="13234020"/>
          </a:xfrm>
        </p:grpSpPr>
        <p:sp>
          <p:nvSpPr>
            <p:cNvPr name="Freeform 120" id="120"/>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8">
                <a:alphaModFix amt="9999"/>
              </a:blip>
              <a:stretch>
                <a:fillRect l="0" t="0" r="0" b="0"/>
              </a:stretch>
            </a:blipFill>
          </p:spPr>
        </p:sp>
        <p:sp>
          <p:nvSpPr>
            <p:cNvPr name="Freeform 121" id="121"/>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9">
                <a:alphaModFix amt="70000"/>
              </a:blip>
              <a:stretch>
                <a:fillRect l="0" t="0" r="0" b="0"/>
              </a:stretch>
            </a:blipFill>
          </p:spPr>
        </p:sp>
        <p:sp>
          <p:nvSpPr>
            <p:cNvPr name="TextBox 122" id="122"/>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10" tooltip="http://www.exampaperspractice.co.uk"/>
                </a:rPr>
                <a:t>www.exampaperspractice.co.uk</a:t>
              </a:r>
            </a:p>
          </p:txBody>
        </p:sp>
      </p:grpSp>
    </p:spTree>
  </p:cSld>
  <p:clrMapOvr>
    <a:masterClrMapping/>
  </p:clrMapOvr>
</p:sld>
</file>

<file path=ppt/slides/slide63.xml><?xml version="1.0" encoding="utf-8"?>
<p:sld xmlns:p="http://schemas.openxmlformats.org/presentationml/2006/main" xmlns:a="http://schemas.openxmlformats.org/drawingml/2006/main" xmlns:r="http://schemas.openxmlformats.org/officeDocument/2006/relationships">
  <p:cSld>
    <p:bg>
      <p:bgPr>
        <a:solidFill>
          <a:srgbClr val="A9E3D7"/>
        </a:solidFill>
      </p:bgPr>
    </p:bg>
    <p:spTree>
      <p:nvGrpSpPr>
        <p:cNvPr id="1" name=""/>
        <p:cNvGrpSpPr/>
        <p:nvPr/>
      </p:nvGrpSpPr>
      <p:grpSpPr>
        <a:xfrm>
          <a:off x="0" y="0"/>
          <a:ext cx="0" cy="0"/>
          <a:chOff x="0" y="0"/>
          <a:chExt cx="0" cy="0"/>
        </a:xfrm>
      </p:grpSpPr>
      <p:sp>
        <p:nvSpPr>
          <p:cNvPr name="Freeform 2" id="2"/>
          <p:cNvSpPr/>
          <p:nvPr/>
        </p:nvSpPr>
        <p:spPr>
          <a:xfrm flipH="false" flipV="false" rot="0">
            <a:off x="9305538" y="3272247"/>
            <a:ext cx="693206" cy="693206"/>
          </a:xfrm>
          <a:custGeom>
            <a:avLst/>
            <a:gdLst/>
            <a:ahLst/>
            <a:cxnLst/>
            <a:rect r="r" b="b" t="t" l="l"/>
            <a:pathLst>
              <a:path h="693206" w="693206">
                <a:moveTo>
                  <a:pt x="0" y="0"/>
                </a:moveTo>
                <a:lnTo>
                  <a:pt x="693206" y="0"/>
                </a:lnTo>
                <a:lnTo>
                  <a:pt x="693206" y="693205"/>
                </a:lnTo>
                <a:lnTo>
                  <a:pt x="0" y="69320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9998744" y="3272247"/>
            <a:ext cx="693206" cy="693206"/>
          </a:xfrm>
          <a:custGeom>
            <a:avLst/>
            <a:gdLst/>
            <a:ahLst/>
            <a:cxnLst/>
            <a:rect r="r" b="b" t="t" l="l"/>
            <a:pathLst>
              <a:path h="693206" w="693206">
                <a:moveTo>
                  <a:pt x="0" y="0"/>
                </a:moveTo>
                <a:lnTo>
                  <a:pt x="693205" y="0"/>
                </a:lnTo>
                <a:lnTo>
                  <a:pt x="693205" y="693205"/>
                </a:lnTo>
                <a:lnTo>
                  <a:pt x="0" y="69320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10691949" y="3272247"/>
            <a:ext cx="693206" cy="693206"/>
          </a:xfrm>
          <a:custGeom>
            <a:avLst/>
            <a:gdLst/>
            <a:ahLst/>
            <a:cxnLst/>
            <a:rect r="r" b="b" t="t" l="l"/>
            <a:pathLst>
              <a:path h="693206" w="693206">
                <a:moveTo>
                  <a:pt x="0" y="0"/>
                </a:moveTo>
                <a:lnTo>
                  <a:pt x="693205" y="0"/>
                </a:lnTo>
                <a:lnTo>
                  <a:pt x="693205" y="693205"/>
                </a:lnTo>
                <a:lnTo>
                  <a:pt x="0" y="69320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0">
            <a:off x="7225922" y="3272247"/>
            <a:ext cx="693206" cy="693206"/>
          </a:xfrm>
          <a:custGeom>
            <a:avLst/>
            <a:gdLst/>
            <a:ahLst/>
            <a:cxnLst/>
            <a:rect r="r" b="b" t="t" l="l"/>
            <a:pathLst>
              <a:path h="693206" w="693206">
                <a:moveTo>
                  <a:pt x="0" y="0"/>
                </a:moveTo>
                <a:lnTo>
                  <a:pt x="693205" y="0"/>
                </a:lnTo>
                <a:lnTo>
                  <a:pt x="693205" y="693205"/>
                </a:lnTo>
                <a:lnTo>
                  <a:pt x="0" y="69320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7919127" y="3272247"/>
            <a:ext cx="693206" cy="693206"/>
          </a:xfrm>
          <a:custGeom>
            <a:avLst/>
            <a:gdLst/>
            <a:ahLst/>
            <a:cxnLst/>
            <a:rect r="r" b="b" t="t" l="l"/>
            <a:pathLst>
              <a:path h="693206" w="693206">
                <a:moveTo>
                  <a:pt x="0" y="0"/>
                </a:moveTo>
                <a:lnTo>
                  <a:pt x="693205" y="0"/>
                </a:lnTo>
                <a:lnTo>
                  <a:pt x="693205" y="693205"/>
                </a:lnTo>
                <a:lnTo>
                  <a:pt x="0" y="69320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7" id="7"/>
          <p:cNvSpPr/>
          <p:nvPr/>
        </p:nvSpPr>
        <p:spPr>
          <a:xfrm flipH="false" flipV="false" rot="0">
            <a:off x="8612332" y="3272247"/>
            <a:ext cx="693206" cy="693206"/>
          </a:xfrm>
          <a:custGeom>
            <a:avLst/>
            <a:gdLst/>
            <a:ahLst/>
            <a:cxnLst/>
            <a:rect r="r" b="b" t="t" l="l"/>
            <a:pathLst>
              <a:path h="693206" w="693206">
                <a:moveTo>
                  <a:pt x="0" y="0"/>
                </a:moveTo>
                <a:lnTo>
                  <a:pt x="693206" y="0"/>
                </a:lnTo>
                <a:lnTo>
                  <a:pt x="693206" y="693205"/>
                </a:lnTo>
                <a:lnTo>
                  <a:pt x="0" y="69320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6532716" y="3272247"/>
            <a:ext cx="693206" cy="693206"/>
          </a:xfrm>
          <a:custGeom>
            <a:avLst/>
            <a:gdLst/>
            <a:ahLst/>
            <a:cxnLst/>
            <a:rect r="r" b="b" t="t" l="l"/>
            <a:pathLst>
              <a:path h="693206" w="693206">
                <a:moveTo>
                  <a:pt x="0" y="0"/>
                </a:moveTo>
                <a:lnTo>
                  <a:pt x="693206" y="0"/>
                </a:lnTo>
                <a:lnTo>
                  <a:pt x="693206" y="693205"/>
                </a:lnTo>
                <a:lnTo>
                  <a:pt x="0" y="69320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9" id="9"/>
          <p:cNvSpPr/>
          <p:nvPr/>
        </p:nvSpPr>
        <p:spPr>
          <a:xfrm flipH="false" flipV="false" rot="0">
            <a:off x="5839510" y="3272247"/>
            <a:ext cx="693206" cy="693206"/>
          </a:xfrm>
          <a:custGeom>
            <a:avLst/>
            <a:gdLst/>
            <a:ahLst/>
            <a:cxnLst/>
            <a:rect r="r" b="b" t="t" l="l"/>
            <a:pathLst>
              <a:path h="693206" w="693206">
                <a:moveTo>
                  <a:pt x="0" y="0"/>
                </a:moveTo>
                <a:lnTo>
                  <a:pt x="693206" y="0"/>
                </a:lnTo>
                <a:lnTo>
                  <a:pt x="693206" y="693205"/>
                </a:lnTo>
                <a:lnTo>
                  <a:pt x="0" y="69320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p:cNvSpPr/>
          <p:nvPr/>
        </p:nvSpPr>
        <p:spPr>
          <a:xfrm flipH="false" flipV="false" rot="0">
            <a:off x="9305538" y="3998517"/>
            <a:ext cx="693206" cy="693206"/>
          </a:xfrm>
          <a:custGeom>
            <a:avLst/>
            <a:gdLst/>
            <a:ahLst/>
            <a:cxnLst/>
            <a:rect r="r" b="b" t="t" l="l"/>
            <a:pathLst>
              <a:path h="693206" w="693206">
                <a:moveTo>
                  <a:pt x="0" y="0"/>
                </a:moveTo>
                <a:lnTo>
                  <a:pt x="693206" y="0"/>
                </a:lnTo>
                <a:lnTo>
                  <a:pt x="693206" y="693205"/>
                </a:lnTo>
                <a:lnTo>
                  <a:pt x="0" y="69320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998744" y="3998517"/>
            <a:ext cx="693206" cy="693206"/>
          </a:xfrm>
          <a:custGeom>
            <a:avLst/>
            <a:gdLst/>
            <a:ahLst/>
            <a:cxnLst/>
            <a:rect r="r" b="b" t="t" l="l"/>
            <a:pathLst>
              <a:path h="693206" w="693206">
                <a:moveTo>
                  <a:pt x="0" y="0"/>
                </a:moveTo>
                <a:lnTo>
                  <a:pt x="693205" y="0"/>
                </a:lnTo>
                <a:lnTo>
                  <a:pt x="693205" y="693205"/>
                </a:lnTo>
                <a:lnTo>
                  <a:pt x="0" y="69320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10691949" y="3998517"/>
            <a:ext cx="693206" cy="693206"/>
          </a:xfrm>
          <a:custGeom>
            <a:avLst/>
            <a:gdLst/>
            <a:ahLst/>
            <a:cxnLst/>
            <a:rect r="r" b="b" t="t" l="l"/>
            <a:pathLst>
              <a:path h="693206" w="693206">
                <a:moveTo>
                  <a:pt x="0" y="0"/>
                </a:moveTo>
                <a:lnTo>
                  <a:pt x="693205" y="0"/>
                </a:lnTo>
                <a:lnTo>
                  <a:pt x="693205" y="693205"/>
                </a:lnTo>
                <a:lnTo>
                  <a:pt x="0" y="69320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3" id="13"/>
          <p:cNvSpPr/>
          <p:nvPr/>
        </p:nvSpPr>
        <p:spPr>
          <a:xfrm flipH="false" flipV="false" rot="0">
            <a:off x="7225922" y="3998517"/>
            <a:ext cx="693206" cy="693206"/>
          </a:xfrm>
          <a:custGeom>
            <a:avLst/>
            <a:gdLst/>
            <a:ahLst/>
            <a:cxnLst/>
            <a:rect r="r" b="b" t="t" l="l"/>
            <a:pathLst>
              <a:path h="693206" w="693206">
                <a:moveTo>
                  <a:pt x="0" y="0"/>
                </a:moveTo>
                <a:lnTo>
                  <a:pt x="693205" y="0"/>
                </a:lnTo>
                <a:lnTo>
                  <a:pt x="693205" y="693205"/>
                </a:lnTo>
                <a:lnTo>
                  <a:pt x="0" y="69320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4" id="14"/>
          <p:cNvSpPr/>
          <p:nvPr/>
        </p:nvSpPr>
        <p:spPr>
          <a:xfrm flipH="false" flipV="false" rot="0">
            <a:off x="7919127" y="3998517"/>
            <a:ext cx="693206" cy="693206"/>
          </a:xfrm>
          <a:custGeom>
            <a:avLst/>
            <a:gdLst/>
            <a:ahLst/>
            <a:cxnLst/>
            <a:rect r="r" b="b" t="t" l="l"/>
            <a:pathLst>
              <a:path h="693206" w="693206">
                <a:moveTo>
                  <a:pt x="0" y="0"/>
                </a:moveTo>
                <a:lnTo>
                  <a:pt x="693205" y="0"/>
                </a:lnTo>
                <a:lnTo>
                  <a:pt x="693205" y="693205"/>
                </a:lnTo>
                <a:lnTo>
                  <a:pt x="0" y="69320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5" id="15"/>
          <p:cNvSpPr/>
          <p:nvPr/>
        </p:nvSpPr>
        <p:spPr>
          <a:xfrm flipH="false" flipV="false" rot="0">
            <a:off x="8612332" y="3998517"/>
            <a:ext cx="693206" cy="693206"/>
          </a:xfrm>
          <a:custGeom>
            <a:avLst/>
            <a:gdLst/>
            <a:ahLst/>
            <a:cxnLst/>
            <a:rect r="r" b="b" t="t" l="l"/>
            <a:pathLst>
              <a:path h="693206" w="693206">
                <a:moveTo>
                  <a:pt x="0" y="0"/>
                </a:moveTo>
                <a:lnTo>
                  <a:pt x="693206" y="0"/>
                </a:lnTo>
                <a:lnTo>
                  <a:pt x="693206" y="693205"/>
                </a:lnTo>
                <a:lnTo>
                  <a:pt x="0" y="69320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6" id="16"/>
          <p:cNvSpPr/>
          <p:nvPr/>
        </p:nvSpPr>
        <p:spPr>
          <a:xfrm flipH="false" flipV="false" rot="0">
            <a:off x="6532716" y="3998517"/>
            <a:ext cx="693206" cy="693206"/>
          </a:xfrm>
          <a:custGeom>
            <a:avLst/>
            <a:gdLst/>
            <a:ahLst/>
            <a:cxnLst/>
            <a:rect r="r" b="b" t="t" l="l"/>
            <a:pathLst>
              <a:path h="693206" w="693206">
                <a:moveTo>
                  <a:pt x="0" y="0"/>
                </a:moveTo>
                <a:lnTo>
                  <a:pt x="693206" y="0"/>
                </a:lnTo>
                <a:lnTo>
                  <a:pt x="693206" y="693205"/>
                </a:lnTo>
                <a:lnTo>
                  <a:pt x="0" y="69320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7" id="17"/>
          <p:cNvSpPr/>
          <p:nvPr/>
        </p:nvSpPr>
        <p:spPr>
          <a:xfrm flipH="false" flipV="false" rot="0">
            <a:off x="5839510" y="3998517"/>
            <a:ext cx="693206" cy="693206"/>
          </a:xfrm>
          <a:custGeom>
            <a:avLst/>
            <a:gdLst/>
            <a:ahLst/>
            <a:cxnLst/>
            <a:rect r="r" b="b" t="t" l="l"/>
            <a:pathLst>
              <a:path h="693206" w="693206">
                <a:moveTo>
                  <a:pt x="0" y="0"/>
                </a:moveTo>
                <a:lnTo>
                  <a:pt x="693206" y="0"/>
                </a:lnTo>
                <a:lnTo>
                  <a:pt x="693206" y="693205"/>
                </a:lnTo>
                <a:lnTo>
                  <a:pt x="0" y="69320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8" id="18"/>
          <p:cNvSpPr/>
          <p:nvPr/>
        </p:nvSpPr>
        <p:spPr>
          <a:xfrm flipH="false" flipV="false" rot="0">
            <a:off x="9305538" y="4724248"/>
            <a:ext cx="693206" cy="693206"/>
          </a:xfrm>
          <a:custGeom>
            <a:avLst/>
            <a:gdLst/>
            <a:ahLst/>
            <a:cxnLst/>
            <a:rect r="r" b="b" t="t" l="l"/>
            <a:pathLst>
              <a:path h="693206" w="693206">
                <a:moveTo>
                  <a:pt x="0" y="0"/>
                </a:moveTo>
                <a:lnTo>
                  <a:pt x="693206" y="0"/>
                </a:lnTo>
                <a:lnTo>
                  <a:pt x="693206" y="693206"/>
                </a:lnTo>
                <a:lnTo>
                  <a:pt x="0" y="6932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9" id="19"/>
          <p:cNvSpPr/>
          <p:nvPr/>
        </p:nvSpPr>
        <p:spPr>
          <a:xfrm flipH="false" flipV="false" rot="0">
            <a:off x="9998744" y="4724248"/>
            <a:ext cx="693206" cy="693206"/>
          </a:xfrm>
          <a:custGeom>
            <a:avLst/>
            <a:gdLst/>
            <a:ahLst/>
            <a:cxnLst/>
            <a:rect r="r" b="b" t="t" l="l"/>
            <a:pathLst>
              <a:path h="693206" w="693206">
                <a:moveTo>
                  <a:pt x="0" y="0"/>
                </a:moveTo>
                <a:lnTo>
                  <a:pt x="693205" y="0"/>
                </a:lnTo>
                <a:lnTo>
                  <a:pt x="693205" y="693206"/>
                </a:lnTo>
                <a:lnTo>
                  <a:pt x="0" y="6932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0" id="20"/>
          <p:cNvSpPr/>
          <p:nvPr/>
        </p:nvSpPr>
        <p:spPr>
          <a:xfrm flipH="false" flipV="false" rot="0">
            <a:off x="10691949" y="4724248"/>
            <a:ext cx="693206" cy="693206"/>
          </a:xfrm>
          <a:custGeom>
            <a:avLst/>
            <a:gdLst/>
            <a:ahLst/>
            <a:cxnLst/>
            <a:rect r="r" b="b" t="t" l="l"/>
            <a:pathLst>
              <a:path h="693206" w="693206">
                <a:moveTo>
                  <a:pt x="0" y="0"/>
                </a:moveTo>
                <a:lnTo>
                  <a:pt x="693205" y="0"/>
                </a:lnTo>
                <a:lnTo>
                  <a:pt x="693205" y="693206"/>
                </a:lnTo>
                <a:lnTo>
                  <a:pt x="0" y="6932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1" id="21"/>
          <p:cNvSpPr/>
          <p:nvPr/>
        </p:nvSpPr>
        <p:spPr>
          <a:xfrm flipH="false" flipV="false" rot="0">
            <a:off x="7225922" y="4724248"/>
            <a:ext cx="693206" cy="693206"/>
          </a:xfrm>
          <a:custGeom>
            <a:avLst/>
            <a:gdLst/>
            <a:ahLst/>
            <a:cxnLst/>
            <a:rect r="r" b="b" t="t" l="l"/>
            <a:pathLst>
              <a:path h="693206" w="693206">
                <a:moveTo>
                  <a:pt x="0" y="0"/>
                </a:moveTo>
                <a:lnTo>
                  <a:pt x="693205" y="0"/>
                </a:lnTo>
                <a:lnTo>
                  <a:pt x="693205" y="693206"/>
                </a:lnTo>
                <a:lnTo>
                  <a:pt x="0" y="6932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2" id="22"/>
          <p:cNvSpPr/>
          <p:nvPr/>
        </p:nvSpPr>
        <p:spPr>
          <a:xfrm flipH="false" flipV="false" rot="0">
            <a:off x="7919127" y="4724248"/>
            <a:ext cx="693206" cy="693206"/>
          </a:xfrm>
          <a:custGeom>
            <a:avLst/>
            <a:gdLst/>
            <a:ahLst/>
            <a:cxnLst/>
            <a:rect r="r" b="b" t="t" l="l"/>
            <a:pathLst>
              <a:path h="693206" w="693206">
                <a:moveTo>
                  <a:pt x="0" y="0"/>
                </a:moveTo>
                <a:lnTo>
                  <a:pt x="693205" y="0"/>
                </a:lnTo>
                <a:lnTo>
                  <a:pt x="693205" y="693206"/>
                </a:lnTo>
                <a:lnTo>
                  <a:pt x="0" y="6932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3" id="23"/>
          <p:cNvSpPr/>
          <p:nvPr/>
        </p:nvSpPr>
        <p:spPr>
          <a:xfrm flipH="false" flipV="false" rot="0">
            <a:off x="8612332" y="4724248"/>
            <a:ext cx="693206" cy="693206"/>
          </a:xfrm>
          <a:custGeom>
            <a:avLst/>
            <a:gdLst/>
            <a:ahLst/>
            <a:cxnLst/>
            <a:rect r="r" b="b" t="t" l="l"/>
            <a:pathLst>
              <a:path h="693206" w="693206">
                <a:moveTo>
                  <a:pt x="0" y="0"/>
                </a:moveTo>
                <a:lnTo>
                  <a:pt x="693206" y="0"/>
                </a:lnTo>
                <a:lnTo>
                  <a:pt x="693206" y="693206"/>
                </a:lnTo>
                <a:lnTo>
                  <a:pt x="0" y="6932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4" id="24"/>
          <p:cNvSpPr/>
          <p:nvPr/>
        </p:nvSpPr>
        <p:spPr>
          <a:xfrm flipH="false" flipV="false" rot="0">
            <a:off x="6532716" y="4724248"/>
            <a:ext cx="693206" cy="693206"/>
          </a:xfrm>
          <a:custGeom>
            <a:avLst/>
            <a:gdLst/>
            <a:ahLst/>
            <a:cxnLst/>
            <a:rect r="r" b="b" t="t" l="l"/>
            <a:pathLst>
              <a:path h="693206" w="693206">
                <a:moveTo>
                  <a:pt x="0" y="0"/>
                </a:moveTo>
                <a:lnTo>
                  <a:pt x="693206" y="0"/>
                </a:lnTo>
                <a:lnTo>
                  <a:pt x="693206" y="693206"/>
                </a:lnTo>
                <a:lnTo>
                  <a:pt x="0" y="6932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5" id="25"/>
          <p:cNvSpPr/>
          <p:nvPr/>
        </p:nvSpPr>
        <p:spPr>
          <a:xfrm flipH="false" flipV="false" rot="0">
            <a:off x="5839510" y="4724248"/>
            <a:ext cx="693206" cy="693206"/>
          </a:xfrm>
          <a:custGeom>
            <a:avLst/>
            <a:gdLst/>
            <a:ahLst/>
            <a:cxnLst/>
            <a:rect r="r" b="b" t="t" l="l"/>
            <a:pathLst>
              <a:path h="693206" w="693206">
                <a:moveTo>
                  <a:pt x="0" y="0"/>
                </a:moveTo>
                <a:lnTo>
                  <a:pt x="693206" y="0"/>
                </a:lnTo>
                <a:lnTo>
                  <a:pt x="693206" y="693206"/>
                </a:lnTo>
                <a:lnTo>
                  <a:pt x="0" y="69320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26" id="26"/>
          <p:cNvSpPr/>
          <p:nvPr/>
        </p:nvSpPr>
        <p:spPr>
          <a:xfrm flipH="false" flipV="false" rot="0">
            <a:off x="9305538" y="5450520"/>
            <a:ext cx="693206" cy="693206"/>
          </a:xfrm>
          <a:custGeom>
            <a:avLst/>
            <a:gdLst/>
            <a:ahLst/>
            <a:cxnLst/>
            <a:rect r="r" b="b" t="t" l="l"/>
            <a:pathLst>
              <a:path h="693206" w="693206">
                <a:moveTo>
                  <a:pt x="0" y="0"/>
                </a:moveTo>
                <a:lnTo>
                  <a:pt x="693206" y="0"/>
                </a:lnTo>
                <a:lnTo>
                  <a:pt x="693206" y="693206"/>
                </a:lnTo>
                <a:lnTo>
                  <a:pt x="0" y="6932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7" id="27"/>
          <p:cNvSpPr/>
          <p:nvPr/>
        </p:nvSpPr>
        <p:spPr>
          <a:xfrm flipH="false" flipV="false" rot="0">
            <a:off x="9998744" y="5450520"/>
            <a:ext cx="693206" cy="693206"/>
          </a:xfrm>
          <a:custGeom>
            <a:avLst/>
            <a:gdLst/>
            <a:ahLst/>
            <a:cxnLst/>
            <a:rect r="r" b="b" t="t" l="l"/>
            <a:pathLst>
              <a:path h="693206" w="693206">
                <a:moveTo>
                  <a:pt x="0" y="0"/>
                </a:moveTo>
                <a:lnTo>
                  <a:pt x="693205" y="0"/>
                </a:lnTo>
                <a:lnTo>
                  <a:pt x="693205" y="693206"/>
                </a:lnTo>
                <a:lnTo>
                  <a:pt x="0" y="6932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8" id="28"/>
          <p:cNvSpPr/>
          <p:nvPr/>
        </p:nvSpPr>
        <p:spPr>
          <a:xfrm flipH="false" flipV="false" rot="0">
            <a:off x="10691949" y="5450520"/>
            <a:ext cx="693206" cy="693206"/>
          </a:xfrm>
          <a:custGeom>
            <a:avLst/>
            <a:gdLst/>
            <a:ahLst/>
            <a:cxnLst/>
            <a:rect r="r" b="b" t="t" l="l"/>
            <a:pathLst>
              <a:path h="693206" w="693206">
                <a:moveTo>
                  <a:pt x="0" y="0"/>
                </a:moveTo>
                <a:lnTo>
                  <a:pt x="693205" y="0"/>
                </a:lnTo>
                <a:lnTo>
                  <a:pt x="693205" y="693206"/>
                </a:lnTo>
                <a:lnTo>
                  <a:pt x="0" y="6932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9" id="29"/>
          <p:cNvSpPr/>
          <p:nvPr/>
        </p:nvSpPr>
        <p:spPr>
          <a:xfrm flipH="false" flipV="false" rot="0">
            <a:off x="7225922" y="5450520"/>
            <a:ext cx="693206" cy="693206"/>
          </a:xfrm>
          <a:custGeom>
            <a:avLst/>
            <a:gdLst/>
            <a:ahLst/>
            <a:cxnLst/>
            <a:rect r="r" b="b" t="t" l="l"/>
            <a:pathLst>
              <a:path h="693206" w="693206">
                <a:moveTo>
                  <a:pt x="0" y="0"/>
                </a:moveTo>
                <a:lnTo>
                  <a:pt x="693205" y="0"/>
                </a:lnTo>
                <a:lnTo>
                  <a:pt x="693205" y="693206"/>
                </a:lnTo>
                <a:lnTo>
                  <a:pt x="0" y="6932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0" id="30"/>
          <p:cNvSpPr/>
          <p:nvPr/>
        </p:nvSpPr>
        <p:spPr>
          <a:xfrm flipH="false" flipV="false" rot="0">
            <a:off x="7919127" y="5450520"/>
            <a:ext cx="693206" cy="693206"/>
          </a:xfrm>
          <a:custGeom>
            <a:avLst/>
            <a:gdLst/>
            <a:ahLst/>
            <a:cxnLst/>
            <a:rect r="r" b="b" t="t" l="l"/>
            <a:pathLst>
              <a:path h="693206" w="693206">
                <a:moveTo>
                  <a:pt x="0" y="0"/>
                </a:moveTo>
                <a:lnTo>
                  <a:pt x="693205" y="0"/>
                </a:lnTo>
                <a:lnTo>
                  <a:pt x="693205" y="693206"/>
                </a:lnTo>
                <a:lnTo>
                  <a:pt x="0" y="6932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1" id="31"/>
          <p:cNvSpPr/>
          <p:nvPr/>
        </p:nvSpPr>
        <p:spPr>
          <a:xfrm flipH="false" flipV="false" rot="0">
            <a:off x="8612332" y="5450520"/>
            <a:ext cx="693206" cy="693206"/>
          </a:xfrm>
          <a:custGeom>
            <a:avLst/>
            <a:gdLst/>
            <a:ahLst/>
            <a:cxnLst/>
            <a:rect r="r" b="b" t="t" l="l"/>
            <a:pathLst>
              <a:path h="693206" w="693206">
                <a:moveTo>
                  <a:pt x="0" y="0"/>
                </a:moveTo>
                <a:lnTo>
                  <a:pt x="693206" y="0"/>
                </a:lnTo>
                <a:lnTo>
                  <a:pt x="693206" y="693206"/>
                </a:lnTo>
                <a:lnTo>
                  <a:pt x="0" y="6932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2" id="32"/>
          <p:cNvSpPr/>
          <p:nvPr/>
        </p:nvSpPr>
        <p:spPr>
          <a:xfrm flipH="false" flipV="false" rot="0">
            <a:off x="6532716" y="5450520"/>
            <a:ext cx="693206" cy="693206"/>
          </a:xfrm>
          <a:custGeom>
            <a:avLst/>
            <a:gdLst/>
            <a:ahLst/>
            <a:cxnLst/>
            <a:rect r="r" b="b" t="t" l="l"/>
            <a:pathLst>
              <a:path h="693206" w="693206">
                <a:moveTo>
                  <a:pt x="0" y="0"/>
                </a:moveTo>
                <a:lnTo>
                  <a:pt x="693206" y="0"/>
                </a:lnTo>
                <a:lnTo>
                  <a:pt x="693206" y="693206"/>
                </a:lnTo>
                <a:lnTo>
                  <a:pt x="0" y="6932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3" id="33"/>
          <p:cNvSpPr/>
          <p:nvPr/>
        </p:nvSpPr>
        <p:spPr>
          <a:xfrm flipH="false" flipV="false" rot="0">
            <a:off x="5839510" y="5450520"/>
            <a:ext cx="693206" cy="693206"/>
          </a:xfrm>
          <a:custGeom>
            <a:avLst/>
            <a:gdLst/>
            <a:ahLst/>
            <a:cxnLst/>
            <a:rect r="r" b="b" t="t" l="l"/>
            <a:pathLst>
              <a:path h="693206" w="693206">
                <a:moveTo>
                  <a:pt x="0" y="0"/>
                </a:moveTo>
                <a:lnTo>
                  <a:pt x="693206" y="0"/>
                </a:lnTo>
                <a:lnTo>
                  <a:pt x="693206" y="693206"/>
                </a:lnTo>
                <a:lnTo>
                  <a:pt x="0" y="69320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4" id="34"/>
          <p:cNvSpPr/>
          <p:nvPr/>
        </p:nvSpPr>
        <p:spPr>
          <a:xfrm flipH="false" flipV="false" rot="0">
            <a:off x="9305538" y="6172300"/>
            <a:ext cx="693206" cy="693206"/>
          </a:xfrm>
          <a:custGeom>
            <a:avLst/>
            <a:gdLst/>
            <a:ahLst/>
            <a:cxnLst/>
            <a:rect r="r" b="b" t="t" l="l"/>
            <a:pathLst>
              <a:path h="693206" w="693206">
                <a:moveTo>
                  <a:pt x="0" y="0"/>
                </a:moveTo>
                <a:lnTo>
                  <a:pt x="693206" y="0"/>
                </a:lnTo>
                <a:lnTo>
                  <a:pt x="693206" y="693206"/>
                </a:lnTo>
                <a:lnTo>
                  <a:pt x="0" y="6932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5" id="35"/>
          <p:cNvSpPr/>
          <p:nvPr/>
        </p:nvSpPr>
        <p:spPr>
          <a:xfrm flipH="false" flipV="false" rot="0">
            <a:off x="9998744" y="6172300"/>
            <a:ext cx="693206" cy="693206"/>
          </a:xfrm>
          <a:custGeom>
            <a:avLst/>
            <a:gdLst/>
            <a:ahLst/>
            <a:cxnLst/>
            <a:rect r="r" b="b" t="t" l="l"/>
            <a:pathLst>
              <a:path h="693206" w="693206">
                <a:moveTo>
                  <a:pt x="0" y="0"/>
                </a:moveTo>
                <a:lnTo>
                  <a:pt x="693205" y="0"/>
                </a:lnTo>
                <a:lnTo>
                  <a:pt x="693205" y="693206"/>
                </a:lnTo>
                <a:lnTo>
                  <a:pt x="0" y="6932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6" id="36"/>
          <p:cNvSpPr/>
          <p:nvPr/>
        </p:nvSpPr>
        <p:spPr>
          <a:xfrm flipH="false" flipV="false" rot="0">
            <a:off x="10691949" y="6172300"/>
            <a:ext cx="693206" cy="693206"/>
          </a:xfrm>
          <a:custGeom>
            <a:avLst/>
            <a:gdLst/>
            <a:ahLst/>
            <a:cxnLst/>
            <a:rect r="r" b="b" t="t" l="l"/>
            <a:pathLst>
              <a:path h="693206" w="693206">
                <a:moveTo>
                  <a:pt x="0" y="0"/>
                </a:moveTo>
                <a:lnTo>
                  <a:pt x="693205" y="0"/>
                </a:lnTo>
                <a:lnTo>
                  <a:pt x="693205" y="693206"/>
                </a:lnTo>
                <a:lnTo>
                  <a:pt x="0" y="6932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7" id="37"/>
          <p:cNvSpPr/>
          <p:nvPr/>
        </p:nvSpPr>
        <p:spPr>
          <a:xfrm flipH="false" flipV="false" rot="0">
            <a:off x="7225922" y="6172300"/>
            <a:ext cx="693206" cy="693206"/>
          </a:xfrm>
          <a:custGeom>
            <a:avLst/>
            <a:gdLst/>
            <a:ahLst/>
            <a:cxnLst/>
            <a:rect r="r" b="b" t="t" l="l"/>
            <a:pathLst>
              <a:path h="693206" w="693206">
                <a:moveTo>
                  <a:pt x="0" y="0"/>
                </a:moveTo>
                <a:lnTo>
                  <a:pt x="693205" y="0"/>
                </a:lnTo>
                <a:lnTo>
                  <a:pt x="693205" y="693206"/>
                </a:lnTo>
                <a:lnTo>
                  <a:pt x="0" y="6932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8" id="38"/>
          <p:cNvSpPr/>
          <p:nvPr/>
        </p:nvSpPr>
        <p:spPr>
          <a:xfrm flipH="false" flipV="false" rot="0">
            <a:off x="7919127" y="6172300"/>
            <a:ext cx="693206" cy="693206"/>
          </a:xfrm>
          <a:custGeom>
            <a:avLst/>
            <a:gdLst/>
            <a:ahLst/>
            <a:cxnLst/>
            <a:rect r="r" b="b" t="t" l="l"/>
            <a:pathLst>
              <a:path h="693206" w="693206">
                <a:moveTo>
                  <a:pt x="0" y="0"/>
                </a:moveTo>
                <a:lnTo>
                  <a:pt x="693205" y="0"/>
                </a:lnTo>
                <a:lnTo>
                  <a:pt x="693205" y="693206"/>
                </a:lnTo>
                <a:lnTo>
                  <a:pt x="0" y="6932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9" id="39"/>
          <p:cNvSpPr/>
          <p:nvPr/>
        </p:nvSpPr>
        <p:spPr>
          <a:xfrm flipH="false" flipV="false" rot="0">
            <a:off x="8612332" y="6172300"/>
            <a:ext cx="693206" cy="693206"/>
          </a:xfrm>
          <a:custGeom>
            <a:avLst/>
            <a:gdLst/>
            <a:ahLst/>
            <a:cxnLst/>
            <a:rect r="r" b="b" t="t" l="l"/>
            <a:pathLst>
              <a:path h="693206" w="693206">
                <a:moveTo>
                  <a:pt x="0" y="0"/>
                </a:moveTo>
                <a:lnTo>
                  <a:pt x="693206" y="0"/>
                </a:lnTo>
                <a:lnTo>
                  <a:pt x="693206" y="693206"/>
                </a:lnTo>
                <a:lnTo>
                  <a:pt x="0" y="6932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0" id="40"/>
          <p:cNvSpPr/>
          <p:nvPr/>
        </p:nvSpPr>
        <p:spPr>
          <a:xfrm flipH="false" flipV="false" rot="0">
            <a:off x="6532716" y="6172300"/>
            <a:ext cx="693206" cy="693206"/>
          </a:xfrm>
          <a:custGeom>
            <a:avLst/>
            <a:gdLst/>
            <a:ahLst/>
            <a:cxnLst/>
            <a:rect r="r" b="b" t="t" l="l"/>
            <a:pathLst>
              <a:path h="693206" w="693206">
                <a:moveTo>
                  <a:pt x="0" y="0"/>
                </a:moveTo>
                <a:lnTo>
                  <a:pt x="693206" y="0"/>
                </a:lnTo>
                <a:lnTo>
                  <a:pt x="693206" y="693206"/>
                </a:lnTo>
                <a:lnTo>
                  <a:pt x="0" y="6932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1" id="41"/>
          <p:cNvSpPr/>
          <p:nvPr/>
        </p:nvSpPr>
        <p:spPr>
          <a:xfrm flipH="false" flipV="false" rot="0">
            <a:off x="5839510" y="6172300"/>
            <a:ext cx="693206" cy="693206"/>
          </a:xfrm>
          <a:custGeom>
            <a:avLst/>
            <a:gdLst/>
            <a:ahLst/>
            <a:cxnLst/>
            <a:rect r="r" b="b" t="t" l="l"/>
            <a:pathLst>
              <a:path h="693206" w="693206">
                <a:moveTo>
                  <a:pt x="0" y="0"/>
                </a:moveTo>
                <a:lnTo>
                  <a:pt x="693206" y="0"/>
                </a:lnTo>
                <a:lnTo>
                  <a:pt x="693206" y="693206"/>
                </a:lnTo>
                <a:lnTo>
                  <a:pt x="0" y="69320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2" id="42"/>
          <p:cNvSpPr/>
          <p:nvPr/>
        </p:nvSpPr>
        <p:spPr>
          <a:xfrm flipH="false" flipV="false" rot="0">
            <a:off x="9305538" y="6898032"/>
            <a:ext cx="693206" cy="693206"/>
          </a:xfrm>
          <a:custGeom>
            <a:avLst/>
            <a:gdLst/>
            <a:ahLst/>
            <a:cxnLst/>
            <a:rect r="r" b="b" t="t" l="l"/>
            <a:pathLst>
              <a:path h="693206" w="693206">
                <a:moveTo>
                  <a:pt x="0" y="0"/>
                </a:moveTo>
                <a:lnTo>
                  <a:pt x="693206" y="0"/>
                </a:lnTo>
                <a:lnTo>
                  <a:pt x="693206" y="693206"/>
                </a:lnTo>
                <a:lnTo>
                  <a:pt x="0" y="6932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3" id="43"/>
          <p:cNvSpPr/>
          <p:nvPr/>
        </p:nvSpPr>
        <p:spPr>
          <a:xfrm flipH="false" flipV="false" rot="0">
            <a:off x="9998744" y="6898032"/>
            <a:ext cx="693206" cy="693206"/>
          </a:xfrm>
          <a:custGeom>
            <a:avLst/>
            <a:gdLst/>
            <a:ahLst/>
            <a:cxnLst/>
            <a:rect r="r" b="b" t="t" l="l"/>
            <a:pathLst>
              <a:path h="693206" w="693206">
                <a:moveTo>
                  <a:pt x="0" y="0"/>
                </a:moveTo>
                <a:lnTo>
                  <a:pt x="693205" y="0"/>
                </a:lnTo>
                <a:lnTo>
                  <a:pt x="693205" y="693206"/>
                </a:lnTo>
                <a:lnTo>
                  <a:pt x="0" y="6932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4" id="44"/>
          <p:cNvSpPr/>
          <p:nvPr/>
        </p:nvSpPr>
        <p:spPr>
          <a:xfrm flipH="false" flipV="false" rot="0">
            <a:off x="10691949" y="6898032"/>
            <a:ext cx="693206" cy="693206"/>
          </a:xfrm>
          <a:custGeom>
            <a:avLst/>
            <a:gdLst/>
            <a:ahLst/>
            <a:cxnLst/>
            <a:rect r="r" b="b" t="t" l="l"/>
            <a:pathLst>
              <a:path h="693206" w="693206">
                <a:moveTo>
                  <a:pt x="0" y="0"/>
                </a:moveTo>
                <a:lnTo>
                  <a:pt x="693205" y="0"/>
                </a:lnTo>
                <a:lnTo>
                  <a:pt x="693205" y="693206"/>
                </a:lnTo>
                <a:lnTo>
                  <a:pt x="0" y="6932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5" id="45"/>
          <p:cNvSpPr/>
          <p:nvPr/>
        </p:nvSpPr>
        <p:spPr>
          <a:xfrm flipH="false" flipV="false" rot="0">
            <a:off x="7225922" y="6898032"/>
            <a:ext cx="693206" cy="693206"/>
          </a:xfrm>
          <a:custGeom>
            <a:avLst/>
            <a:gdLst/>
            <a:ahLst/>
            <a:cxnLst/>
            <a:rect r="r" b="b" t="t" l="l"/>
            <a:pathLst>
              <a:path h="693206" w="693206">
                <a:moveTo>
                  <a:pt x="0" y="0"/>
                </a:moveTo>
                <a:lnTo>
                  <a:pt x="693205" y="0"/>
                </a:lnTo>
                <a:lnTo>
                  <a:pt x="693205" y="693206"/>
                </a:lnTo>
                <a:lnTo>
                  <a:pt x="0" y="6932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6" id="46"/>
          <p:cNvSpPr/>
          <p:nvPr/>
        </p:nvSpPr>
        <p:spPr>
          <a:xfrm flipH="false" flipV="false" rot="0">
            <a:off x="7919127" y="6898032"/>
            <a:ext cx="693206" cy="693206"/>
          </a:xfrm>
          <a:custGeom>
            <a:avLst/>
            <a:gdLst/>
            <a:ahLst/>
            <a:cxnLst/>
            <a:rect r="r" b="b" t="t" l="l"/>
            <a:pathLst>
              <a:path h="693206" w="693206">
                <a:moveTo>
                  <a:pt x="0" y="0"/>
                </a:moveTo>
                <a:lnTo>
                  <a:pt x="693205" y="0"/>
                </a:lnTo>
                <a:lnTo>
                  <a:pt x="693205" y="693206"/>
                </a:lnTo>
                <a:lnTo>
                  <a:pt x="0" y="6932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7" id="47"/>
          <p:cNvSpPr/>
          <p:nvPr/>
        </p:nvSpPr>
        <p:spPr>
          <a:xfrm flipH="false" flipV="false" rot="0">
            <a:off x="8612332" y="6898032"/>
            <a:ext cx="693206" cy="693206"/>
          </a:xfrm>
          <a:custGeom>
            <a:avLst/>
            <a:gdLst/>
            <a:ahLst/>
            <a:cxnLst/>
            <a:rect r="r" b="b" t="t" l="l"/>
            <a:pathLst>
              <a:path h="693206" w="693206">
                <a:moveTo>
                  <a:pt x="0" y="0"/>
                </a:moveTo>
                <a:lnTo>
                  <a:pt x="693206" y="0"/>
                </a:lnTo>
                <a:lnTo>
                  <a:pt x="693206" y="693206"/>
                </a:lnTo>
                <a:lnTo>
                  <a:pt x="0" y="6932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8" id="48"/>
          <p:cNvSpPr/>
          <p:nvPr/>
        </p:nvSpPr>
        <p:spPr>
          <a:xfrm flipH="false" flipV="false" rot="0">
            <a:off x="6532716" y="6898032"/>
            <a:ext cx="693206" cy="693206"/>
          </a:xfrm>
          <a:custGeom>
            <a:avLst/>
            <a:gdLst/>
            <a:ahLst/>
            <a:cxnLst/>
            <a:rect r="r" b="b" t="t" l="l"/>
            <a:pathLst>
              <a:path h="693206" w="693206">
                <a:moveTo>
                  <a:pt x="0" y="0"/>
                </a:moveTo>
                <a:lnTo>
                  <a:pt x="693206" y="0"/>
                </a:lnTo>
                <a:lnTo>
                  <a:pt x="693206" y="693206"/>
                </a:lnTo>
                <a:lnTo>
                  <a:pt x="0" y="6932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9" id="49"/>
          <p:cNvSpPr/>
          <p:nvPr/>
        </p:nvSpPr>
        <p:spPr>
          <a:xfrm flipH="false" flipV="false" rot="0">
            <a:off x="5839510" y="6898032"/>
            <a:ext cx="693206" cy="693206"/>
          </a:xfrm>
          <a:custGeom>
            <a:avLst/>
            <a:gdLst/>
            <a:ahLst/>
            <a:cxnLst/>
            <a:rect r="r" b="b" t="t" l="l"/>
            <a:pathLst>
              <a:path h="693206" w="693206">
                <a:moveTo>
                  <a:pt x="0" y="0"/>
                </a:moveTo>
                <a:lnTo>
                  <a:pt x="693206" y="0"/>
                </a:lnTo>
                <a:lnTo>
                  <a:pt x="693206" y="693206"/>
                </a:lnTo>
                <a:lnTo>
                  <a:pt x="0" y="69320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0" id="50"/>
          <p:cNvSpPr/>
          <p:nvPr/>
        </p:nvSpPr>
        <p:spPr>
          <a:xfrm flipH="false" flipV="false" rot="0">
            <a:off x="9305538" y="7624304"/>
            <a:ext cx="693206" cy="693206"/>
          </a:xfrm>
          <a:custGeom>
            <a:avLst/>
            <a:gdLst/>
            <a:ahLst/>
            <a:cxnLst/>
            <a:rect r="r" b="b" t="t" l="l"/>
            <a:pathLst>
              <a:path h="693206" w="693206">
                <a:moveTo>
                  <a:pt x="0" y="0"/>
                </a:moveTo>
                <a:lnTo>
                  <a:pt x="693206" y="0"/>
                </a:lnTo>
                <a:lnTo>
                  <a:pt x="693206" y="693205"/>
                </a:lnTo>
                <a:lnTo>
                  <a:pt x="0" y="69320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1" id="51"/>
          <p:cNvSpPr/>
          <p:nvPr/>
        </p:nvSpPr>
        <p:spPr>
          <a:xfrm flipH="false" flipV="false" rot="0">
            <a:off x="9998744" y="7624304"/>
            <a:ext cx="693206" cy="693206"/>
          </a:xfrm>
          <a:custGeom>
            <a:avLst/>
            <a:gdLst/>
            <a:ahLst/>
            <a:cxnLst/>
            <a:rect r="r" b="b" t="t" l="l"/>
            <a:pathLst>
              <a:path h="693206" w="693206">
                <a:moveTo>
                  <a:pt x="0" y="0"/>
                </a:moveTo>
                <a:lnTo>
                  <a:pt x="693205" y="0"/>
                </a:lnTo>
                <a:lnTo>
                  <a:pt x="693205" y="693205"/>
                </a:lnTo>
                <a:lnTo>
                  <a:pt x="0" y="69320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2" id="52"/>
          <p:cNvSpPr/>
          <p:nvPr/>
        </p:nvSpPr>
        <p:spPr>
          <a:xfrm flipH="false" flipV="false" rot="0">
            <a:off x="10691949" y="7624304"/>
            <a:ext cx="693206" cy="693206"/>
          </a:xfrm>
          <a:custGeom>
            <a:avLst/>
            <a:gdLst/>
            <a:ahLst/>
            <a:cxnLst/>
            <a:rect r="r" b="b" t="t" l="l"/>
            <a:pathLst>
              <a:path h="693206" w="693206">
                <a:moveTo>
                  <a:pt x="0" y="0"/>
                </a:moveTo>
                <a:lnTo>
                  <a:pt x="693205" y="0"/>
                </a:lnTo>
                <a:lnTo>
                  <a:pt x="693205" y="693205"/>
                </a:lnTo>
                <a:lnTo>
                  <a:pt x="0" y="69320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3" id="53"/>
          <p:cNvSpPr/>
          <p:nvPr/>
        </p:nvSpPr>
        <p:spPr>
          <a:xfrm flipH="false" flipV="false" rot="0">
            <a:off x="7225922" y="7624304"/>
            <a:ext cx="693206" cy="693206"/>
          </a:xfrm>
          <a:custGeom>
            <a:avLst/>
            <a:gdLst/>
            <a:ahLst/>
            <a:cxnLst/>
            <a:rect r="r" b="b" t="t" l="l"/>
            <a:pathLst>
              <a:path h="693206" w="693206">
                <a:moveTo>
                  <a:pt x="0" y="0"/>
                </a:moveTo>
                <a:lnTo>
                  <a:pt x="693205" y="0"/>
                </a:lnTo>
                <a:lnTo>
                  <a:pt x="693205" y="693205"/>
                </a:lnTo>
                <a:lnTo>
                  <a:pt x="0" y="69320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4" id="54"/>
          <p:cNvSpPr/>
          <p:nvPr/>
        </p:nvSpPr>
        <p:spPr>
          <a:xfrm flipH="false" flipV="false" rot="0">
            <a:off x="7919127" y="7624304"/>
            <a:ext cx="693206" cy="693206"/>
          </a:xfrm>
          <a:custGeom>
            <a:avLst/>
            <a:gdLst/>
            <a:ahLst/>
            <a:cxnLst/>
            <a:rect r="r" b="b" t="t" l="l"/>
            <a:pathLst>
              <a:path h="693206" w="693206">
                <a:moveTo>
                  <a:pt x="0" y="0"/>
                </a:moveTo>
                <a:lnTo>
                  <a:pt x="693205" y="0"/>
                </a:lnTo>
                <a:lnTo>
                  <a:pt x="693205" y="693205"/>
                </a:lnTo>
                <a:lnTo>
                  <a:pt x="0" y="69320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5" id="55"/>
          <p:cNvSpPr/>
          <p:nvPr/>
        </p:nvSpPr>
        <p:spPr>
          <a:xfrm flipH="false" flipV="false" rot="0">
            <a:off x="8612332" y="7624304"/>
            <a:ext cx="693206" cy="693206"/>
          </a:xfrm>
          <a:custGeom>
            <a:avLst/>
            <a:gdLst/>
            <a:ahLst/>
            <a:cxnLst/>
            <a:rect r="r" b="b" t="t" l="l"/>
            <a:pathLst>
              <a:path h="693206" w="693206">
                <a:moveTo>
                  <a:pt x="0" y="0"/>
                </a:moveTo>
                <a:lnTo>
                  <a:pt x="693206" y="0"/>
                </a:lnTo>
                <a:lnTo>
                  <a:pt x="693206" y="693205"/>
                </a:lnTo>
                <a:lnTo>
                  <a:pt x="0" y="69320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6" id="56"/>
          <p:cNvSpPr/>
          <p:nvPr/>
        </p:nvSpPr>
        <p:spPr>
          <a:xfrm flipH="false" flipV="false" rot="0">
            <a:off x="6532716" y="7624304"/>
            <a:ext cx="693206" cy="693206"/>
          </a:xfrm>
          <a:custGeom>
            <a:avLst/>
            <a:gdLst/>
            <a:ahLst/>
            <a:cxnLst/>
            <a:rect r="r" b="b" t="t" l="l"/>
            <a:pathLst>
              <a:path h="693206" w="693206">
                <a:moveTo>
                  <a:pt x="0" y="0"/>
                </a:moveTo>
                <a:lnTo>
                  <a:pt x="693206" y="0"/>
                </a:lnTo>
                <a:lnTo>
                  <a:pt x="693206" y="693205"/>
                </a:lnTo>
                <a:lnTo>
                  <a:pt x="0" y="69320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7" id="57"/>
          <p:cNvSpPr/>
          <p:nvPr/>
        </p:nvSpPr>
        <p:spPr>
          <a:xfrm flipH="false" flipV="false" rot="0">
            <a:off x="5839510" y="7624304"/>
            <a:ext cx="693206" cy="693206"/>
          </a:xfrm>
          <a:custGeom>
            <a:avLst/>
            <a:gdLst/>
            <a:ahLst/>
            <a:cxnLst/>
            <a:rect r="r" b="b" t="t" l="l"/>
            <a:pathLst>
              <a:path h="693206" w="693206">
                <a:moveTo>
                  <a:pt x="0" y="0"/>
                </a:moveTo>
                <a:lnTo>
                  <a:pt x="693206" y="0"/>
                </a:lnTo>
                <a:lnTo>
                  <a:pt x="693206" y="693205"/>
                </a:lnTo>
                <a:lnTo>
                  <a:pt x="0" y="69320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8" id="58"/>
          <p:cNvSpPr/>
          <p:nvPr/>
        </p:nvSpPr>
        <p:spPr>
          <a:xfrm flipH="false" flipV="false" rot="0">
            <a:off x="420526" y="2375730"/>
            <a:ext cx="608174" cy="608173"/>
          </a:xfrm>
          <a:custGeom>
            <a:avLst/>
            <a:gdLst/>
            <a:ahLst/>
            <a:cxnLst/>
            <a:rect r="r" b="b" t="t" l="l"/>
            <a:pathLst>
              <a:path h="608173" w="608174">
                <a:moveTo>
                  <a:pt x="0" y="0"/>
                </a:moveTo>
                <a:lnTo>
                  <a:pt x="608174" y="0"/>
                </a:lnTo>
                <a:lnTo>
                  <a:pt x="608174" y="608174"/>
                </a:lnTo>
                <a:lnTo>
                  <a:pt x="0" y="60817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59" id="59"/>
          <p:cNvSpPr txBox="true"/>
          <p:nvPr/>
        </p:nvSpPr>
        <p:spPr>
          <a:xfrm rot="0">
            <a:off x="9567594" y="3354276"/>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1</a:t>
            </a:r>
          </a:p>
        </p:txBody>
      </p:sp>
      <p:sp>
        <p:nvSpPr>
          <p:cNvPr name="TextBox 60" id="60"/>
          <p:cNvSpPr txBox="true"/>
          <p:nvPr/>
        </p:nvSpPr>
        <p:spPr>
          <a:xfrm rot="0">
            <a:off x="10260798" y="3354276"/>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0</a:t>
            </a:r>
          </a:p>
        </p:txBody>
      </p:sp>
      <p:sp>
        <p:nvSpPr>
          <p:cNvPr name="TextBox 61" id="61"/>
          <p:cNvSpPr txBox="true"/>
          <p:nvPr/>
        </p:nvSpPr>
        <p:spPr>
          <a:xfrm rot="0">
            <a:off x="10954005" y="3354276"/>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1</a:t>
            </a:r>
          </a:p>
        </p:txBody>
      </p:sp>
      <p:sp>
        <p:nvSpPr>
          <p:cNvPr name="TextBox 62" id="62"/>
          <p:cNvSpPr txBox="true"/>
          <p:nvPr/>
        </p:nvSpPr>
        <p:spPr>
          <a:xfrm rot="0">
            <a:off x="7487976" y="3354276"/>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1</a:t>
            </a:r>
          </a:p>
        </p:txBody>
      </p:sp>
      <p:sp>
        <p:nvSpPr>
          <p:cNvPr name="TextBox 63" id="63"/>
          <p:cNvSpPr txBox="true"/>
          <p:nvPr/>
        </p:nvSpPr>
        <p:spPr>
          <a:xfrm rot="0">
            <a:off x="8181183" y="3354276"/>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1</a:t>
            </a:r>
          </a:p>
        </p:txBody>
      </p:sp>
      <p:sp>
        <p:nvSpPr>
          <p:cNvPr name="TextBox 64" id="64"/>
          <p:cNvSpPr txBox="true"/>
          <p:nvPr/>
        </p:nvSpPr>
        <p:spPr>
          <a:xfrm rot="0">
            <a:off x="8874387" y="3354276"/>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0</a:t>
            </a:r>
          </a:p>
        </p:txBody>
      </p:sp>
      <p:sp>
        <p:nvSpPr>
          <p:cNvPr name="TextBox 65" id="65"/>
          <p:cNvSpPr txBox="true"/>
          <p:nvPr/>
        </p:nvSpPr>
        <p:spPr>
          <a:xfrm rot="0">
            <a:off x="6794772" y="3354276"/>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0</a:t>
            </a:r>
          </a:p>
        </p:txBody>
      </p:sp>
      <p:sp>
        <p:nvSpPr>
          <p:cNvPr name="TextBox 66" id="66"/>
          <p:cNvSpPr txBox="true"/>
          <p:nvPr/>
        </p:nvSpPr>
        <p:spPr>
          <a:xfrm rot="0">
            <a:off x="1073932" y="2336925"/>
            <a:ext cx="16185367" cy="560462"/>
          </a:xfrm>
          <a:prstGeom prst="rect">
            <a:avLst/>
          </a:prstGeom>
        </p:spPr>
        <p:txBody>
          <a:bodyPr anchor="t" rtlCol="false" tIns="0" lIns="0" bIns="0" rIns="0">
            <a:spAutoFit/>
          </a:bodyPr>
          <a:lstStyle/>
          <a:p>
            <a:pPr algn="l">
              <a:lnSpc>
                <a:spcPts val="4200"/>
              </a:lnSpc>
            </a:pPr>
            <a:r>
              <a:rPr lang="en-US" sz="3000">
                <a:solidFill>
                  <a:srgbClr val="000000"/>
                </a:solidFill>
                <a:latin typeface="Open Sans"/>
                <a:ea typeface="Open Sans"/>
                <a:cs typeface="Open Sans"/>
                <a:sym typeface="Open Sans"/>
              </a:rPr>
              <a:t>Set the parity byte. It is set in a way that ensures each column has an even number of 1.</a:t>
            </a:r>
          </a:p>
        </p:txBody>
      </p:sp>
      <p:sp>
        <p:nvSpPr>
          <p:cNvPr name="TextBox 67" id="67"/>
          <p:cNvSpPr txBox="true"/>
          <p:nvPr/>
        </p:nvSpPr>
        <p:spPr>
          <a:xfrm rot="0">
            <a:off x="9567594" y="4080548"/>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0</a:t>
            </a:r>
          </a:p>
        </p:txBody>
      </p:sp>
      <p:sp>
        <p:nvSpPr>
          <p:cNvPr name="TextBox 68" id="68"/>
          <p:cNvSpPr txBox="true"/>
          <p:nvPr/>
        </p:nvSpPr>
        <p:spPr>
          <a:xfrm rot="0">
            <a:off x="10260798" y="4080548"/>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0</a:t>
            </a:r>
          </a:p>
        </p:txBody>
      </p:sp>
      <p:sp>
        <p:nvSpPr>
          <p:cNvPr name="TextBox 69" id="69"/>
          <p:cNvSpPr txBox="true"/>
          <p:nvPr/>
        </p:nvSpPr>
        <p:spPr>
          <a:xfrm rot="0">
            <a:off x="10954005" y="4080548"/>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1</a:t>
            </a:r>
          </a:p>
        </p:txBody>
      </p:sp>
      <p:sp>
        <p:nvSpPr>
          <p:cNvPr name="TextBox 70" id="70"/>
          <p:cNvSpPr txBox="true"/>
          <p:nvPr/>
        </p:nvSpPr>
        <p:spPr>
          <a:xfrm rot="0">
            <a:off x="7487976" y="4080548"/>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0</a:t>
            </a:r>
          </a:p>
        </p:txBody>
      </p:sp>
      <p:sp>
        <p:nvSpPr>
          <p:cNvPr name="TextBox 71" id="71"/>
          <p:cNvSpPr txBox="true"/>
          <p:nvPr/>
        </p:nvSpPr>
        <p:spPr>
          <a:xfrm rot="0">
            <a:off x="8181183" y="4080548"/>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0</a:t>
            </a:r>
          </a:p>
        </p:txBody>
      </p:sp>
      <p:sp>
        <p:nvSpPr>
          <p:cNvPr name="TextBox 72" id="72"/>
          <p:cNvSpPr txBox="true"/>
          <p:nvPr/>
        </p:nvSpPr>
        <p:spPr>
          <a:xfrm rot="0">
            <a:off x="8874387" y="4080548"/>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0</a:t>
            </a:r>
          </a:p>
        </p:txBody>
      </p:sp>
      <p:sp>
        <p:nvSpPr>
          <p:cNvPr name="TextBox 73" id="73"/>
          <p:cNvSpPr txBox="true"/>
          <p:nvPr/>
        </p:nvSpPr>
        <p:spPr>
          <a:xfrm rot="0">
            <a:off x="6794772" y="4080548"/>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1</a:t>
            </a:r>
          </a:p>
        </p:txBody>
      </p:sp>
      <p:sp>
        <p:nvSpPr>
          <p:cNvPr name="TextBox 74" id="74"/>
          <p:cNvSpPr txBox="true"/>
          <p:nvPr/>
        </p:nvSpPr>
        <p:spPr>
          <a:xfrm rot="0">
            <a:off x="9567594" y="4806279"/>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0</a:t>
            </a:r>
          </a:p>
        </p:txBody>
      </p:sp>
      <p:sp>
        <p:nvSpPr>
          <p:cNvPr name="TextBox 75" id="75"/>
          <p:cNvSpPr txBox="true"/>
          <p:nvPr/>
        </p:nvSpPr>
        <p:spPr>
          <a:xfrm rot="0">
            <a:off x="10260798" y="4806279"/>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0</a:t>
            </a:r>
          </a:p>
        </p:txBody>
      </p:sp>
      <p:sp>
        <p:nvSpPr>
          <p:cNvPr name="TextBox 76" id="76"/>
          <p:cNvSpPr txBox="true"/>
          <p:nvPr/>
        </p:nvSpPr>
        <p:spPr>
          <a:xfrm rot="0">
            <a:off x="10954005" y="4806279"/>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1</a:t>
            </a:r>
          </a:p>
        </p:txBody>
      </p:sp>
      <p:sp>
        <p:nvSpPr>
          <p:cNvPr name="TextBox 77" id="77"/>
          <p:cNvSpPr txBox="true"/>
          <p:nvPr/>
        </p:nvSpPr>
        <p:spPr>
          <a:xfrm rot="0">
            <a:off x="7487976" y="4806279"/>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0</a:t>
            </a:r>
          </a:p>
        </p:txBody>
      </p:sp>
      <p:sp>
        <p:nvSpPr>
          <p:cNvPr name="TextBox 78" id="78"/>
          <p:cNvSpPr txBox="true"/>
          <p:nvPr/>
        </p:nvSpPr>
        <p:spPr>
          <a:xfrm rot="0">
            <a:off x="8181183" y="4806279"/>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0</a:t>
            </a:r>
          </a:p>
        </p:txBody>
      </p:sp>
      <p:sp>
        <p:nvSpPr>
          <p:cNvPr name="TextBox 79" id="79"/>
          <p:cNvSpPr txBox="true"/>
          <p:nvPr/>
        </p:nvSpPr>
        <p:spPr>
          <a:xfrm rot="0">
            <a:off x="8874387" y="4806279"/>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1</a:t>
            </a:r>
          </a:p>
        </p:txBody>
      </p:sp>
      <p:sp>
        <p:nvSpPr>
          <p:cNvPr name="TextBox 80" id="80"/>
          <p:cNvSpPr txBox="true"/>
          <p:nvPr/>
        </p:nvSpPr>
        <p:spPr>
          <a:xfrm rot="0">
            <a:off x="6794772" y="4806279"/>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0</a:t>
            </a:r>
          </a:p>
        </p:txBody>
      </p:sp>
      <p:sp>
        <p:nvSpPr>
          <p:cNvPr name="TextBox 81" id="81"/>
          <p:cNvSpPr txBox="true"/>
          <p:nvPr/>
        </p:nvSpPr>
        <p:spPr>
          <a:xfrm rot="0">
            <a:off x="9567594" y="5532549"/>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1</a:t>
            </a:r>
          </a:p>
        </p:txBody>
      </p:sp>
      <p:sp>
        <p:nvSpPr>
          <p:cNvPr name="TextBox 82" id="82"/>
          <p:cNvSpPr txBox="true"/>
          <p:nvPr/>
        </p:nvSpPr>
        <p:spPr>
          <a:xfrm rot="0">
            <a:off x="10260798" y="5532549"/>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1</a:t>
            </a:r>
          </a:p>
        </p:txBody>
      </p:sp>
      <p:sp>
        <p:nvSpPr>
          <p:cNvPr name="TextBox 83" id="83"/>
          <p:cNvSpPr txBox="true"/>
          <p:nvPr/>
        </p:nvSpPr>
        <p:spPr>
          <a:xfrm rot="0">
            <a:off x="10954005" y="5532549"/>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1</a:t>
            </a:r>
          </a:p>
        </p:txBody>
      </p:sp>
      <p:sp>
        <p:nvSpPr>
          <p:cNvPr name="TextBox 84" id="84"/>
          <p:cNvSpPr txBox="true"/>
          <p:nvPr/>
        </p:nvSpPr>
        <p:spPr>
          <a:xfrm rot="0">
            <a:off x="7487976" y="5532549"/>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0</a:t>
            </a:r>
          </a:p>
        </p:txBody>
      </p:sp>
      <p:sp>
        <p:nvSpPr>
          <p:cNvPr name="TextBox 85" id="85"/>
          <p:cNvSpPr txBox="true"/>
          <p:nvPr/>
        </p:nvSpPr>
        <p:spPr>
          <a:xfrm rot="0">
            <a:off x="8181183" y="5532549"/>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1</a:t>
            </a:r>
          </a:p>
        </p:txBody>
      </p:sp>
      <p:sp>
        <p:nvSpPr>
          <p:cNvPr name="TextBox 86" id="86"/>
          <p:cNvSpPr txBox="true"/>
          <p:nvPr/>
        </p:nvSpPr>
        <p:spPr>
          <a:xfrm rot="0">
            <a:off x="8874387" y="5532549"/>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0</a:t>
            </a:r>
          </a:p>
        </p:txBody>
      </p:sp>
      <p:sp>
        <p:nvSpPr>
          <p:cNvPr name="TextBox 87" id="87"/>
          <p:cNvSpPr txBox="true"/>
          <p:nvPr/>
        </p:nvSpPr>
        <p:spPr>
          <a:xfrm rot="0">
            <a:off x="6794772" y="5532549"/>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0</a:t>
            </a:r>
          </a:p>
        </p:txBody>
      </p:sp>
      <p:sp>
        <p:nvSpPr>
          <p:cNvPr name="TextBox 88" id="88"/>
          <p:cNvSpPr txBox="true"/>
          <p:nvPr/>
        </p:nvSpPr>
        <p:spPr>
          <a:xfrm rot="0">
            <a:off x="9567594" y="6254331"/>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0</a:t>
            </a:r>
          </a:p>
        </p:txBody>
      </p:sp>
      <p:sp>
        <p:nvSpPr>
          <p:cNvPr name="TextBox 89" id="89"/>
          <p:cNvSpPr txBox="true"/>
          <p:nvPr/>
        </p:nvSpPr>
        <p:spPr>
          <a:xfrm rot="0">
            <a:off x="10260798" y="6254331"/>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0</a:t>
            </a:r>
          </a:p>
        </p:txBody>
      </p:sp>
      <p:sp>
        <p:nvSpPr>
          <p:cNvPr name="TextBox 90" id="90"/>
          <p:cNvSpPr txBox="true"/>
          <p:nvPr/>
        </p:nvSpPr>
        <p:spPr>
          <a:xfrm rot="0">
            <a:off x="10954005" y="6254331"/>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1</a:t>
            </a:r>
          </a:p>
        </p:txBody>
      </p:sp>
      <p:sp>
        <p:nvSpPr>
          <p:cNvPr name="TextBox 91" id="91"/>
          <p:cNvSpPr txBox="true"/>
          <p:nvPr/>
        </p:nvSpPr>
        <p:spPr>
          <a:xfrm rot="0">
            <a:off x="7487976" y="6254331"/>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0</a:t>
            </a:r>
          </a:p>
        </p:txBody>
      </p:sp>
      <p:sp>
        <p:nvSpPr>
          <p:cNvPr name="TextBox 92" id="92"/>
          <p:cNvSpPr txBox="true"/>
          <p:nvPr/>
        </p:nvSpPr>
        <p:spPr>
          <a:xfrm rot="0">
            <a:off x="8181183" y="6254331"/>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1</a:t>
            </a:r>
          </a:p>
        </p:txBody>
      </p:sp>
      <p:sp>
        <p:nvSpPr>
          <p:cNvPr name="TextBox 93" id="93"/>
          <p:cNvSpPr txBox="true"/>
          <p:nvPr/>
        </p:nvSpPr>
        <p:spPr>
          <a:xfrm rot="0">
            <a:off x="8874387" y="6254331"/>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0</a:t>
            </a:r>
          </a:p>
        </p:txBody>
      </p:sp>
      <p:sp>
        <p:nvSpPr>
          <p:cNvPr name="TextBox 94" id="94"/>
          <p:cNvSpPr txBox="true"/>
          <p:nvPr/>
        </p:nvSpPr>
        <p:spPr>
          <a:xfrm rot="0">
            <a:off x="6794772" y="6254331"/>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1</a:t>
            </a:r>
          </a:p>
        </p:txBody>
      </p:sp>
      <p:sp>
        <p:nvSpPr>
          <p:cNvPr name="TextBox 95" id="95"/>
          <p:cNvSpPr txBox="true"/>
          <p:nvPr/>
        </p:nvSpPr>
        <p:spPr>
          <a:xfrm rot="0">
            <a:off x="9567594" y="6980061"/>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0</a:t>
            </a:r>
          </a:p>
        </p:txBody>
      </p:sp>
      <p:sp>
        <p:nvSpPr>
          <p:cNvPr name="TextBox 96" id="96"/>
          <p:cNvSpPr txBox="true"/>
          <p:nvPr/>
        </p:nvSpPr>
        <p:spPr>
          <a:xfrm rot="0">
            <a:off x="10260798" y="6980061"/>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0</a:t>
            </a:r>
          </a:p>
        </p:txBody>
      </p:sp>
      <p:sp>
        <p:nvSpPr>
          <p:cNvPr name="TextBox 97" id="97"/>
          <p:cNvSpPr txBox="true"/>
          <p:nvPr/>
        </p:nvSpPr>
        <p:spPr>
          <a:xfrm rot="0">
            <a:off x="10954005" y="6980061"/>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1</a:t>
            </a:r>
          </a:p>
        </p:txBody>
      </p:sp>
      <p:sp>
        <p:nvSpPr>
          <p:cNvPr name="TextBox 98" id="98"/>
          <p:cNvSpPr txBox="true"/>
          <p:nvPr/>
        </p:nvSpPr>
        <p:spPr>
          <a:xfrm rot="0">
            <a:off x="7487976" y="6980061"/>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0</a:t>
            </a:r>
          </a:p>
        </p:txBody>
      </p:sp>
      <p:sp>
        <p:nvSpPr>
          <p:cNvPr name="TextBox 99" id="99"/>
          <p:cNvSpPr txBox="true"/>
          <p:nvPr/>
        </p:nvSpPr>
        <p:spPr>
          <a:xfrm rot="0">
            <a:off x="8181183" y="6980061"/>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0</a:t>
            </a:r>
          </a:p>
        </p:txBody>
      </p:sp>
      <p:sp>
        <p:nvSpPr>
          <p:cNvPr name="TextBox 100" id="100"/>
          <p:cNvSpPr txBox="true"/>
          <p:nvPr/>
        </p:nvSpPr>
        <p:spPr>
          <a:xfrm rot="0">
            <a:off x="8874387" y="6980061"/>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1</a:t>
            </a:r>
          </a:p>
        </p:txBody>
      </p:sp>
      <p:sp>
        <p:nvSpPr>
          <p:cNvPr name="TextBox 101" id="101"/>
          <p:cNvSpPr txBox="true"/>
          <p:nvPr/>
        </p:nvSpPr>
        <p:spPr>
          <a:xfrm rot="0">
            <a:off x="6794772" y="6980061"/>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1</a:t>
            </a:r>
          </a:p>
        </p:txBody>
      </p:sp>
      <p:sp>
        <p:nvSpPr>
          <p:cNvPr name="TextBox 102" id="102"/>
          <p:cNvSpPr txBox="true"/>
          <p:nvPr/>
        </p:nvSpPr>
        <p:spPr>
          <a:xfrm rot="0">
            <a:off x="9567594" y="7706333"/>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1</a:t>
            </a:r>
          </a:p>
        </p:txBody>
      </p:sp>
      <p:sp>
        <p:nvSpPr>
          <p:cNvPr name="TextBox 103" id="103"/>
          <p:cNvSpPr txBox="true"/>
          <p:nvPr/>
        </p:nvSpPr>
        <p:spPr>
          <a:xfrm rot="0">
            <a:off x="10260798" y="7706333"/>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1</a:t>
            </a:r>
          </a:p>
        </p:txBody>
      </p:sp>
      <p:sp>
        <p:nvSpPr>
          <p:cNvPr name="TextBox 104" id="104"/>
          <p:cNvSpPr txBox="true"/>
          <p:nvPr/>
        </p:nvSpPr>
        <p:spPr>
          <a:xfrm rot="0">
            <a:off x="10954005" y="7706333"/>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0</a:t>
            </a:r>
          </a:p>
        </p:txBody>
      </p:sp>
      <p:sp>
        <p:nvSpPr>
          <p:cNvPr name="TextBox 105" id="105"/>
          <p:cNvSpPr txBox="true"/>
          <p:nvPr/>
        </p:nvSpPr>
        <p:spPr>
          <a:xfrm rot="0">
            <a:off x="7487976" y="7706333"/>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0</a:t>
            </a:r>
          </a:p>
        </p:txBody>
      </p:sp>
      <p:sp>
        <p:nvSpPr>
          <p:cNvPr name="TextBox 106" id="106"/>
          <p:cNvSpPr txBox="true"/>
          <p:nvPr/>
        </p:nvSpPr>
        <p:spPr>
          <a:xfrm rot="0">
            <a:off x="8181183" y="7706333"/>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1</a:t>
            </a:r>
          </a:p>
        </p:txBody>
      </p:sp>
      <p:sp>
        <p:nvSpPr>
          <p:cNvPr name="TextBox 107" id="107"/>
          <p:cNvSpPr txBox="true"/>
          <p:nvPr/>
        </p:nvSpPr>
        <p:spPr>
          <a:xfrm rot="0">
            <a:off x="8874387" y="7706333"/>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0</a:t>
            </a:r>
          </a:p>
        </p:txBody>
      </p:sp>
      <p:sp>
        <p:nvSpPr>
          <p:cNvPr name="TextBox 108" id="108"/>
          <p:cNvSpPr txBox="true"/>
          <p:nvPr/>
        </p:nvSpPr>
        <p:spPr>
          <a:xfrm rot="0">
            <a:off x="6794772" y="7706333"/>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0</a:t>
            </a:r>
          </a:p>
        </p:txBody>
      </p:sp>
      <p:sp>
        <p:nvSpPr>
          <p:cNvPr name="TextBox 109" id="109"/>
          <p:cNvSpPr txBox="true"/>
          <p:nvPr/>
        </p:nvSpPr>
        <p:spPr>
          <a:xfrm rot="0">
            <a:off x="4977840" y="8409447"/>
            <a:ext cx="751603" cy="550161"/>
          </a:xfrm>
          <a:prstGeom prst="rect">
            <a:avLst/>
          </a:prstGeom>
        </p:spPr>
        <p:txBody>
          <a:bodyPr anchor="t" rtlCol="false" tIns="0" lIns="0" bIns="0" rIns="0">
            <a:spAutoFit/>
          </a:bodyPr>
          <a:lstStyle/>
          <a:p>
            <a:pPr algn="ctr">
              <a:lnSpc>
                <a:spcPts val="2080"/>
              </a:lnSpc>
            </a:pPr>
            <a:r>
              <a:rPr lang="en-US" sz="1486" b="true">
                <a:solidFill>
                  <a:srgbClr val="000000"/>
                </a:solidFill>
                <a:latin typeface="Open Sans Bold"/>
                <a:ea typeface="Open Sans Bold"/>
                <a:cs typeface="Open Sans Bold"/>
                <a:sym typeface="Open Sans Bold"/>
              </a:rPr>
              <a:t>Parity byte</a:t>
            </a:r>
          </a:p>
        </p:txBody>
      </p:sp>
      <p:sp>
        <p:nvSpPr>
          <p:cNvPr name="TextBox 110" id="110"/>
          <p:cNvSpPr txBox="true"/>
          <p:nvPr/>
        </p:nvSpPr>
        <p:spPr>
          <a:xfrm rot="0">
            <a:off x="6096921" y="3354288"/>
            <a:ext cx="169095" cy="437061"/>
          </a:xfrm>
          <a:prstGeom prst="rect">
            <a:avLst/>
          </a:prstGeom>
        </p:spPr>
        <p:txBody>
          <a:bodyPr anchor="t" rtlCol="false" tIns="0" lIns="0" bIns="0" rIns="0">
            <a:spAutoFit/>
          </a:bodyPr>
          <a:lstStyle/>
          <a:p>
            <a:pPr algn="ctr">
              <a:lnSpc>
                <a:spcPts val="3181"/>
              </a:lnSpc>
            </a:pPr>
            <a:r>
              <a:rPr lang="en-US" sz="2272" b="true">
                <a:solidFill>
                  <a:srgbClr val="FF1495"/>
                </a:solidFill>
                <a:latin typeface="Arimo Bold"/>
                <a:ea typeface="Arimo Bold"/>
                <a:cs typeface="Arimo Bold"/>
                <a:sym typeface="Arimo Bold"/>
              </a:rPr>
              <a:t>0</a:t>
            </a:r>
          </a:p>
        </p:txBody>
      </p:sp>
      <p:sp>
        <p:nvSpPr>
          <p:cNvPr name="TextBox 111" id="111"/>
          <p:cNvSpPr txBox="true"/>
          <p:nvPr/>
        </p:nvSpPr>
        <p:spPr>
          <a:xfrm rot="0">
            <a:off x="6101566" y="4076454"/>
            <a:ext cx="169095" cy="437061"/>
          </a:xfrm>
          <a:prstGeom prst="rect">
            <a:avLst/>
          </a:prstGeom>
        </p:spPr>
        <p:txBody>
          <a:bodyPr anchor="t" rtlCol="false" tIns="0" lIns="0" bIns="0" rIns="0">
            <a:spAutoFit/>
          </a:bodyPr>
          <a:lstStyle/>
          <a:p>
            <a:pPr algn="ctr">
              <a:lnSpc>
                <a:spcPts val="3181"/>
              </a:lnSpc>
            </a:pPr>
            <a:r>
              <a:rPr lang="en-US" sz="2272" b="true">
                <a:solidFill>
                  <a:srgbClr val="FF1495"/>
                </a:solidFill>
                <a:latin typeface="Arimo Bold"/>
                <a:ea typeface="Arimo Bold"/>
                <a:cs typeface="Arimo Bold"/>
                <a:sym typeface="Arimo Bold"/>
              </a:rPr>
              <a:t>0</a:t>
            </a:r>
          </a:p>
        </p:txBody>
      </p:sp>
      <p:sp>
        <p:nvSpPr>
          <p:cNvPr name="TextBox 112" id="112"/>
          <p:cNvSpPr txBox="true"/>
          <p:nvPr/>
        </p:nvSpPr>
        <p:spPr>
          <a:xfrm rot="0">
            <a:off x="6096921" y="4796499"/>
            <a:ext cx="169095" cy="437061"/>
          </a:xfrm>
          <a:prstGeom prst="rect">
            <a:avLst/>
          </a:prstGeom>
        </p:spPr>
        <p:txBody>
          <a:bodyPr anchor="t" rtlCol="false" tIns="0" lIns="0" bIns="0" rIns="0">
            <a:spAutoFit/>
          </a:bodyPr>
          <a:lstStyle/>
          <a:p>
            <a:pPr algn="ctr">
              <a:lnSpc>
                <a:spcPts val="3181"/>
              </a:lnSpc>
            </a:pPr>
            <a:r>
              <a:rPr lang="en-US" sz="2272" b="true">
                <a:solidFill>
                  <a:srgbClr val="FF1495"/>
                </a:solidFill>
                <a:latin typeface="Arimo Bold"/>
                <a:ea typeface="Arimo Bold"/>
                <a:cs typeface="Arimo Bold"/>
                <a:sym typeface="Arimo Bold"/>
              </a:rPr>
              <a:t>0</a:t>
            </a:r>
          </a:p>
        </p:txBody>
      </p:sp>
      <p:sp>
        <p:nvSpPr>
          <p:cNvPr name="TextBox 113" id="113"/>
          <p:cNvSpPr txBox="true"/>
          <p:nvPr/>
        </p:nvSpPr>
        <p:spPr>
          <a:xfrm rot="0">
            <a:off x="6101566" y="5522229"/>
            <a:ext cx="169095" cy="437061"/>
          </a:xfrm>
          <a:prstGeom prst="rect">
            <a:avLst/>
          </a:prstGeom>
        </p:spPr>
        <p:txBody>
          <a:bodyPr anchor="t" rtlCol="false" tIns="0" lIns="0" bIns="0" rIns="0">
            <a:spAutoFit/>
          </a:bodyPr>
          <a:lstStyle/>
          <a:p>
            <a:pPr algn="ctr">
              <a:lnSpc>
                <a:spcPts val="3181"/>
              </a:lnSpc>
            </a:pPr>
            <a:r>
              <a:rPr lang="en-US" sz="2272" b="true">
                <a:solidFill>
                  <a:srgbClr val="FF1495"/>
                </a:solidFill>
                <a:latin typeface="Arimo Bold"/>
                <a:ea typeface="Arimo Bold"/>
                <a:cs typeface="Arimo Bold"/>
                <a:sym typeface="Arimo Bold"/>
              </a:rPr>
              <a:t>0</a:t>
            </a:r>
          </a:p>
        </p:txBody>
      </p:sp>
      <p:sp>
        <p:nvSpPr>
          <p:cNvPr name="TextBox 114" id="114"/>
          <p:cNvSpPr txBox="true"/>
          <p:nvPr/>
        </p:nvSpPr>
        <p:spPr>
          <a:xfrm rot="0">
            <a:off x="6101566" y="6248500"/>
            <a:ext cx="169095" cy="437061"/>
          </a:xfrm>
          <a:prstGeom prst="rect">
            <a:avLst/>
          </a:prstGeom>
        </p:spPr>
        <p:txBody>
          <a:bodyPr anchor="t" rtlCol="false" tIns="0" lIns="0" bIns="0" rIns="0">
            <a:spAutoFit/>
          </a:bodyPr>
          <a:lstStyle/>
          <a:p>
            <a:pPr algn="ctr">
              <a:lnSpc>
                <a:spcPts val="3181"/>
              </a:lnSpc>
            </a:pPr>
            <a:r>
              <a:rPr lang="en-US" sz="2272" b="true">
                <a:solidFill>
                  <a:srgbClr val="FF1495"/>
                </a:solidFill>
                <a:latin typeface="Arimo Bold"/>
                <a:ea typeface="Arimo Bold"/>
                <a:cs typeface="Arimo Bold"/>
                <a:sym typeface="Arimo Bold"/>
              </a:rPr>
              <a:t>1</a:t>
            </a:r>
          </a:p>
        </p:txBody>
      </p:sp>
      <p:sp>
        <p:nvSpPr>
          <p:cNvPr name="TextBox 115" id="115"/>
          <p:cNvSpPr txBox="true"/>
          <p:nvPr/>
        </p:nvSpPr>
        <p:spPr>
          <a:xfrm rot="0">
            <a:off x="6096921" y="6970281"/>
            <a:ext cx="169095" cy="437061"/>
          </a:xfrm>
          <a:prstGeom prst="rect">
            <a:avLst/>
          </a:prstGeom>
        </p:spPr>
        <p:txBody>
          <a:bodyPr anchor="t" rtlCol="false" tIns="0" lIns="0" bIns="0" rIns="0">
            <a:spAutoFit/>
          </a:bodyPr>
          <a:lstStyle/>
          <a:p>
            <a:pPr algn="ctr">
              <a:lnSpc>
                <a:spcPts val="3181"/>
              </a:lnSpc>
            </a:pPr>
            <a:r>
              <a:rPr lang="en-US" sz="2272" b="true">
                <a:solidFill>
                  <a:srgbClr val="FF1495"/>
                </a:solidFill>
                <a:latin typeface="Arimo Bold"/>
                <a:ea typeface="Arimo Bold"/>
                <a:cs typeface="Arimo Bold"/>
                <a:sym typeface="Arimo Bold"/>
              </a:rPr>
              <a:t>1</a:t>
            </a:r>
          </a:p>
        </p:txBody>
      </p:sp>
      <p:sp>
        <p:nvSpPr>
          <p:cNvPr name="TextBox 116" id="116"/>
          <p:cNvSpPr txBox="true"/>
          <p:nvPr/>
        </p:nvSpPr>
        <p:spPr>
          <a:xfrm rot="0">
            <a:off x="6101566" y="7705538"/>
            <a:ext cx="169095" cy="437061"/>
          </a:xfrm>
          <a:prstGeom prst="rect">
            <a:avLst/>
          </a:prstGeom>
        </p:spPr>
        <p:txBody>
          <a:bodyPr anchor="t" rtlCol="false" tIns="0" lIns="0" bIns="0" rIns="0">
            <a:spAutoFit/>
          </a:bodyPr>
          <a:lstStyle/>
          <a:p>
            <a:pPr algn="ctr">
              <a:lnSpc>
                <a:spcPts val="3181"/>
              </a:lnSpc>
            </a:pPr>
            <a:r>
              <a:rPr lang="en-US" sz="2272" b="true">
                <a:solidFill>
                  <a:srgbClr val="FF1495"/>
                </a:solidFill>
                <a:latin typeface="Arimo Bold"/>
                <a:ea typeface="Arimo Bold"/>
                <a:cs typeface="Arimo Bold"/>
                <a:sym typeface="Arimo Bold"/>
              </a:rPr>
              <a:t>1</a:t>
            </a:r>
          </a:p>
        </p:txBody>
      </p:sp>
      <p:sp>
        <p:nvSpPr>
          <p:cNvPr name="Freeform 117" id="117"/>
          <p:cNvSpPr/>
          <p:nvPr/>
        </p:nvSpPr>
        <p:spPr>
          <a:xfrm flipH="false" flipV="false" rot="0">
            <a:off x="5834866" y="8346084"/>
            <a:ext cx="693206" cy="693206"/>
          </a:xfrm>
          <a:custGeom>
            <a:avLst/>
            <a:gdLst/>
            <a:ahLst/>
            <a:cxnLst/>
            <a:rect r="r" b="b" t="t" l="l"/>
            <a:pathLst>
              <a:path h="693206" w="693206">
                <a:moveTo>
                  <a:pt x="0" y="0"/>
                </a:moveTo>
                <a:lnTo>
                  <a:pt x="693206" y="0"/>
                </a:lnTo>
                <a:lnTo>
                  <a:pt x="693206" y="693206"/>
                </a:lnTo>
                <a:lnTo>
                  <a:pt x="0" y="693206"/>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18" id="118"/>
          <p:cNvSpPr/>
          <p:nvPr/>
        </p:nvSpPr>
        <p:spPr>
          <a:xfrm flipH="false" flipV="false" rot="0">
            <a:off x="6532716" y="8346084"/>
            <a:ext cx="693206" cy="693206"/>
          </a:xfrm>
          <a:custGeom>
            <a:avLst/>
            <a:gdLst/>
            <a:ahLst/>
            <a:cxnLst/>
            <a:rect r="r" b="b" t="t" l="l"/>
            <a:pathLst>
              <a:path h="693206" w="693206">
                <a:moveTo>
                  <a:pt x="0" y="0"/>
                </a:moveTo>
                <a:lnTo>
                  <a:pt x="693206" y="0"/>
                </a:lnTo>
                <a:lnTo>
                  <a:pt x="693206" y="693206"/>
                </a:lnTo>
                <a:lnTo>
                  <a:pt x="0" y="693206"/>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19" id="119"/>
          <p:cNvSpPr/>
          <p:nvPr/>
        </p:nvSpPr>
        <p:spPr>
          <a:xfrm flipH="false" flipV="false" rot="0">
            <a:off x="7225922" y="8346084"/>
            <a:ext cx="693206" cy="693206"/>
          </a:xfrm>
          <a:custGeom>
            <a:avLst/>
            <a:gdLst/>
            <a:ahLst/>
            <a:cxnLst/>
            <a:rect r="r" b="b" t="t" l="l"/>
            <a:pathLst>
              <a:path h="693206" w="693206">
                <a:moveTo>
                  <a:pt x="0" y="0"/>
                </a:moveTo>
                <a:lnTo>
                  <a:pt x="693205" y="0"/>
                </a:lnTo>
                <a:lnTo>
                  <a:pt x="693205" y="693206"/>
                </a:lnTo>
                <a:lnTo>
                  <a:pt x="0" y="693206"/>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0" id="120"/>
          <p:cNvSpPr/>
          <p:nvPr/>
        </p:nvSpPr>
        <p:spPr>
          <a:xfrm flipH="false" flipV="false" rot="0">
            <a:off x="7923771" y="8346084"/>
            <a:ext cx="693206" cy="693206"/>
          </a:xfrm>
          <a:custGeom>
            <a:avLst/>
            <a:gdLst/>
            <a:ahLst/>
            <a:cxnLst/>
            <a:rect r="r" b="b" t="t" l="l"/>
            <a:pathLst>
              <a:path h="693206" w="693206">
                <a:moveTo>
                  <a:pt x="0" y="0"/>
                </a:moveTo>
                <a:lnTo>
                  <a:pt x="693205" y="0"/>
                </a:lnTo>
                <a:lnTo>
                  <a:pt x="693205" y="693206"/>
                </a:lnTo>
                <a:lnTo>
                  <a:pt x="0" y="693206"/>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1" id="121"/>
          <p:cNvSpPr/>
          <p:nvPr/>
        </p:nvSpPr>
        <p:spPr>
          <a:xfrm flipH="false" flipV="false" rot="0">
            <a:off x="8616978" y="8346084"/>
            <a:ext cx="693206" cy="693206"/>
          </a:xfrm>
          <a:custGeom>
            <a:avLst/>
            <a:gdLst/>
            <a:ahLst/>
            <a:cxnLst/>
            <a:rect r="r" b="b" t="t" l="l"/>
            <a:pathLst>
              <a:path h="693206" w="693206">
                <a:moveTo>
                  <a:pt x="0" y="0"/>
                </a:moveTo>
                <a:lnTo>
                  <a:pt x="693206" y="0"/>
                </a:lnTo>
                <a:lnTo>
                  <a:pt x="693206" y="693206"/>
                </a:lnTo>
                <a:lnTo>
                  <a:pt x="0" y="693206"/>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2" id="122"/>
          <p:cNvSpPr/>
          <p:nvPr/>
        </p:nvSpPr>
        <p:spPr>
          <a:xfrm flipH="false" flipV="false" rot="0">
            <a:off x="9314828" y="8346084"/>
            <a:ext cx="693206" cy="693206"/>
          </a:xfrm>
          <a:custGeom>
            <a:avLst/>
            <a:gdLst/>
            <a:ahLst/>
            <a:cxnLst/>
            <a:rect r="r" b="b" t="t" l="l"/>
            <a:pathLst>
              <a:path h="693206" w="693206">
                <a:moveTo>
                  <a:pt x="0" y="0"/>
                </a:moveTo>
                <a:lnTo>
                  <a:pt x="693205" y="0"/>
                </a:lnTo>
                <a:lnTo>
                  <a:pt x="693205" y="693206"/>
                </a:lnTo>
                <a:lnTo>
                  <a:pt x="0" y="693206"/>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3" id="123"/>
          <p:cNvSpPr/>
          <p:nvPr/>
        </p:nvSpPr>
        <p:spPr>
          <a:xfrm flipH="false" flipV="false" rot="0">
            <a:off x="10008033" y="8346084"/>
            <a:ext cx="693206" cy="693206"/>
          </a:xfrm>
          <a:custGeom>
            <a:avLst/>
            <a:gdLst/>
            <a:ahLst/>
            <a:cxnLst/>
            <a:rect r="r" b="b" t="t" l="l"/>
            <a:pathLst>
              <a:path h="693206" w="693206">
                <a:moveTo>
                  <a:pt x="0" y="0"/>
                </a:moveTo>
                <a:lnTo>
                  <a:pt x="693205" y="0"/>
                </a:lnTo>
                <a:lnTo>
                  <a:pt x="693205" y="693206"/>
                </a:lnTo>
                <a:lnTo>
                  <a:pt x="0" y="693206"/>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4" id="124"/>
          <p:cNvSpPr/>
          <p:nvPr/>
        </p:nvSpPr>
        <p:spPr>
          <a:xfrm flipH="false" flipV="false" rot="0">
            <a:off x="10705882" y="8346084"/>
            <a:ext cx="693206" cy="693206"/>
          </a:xfrm>
          <a:custGeom>
            <a:avLst/>
            <a:gdLst/>
            <a:ahLst/>
            <a:cxnLst/>
            <a:rect r="r" b="b" t="t" l="l"/>
            <a:pathLst>
              <a:path h="693206" w="693206">
                <a:moveTo>
                  <a:pt x="0" y="0"/>
                </a:moveTo>
                <a:lnTo>
                  <a:pt x="693206" y="0"/>
                </a:lnTo>
                <a:lnTo>
                  <a:pt x="693206" y="693206"/>
                </a:lnTo>
                <a:lnTo>
                  <a:pt x="0" y="693206"/>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125" id="125"/>
          <p:cNvSpPr txBox="true"/>
          <p:nvPr/>
        </p:nvSpPr>
        <p:spPr>
          <a:xfrm rot="0">
            <a:off x="6096921" y="8431809"/>
            <a:ext cx="169095" cy="437061"/>
          </a:xfrm>
          <a:prstGeom prst="rect">
            <a:avLst/>
          </a:prstGeom>
        </p:spPr>
        <p:txBody>
          <a:bodyPr anchor="t" rtlCol="false" tIns="0" lIns="0" bIns="0" rIns="0">
            <a:spAutoFit/>
          </a:bodyPr>
          <a:lstStyle/>
          <a:p>
            <a:pPr algn="ctr">
              <a:lnSpc>
                <a:spcPts val="3181"/>
              </a:lnSpc>
            </a:pPr>
            <a:r>
              <a:rPr lang="en-US" sz="2272" b="true">
                <a:solidFill>
                  <a:srgbClr val="642EC7"/>
                </a:solidFill>
                <a:latin typeface="Arimo Bold"/>
                <a:ea typeface="Arimo Bold"/>
                <a:cs typeface="Arimo Bold"/>
                <a:sym typeface="Arimo Bold"/>
              </a:rPr>
              <a:t>1</a:t>
            </a:r>
          </a:p>
        </p:txBody>
      </p:sp>
      <p:sp>
        <p:nvSpPr>
          <p:cNvPr name="TextBox 126" id="126"/>
          <p:cNvSpPr txBox="true"/>
          <p:nvPr/>
        </p:nvSpPr>
        <p:spPr>
          <a:xfrm rot="0">
            <a:off x="6792450" y="8431809"/>
            <a:ext cx="169095" cy="437061"/>
          </a:xfrm>
          <a:prstGeom prst="rect">
            <a:avLst/>
          </a:prstGeom>
        </p:spPr>
        <p:txBody>
          <a:bodyPr anchor="t" rtlCol="false" tIns="0" lIns="0" bIns="0" rIns="0">
            <a:spAutoFit/>
          </a:bodyPr>
          <a:lstStyle/>
          <a:p>
            <a:pPr algn="ctr">
              <a:lnSpc>
                <a:spcPts val="3181"/>
              </a:lnSpc>
            </a:pPr>
            <a:r>
              <a:rPr lang="en-US" sz="2272" b="true">
                <a:solidFill>
                  <a:srgbClr val="642EC7"/>
                </a:solidFill>
                <a:latin typeface="Arimo Bold"/>
                <a:ea typeface="Arimo Bold"/>
                <a:cs typeface="Arimo Bold"/>
                <a:sym typeface="Arimo Bold"/>
              </a:rPr>
              <a:t>1</a:t>
            </a:r>
          </a:p>
        </p:txBody>
      </p:sp>
      <p:sp>
        <p:nvSpPr>
          <p:cNvPr name="TextBox 127" id="127"/>
          <p:cNvSpPr txBox="true"/>
          <p:nvPr/>
        </p:nvSpPr>
        <p:spPr>
          <a:xfrm rot="0">
            <a:off x="7487976" y="8422284"/>
            <a:ext cx="169095" cy="437061"/>
          </a:xfrm>
          <a:prstGeom prst="rect">
            <a:avLst/>
          </a:prstGeom>
        </p:spPr>
        <p:txBody>
          <a:bodyPr anchor="t" rtlCol="false" tIns="0" lIns="0" bIns="0" rIns="0">
            <a:spAutoFit/>
          </a:bodyPr>
          <a:lstStyle/>
          <a:p>
            <a:pPr algn="ctr">
              <a:lnSpc>
                <a:spcPts val="3181"/>
              </a:lnSpc>
            </a:pPr>
            <a:r>
              <a:rPr lang="en-US" sz="2272" b="true">
                <a:solidFill>
                  <a:srgbClr val="642EC7"/>
                </a:solidFill>
                <a:latin typeface="Arimo Bold"/>
                <a:ea typeface="Arimo Bold"/>
                <a:cs typeface="Arimo Bold"/>
                <a:sym typeface="Arimo Bold"/>
              </a:rPr>
              <a:t>1</a:t>
            </a:r>
          </a:p>
        </p:txBody>
      </p:sp>
      <p:sp>
        <p:nvSpPr>
          <p:cNvPr name="TextBox 128" id="128"/>
          <p:cNvSpPr txBox="true"/>
          <p:nvPr/>
        </p:nvSpPr>
        <p:spPr>
          <a:xfrm rot="0">
            <a:off x="8185827" y="8422284"/>
            <a:ext cx="169095" cy="437061"/>
          </a:xfrm>
          <a:prstGeom prst="rect">
            <a:avLst/>
          </a:prstGeom>
        </p:spPr>
        <p:txBody>
          <a:bodyPr anchor="t" rtlCol="false" tIns="0" lIns="0" bIns="0" rIns="0">
            <a:spAutoFit/>
          </a:bodyPr>
          <a:lstStyle/>
          <a:p>
            <a:pPr algn="ctr">
              <a:lnSpc>
                <a:spcPts val="3181"/>
              </a:lnSpc>
            </a:pPr>
            <a:r>
              <a:rPr lang="en-US" sz="2272" b="true">
                <a:solidFill>
                  <a:srgbClr val="642EC7"/>
                </a:solidFill>
                <a:latin typeface="Arimo Bold"/>
                <a:ea typeface="Arimo Bold"/>
                <a:cs typeface="Arimo Bold"/>
                <a:sym typeface="Arimo Bold"/>
              </a:rPr>
              <a:t>0</a:t>
            </a:r>
          </a:p>
        </p:txBody>
      </p:sp>
      <p:sp>
        <p:nvSpPr>
          <p:cNvPr name="TextBox 129" id="129"/>
          <p:cNvSpPr txBox="true"/>
          <p:nvPr/>
        </p:nvSpPr>
        <p:spPr>
          <a:xfrm rot="0">
            <a:off x="8874387" y="8431809"/>
            <a:ext cx="169095" cy="437061"/>
          </a:xfrm>
          <a:prstGeom prst="rect">
            <a:avLst/>
          </a:prstGeom>
        </p:spPr>
        <p:txBody>
          <a:bodyPr anchor="t" rtlCol="false" tIns="0" lIns="0" bIns="0" rIns="0">
            <a:spAutoFit/>
          </a:bodyPr>
          <a:lstStyle/>
          <a:p>
            <a:pPr algn="ctr">
              <a:lnSpc>
                <a:spcPts val="3181"/>
              </a:lnSpc>
            </a:pPr>
            <a:r>
              <a:rPr lang="en-US" sz="2272" b="true">
                <a:solidFill>
                  <a:srgbClr val="642EC7"/>
                </a:solidFill>
                <a:latin typeface="Arimo Bold"/>
                <a:ea typeface="Arimo Bold"/>
                <a:cs typeface="Arimo Bold"/>
                <a:sym typeface="Arimo Bold"/>
              </a:rPr>
              <a:t>0</a:t>
            </a:r>
          </a:p>
        </p:txBody>
      </p:sp>
      <p:sp>
        <p:nvSpPr>
          <p:cNvPr name="TextBox 130" id="130"/>
          <p:cNvSpPr txBox="true"/>
          <p:nvPr/>
        </p:nvSpPr>
        <p:spPr>
          <a:xfrm rot="0">
            <a:off x="9576882" y="8422284"/>
            <a:ext cx="169095" cy="437061"/>
          </a:xfrm>
          <a:prstGeom prst="rect">
            <a:avLst/>
          </a:prstGeom>
        </p:spPr>
        <p:txBody>
          <a:bodyPr anchor="t" rtlCol="false" tIns="0" lIns="0" bIns="0" rIns="0">
            <a:spAutoFit/>
          </a:bodyPr>
          <a:lstStyle/>
          <a:p>
            <a:pPr algn="ctr">
              <a:lnSpc>
                <a:spcPts val="3181"/>
              </a:lnSpc>
            </a:pPr>
            <a:r>
              <a:rPr lang="en-US" sz="2272" b="true">
                <a:solidFill>
                  <a:srgbClr val="642EC7"/>
                </a:solidFill>
                <a:latin typeface="Arimo Bold"/>
                <a:ea typeface="Arimo Bold"/>
                <a:cs typeface="Arimo Bold"/>
                <a:sym typeface="Arimo Bold"/>
              </a:rPr>
              <a:t>1</a:t>
            </a:r>
          </a:p>
        </p:txBody>
      </p:sp>
      <p:sp>
        <p:nvSpPr>
          <p:cNvPr name="TextBox 131" id="131"/>
          <p:cNvSpPr txBox="true"/>
          <p:nvPr/>
        </p:nvSpPr>
        <p:spPr>
          <a:xfrm rot="0">
            <a:off x="10260798" y="8438466"/>
            <a:ext cx="169095" cy="437061"/>
          </a:xfrm>
          <a:prstGeom prst="rect">
            <a:avLst/>
          </a:prstGeom>
        </p:spPr>
        <p:txBody>
          <a:bodyPr anchor="t" rtlCol="false" tIns="0" lIns="0" bIns="0" rIns="0">
            <a:spAutoFit/>
          </a:bodyPr>
          <a:lstStyle/>
          <a:p>
            <a:pPr algn="ctr">
              <a:lnSpc>
                <a:spcPts val="3181"/>
              </a:lnSpc>
            </a:pPr>
            <a:r>
              <a:rPr lang="en-US" sz="2272" b="true">
                <a:solidFill>
                  <a:srgbClr val="642EC7"/>
                </a:solidFill>
                <a:latin typeface="Arimo Bold"/>
                <a:ea typeface="Arimo Bold"/>
                <a:cs typeface="Arimo Bold"/>
                <a:sym typeface="Arimo Bold"/>
              </a:rPr>
              <a:t>0</a:t>
            </a:r>
          </a:p>
        </p:txBody>
      </p:sp>
      <p:sp>
        <p:nvSpPr>
          <p:cNvPr name="TextBox 132" id="132"/>
          <p:cNvSpPr txBox="true"/>
          <p:nvPr/>
        </p:nvSpPr>
        <p:spPr>
          <a:xfrm rot="0">
            <a:off x="10967938" y="8426286"/>
            <a:ext cx="169095" cy="437061"/>
          </a:xfrm>
          <a:prstGeom prst="rect">
            <a:avLst/>
          </a:prstGeom>
        </p:spPr>
        <p:txBody>
          <a:bodyPr anchor="t" rtlCol="false" tIns="0" lIns="0" bIns="0" rIns="0">
            <a:spAutoFit/>
          </a:bodyPr>
          <a:lstStyle/>
          <a:p>
            <a:pPr algn="ctr">
              <a:lnSpc>
                <a:spcPts val="3181"/>
              </a:lnSpc>
            </a:pPr>
            <a:r>
              <a:rPr lang="en-US" sz="2272" b="true">
                <a:solidFill>
                  <a:srgbClr val="642EC7"/>
                </a:solidFill>
                <a:latin typeface="Arimo Bold"/>
                <a:ea typeface="Arimo Bold"/>
                <a:cs typeface="Arimo Bold"/>
                <a:sym typeface="Arimo Bold"/>
              </a:rPr>
              <a:t>0</a:t>
            </a:r>
          </a:p>
        </p:txBody>
      </p:sp>
      <p:sp>
        <p:nvSpPr>
          <p:cNvPr name="TextBox 133" id="133"/>
          <p:cNvSpPr txBox="true"/>
          <p:nvPr/>
        </p:nvSpPr>
        <p:spPr>
          <a:xfrm rot="0">
            <a:off x="420526" y="1428150"/>
            <a:ext cx="12004256" cy="783522"/>
          </a:xfrm>
          <a:prstGeom prst="rect">
            <a:avLst/>
          </a:prstGeom>
        </p:spPr>
        <p:txBody>
          <a:bodyPr anchor="t" rtlCol="false" tIns="0" lIns="0" bIns="0" rIns="0">
            <a:spAutoFit/>
          </a:bodyPr>
          <a:lstStyle/>
          <a:p>
            <a:pPr algn="l">
              <a:lnSpc>
                <a:spcPts val="5599"/>
              </a:lnSpc>
            </a:pPr>
            <a:r>
              <a:rPr lang="en-US" sz="3999" b="true">
                <a:solidFill>
                  <a:srgbClr val="642EC7"/>
                </a:solidFill>
                <a:latin typeface="Poppins Bold"/>
                <a:ea typeface="Poppins Bold"/>
                <a:cs typeface="Poppins Bold"/>
                <a:sym typeface="Poppins Bold"/>
              </a:rPr>
              <a:t>Steps</a:t>
            </a:r>
          </a:p>
        </p:txBody>
      </p:sp>
      <p:sp>
        <p:nvSpPr>
          <p:cNvPr name="TextBox 134" id="134"/>
          <p:cNvSpPr txBox="true"/>
          <p:nvPr/>
        </p:nvSpPr>
        <p:spPr>
          <a:xfrm rot="0">
            <a:off x="304305" y="254118"/>
            <a:ext cx="5855080" cy="721259"/>
          </a:xfrm>
          <a:prstGeom prst="rect">
            <a:avLst/>
          </a:prstGeom>
        </p:spPr>
        <p:txBody>
          <a:bodyPr anchor="t" rtlCol="false" tIns="0" lIns="0" bIns="0" rIns="0">
            <a:spAutoFit/>
          </a:bodyPr>
          <a:lstStyle/>
          <a:p>
            <a:pPr algn="l">
              <a:lnSpc>
                <a:spcPts val="5515"/>
              </a:lnSpc>
            </a:pPr>
            <a:r>
              <a:rPr lang="en-US" b="true" sz="4924" spc="-147">
                <a:solidFill>
                  <a:srgbClr val="000000"/>
                </a:solidFill>
                <a:latin typeface="Poppins Bold"/>
                <a:ea typeface="Poppins Bold"/>
                <a:cs typeface="Poppins Bold"/>
                <a:sym typeface="Poppins Bold"/>
              </a:rPr>
              <a:t>Parity Block Check</a:t>
            </a:r>
          </a:p>
        </p:txBody>
      </p:sp>
      <p:grpSp>
        <p:nvGrpSpPr>
          <p:cNvPr name="Group 135" id="135"/>
          <p:cNvGrpSpPr/>
          <p:nvPr/>
        </p:nvGrpSpPr>
        <p:grpSpPr>
          <a:xfrm rot="0">
            <a:off x="2537237" y="167332"/>
            <a:ext cx="13213526" cy="9925515"/>
            <a:chOff x="0" y="0"/>
            <a:chExt cx="17618034" cy="13234020"/>
          </a:xfrm>
        </p:grpSpPr>
        <p:sp>
          <p:nvSpPr>
            <p:cNvPr name="Freeform 136" id="136"/>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10">
                <a:alphaModFix amt="9999"/>
              </a:blip>
              <a:stretch>
                <a:fillRect l="0" t="0" r="0" b="0"/>
              </a:stretch>
            </a:blipFill>
          </p:spPr>
        </p:sp>
        <p:sp>
          <p:nvSpPr>
            <p:cNvPr name="Freeform 137" id="137"/>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11">
                <a:alphaModFix amt="70000"/>
              </a:blip>
              <a:stretch>
                <a:fillRect l="0" t="0" r="0" b="0"/>
              </a:stretch>
            </a:blipFill>
          </p:spPr>
        </p:sp>
        <p:sp>
          <p:nvSpPr>
            <p:cNvPr name="TextBox 138" id="138"/>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12" tooltip="http://www.exampaperspractice.co.uk"/>
                </a:rPr>
                <a:t>www.exampaperspractice.co.uk</a:t>
              </a:r>
            </a:p>
          </p:txBody>
        </p:sp>
      </p:grpSp>
    </p:spTree>
  </p:cSld>
  <p:clrMapOvr>
    <a:masterClrMapping/>
  </p:clrMapOvr>
</p:sld>
</file>

<file path=ppt/slides/slide64.xml><?xml version="1.0" encoding="utf-8"?>
<p:sld xmlns:p="http://schemas.openxmlformats.org/presentationml/2006/main" xmlns:a="http://schemas.openxmlformats.org/drawingml/2006/main" xmlns:r="http://schemas.openxmlformats.org/officeDocument/2006/relationships">
  <p:cSld>
    <p:bg>
      <p:bgPr>
        <a:solidFill>
          <a:srgbClr val="A9E3D7"/>
        </a:solidFill>
      </p:bgPr>
    </p:bg>
    <p:spTree>
      <p:nvGrpSpPr>
        <p:cNvPr id="1" name=""/>
        <p:cNvGrpSpPr/>
        <p:nvPr/>
      </p:nvGrpSpPr>
      <p:grpSpPr>
        <a:xfrm>
          <a:off x="0" y="0"/>
          <a:ext cx="0" cy="0"/>
          <a:chOff x="0" y="0"/>
          <a:chExt cx="0" cy="0"/>
        </a:xfrm>
      </p:grpSpPr>
      <p:sp>
        <p:nvSpPr>
          <p:cNvPr name="Freeform 2" id="2"/>
          <p:cNvSpPr/>
          <p:nvPr/>
        </p:nvSpPr>
        <p:spPr>
          <a:xfrm flipH="false" flipV="false" rot="0">
            <a:off x="420526" y="2451225"/>
            <a:ext cx="608174" cy="608173"/>
          </a:xfrm>
          <a:custGeom>
            <a:avLst/>
            <a:gdLst/>
            <a:ahLst/>
            <a:cxnLst/>
            <a:rect r="r" b="b" t="t" l="l"/>
            <a:pathLst>
              <a:path h="608173" w="608174">
                <a:moveTo>
                  <a:pt x="0" y="0"/>
                </a:moveTo>
                <a:lnTo>
                  <a:pt x="608174" y="0"/>
                </a:lnTo>
                <a:lnTo>
                  <a:pt x="608174" y="608173"/>
                </a:lnTo>
                <a:lnTo>
                  <a:pt x="0" y="60817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1073932" y="2336925"/>
            <a:ext cx="16185367" cy="1099071"/>
          </a:xfrm>
          <a:prstGeom prst="rect">
            <a:avLst/>
          </a:prstGeom>
        </p:spPr>
        <p:txBody>
          <a:bodyPr anchor="t" rtlCol="false" tIns="0" lIns="0" bIns="0" rIns="0">
            <a:spAutoFit/>
          </a:bodyPr>
          <a:lstStyle/>
          <a:p>
            <a:pPr algn="l">
              <a:lnSpc>
                <a:spcPts val="4200"/>
              </a:lnSpc>
            </a:pPr>
            <a:r>
              <a:rPr lang="en-US" sz="3000">
                <a:solidFill>
                  <a:srgbClr val="000000"/>
                </a:solidFill>
                <a:latin typeface="Open Sans"/>
                <a:ea typeface="Open Sans"/>
                <a:cs typeface="Open Sans"/>
                <a:sym typeface="Open Sans"/>
              </a:rPr>
              <a:t>Let’s say an error has occurred. Unlike normal parity check, it can detect where exactly the error has occurred.</a:t>
            </a:r>
          </a:p>
        </p:txBody>
      </p:sp>
      <p:sp>
        <p:nvSpPr>
          <p:cNvPr name="Freeform 4" id="4"/>
          <p:cNvSpPr/>
          <p:nvPr/>
        </p:nvSpPr>
        <p:spPr>
          <a:xfrm flipH="false" flipV="false" rot="0">
            <a:off x="9102970" y="3579536"/>
            <a:ext cx="524646" cy="524646"/>
          </a:xfrm>
          <a:custGeom>
            <a:avLst/>
            <a:gdLst/>
            <a:ahLst/>
            <a:cxnLst/>
            <a:rect r="r" b="b" t="t" l="l"/>
            <a:pathLst>
              <a:path h="524646" w="524646">
                <a:moveTo>
                  <a:pt x="0" y="0"/>
                </a:moveTo>
                <a:lnTo>
                  <a:pt x="524646" y="0"/>
                </a:lnTo>
                <a:lnTo>
                  <a:pt x="524646" y="524646"/>
                </a:lnTo>
                <a:lnTo>
                  <a:pt x="0" y="52464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9627616" y="3579536"/>
            <a:ext cx="524646" cy="524646"/>
          </a:xfrm>
          <a:custGeom>
            <a:avLst/>
            <a:gdLst/>
            <a:ahLst/>
            <a:cxnLst/>
            <a:rect r="r" b="b" t="t" l="l"/>
            <a:pathLst>
              <a:path h="524646" w="524646">
                <a:moveTo>
                  <a:pt x="0" y="0"/>
                </a:moveTo>
                <a:lnTo>
                  <a:pt x="524647" y="0"/>
                </a:lnTo>
                <a:lnTo>
                  <a:pt x="524647" y="524646"/>
                </a:lnTo>
                <a:lnTo>
                  <a:pt x="0" y="52464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0">
            <a:off x="10152262" y="3579536"/>
            <a:ext cx="524646" cy="524646"/>
          </a:xfrm>
          <a:custGeom>
            <a:avLst/>
            <a:gdLst/>
            <a:ahLst/>
            <a:cxnLst/>
            <a:rect r="r" b="b" t="t" l="l"/>
            <a:pathLst>
              <a:path h="524646" w="524646">
                <a:moveTo>
                  <a:pt x="0" y="0"/>
                </a:moveTo>
                <a:lnTo>
                  <a:pt x="524646" y="0"/>
                </a:lnTo>
                <a:lnTo>
                  <a:pt x="524646" y="524646"/>
                </a:lnTo>
                <a:lnTo>
                  <a:pt x="0" y="52464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0">
            <a:off x="7529033" y="3579536"/>
            <a:ext cx="524646" cy="524646"/>
          </a:xfrm>
          <a:custGeom>
            <a:avLst/>
            <a:gdLst/>
            <a:ahLst/>
            <a:cxnLst/>
            <a:rect r="r" b="b" t="t" l="l"/>
            <a:pathLst>
              <a:path h="524646" w="524646">
                <a:moveTo>
                  <a:pt x="0" y="0"/>
                </a:moveTo>
                <a:lnTo>
                  <a:pt x="524645" y="0"/>
                </a:lnTo>
                <a:lnTo>
                  <a:pt x="524645" y="524646"/>
                </a:lnTo>
                <a:lnTo>
                  <a:pt x="0" y="52464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8" id="8"/>
          <p:cNvSpPr/>
          <p:nvPr/>
        </p:nvSpPr>
        <p:spPr>
          <a:xfrm flipH="false" flipV="false" rot="0">
            <a:off x="8053678" y="3579536"/>
            <a:ext cx="524646" cy="524646"/>
          </a:xfrm>
          <a:custGeom>
            <a:avLst/>
            <a:gdLst/>
            <a:ahLst/>
            <a:cxnLst/>
            <a:rect r="r" b="b" t="t" l="l"/>
            <a:pathLst>
              <a:path h="524646" w="524646">
                <a:moveTo>
                  <a:pt x="0" y="0"/>
                </a:moveTo>
                <a:lnTo>
                  <a:pt x="524646" y="0"/>
                </a:lnTo>
                <a:lnTo>
                  <a:pt x="524646" y="524646"/>
                </a:lnTo>
                <a:lnTo>
                  <a:pt x="0" y="52464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9" id="9"/>
          <p:cNvSpPr/>
          <p:nvPr/>
        </p:nvSpPr>
        <p:spPr>
          <a:xfrm flipH="false" flipV="false" rot="0">
            <a:off x="8578324" y="3579536"/>
            <a:ext cx="524646" cy="524646"/>
          </a:xfrm>
          <a:custGeom>
            <a:avLst/>
            <a:gdLst/>
            <a:ahLst/>
            <a:cxnLst/>
            <a:rect r="r" b="b" t="t" l="l"/>
            <a:pathLst>
              <a:path h="524646" w="524646">
                <a:moveTo>
                  <a:pt x="0" y="0"/>
                </a:moveTo>
                <a:lnTo>
                  <a:pt x="524647" y="0"/>
                </a:lnTo>
                <a:lnTo>
                  <a:pt x="524647" y="524646"/>
                </a:lnTo>
                <a:lnTo>
                  <a:pt x="0" y="52464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p:cNvSpPr/>
          <p:nvPr/>
        </p:nvSpPr>
        <p:spPr>
          <a:xfrm flipH="false" flipV="false" rot="0">
            <a:off x="7004386" y="3579536"/>
            <a:ext cx="524646" cy="524646"/>
          </a:xfrm>
          <a:custGeom>
            <a:avLst/>
            <a:gdLst/>
            <a:ahLst/>
            <a:cxnLst/>
            <a:rect r="r" b="b" t="t" l="l"/>
            <a:pathLst>
              <a:path h="524646" w="524646">
                <a:moveTo>
                  <a:pt x="0" y="0"/>
                </a:moveTo>
                <a:lnTo>
                  <a:pt x="524647" y="0"/>
                </a:lnTo>
                <a:lnTo>
                  <a:pt x="524647" y="524646"/>
                </a:lnTo>
                <a:lnTo>
                  <a:pt x="0" y="52464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1" id="11"/>
          <p:cNvSpPr/>
          <p:nvPr/>
        </p:nvSpPr>
        <p:spPr>
          <a:xfrm flipH="false" flipV="false" rot="0">
            <a:off x="6479741" y="3579536"/>
            <a:ext cx="524646" cy="524646"/>
          </a:xfrm>
          <a:custGeom>
            <a:avLst/>
            <a:gdLst/>
            <a:ahLst/>
            <a:cxnLst/>
            <a:rect r="r" b="b" t="t" l="l"/>
            <a:pathLst>
              <a:path h="524646" w="524646">
                <a:moveTo>
                  <a:pt x="0" y="0"/>
                </a:moveTo>
                <a:lnTo>
                  <a:pt x="524646" y="0"/>
                </a:lnTo>
                <a:lnTo>
                  <a:pt x="524646" y="524646"/>
                </a:lnTo>
                <a:lnTo>
                  <a:pt x="0" y="524646"/>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p:cNvSpPr/>
          <p:nvPr/>
        </p:nvSpPr>
        <p:spPr>
          <a:xfrm flipH="false" flipV="false" rot="0">
            <a:off x="9102970" y="4129208"/>
            <a:ext cx="524646" cy="524646"/>
          </a:xfrm>
          <a:custGeom>
            <a:avLst/>
            <a:gdLst/>
            <a:ahLst/>
            <a:cxnLst/>
            <a:rect r="r" b="b" t="t" l="l"/>
            <a:pathLst>
              <a:path h="524646" w="524646">
                <a:moveTo>
                  <a:pt x="0" y="0"/>
                </a:moveTo>
                <a:lnTo>
                  <a:pt x="524646" y="0"/>
                </a:lnTo>
                <a:lnTo>
                  <a:pt x="524646" y="524646"/>
                </a:lnTo>
                <a:lnTo>
                  <a:pt x="0" y="52464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p:cNvSpPr/>
          <p:nvPr/>
        </p:nvSpPr>
        <p:spPr>
          <a:xfrm flipH="false" flipV="false" rot="0">
            <a:off x="9627616" y="4129208"/>
            <a:ext cx="524646" cy="524646"/>
          </a:xfrm>
          <a:custGeom>
            <a:avLst/>
            <a:gdLst/>
            <a:ahLst/>
            <a:cxnLst/>
            <a:rect r="r" b="b" t="t" l="l"/>
            <a:pathLst>
              <a:path h="524646" w="524646">
                <a:moveTo>
                  <a:pt x="0" y="0"/>
                </a:moveTo>
                <a:lnTo>
                  <a:pt x="524647" y="0"/>
                </a:lnTo>
                <a:lnTo>
                  <a:pt x="524647" y="524646"/>
                </a:lnTo>
                <a:lnTo>
                  <a:pt x="0" y="52464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4" id="14"/>
          <p:cNvSpPr/>
          <p:nvPr/>
        </p:nvSpPr>
        <p:spPr>
          <a:xfrm flipH="false" flipV="false" rot="0">
            <a:off x="10152262" y="4129208"/>
            <a:ext cx="524646" cy="524646"/>
          </a:xfrm>
          <a:custGeom>
            <a:avLst/>
            <a:gdLst/>
            <a:ahLst/>
            <a:cxnLst/>
            <a:rect r="r" b="b" t="t" l="l"/>
            <a:pathLst>
              <a:path h="524646" w="524646">
                <a:moveTo>
                  <a:pt x="0" y="0"/>
                </a:moveTo>
                <a:lnTo>
                  <a:pt x="524646" y="0"/>
                </a:lnTo>
                <a:lnTo>
                  <a:pt x="524646" y="524646"/>
                </a:lnTo>
                <a:lnTo>
                  <a:pt x="0" y="52464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5" id="15"/>
          <p:cNvSpPr/>
          <p:nvPr/>
        </p:nvSpPr>
        <p:spPr>
          <a:xfrm flipH="false" flipV="false" rot="0">
            <a:off x="7529033" y="4129208"/>
            <a:ext cx="524646" cy="524646"/>
          </a:xfrm>
          <a:custGeom>
            <a:avLst/>
            <a:gdLst/>
            <a:ahLst/>
            <a:cxnLst/>
            <a:rect r="r" b="b" t="t" l="l"/>
            <a:pathLst>
              <a:path h="524646" w="524646">
                <a:moveTo>
                  <a:pt x="0" y="0"/>
                </a:moveTo>
                <a:lnTo>
                  <a:pt x="524645" y="0"/>
                </a:lnTo>
                <a:lnTo>
                  <a:pt x="524645" y="524646"/>
                </a:lnTo>
                <a:lnTo>
                  <a:pt x="0" y="52464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6" id="16"/>
          <p:cNvSpPr/>
          <p:nvPr/>
        </p:nvSpPr>
        <p:spPr>
          <a:xfrm flipH="false" flipV="false" rot="0">
            <a:off x="8053678" y="4129208"/>
            <a:ext cx="524646" cy="524646"/>
          </a:xfrm>
          <a:custGeom>
            <a:avLst/>
            <a:gdLst/>
            <a:ahLst/>
            <a:cxnLst/>
            <a:rect r="r" b="b" t="t" l="l"/>
            <a:pathLst>
              <a:path h="524646" w="524646">
                <a:moveTo>
                  <a:pt x="0" y="0"/>
                </a:moveTo>
                <a:lnTo>
                  <a:pt x="524646" y="0"/>
                </a:lnTo>
                <a:lnTo>
                  <a:pt x="524646" y="524646"/>
                </a:lnTo>
                <a:lnTo>
                  <a:pt x="0" y="52464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7" id="17"/>
          <p:cNvSpPr/>
          <p:nvPr/>
        </p:nvSpPr>
        <p:spPr>
          <a:xfrm flipH="false" flipV="false" rot="0">
            <a:off x="8578324" y="4129208"/>
            <a:ext cx="524646" cy="524646"/>
          </a:xfrm>
          <a:custGeom>
            <a:avLst/>
            <a:gdLst/>
            <a:ahLst/>
            <a:cxnLst/>
            <a:rect r="r" b="b" t="t" l="l"/>
            <a:pathLst>
              <a:path h="524646" w="524646">
                <a:moveTo>
                  <a:pt x="0" y="0"/>
                </a:moveTo>
                <a:lnTo>
                  <a:pt x="524647" y="0"/>
                </a:lnTo>
                <a:lnTo>
                  <a:pt x="524647" y="524646"/>
                </a:lnTo>
                <a:lnTo>
                  <a:pt x="0" y="52464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8" id="18"/>
          <p:cNvSpPr/>
          <p:nvPr/>
        </p:nvSpPr>
        <p:spPr>
          <a:xfrm flipH="false" flipV="false" rot="0">
            <a:off x="7004386" y="4129208"/>
            <a:ext cx="524646" cy="524646"/>
          </a:xfrm>
          <a:custGeom>
            <a:avLst/>
            <a:gdLst/>
            <a:ahLst/>
            <a:cxnLst/>
            <a:rect r="r" b="b" t="t" l="l"/>
            <a:pathLst>
              <a:path h="524646" w="524646">
                <a:moveTo>
                  <a:pt x="0" y="0"/>
                </a:moveTo>
                <a:lnTo>
                  <a:pt x="524647" y="0"/>
                </a:lnTo>
                <a:lnTo>
                  <a:pt x="524647" y="524646"/>
                </a:lnTo>
                <a:lnTo>
                  <a:pt x="0" y="52464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9" id="19"/>
          <p:cNvSpPr/>
          <p:nvPr/>
        </p:nvSpPr>
        <p:spPr>
          <a:xfrm flipH="false" flipV="false" rot="0">
            <a:off x="6479741" y="4129208"/>
            <a:ext cx="524646" cy="524646"/>
          </a:xfrm>
          <a:custGeom>
            <a:avLst/>
            <a:gdLst/>
            <a:ahLst/>
            <a:cxnLst/>
            <a:rect r="r" b="b" t="t" l="l"/>
            <a:pathLst>
              <a:path h="524646" w="524646">
                <a:moveTo>
                  <a:pt x="0" y="0"/>
                </a:moveTo>
                <a:lnTo>
                  <a:pt x="524646" y="0"/>
                </a:lnTo>
                <a:lnTo>
                  <a:pt x="524646" y="524646"/>
                </a:lnTo>
                <a:lnTo>
                  <a:pt x="0" y="524646"/>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20" id="20"/>
          <p:cNvSpPr/>
          <p:nvPr/>
        </p:nvSpPr>
        <p:spPr>
          <a:xfrm flipH="false" flipV="false" rot="0">
            <a:off x="9102970" y="4678468"/>
            <a:ext cx="524646" cy="524646"/>
          </a:xfrm>
          <a:custGeom>
            <a:avLst/>
            <a:gdLst/>
            <a:ahLst/>
            <a:cxnLst/>
            <a:rect r="r" b="b" t="t" l="l"/>
            <a:pathLst>
              <a:path h="524646" w="524646">
                <a:moveTo>
                  <a:pt x="0" y="0"/>
                </a:moveTo>
                <a:lnTo>
                  <a:pt x="524646" y="0"/>
                </a:lnTo>
                <a:lnTo>
                  <a:pt x="524646" y="524646"/>
                </a:lnTo>
                <a:lnTo>
                  <a:pt x="0" y="52464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21" id="21"/>
          <p:cNvSpPr/>
          <p:nvPr/>
        </p:nvSpPr>
        <p:spPr>
          <a:xfrm flipH="false" flipV="false" rot="0">
            <a:off x="9627616" y="4678468"/>
            <a:ext cx="524646" cy="524646"/>
          </a:xfrm>
          <a:custGeom>
            <a:avLst/>
            <a:gdLst/>
            <a:ahLst/>
            <a:cxnLst/>
            <a:rect r="r" b="b" t="t" l="l"/>
            <a:pathLst>
              <a:path h="524646" w="524646">
                <a:moveTo>
                  <a:pt x="0" y="0"/>
                </a:moveTo>
                <a:lnTo>
                  <a:pt x="524647" y="0"/>
                </a:lnTo>
                <a:lnTo>
                  <a:pt x="524647" y="524646"/>
                </a:lnTo>
                <a:lnTo>
                  <a:pt x="0" y="52464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22" id="22"/>
          <p:cNvSpPr/>
          <p:nvPr/>
        </p:nvSpPr>
        <p:spPr>
          <a:xfrm flipH="false" flipV="false" rot="0">
            <a:off x="10152262" y="4678468"/>
            <a:ext cx="524646" cy="524646"/>
          </a:xfrm>
          <a:custGeom>
            <a:avLst/>
            <a:gdLst/>
            <a:ahLst/>
            <a:cxnLst/>
            <a:rect r="r" b="b" t="t" l="l"/>
            <a:pathLst>
              <a:path h="524646" w="524646">
                <a:moveTo>
                  <a:pt x="0" y="0"/>
                </a:moveTo>
                <a:lnTo>
                  <a:pt x="524646" y="0"/>
                </a:lnTo>
                <a:lnTo>
                  <a:pt x="524646" y="524646"/>
                </a:lnTo>
                <a:lnTo>
                  <a:pt x="0" y="52464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23" id="23"/>
          <p:cNvSpPr/>
          <p:nvPr/>
        </p:nvSpPr>
        <p:spPr>
          <a:xfrm flipH="false" flipV="false" rot="0">
            <a:off x="7529033" y="4678468"/>
            <a:ext cx="524646" cy="524646"/>
          </a:xfrm>
          <a:custGeom>
            <a:avLst/>
            <a:gdLst/>
            <a:ahLst/>
            <a:cxnLst/>
            <a:rect r="r" b="b" t="t" l="l"/>
            <a:pathLst>
              <a:path h="524646" w="524646">
                <a:moveTo>
                  <a:pt x="0" y="0"/>
                </a:moveTo>
                <a:lnTo>
                  <a:pt x="524645" y="0"/>
                </a:lnTo>
                <a:lnTo>
                  <a:pt x="524645" y="524646"/>
                </a:lnTo>
                <a:lnTo>
                  <a:pt x="0" y="52464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24" id="24"/>
          <p:cNvSpPr/>
          <p:nvPr/>
        </p:nvSpPr>
        <p:spPr>
          <a:xfrm flipH="false" flipV="false" rot="0">
            <a:off x="8053678" y="4678468"/>
            <a:ext cx="524646" cy="524646"/>
          </a:xfrm>
          <a:custGeom>
            <a:avLst/>
            <a:gdLst/>
            <a:ahLst/>
            <a:cxnLst/>
            <a:rect r="r" b="b" t="t" l="l"/>
            <a:pathLst>
              <a:path h="524646" w="524646">
                <a:moveTo>
                  <a:pt x="0" y="0"/>
                </a:moveTo>
                <a:lnTo>
                  <a:pt x="524646" y="0"/>
                </a:lnTo>
                <a:lnTo>
                  <a:pt x="524646" y="524646"/>
                </a:lnTo>
                <a:lnTo>
                  <a:pt x="0" y="52464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25" id="25"/>
          <p:cNvSpPr/>
          <p:nvPr/>
        </p:nvSpPr>
        <p:spPr>
          <a:xfrm flipH="false" flipV="false" rot="0">
            <a:off x="8578324" y="4678468"/>
            <a:ext cx="524646" cy="524646"/>
          </a:xfrm>
          <a:custGeom>
            <a:avLst/>
            <a:gdLst/>
            <a:ahLst/>
            <a:cxnLst/>
            <a:rect r="r" b="b" t="t" l="l"/>
            <a:pathLst>
              <a:path h="524646" w="524646">
                <a:moveTo>
                  <a:pt x="0" y="0"/>
                </a:moveTo>
                <a:lnTo>
                  <a:pt x="524647" y="0"/>
                </a:lnTo>
                <a:lnTo>
                  <a:pt x="524647" y="524646"/>
                </a:lnTo>
                <a:lnTo>
                  <a:pt x="0" y="52464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26" id="26"/>
          <p:cNvSpPr/>
          <p:nvPr/>
        </p:nvSpPr>
        <p:spPr>
          <a:xfrm flipH="false" flipV="false" rot="0">
            <a:off x="7004386" y="4678468"/>
            <a:ext cx="524646" cy="524646"/>
          </a:xfrm>
          <a:custGeom>
            <a:avLst/>
            <a:gdLst/>
            <a:ahLst/>
            <a:cxnLst/>
            <a:rect r="r" b="b" t="t" l="l"/>
            <a:pathLst>
              <a:path h="524646" w="524646">
                <a:moveTo>
                  <a:pt x="0" y="0"/>
                </a:moveTo>
                <a:lnTo>
                  <a:pt x="524647" y="0"/>
                </a:lnTo>
                <a:lnTo>
                  <a:pt x="524647" y="524646"/>
                </a:lnTo>
                <a:lnTo>
                  <a:pt x="0" y="52464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27" id="27"/>
          <p:cNvSpPr/>
          <p:nvPr/>
        </p:nvSpPr>
        <p:spPr>
          <a:xfrm flipH="false" flipV="false" rot="0">
            <a:off x="6479741" y="4678468"/>
            <a:ext cx="524646" cy="524646"/>
          </a:xfrm>
          <a:custGeom>
            <a:avLst/>
            <a:gdLst/>
            <a:ahLst/>
            <a:cxnLst/>
            <a:rect r="r" b="b" t="t" l="l"/>
            <a:pathLst>
              <a:path h="524646" w="524646">
                <a:moveTo>
                  <a:pt x="0" y="0"/>
                </a:moveTo>
                <a:lnTo>
                  <a:pt x="524646" y="0"/>
                </a:lnTo>
                <a:lnTo>
                  <a:pt x="524646" y="524646"/>
                </a:lnTo>
                <a:lnTo>
                  <a:pt x="0" y="524646"/>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28" id="28"/>
          <p:cNvSpPr/>
          <p:nvPr/>
        </p:nvSpPr>
        <p:spPr>
          <a:xfrm flipH="false" flipV="false" rot="0">
            <a:off x="9102970" y="5228140"/>
            <a:ext cx="524646" cy="524646"/>
          </a:xfrm>
          <a:custGeom>
            <a:avLst/>
            <a:gdLst/>
            <a:ahLst/>
            <a:cxnLst/>
            <a:rect r="r" b="b" t="t" l="l"/>
            <a:pathLst>
              <a:path h="524646" w="524646">
                <a:moveTo>
                  <a:pt x="0" y="0"/>
                </a:moveTo>
                <a:lnTo>
                  <a:pt x="524646" y="0"/>
                </a:lnTo>
                <a:lnTo>
                  <a:pt x="524646" y="524646"/>
                </a:lnTo>
                <a:lnTo>
                  <a:pt x="0" y="52464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29" id="29"/>
          <p:cNvSpPr/>
          <p:nvPr/>
        </p:nvSpPr>
        <p:spPr>
          <a:xfrm flipH="false" flipV="false" rot="0">
            <a:off x="9627616" y="5228140"/>
            <a:ext cx="524646" cy="524646"/>
          </a:xfrm>
          <a:custGeom>
            <a:avLst/>
            <a:gdLst/>
            <a:ahLst/>
            <a:cxnLst/>
            <a:rect r="r" b="b" t="t" l="l"/>
            <a:pathLst>
              <a:path h="524646" w="524646">
                <a:moveTo>
                  <a:pt x="0" y="0"/>
                </a:moveTo>
                <a:lnTo>
                  <a:pt x="524647" y="0"/>
                </a:lnTo>
                <a:lnTo>
                  <a:pt x="524647" y="524646"/>
                </a:lnTo>
                <a:lnTo>
                  <a:pt x="0" y="52464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30" id="30"/>
          <p:cNvSpPr/>
          <p:nvPr/>
        </p:nvSpPr>
        <p:spPr>
          <a:xfrm flipH="false" flipV="false" rot="0">
            <a:off x="10152262" y="5228140"/>
            <a:ext cx="524646" cy="524646"/>
          </a:xfrm>
          <a:custGeom>
            <a:avLst/>
            <a:gdLst/>
            <a:ahLst/>
            <a:cxnLst/>
            <a:rect r="r" b="b" t="t" l="l"/>
            <a:pathLst>
              <a:path h="524646" w="524646">
                <a:moveTo>
                  <a:pt x="0" y="0"/>
                </a:moveTo>
                <a:lnTo>
                  <a:pt x="524646" y="0"/>
                </a:lnTo>
                <a:lnTo>
                  <a:pt x="524646" y="524646"/>
                </a:lnTo>
                <a:lnTo>
                  <a:pt x="0" y="52464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31" id="31"/>
          <p:cNvSpPr/>
          <p:nvPr/>
        </p:nvSpPr>
        <p:spPr>
          <a:xfrm flipH="false" flipV="false" rot="0">
            <a:off x="7529033" y="5228140"/>
            <a:ext cx="524646" cy="524646"/>
          </a:xfrm>
          <a:custGeom>
            <a:avLst/>
            <a:gdLst/>
            <a:ahLst/>
            <a:cxnLst/>
            <a:rect r="r" b="b" t="t" l="l"/>
            <a:pathLst>
              <a:path h="524646" w="524646">
                <a:moveTo>
                  <a:pt x="0" y="0"/>
                </a:moveTo>
                <a:lnTo>
                  <a:pt x="524645" y="0"/>
                </a:lnTo>
                <a:lnTo>
                  <a:pt x="524645" y="524646"/>
                </a:lnTo>
                <a:lnTo>
                  <a:pt x="0" y="52464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32" id="32"/>
          <p:cNvSpPr/>
          <p:nvPr/>
        </p:nvSpPr>
        <p:spPr>
          <a:xfrm flipH="false" flipV="false" rot="0">
            <a:off x="8053678" y="5228140"/>
            <a:ext cx="524646" cy="524646"/>
          </a:xfrm>
          <a:custGeom>
            <a:avLst/>
            <a:gdLst/>
            <a:ahLst/>
            <a:cxnLst/>
            <a:rect r="r" b="b" t="t" l="l"/>
            <a:pathLst>
              <a:path h="524646" w="524646">
                <a:moveTo>
                  <a:pt x="0" y="0"/>
                </a:moveTo>
                <a:lnTo>
                  <a:pt x="524646" y="0"/>
                </a:lnTo>
                <a:lnTo>
                  <a:pt x="524646" y="524646"/>
                </a:lnTo>
                <a:lnTo>
                  <a:pt x="0" y="52464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33" id="33"/>
          <p:cNvSpPr/>
          <p:nvPr/>
        </p:nvSpPr>
        <p:spPr>
          <a:xfrm flipH="false" flipV="false" rot="0">
            <a:off x="8578324" y="5228140"/>
            <a:ext cx="524646" cy="524646"/>
          </a:xfrm>
          <a:custGeom>
            <a:avLst/>
            <a:gdLst/>
            <a:ahLst/>
            <a:cxnLst/>
            <a:rect r="r" b="b" t="t" l="l"/>
            <a:pathLst>
              <a:path h="524646" w="524646">
                <a:moveTo>
                  <a:pt x="0" y="0"/>
                </a:moveTo>
                <a:lnTo>
                  <a:pt x="524647" y="0"/>
                </a:lnTo>
                <a:lnTo>
                  <a:pt x="524647" y="524646"/>
                </a:lnTo>
                <a:lnTo>
                  <a:pt x="0" y="52464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34" id="34"/>
          <p:cNvSpPr/>
          <p:nvPr/>
        </p:nvSpPr>
        <p:spPr>
          <a:xfrm flipH="false" flipV="false" rot="0">
            <a:off x="7004386" y="5228140"/>
            <a:ext cx="524646" cy="524646"/>
          </a:xfrm>
          <a:custGeom>
            <a:avLst/>
            <a:gdLst/>
            <a:ahLst/>
            <a:cxnLst/>
            <a:rect r="r" b="b" t="t" l="l"/>
            <a:pathLst>
              <a:path h="524646" w="524646">
                <a:moveTo>
                  <a:pt x="0" y="0"/>
                </a:moveTo>
                <a:lnTo>
                  <a:pt x="524647" y="0"/>
                </a:lnTo>
                <a:lnTo>
                  <a:pt x="524647" y="524646"/>
                </a:lnTo>
                <a:lnTo>
                  <a:pt x="0" y="52464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35" id="35"/>
          <p:cNvSpPr/>
          <p:nvPr/>
        </p:nvSpPr>
        <p:spPr>
          <a:xfrm flipH="false" flipV="false" rot="0">
            <a:off x="6479741" y="5228140"/>
            <a:ext cx="524646" cy="524646"/>
          </a:xfrm>
          <a:custGeom>
            <a:avLst/>
            <a:gdLst/>
            <a:ahLst/>
            <a:cxnLst/>
            <a:rect r="r" b="b" t="t" l="l"/>
            <a:pathLst>
              <a:path h="524646" w="524646">
                <a:moveTo>
                  <a:pt x="0" y="0"/>
                </a:moveTo>
                <a:lnTo>
                  <a:pt x="524646" y="0"/>
                </a:lnTo>
                <a:lnTo>
                  <a:pt x="524646" y="524646"/>
                </a:lnTo>
                <a:lnTo>
                  <a:pt x="0" y="52464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36" id="36"/>
          <p:cNvSpPr/>
          <p:nvPr/>
        </p:nvSpPr>
        <p:spPr>
          <a:xfrm flipH="false" flipV="false" rot="0">
            <a:off x="9102970" y="5774414"/>
            <a:ext cx="524646" cy="524646"/>
          </a:xfrm>
          <a:custGeom>
            <a:avLst/>
            <a:gdLst/>
            <a:ahLst/>
            <a:cxnLst/>
            <a:rect r="r" b="b" t="t" l="l"/>
            <a:pathLst>
              <a:path h="524646" w="524646">
                <a:moveTo>
                  <a:pt x="0" y="0"/>
                </a:moveTo>
                <a:lnTo>
                  <a:pt x="524646" y="0"/>
                </a:lnTo>
                <a:lnTo>
                  <a:pt x="524646" y="524646"/>
                </a:lnTo>
                <a:lnTo>
                  <a:pt x="0" y="52464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7" id="37"/>
          <p:cNvSpPr/>
          <p:nvPr/>
        </p:nvSpPr>
        <p:spPr>
          <a:xfrm flipH="false" flipV="false" rot="0">
            <a:off x="9627616" y="5774414"/>
            <a:ext cx="524646" cy="524646"/>
          </a:xfrm>
          <a:custGeom>
            <a:avLst/>
            <a:gdLst/>
            <a:ahLst/>
            <a:cxnLst/>
            <a:rect r="r" b="b" t="t" l="l"/>
            <a:pathLst>
              <a:path h="524646" w="524646">
                <a:moveTo>
                  <a:pt x="0" y="0"/>
                </a:moveTo>
                <a:lnTo>
                  <a:pt x="524647" y="0"/>
                </a:lnTo>
                <a:lnTo>
                  <a:pt x="524647" y="524646"/>
                </a:lnTo>
                <a:lnTo>
                  <a:pt x="0" y="52464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8" id="38"/>
          <p:cNvSpPr/>
          <p:nvPr/>
        </p:nvSpPr>
        <p:spPr>
          <a:xfrm flipH="false" flipV="false" rot="0">
            <a:off x="10152262" y="5774414"/>
            <a:ext cx="524646" cy="524646"/>
          </a:xfrm>
          <a:custGeom>
            <a:avLst/>
            <a:gdLst/>
            <a:ahLst/>
            <a:cxnLst/>
            <a:rect r="r" b="b" t="t" l="l"/>
            <a:pathLst>
              <a:path h="524646" w="524646">
                <a:moveTo>
                  <a:pt x="0" y="0"/>
                </a:moveTo>
                <a:lnTo>
                  <a:pt x="524646" y="0"/>
                </a:lnTo>
                <a:lnTo>
                  <a:pt x="524646" y="524646"/>
                </a:lnTo>
                <a:lnTo>
                  <a:pt x="0" y="52464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9" id="39"/>
          <p:cNvSpPr/>
          <p:nvPr/>
        </p:nvSpPr>
        <p:spPr>
          <a:xfrm flipH="false" flipV="false" rot="0">
            <a:off x="7529033" y="5774414"/>
            <a:ext cx="524646" cy="524646"/>
          </a:xfrm>
          <a:custGeom>
            <a:avLst/>
            <a:gdLst/>
            <a:ahLst/>
            <a:cxnLst/>
            <a:rect r="r" b="b" t="t" l="l"/>
            <a:pathLst>
              <a:path h="524646" w="524646">
                <a:moveTo>
                  <a:pt x="0" y="0"/>
                </a:moveTo>
                <a:lnTo>
                  <a:pt x="524645" y="0"/>
                </a:lnTo>
                <a:lnTo>
                  <a:pt x="524645" y="524646"/>
                </a:lnTo>
                <a:lnTo>
                  <a:pt x="0" y="52464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0" id="40"/>
          <p:cNvSpPr/>
          <p:nvPr/>
        </p:nvSpPr>
        <p:spPr>
          <a:xfrm flipH="false" flipV="false" rot="0">
            <a:off x="8053678" y="5774414"/>
            <a:ext cx="524646" cy="524646"/>
          </a:xfrm>
          <a:custGeom>
            <a:avLst/>
            <a:gdLst/>
            <a:ahLst/>
            <a:cxnLst/>
            <a:rect r="r" b="b" t="t" l="l"/>
            <a:pathLst>
              <a:path h="524646" w="524646">
                <a:moveTo>
                  <a:pt x="0" y="0"/>
                </a:moveTo>
                <a:lnTo>
                  <a:pt x="524646" y="0"/>
                </a:lnTo>
                <a:lnTo>
                  <a:pt x="524646" y="524646"/>
                </a:lnTo>
                <a:lnTo>
                  <a:pt x="0" y="52464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41" id="41"/>
          <p:cNvSpPr/>
          <p:nvPr/>
        </p:nvSpPr>
        <p:spPr>
          <a:xfrm flipH="false" flipV="false" rot="0">
            <a:off x="8578324" y="5774414"/>
            <a:ext cx="524646" cy="524646"/>
          </a:xfrm>
          <a:custGeom>
            <a:avLst/>
            <a:gdLst/>
            <a:ahLst/>
            <a:cxnLst/>
            <a:rect r="r" b="b" t="t" l="l"/>
            <a:pathLst>
              <a:path h="524646" w="524646">
                <a:moveTo>
                  <a:pt x="0" y="0"/>
                </a:moveTo>
                <a:lnTo>
                  <a:pt x="524647" y="0"/>
                </a:lnTo>
                <a:lnTo>
                  <a:pt x="524647" y="524646"/>
                </a:lnTo>
                <a:lnTo>
                  <a:pt x="0" y="52464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2" id="42"/>
          <p:cNvSpPr/>
          <p:nvPr/>
        </p:nvSpPr>
        <p:spPr>
          <a:xfrm flipH="false" flipV="false" rot="0">
            <a:off x="7004386" y="5774414"/>
            <a:ext cx="524646" cy="524646"/>
          </a:xfrm>
          <a:custGeom>
            <a:avLst/>
            <a:gdLst/>
            <a:ahLst/>
            <a:cxnLst/>
            <a:rect r="r" b="b" t="t" l="l"/>
            <a:pathLst>
              <a:path h="524646" w="524646">
                <a:moveTo>
                  <a:pt x="0" y="0"/>
                </a:moveTo>
                <a:lnTo>
                  <a:pt x="524647" y="0"/>
                </a:lnTo>
                <a:lnTo>
                  <a:pt x="524647" y="524646"/>
                </a:lnTo>
                <a:lnTo>
                  <a:pt x="0" y="52464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3" id="43"/>
          <p:cNvSpPr/>
          <p:nvPr/>
        </p:nvSpPr>
        <p:spPr>
          <a:xfrm flipH="false" flipV="false" rot="0">
            <a:off x="6479741" y="5774414"/>
            <a:ext cx="524646" cy="524646"/>
          </a:xfrm>
          <a:custGeom>
            <a:avLst/>
            <a:gdLst/>
            <a:ahLst/>
            <a:cxnLst/>
            <a:rect r="r" b="b" t="t" l="l"/>
            <a:pathLst>
              <a:path h="524646" w="524646">
                <a:moveTo>
                  <a:pt x="0" y="0"/>
                </a:moveTo>
                <a:lnTo>
                  <a:pt x="524646" y="0"/>
                </a:lnTo>
                <a:lnTo>
                  <a:pt x="524646" y="524646"/>
                </a:lnTo>
                <a:lnTo>
                  <a:pt x="0" y="524646"/>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44" id="44"/>
          <p:cNvSpPr/>
          <p:nvPr/>
        </p:nvSpPr>
        <p:spPr>
          <a:xfrm flipH="false" flipV="false" rot="0">
            <a:off x="9102970" y="6323678"/>
            <a:ext cx="524646" cy="524646"/>
          </a:xfrm>
          <a:custGeom>
            <a:avLst/>
            <a:gdLst/>
            <a:ahLst/>
            <a:cxnLst/>
            <a:rect r="r" b="b" t="t" l="l"/>
            <a:pathLst>
              <a:path h="524646" w="524646">
                <a:moveTo>
                  <a:pt x="0" y="0"/>
                </a:moveTo>
                <a:lnTo>
                  <a:pt x="524646" y="0"/>
                </a:lnTo>
                <a:lnTo>
                  <a:pt x="524646" y="524646"/>
                </a:lnTo>
                <a:lnTo>
                  <a:pt x="0" y="52464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5" id="45"/>
          <p:cNvSpPr/>
          <p:nvPr/>
        </p:nvSpPr>
        <p:spPr>
          <a:xfrm flipH="false" flipV="false" rot="0">
            <a:off x="9627616" y="6323678"/>
            <a:ext cx="524646" cy="524646"/>
          </a:xfrm>
          <a:custGeom>
            <a:avLst/>
            <a:gdLst/>
            <a:ahLst/>
            <a:cxnLst/>
            <a:rect r="r" b="b" t="t" l="l"/>
            <a:pathLst>
              <a:path h="524646" w="524646">
                <a:moveTo>
                  <a:pt x="0" y="0"/>
                </a:moveTo>
                <a:lnTo>
                  <a:pt x="524647" y="0"/>
                </a:lnTo>
                <a:lnTo>
                  <a:pt x="524647" y="524646"/>
                </a:lnTo>
                <a:lnTo>
                  <a:pt x="0" y="52464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6" id="46"/>
          <p:cNvSpPr/>
          <p:nvPr/>
        </p:nvSpPr>
        <p:spPr>
          <a:xfrm flipH="false" flipV="false" rot="0">
            <a:off x="10152262" y="6323678"/>
            <a:ext cx="524646" cy="524646"/>
          </a:xfrm>
          <a:custGeom>
            <a:avLst/>
            <a:gdLst/>
            <a:ahLst/>
            <a:cxnLst/>
            <a:rect r="r" b="b" t="t" l="l"/>
            <a:pathLst>
              <a:path h="524646" w="524646">
                <a:moveTo>
                  <a:pt x="0" y="0"/>
                </a:moveTo>
                <a:lnTo>
                  <a:pt x="524646" y="0"/>
                </a:lnTo>
                <a:lnTo>
                  <a:pt x="524646" y="524646"/>
                </a:lnTo>
                <a:lnTo>
                  <a:pt x="0" y="52464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7" id="47"/>
          <p:cNvSpPr/>
          <p:nvPr/>
        </p:nvSpPr>
        <p:spPr>
          <a:xfrm flipH="false" flipV="false" rot="0">
            <a:off x="7529033" y="6323678"/>
            <a:ext cx="524646" cy="524646"/>
          </a:xfrm>
          <a:custGeom>
            <a:avLst/>
            <a:gdLst/>
            <a:ahLst/>
            <a:cxnLst/>
            <a:rect r="r" b="b" t="t" l="l"/>
            <a:pathLst>
              <a:path h="524646" w="524646">
                <a:moveTo>
                  <a:pt x="0" y="0"/>
                </a:moveTo>
                <a:lnTo>
                  <a:pt x="524645" y="0"/>
                </a:lnTo>
                <a:lnTo>
                  <a:pt x="524645" y="524646"/>
                </a:lnTo>
                <a:lnTo>
                  <a:pt x="0" y="52464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8" id="48"/>
          <p:cNvSpPr/>
          <p:nvPr/>
        </p:nvSpPr>
        <p:spPr>
          <a:xfrm flipH="false" flipV="false" rot="0">
            <a:off x="8053678" y="6323678"/>
            <a:ext cx="524646" cy="524646"/>
          </a:xfrm>
          <a:custGeom>
            <a:avLst/>
            <a:gdLst/>
            <a:ahLst/>
            <a:cxnLst/>
            <a:rect r="r" b="b" t="t" l="l"/>
            <a:pathLst>
              <a:path h="524646" w="524646">
                <a:moveTo>
                  <a:pt x="0" y="0"/>
                </a:moveTo>
                <a:lnTo>
                  <a:pt x="524646" y="0"/>
                </a:lnTo>
                <a:lnTo>
                  <a:pt x="524646" y="524646"/>
                </a:lnTo>
                <a:lnTo>
                  <a:pt x="0" y="52464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49" id="49"/>
          <p:cNvSpPr/>
          <p:nvPr/>
        </p:nvSpPr>
        <p:spPr>
          <a:xfrm flipH="false" flipV="false" rot="0">
            <a:off x="8578324" y="6323678"/>
            <a:ext cx="524646" cy="524646"/>
          </a:xfrm>
          <a:custGeom>
            <a:avLst/>
            <a:gdLst/>
            <a:ahLst/>
            <a:cxnLst/>
            <a:rect r="r" b="b" t="t" l="l"/>
            <a:pathLst>
              <a:path h="524646" w="524646">
                <a:moveTo>
                  <a:pt x="0" y="0"/>
                </a:moveTo>
                <a:lnTo>
                  <a:pt x="524647" y="0"/>
                </a:lnTo>
                <a:lnTo>
                  <a:pt x="524647" y="524646"/>
                </a:lnTo>
                <a:lnTo>
                  <a:pt x="0" y="52464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0" id="50"/>
          <p:cNvSpPr/>
          <p:nvPr/>
        </p:nvSpPr>
        <p:spPr>
          <a:xfrm flipH="false" flipV="false" rot="0">
            <a:off x="7004386" y="6323678"/>
            <a:ext cx="524646" cy="524646"/>
          </a:xfrm>
          <a:custGeom>
            <a:avLst/>
            <a:gdLst/>
            <a:ahLst/>
            <a:cxnLst/>
            <a:rect r="r" b="b" t="t" l="l"/>
            <a:pathLst>
              <a:path h="524646" w="524646">
                <a:moveTo>
                  <a:pt x="0" y="0"/>
                </a:moveTo>
                <a:lnTo>
                  <a:pt x="524647" y="0"/>
                </a:lnTo>
                <a:lnTo>
                  <a:pt x="524647" y="524646"/>
                </a:lnTo>
                <a:lnTo>
                  <a:pt x="0" y="52464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1" id="51"/>
          <p:cNvSpPr/>
          <p:nvPr/>
        </p:nvSpPr>
        <p:spPr>
          <a:xfrm flipH="false" flipV="false" rot="0">
            <a:off x="6479741" y="6323678"/>
            <a:ext cx="524646" cy="524646"/>
          </a:xfrm>
          <a:custGeom>
            <a:avLst/>
            <a:gdLst/>
            <a:ahLst/>
            <a:cxnLst/>
            <a:rect r="r" b="b" t="t" l="l"/>
            <a:pathLst>
              <a:path h="524646" w="524646">
                <a:moveTo>
                  <a:pt x="0" y="0"/>
                </a:moveTo>
                <a:lnTo>
                  <a:pt x="524646" y="0"/>
                </a:lnTo>
                <a:lnTo>
                  <a:pt x="524646" y="524646"/>
                </a:lnTo>
                <a:lnTo>
                  <a:pt x="0" y="524646"/>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52" id="52"/>
          <p:cNvSpPr/>
          <p:nvPr/>
        </p:nvSpPr>
        <p:spPr>
          <a:xfrm flipH="false" flipV="false" rot="0">
            <a:off x="9102970" y="6873348"/>
            <a:ext cx="524646" cy="524646"/>
          </a:xfrm>
          <a:custGeom>
            <a:avLst/>
            <a:gdLst/>
            <a:ahLst/>
            <a:cxnLst/>
            <a:rect r="r" b="b" t="t" l="l"/>
            <a:pathLst>
              <a:path h="524646" w="524646">
                <a:moveTo>
                  <a:pt x="0" y="0"/>
                </a:moveTo>
                <a:lnTo>
                  <a:pt x="524646" y="0"/>
                </a:lnTo>
                <a:lnTo>
                  <a:pt x="524646" y="524646"/>
                </a:lnTo>
                <a:lnTo>
                  <a:pt x="0" y="52464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3" id="53"/>
          <p:cNvSpPr/>
          <p:nvPr/>
        </p:nvSpPr>
        <p:spPr>
          <a:xfrm flipH="false" flipV="false" rot="0">
            <a:off x="9627616" y="6873348"/>
            <a:ext cx="524646" cy="524646"/>
          </a:xfrm>
          <a:custGeom>
            <a:avLst/>
            <a:gdLst/>
            <a:ahLst/>
            <a:cxnLst/>
            <a:rect r="r" b="b" t="t" l="l"/>
            <a:pathLst>
              <a:path h="524646" w="524646">
                <a:moveTo>
                  <a:pt x="0" y="0"/>
                </a:moveTo>
                <a:lnTo>
                  <a:pt x="524647" y="0"/>
                </a:lnTo>
                <a:lnTo>
                  <a:pt x="524647" y="524646"/>
                </a:lnTo>
                <a:lnTo>
                  <a:pt x="0" y="52464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4" id="54"/>
          <p:cNvSpPr/>
          <p:nvPr/>
        </p:nvSpPr>
        <p:spPr>
          <a:xfrm flipH="false" flipV="false" rot="0">
            <a:off x="10152262" y="6873348"/>
            <a:ext cx="524646" cy="524646"/>
          </a:xfrm>
          <a:custGeom>
            <a:avLst/>
            <a:gdLst/>
            <a:ahLst/>
            <a:cxnLst/>
            <a:rect r="r" b="b" t="t" l="l"/>
            <a:pathLst>
              <a:path h="524646" w="524646">
                <a:moveTo>
                  <a:pt x="0" y="0"/>
                </a:moveTo>
                <a:lnTo>
                  <a:pt x="524646" y="0"/>
                </a:lnTo>
                <a:lnTo>
                  <a:pt x="524646" y="524646"/>
                </a:lnTo>
                <a:lnTo>
                  <a:pt x="0" y="52464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5" id="55"/>
          <p:cNvSpPr/>
          <p:nvPr/>
        </p:nvSpPr>
        <p:spPr>
          <a:xfrm flipH="false" flipV="false" rot="0">
            <a:off x="7529033" y="6873348"/>
            <a:ext cx="524646" cy="524646"/>
          </a:xfrm>
          <a:custGeom>
            <a:avLst/>
            <a:gdLst/>
            <a:ahLst/>
            <a:cxnLst/>
            <a:rect r="r" b="b" t="t" l="l"/>
            <a:pathLst>
              <a:path h="524646" w="524646">
                <a:moveTo>
                  <a:pt x="0" y="0"/>
                </a:moveTo>
                <a:lnTo>
                  <a:pt x="524645" y="0"/>
                </a:lnTo>
                <a:lnTo>
                  <a:pt x="524645" y="524646"/>
                </a:lnTo>
                <a:lnTo>
                  <a:pt x="0" y="52464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6" id="56"/>
          <p:cNvSpPr/>
          <p:nvPr/>
        </p:nvSpPr>
        <p:spPr>
          <a:xfrm flipH="false" flipV="false" rot="0">
            <a:off x="8053678" y="6873348"/>
            <a:ext cx="524646" cy="524646"/>
          </a:xfrm>
          <a:custGeom>
            <a:avLst/>
            <a:gdLst/>
            <a:ahLst/>
            <a:cxnLst/>
            <a:rect r="r" b="b" t="t" l="l"/>
            <a:pathLst>
              <a:path h="524646" w="524646">
                <a:moveTo>
                  <a:pt x="0" y="0"/>
                </a:moveTo>
                <a:lnTo>
                  <a:pt x="524646" y="0"/>
                </a:lnTo>
                <a:lnTo>
                  <a:pt x="524646" y="524646"/>
                </a:lnTo>
                <a:lnTo>
                  <a:pt x="0" y="52464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7" id="57"/>
          <p:cNvSpPr/>
          <p:nvPr/>
        </p:nvSpPr>
        <p:spPr>
          <a:xfrm flipH="false" flipV="false" rot="0">
            <a:off x="8578324" y="6873348"/>
            <a:ext cx="524646" cy="524646"/>
          </a:xfrm>
          <a:custGeom>
            <a:avLst/>
            <a:gdLst/>
            <a:ahLst/>
            <a:cxnLst/>
            <a:rect r="r" b="b" t="t" l="l"/>
            <a:pathLst>
              <a:path h="524646" w="524646">
                <a:moveTo>
                  <a:pt x="0" y="0"/>
                </a:moveTo>
                <a:lnTo>
                  <a:pt x="524647" y="0"/>
                </a:lnTo>
                <a:lnTo>
                  <a:pt x="524647" y="524646"/>
                </a:lnTo>
                <a:lnTo>
                  <a:pt x="0" y="52464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8" id="58"/>
          <p:cNvSpPr/>
          <p:nvPr/>
        </p:nvSpPr>
        <p:spPr>
          <a:xfrm flipH="false" flipV="false" rot="0">
            <a:off x="7004386" y="6873348"/>
            <a:ext cx="524646" cy="524646"/>
          </a:xfrm>
          <a:custGeom>
            <a:avLst/>
            <a:gdLst/>
            <a:ahLst/>
            <a:cxnLst/>
            <a:rect r="r" b="b" t="t" l="l"/>
            <a:pathLst>
              <a:path h="524646" w="524646">
                <a:moveTo>
                  <a:pt x="0" y="0"/>
                </a:moveTo>
                <a:lnTo>
                  <a:pt x="524647" y="0"/>
                </a:lnTo>
                <a:lnTo>
                  <a:pt x="524647" y="524646"/>
                </a:lnTo>
                <a:lnTo>
                  <a:pt x="0" y="52464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9" id="59"/>
          <p:cNvSpPr/>
          <p:nvPr/>
        </p:nvSpPr>
        <p:spPr>
          <a:xfrm flipH="false" flipV="false" rot="0">
            <a:off x="6479741" y="6873348"/>
            <a:ext cx="524646" cy="524646"/>
          </a:xfrm>
          <a:custGeom>
            <a:avLst/>
            <a:gdLst/>
            <a:ahLst/>
            <a:cxnLst/>
            <a:rect r="r" b="b" t="t" l="l"/>
            <a:pathLst>
              <a:path h="524646" w="524646">
                <a:moveTo>
                  <a:pt x="0" y="0"/>
                </a:moveTo>
                <a:lnTo>
                  <a:pt x="524646" y="0"/>
                </a:lnTo>
                <a:lnTo>
                  <a:pt x="524646" y="524646"/>
                </a:lnTo>
                <a:lnTo>
                  <a:pt x="0" y="524646"/>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0" id="60"/>
          <p:cNvSpPr/>
          <p:nvPr/>
        </p:nvSpPr>
        <p:spPr>
          <a:xfrm flipH="false" flipV="false" rot="0">
            <a:off x="6476224" y="7419621"/>
            <a:ext cx="524646" cy="524646"/>
          </a:xfrm>
          <a:custGeom>
            <a:avLst/>
            <a:gdLst/>
            <a:ahLst/>
            <a:cxnLst/>
            <a:rect r="r" b="b" t="t" l="l"/>
            <a:pathLst>
              <a:path h="524646" w="524646">
                <a:moveTo>
                  <a:pt x="0" y="0"/>
                </a:moveTo>
                <a:lnTo>
                  <a:pt x="524646" y="0"/>
                </a:lnTo>
                <a:lnTo>
                  <a:pt x="524646" y="524646"/>
                </a:lnTo>
                <a:lnTo>
                  <a:pt x="0" y="524646"/>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61" id="61"/>
          <p:cNvSpPr/>
          <p:nvPr/>
        </p:nvSpPr>
        <p:spPr>
          <a:xfrm flipH="false" flipV="false" rot="0">
            <a:off x="7004386" y="7419621"/>
            <a:ext cx="524646" cy="524646"/>
          </a:xfrm>
          <a:custGeom>
            <a:avLst/>
            <a:gdLst/>
            <a:ahLst/>
            <a:cxnLst/>
            <a:rect r="r" b="b" t="t" l="l"/>
            <a:pathLst>
              <a:path h="524646" w="524646">
                <a:moveTo>
                  <a:pt x="0" y="0"/>
                </a:moveTo>
                <a:lnTo>
                  <a:pt x="524647" y="0"/>
                </a:lnTo>
                <a:lnTo>
                  <a:pt x="524647" y="524646"/>
                </a:lnTo>
                <a:lnTo>
                  <a:pt x="0" y="524646"/>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62" id="62"/>
          <p:cNvSpPr/>
          <p:nvPr/>
        </p:nvSpPr>
        <p:spPr>
          <a:xfrm flipH="false" flipV="false" rot="0">
            <a:off x="7529033" y="7419621"/>
            <a:ext cx="524646" cy="524646"/>
          </a:xfrm>
          <a:custGeom>
            <a:avLst/>
            <a:gdLst/>
            <a:ahLst/>
            <a:cxnLst/>
            <a:rect r="r" b="b" t="t" l="l"/>
            <a:pathLst>
              <a:path h="524646" w="524646">
                <a:moveTo>
                  <a:pt x="0" y="0"/>
                </a:moveTo>
                <a:lnTo>
                  <a:pt x="524645" y="0"/>
                </a:lnTo>
                <a:lnTo>
                  <a:pt x="524645" y="524646"/>
                </a:lnTo>
                <a:lnTo>
                  <a:pt x="0" y="524646"/>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63" id="63"/>
          <p:cNvSpPr/>
          <p:nvPr/>
        </p:nvSpPr>
        <p:spPr>
          <a:xfrm flipH="false" flipV="false" rot="0">
            <a:off x="8057193" y="7419621"/>
            <a:ext cx="524646" cy="524646"/>
          </a:xfrm>
          <a:custGeom>
            <a:avLst/>
            <a:gdLst/>
            <a:ahLst/>
            <a:cxnLst/>
            <a:rect r="r" b="b" t="t" l="l"/>
            <a:pathLst>
              <a:path h="524646" w="524646">
                <a:moveTo>
                  <a:pt x="0" y="0"/>
                </a:moveTo>
                <a:lnTo>
                  <a:pt x="524646" y="0"/>
                </a:lnTo>
                <a:lnTo>
                  <a:pt x="524646" y="524646"/>
                </a:lnTo>
                <a:lnTo>
                  <a:pt x="0" y="52464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4" id="64"/>
          <p:cNvSpPr/>
          <p:nvPr/>
        </p:nvSpPr>
        <p:spPr>
          <a:xfrm flipH="false" flipV="false" rot="0">
            <a:off x="8581839" y="7419621"/>
            <a:ext cx="524646" cy="524646"/>
          </a:xfrm>
          <a:custGeom>
            <a:avLst/>
            <a:gdLst/>
            <a:ahLst/>
            <a:cxnLst/>
            <a:rect r="r" b="b" t="t" l="l"/>
            <a:pathLst>
              <a:path h="524646" w="524646">
                <a:moveTo>
                  <a:pt x="0" y="0"/>
                </a:moveTo>
                <a:lnTo>
                  <a:pt x="524646" y="0"/>
                </a:lnTo>
                <a:lnTo>
                  <a:pt x="524646" y="524646"/>
                </a:lnTo>
                <a:lnTo>
                  <a:pt x="0" y="524646"/>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65" id="65"/>
          <p:cNvSpPr/>
          <p:nvPr/>
        </p:nvSpPr>
        <p:spPr>
          <a:xfrm flipH="false" flipV="false" rot="0">
            <a:off x="9110000" y="7419621"/>
            <a:ext cx="524646" cy="524646"/>
          </a:xfrm>
          <a:custGeom>
            <a:avLst/>
            <a:gdLst/>
            <a:ahLst/>
            <a:cxnLst/>
            <a:rect r="r" b="b" t="t" l="l"/>
            <a:pathLst>
              <a:path h="524646" w="524646">
                <a:moveTo>
                  <a:pt x="0" y="0"/>
                </a:moveTo>
                <a:lnTo>
                  <a:pt x="524646" y="0"/>
                </a:lnTo>
                <a:lnTo>
                  <a:pt x="524646" y="524646"/>
                </a:lnTo>
                <a:lnTo>
                  <a:pt x="0" y="524646"/>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66" id="66"/>
          <p:cNvSpPr/>
          <p:nvPr/>
        </p:nvSpPr>
        <p:spPr>
          <a:xfrm flipH="false" flipV="false" rot="0">
            <a:off x="9634646" y="7419621"/>
            <a:ext cx="524646" cy="524646"/>
          </a:xfrm>
          <a:custGeom>
            <a:avLst/>
            <a:gdLst/>
            <a:ahLst/>
            <a:cxnLst/>
            <a:rect r="r" b="b" t="t" l="l"/>
            <a:pathLst>
              <a:path h="524646" w="524646">
                <a:moveTo>
                  <a:pt x="0" y="0"/>
                </a:moveTo>
                <a:lnTo>
                  <a:pt x="524645" y="0"/>
                </a:lnTo>
                <a:lnTo>
                  <a:pt x="524645" y="524646"/>
                </a:lnTo>
                <a:lnTo>
                  <a:pt x="0" y="524646"/>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67" id="67"/>
          <p:cNvSpPr/>
          <p:nvPr/>
        </p:nvSpPr>
        <p:spPr>
          <a:xfrm flipH="false" flipV="false" rot="0">
            <a:off x="10162808" y="7419621"/>
            <a:ext cx="524646" cy="524646"/>
          </a:xfrm>
          <a:custGeom>
            <a:avLst/>
            <a:gdLst/>
            <a:ahLst/>
            <a:cxnLst/>
            <a:rect r="r" b="b" t="t" l="l"/>
            <a:pathLst>
              <a:path h="524646" w="524646">
                <a:moveTo>
                  <a:pt x="0" y="0"/>
                </a:moveTo>
                <a:lnTo>
                  <a:pt x="524646" y="0"/>
                </a:lnTo>
                <a:lnTo>
                  <a:pt x="524646" y="524646"/>
                </a:lnTo>
                <a:lnTo>
                  <a:pt x="0" y="524646"/>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68" id="68"/>
          <p:cNvSpPr txBox="true"/>
          <p:nvPr/>
        </p:nvSpPr>
        <p:spPr>
          <a:xfrm rot="0">
            <a:off x="9301304" y="3627982"/>
            <a:ext cx="127979" cy="346171"/>
          </a:xfrm>
          <a:prstGeom prst="rect">
            <a:avLst/>
          </a:prstGeom>
        </p:spPr>
        <p:txBody>
          <a:bodyPr anchor="t" rtlCol="false" tIns="0" lIns="0" bIns="0" rIns="0">
            <a:spAutoFit/>
          </a:bodyPr>
          <a:lstStyle/>
          <a:p>
            <a:pPr algn="ctr">
              <a:lnSpc>
                <a:spcPts val="2407"/>
              </a:lnSpc>
            </a:pPr>
            <a:r>
              <a:rPr lang="en-US" sz="1719" b="true">
                <a:solidFill>
                  <a:srgbClr val="000000"/>
                </a:solidFill>
                <a:latin typeface="Arimo Bold"/>
                <a:ea typeface="Arimo Bold"/>
                <a:cs typeface="Arimo Bold"/>
                <a:sym typeface="Arimo Bold"/>
              </a:rPr>
              <a:t>1</a:t>
            </a:r>
          </a:p>
        </p:txBody>
      </p:sp>
      <p:sp>
        <p:nvSpPr>
          <p:cNvPr name="TextBox 69" id="69"/>
          <p:cNvSpPr txBox="true"/>
          <p:nvPr/>
        </p:nvSpPr>
        <p:spPr>
          <a:xfrm rot="0">
            <a:off x="9825950" y="3627982"/>
            <a:ext cx="127978" cy="346171"/>
          </a:xfrm>
          <a:prstGeom prst="rect">
            <a:avLst/>
          </a:prstGeom>
        </p:spPr>
        <p:txBody>
          <a:bodyPr anchor="t" rtlCol="false" tIns="0" lIns="0" bIns="0" rIns="0">
            <a:spAutoFit/>
          </a:bodyPr>
          <a:lstStyle/>
          <a:p>
            <a:pPr algn="ctr">
              <a:lnSpc>
                <a:spcPts val="2407"/>
              </a:lnSpc>
            </a:pPr>
            <a:r>
              <a:rPr lang="en-US" sz="1719" b="true">
                <a:solidFill>
                  <a:srgbClr val="000000"/>
                </a:solidFill>
                <a:latin typeface="Arimo Bold"/>
                <a:ea typeface="Arimo Bold"/>
                <a:cs typeface="Arimo Bold"/>
                <a:sym typeface="Arimo Bold"/>
              </a:rPr>
              <a:t>0</a:t>
            </a:r>
          </a:p>
        </p:txBody>
      </p:sp>
      <p:sp>
        <p:nvSpPr>
          <p:cNvPr name="TextBox 70" id="70"/>
          <p:cNvSpPr txBox="true"/>
          <p:nvPr/>
        </p:nvSpPr>
        <p:spPr>
          <a:xfrm rot="0">
            <a:off x="10350596" y="3627982"/>
            <a:ext cx="127978" cy="346171"/>
          </a:xfrm>
          <a:prstGeom prst="rect">
            <a:avLst/>
          </a:prstGeom>
        </p:spPr>
        <p:txBody>
          <a:bodyPr anchor="t" rtlCol="false" tIns="0" lIns="0" bIns="0" rIns="0">
            <a:spAutoFit/>
          </a:bodyPr>
          <a:lstStyle/>
          <a:p>
            <a:pPr algn="ctr">
              <a:lnSpc>
                <a:spcPts val="2407"/>
              </a:lnSpc>
            </a:pPr>
            <a:r>
              <a:rPr lang="en-US" sz="1719" b="true">
                <a:solidFill>
                  <a:srgbClr val="000000"/>
                </a:solidFill>
                <a:latin typeface="Arimo Bold"/>
                <a:ea typeface="Arimo Bold"/>
                <a:cs typeface="Arimo Bold"/>
                <a:sym typeface="Arimo Bold"/>
              </a:rPr>
              <a:t>1</a:t>
            </a:r>
          </a:p>
        </p:txBody>
      </p:sp>
      <p:sp>
        <p:nvSpPr>
          <p:cNvPr name="TextBox 71" id="71"/>
          <p:cNvSpPr txBox="true"/>
          <p:nvPr/>
        </p:nvSpPr>
        <p:spPr>
          <a:xfrm rot="0">
            <a:off x="7727366" y="3627982"/>
            <a:ext cx="127979" cy="346171"/>
          </a:xfrm>
          <a:prstGeom prst="rect">
            <a:avLst/>
          </a:prstGeom>
        </p:spPr>
        <p:txBody>
          <a:bodyPr anchor="t" rtlCol="false" tIns="0" lIns="0" bIns="0" rIns="0">
            <a:spAutoFit/>
          </a:bodyPr>
          <a:lstStyle/>
          <a:p>
            <a:pPr algn="ctr">
              <a:lnSpc>
                <a:spcPts val="2407"/>
              </a:lnSpc>
            </a:pPr>
            <a:r>
              <a:rPr lang="en-US" sz="1719" b="true">
                <a:solidFill>
                  <a:srgbClr val="000000"/>
                </a:solidFill>
                <a:latin typeface="Arimo Bold"/>
                <a:ea typeface="Arimo Bold"/>
                <a:cs typeface="Arimo Bold"/>
                <a:sym typeface="Arimo Bold"/>
              </a:rPr>
              <a:t>1</a:t>
            </a:r>
          </a:p>
        </p:txBody>
      </p:sp>
      <p:sp>
        <p:nvSpPr>
          <p:cNvPr name="TextBox 72" id="72"/>
          <p:cNvSpPr txBox="true"/>
          <p:nvPr/>
        </p:nvSpPr>
        <p:spPr>
          <a:xfrm rot="0">
            <a:off x="8252012" y="3627982"/>
            <a:ext cx="127979" cy="346171"/>
          </a:xfrm>
          <a:prstGeom prst="rect">
            <a:avLst/>
          </a:prstGeom>
        </p:spPr>
        <p:txBody>
          <a:bodyPr anchor="t" rtlCol="false" tIns="0" lIns="0" bIns="0" rIns="0">
            <a:spAutoFit/>
          </a:bodyPr>
          <a:lstStyle/>
          <a:p>
            <a:pPr algn="ctr">
              <a:lnSpc>
                <a:spcPts val="2407"/>
              </a:lnSpc>
            </a:pPr>
            <a:r>
              <a:rPr lang="en-US" sz="1719" b="true">
                <a:solidFill>
                  <a:srgbClr val="000000"/>
                </a:solidFill>
                <a:latin typeface="Arimo Bold"/>
                <a:ea typeface="Arimo Bold"/>
                <a:cs typeface="Arimo Bold"/>
                <a:sym typeface="Arimo Bold"/>
              </a:rPr>
              <a:t>1</a:t>
            </a:r>
          </a:p>
        </p:txBody>
      </p:sp>
      <p:sp>
        <p:nvSpPr>
          <p:cNvPr name="TextBox 73" id="73"/>
          <p:cNvSpPr txBox="true"/>
          <p:nvPr/>
        </p:nvSpPr>
        <p:spPr>
          <a:xfrm rot="0">
            <a:off x="8776658" y="3627982"/>
            <a:ext cx="127979" cy="346171"/>
          </a:xfrm>
          <a:prstGeom prst="rect">
            <a:avLst/>
          </a:prstGeom>
        </p:spPr>
        <p:txBody>
          <a:bodyPr anchor="t" rtlCol="false" tIns="0" lIns="0" bIns="0" rIns="0">
            <a:spAutoFit/>
          </a:bodyPr>
          <a:lstStyle/>
          <a:p>
            <a:pPr algn="ctr">
              <a:lnSpc>
                <a:spcPts val="2407"/>
              </a:lnSpc>
            </a:pPr>
            <a:r>
              <a:rPr lang="en-US" sz="1719" b="true">
                <a:solidFill>
                  <a:srgbClr val="000000"/>
                </a:solidFill>
                <a:latin typeface="Arimo Bold"/>
                <a:ea typeface="Arimo Bold"/>
                <a:cs typeface="Arimo Bold"/>
                <a:sym typeface="Arimo Bold"/>
              </a:rPr>
              <a:t>0</a:t>
            </a:r>
          </a:p>
        </p:txBody>
      </p:sp>
      <p:sp>
        <p:nvSpPr>
          <p:cNvPr name="TextBox 74" id="74"/>
          <p:cNvSpPr txBox="true"/>
          <p:nvPr/>
        </p:nvSpPr>
        <p:spPr>
          <a:xfrm rot="0">
            <a:off x="7202720" y="3627982"/>
            <a:ext cx="127979" cy="346171"/>
          </a:xfrm>
          <a:prstGeom prst="rect">
            <a:avLst/>
          </a:prstGeom>
        </p:spPr>
        <p:txBody>
          <a:bodyPr anchor="t" rtlCol="false" tIns="0" lIns="0" bIns="0" rIns="0">
            <a:spAutoFit/>
          </a:bodyPr>
          <a:lstStyle/>
          <a:p>
            <a:pPr algn="ctr">
              <a:lnSpc>
                <a:spcPts val="2407"/>
              </a:lnSpc>
            </a:pPr>
            <a:r>
              <a:rPr lang="en-US" sz="1719" b="true">
                <a:solidFill>
                  <a:srgbClr val="000000"/>
                </a:solidFill>
                <a:latin typeface="Arimo Bold"/>
                <a:ea typeface="Arimo Bold"/>
                <a:cs typeface="Arimo Bold"/>
                <a:sym typeface="Arimo Bold"/>
              </a:rPr>
              <a:t>0</a:t>
            </a:r>
          </a:p>
        </p:txBody>
      </p:sp>
      <p:sp>
        <p:nvSpPr>
          <p:cNvPr name="TextBox 75" id="75"/>
          <p:cNvSpPr txBox="true"/>
          <p:nvPr/>
        </p:nvSpPr>
        <p:spPr>
          <a:xfrm rot="0">
            <a:off x="9301304" y="4177654"/>
            <a:ext cx="127979" cy="346171"/>
          </a:xfrm>
          <a:prstGeom prst="rect">
            <a:avLst/>
          </a:prstGeom>
        </p:spPr>
        <p:txBody>
          <a:bodyPr anchor="t" rtlCol="false" tIns="0" lIns="0" bIns="0" rIns="0">
            <a:spAutoFit/>
          </a:bodyPr>
          <a:lstStyle/>
          <a:p>
            <a:pPr algn="ctr">
              <a:lnSpc>
                <a:spcPts val="2407"/>
              </a:lnSpc>
            </a:pPr>
            <a:r>
              <a:rPr lang="en-US" sz="1719" b="true">
                <a:solidFill>
                  <a:srgbClr val="000000"/>
                </a:solidFill>
                <a:latin typeface="Arimo Bold"/>
                <a:ea typeface="Arimo Bold"/>
                <a:cs typeface="Arimo Bold"/>
                <a:sym typeface="Arimo Bold"/>
              </a:rPr>
              <a:t>0</a:t>
            </a:r>
          </a:p>
        </p:txBody>
      </p:sp>
      <p:sp>
        <p:nvSpPr>
          <p:cNvPr name="TextBox 76" id="76"/>
          <p:cNvSpPr txBox="true"/>
          <p:nvPr/>
        </p:nvSpPr>
        <p:spPr>
          <a:xfrm rot="0">
            <a:off x="9825950" y="4177654"/>
            <a:ext cx="127978" cy="346171"/>
          </a:xfrm>
          <a:prstGeom prst="rect">
            <a:avLst/>
          </a:prstGeom>
        </p:spPr>
        <p:txBody>
          <a:bodyPr anchor="t" rtlCol="false" tIns="0" lIns="0" bIns="0" rIns="0">
            <a:spAutoFit/>
          </a:bodyPr>
          <a:lstStyle/>
          <a:p>
            <a:pPr algn="ctr">
              <a:lnSpc>
                <a:spcPts val="2407"/>
              </a:lnSpc>
            </a:pPr>
            <a:r>
              <a:rPr lang="en-US" sz="1719" b="true">
                <a:solidFill>
                  <a:srgbClr val="000000"/>
                </a:solidFill>
                <a:latin typeface="Arimo Bold"/>
                <a:ea typeface="Arimo Bold"/>
                <a:cs typeface="Arimo Bold"/>
                <a:sym typeface="Arimo Bold"/>
              </a:rPr>
              <a:t>0</a:t>
            </a:r>
          </a:p>
        </p:txBody>
      </p:sp>
      <p:sp>
        <p:nvSpPr>
          <p:cNvPr name="TextBox 77" id="77"/>
          <p:cNvSpPr txBox="true"/>
          <p:nvPr/>
        </p:nvSpPr>
        <p:spPr>
          <a:xfrm rot="0">
            <a:off x="10350596" y="4177654"/>
            <a:ext cx="127978" cy="346171"/>
          </a:xfrm>
          <a:prstGeom prst="rect">
            <a:avLst/>
          </a:prstGeom>
        </p:spPr>
        <p:txBody>
          <a:bodyPr anchor="t" rtlCol="false" tIns="0" lIns="0" bIns="0" rIns="0">
            <a:spAutoFit/>
          </a:bodyPr>
          <a:lstStyle/>
          <a:p>
            <a:pPr algn="ctr">
              <a:lnSpc>
                <a:spcPts val="2407"/>
              </a:lnSpc>
            </a:pPr>
            <a:r>
              <a:rPr lang="en-US" sz="1719" b="true">
                <a:solidFill>
                  <a:srgbClr val="000000"/>
                </a:solidFill>
                <a:latin typeface="Arimo Bold"/>
                <a:ea typeface="Arimo Bold"/>
                <a:cs typeface="Arimo Bold"/>
                <a:sym typeface="Arimo Bold"/>
              </a:rPr>
              <a:t>1</a:t>
            </a:r>
          </a:p>
        </p:txBody>
      </p:sp>
      <p:sp>
        <p:nvSpPr>
          <p:cNvPr name="TextBox 78" id="78"/>
          <p:cNvSpPr txBox="true"/>
          <p:nvPr/>
        </p:nvSpPr>
        <p:spPr>
          <a:xfrm rot="0">
            <a:off x="7727366" y="4177654"/>
            <a:ext cx="127979" cy="346171"/>
          </a:xfrm>
          <a:prstGeom prst="rect">
            <a:avLst/>
          </a:prstGeom>
        </p:spPr>
        <p:txBody>
          <a:bodyPr anchor="t" rtlCol="false" tIns="0" lIns="0" bIns="0" rIns="0">
            <a:spAutoFit/>
          </a:bodyPr>
          <a:lstStyle/>
          <a:p>
            <a:pPr algn="ctr">
              <a:lnSpc>
                <a:spcPts val="2407"/>
              </a:lnSpc>
            </a:pPr>
            <a:r>
              <a:rPr lang="en-US" sz="1719" b="true">
                <a:solidFill>
                  <a:srgbClr val="000000"/>
                </a:solidFill>
                <a:latin typeface="Arimo Bold"/>
                <a:ea typeface="Arimo Bold"/>
                <a:cs typeface="Arimo Bold"/>
                <a:sym typeface="Arimo Bold"/>
              </a:rPr>
              <a:t>0</a:t>
            </a:r>
          </a:p>
        </p:txBody>
      </p:sp>
      <p:sp>
        <p:nvSpPr>
          <p:cNvPr name="TextBox 79" id="79"/>
          <p:cNvSpPr txBox="true"/>
          <p:nvPr/>
        </p:nvSpPr>
        <p:spPr>
          <a:xfrm rot="0">
            <a:off x="8252012" y="4177654"/>
            <a:ext cx="127979" cy="346171"/>
          </a:xfrm>
          <a:prstGeom prst="rect">
            <a:avLst/>
          </a:prstGeom>
        </p:spPr>
        <p:txBody>
          <a:bodyPr anchor="t" rtlCol="false" tIns="0" lIns="0" bIns="0" rIns="0">
            <a:spAutoFit/>
          </a:bodyPr>
          <a:lstStyle/>
          <a:p>
            <a:pPr algn="ctr">
              <a:lnSpc>
                <a:spcPts val="2407"/>
              </a:lnSpc>
            </a:pPr>
            <a:r>
              <a:rPr lang="en-US" sz="1719" b="true">
                <a:solidFill>
                  <a:srgbClr val="000000"/>
                </a:solidFill>
                <a:latin typeface="Arimo Bold"/>
                <a:ea typeface="Arimo Bold"/>
                <a:cs typeface="Arimo Bold"/>
                <a:sym typeface="Arimo Bold"/>
              </a:rPr>
              <a:t>0</a:t>
            </a:r>
          </a:p>
        </p:txBody>
      </p:sp>
      <p:sp>
        <p:nvSpPr>
          <p:cNvPr name="TextBox 80" id="80"/>
          <p:cNvSpPr txBox="true"/>
          <p:nvPr/>
        </p:nvSpPr>
        <p:spPr>
          <a:xfrm rot="0">
            <a:off x="8776658" y="4177654"/>
            <a:ext cx="127979" cy="346171"/>
          </a:xfrm>
          <a:prstGeom prst="rect">
            <a:avLst/>
          </a:prstGeom>
        </p:spPr>
        <p:txBody>
          <a:bodyPr anchor="t" rtlCol="false" tIns="0" lIns="0" bIns="0" rIns="0">
            <a:spAutoFit/>
          </a:bodyPr>
          <a:lstStyle/>
          <a:p>
            <a:pPr algn="ctr">
              <a:lnSpc>
                <a:spcPts val="2407"/>
              </a:lnSpc>
            </a:pPr>
            <a:r>
              <a:rPr lang="en-US" sz="1719" b="true">
                <a:solidFill>
                  <a:srgbClr val="000000"/>
                </a:solidFill>
                <a:latin typeface="Arimo Bold"/>
                <a:ea typeface="Arimo Bold"/>
                <a:cs typeface="Arimo Bold"/>
                <a:sym typeface="Arimo Bold"/>
              </a:rPr>
              <a:t>0</a:t>
            </a:r>
          </a:p>
        </p:txBody>
      </p:sp>
      <p:sp>
        <p:nvSpPr>
          <p:cNvPr name="TextBox 81" id="81"/>
          <p:cNvSpPr txBox="true"/>
          <p:nvPr/>
        </p:nvSpPr>
        <p:spPr>
          <a:xfrm rot="0">
            <a:off x="7202720" y="4177654"/>
            <a:ext cx="127979" cy="346171"/>
          </a:xfrm>
          <a:prstGeom prst="rect">
            <a:avLst/>
          </a:prstGeom>
        </p:spPr>
        <p:txBody>
          <a:bodyPr anchor="t" rtlCol="false" tIns="0" lIns="0" bIns="0" rIns="0">
            <a:spAutoFit/>
          </a:bodyPr>
          <a:lstStyle/>
          <a:p>
            <a:pPr algn="ctr">
              <a:lnSpc>
                <a:spcPts val="2407"/>
              </a:lnSpc>
            </a:pPr>
            <a:r>
              <a:rPr lang="en-US" sz="1719" b="true">
                <a:solidFill>
                  <a:srgbClr val="000000"/>
                </a:solidFill>
                <a:latin typeface="Arimo Bold"/>
                <a:ea typeface="Arimo Bold"/>
                <a:cs typeface="Arimo Bold"/>
                <a:sym typeface="Arimo Bold"/>
              </a:rPr>
              <a:t>1</a:t>
            </a:r>
          </a:p>
        </p:txBody>
      </p:sp>
      <p:sp>
        <p:nvSpPr>
          <p:cNvPr name="TextBox 82" id="82"/>
          <p:cNvSpPr txBox="true"/>
          <p:nvPr/>
        </p:nvSpPr>
        <p:spPr>
          <a:xfrm rot="0">
            <a:off x="9301304" y="4726917"/>
            <a:ext cx="127979" cy="346171"/>
          </a:xfrm>
          <a:prstGeom prst="rect">
            <a:avLst/>
          </a:prstGeom>
        </p:spPr>
        <p:txBody>
          <a:bodyPr anchor="t" rtlCol="false" tIns="0" lIns="0" bIns="0" rIns="0">
            <a:spAutoFit/>
          </a:bodyPr>
          <a:lstStyle/>
          <a:p>
            <a:pPr algn="ctr">
              <a:lnSpc>
                <a:spcPts val="2407"/>
              </a:lnSpc>
            </a:pPr>
            <a:r>
              <a:rPr lang="en-US" sz="1719" b="true">
                <a:solidFill>
                  <a:srgbClr val="000000"/>
                </a:solidFill>
                <a:latin typeface="Arimo Bold"/>
                <a:ea typeface="Arimo Bold"/>
                <a:cs typeface="Arimo Bold"/>
                <a:sym typeface="Arimo Bold"/>
              </a:rPr>
              <a:t>0</a:t>
            </a:r>
          </a:p>
        </p:txBody>
      </p:sp>
      <p:sp>
        <p:nvSpPr>
          <p:cNvPr name="TextBox 83" id="83"/>
          <p:cNvSpPr txBox="true"/>
          <p:nvPr/>
        </p:nvSpPr>
        <p:spPr>
          <a:xfrm rot="0">
            <a:off x="9825950" y="4726917"/>
            <a:ext cx="127978" cy="346171"/>
          </a:xfrm>
          <a:prstGeom prst="rect">
            <a:avLst/>
          </a:prstGeom>
        </p:spPr>
        <p:txBody>
          <a:bodyPr anchor="t" rtlCol="false" tIns="0" lIns="0" bIns="0" rIns="0">
            <a:spAutoFit/>
          </a:bodyPr>
          <a:lstStyle/>
          <a:p>
            <a:pPr algn="ctr">
              <a:lnSpc>
                <a:spcPts val="2407"/>
              </a:lnSpc>
            </a:pPr>
            <a:r>
              <a:rPr lang="en-US" sz="1719" b="true">
                <a:solidFill>
                  <a:srgbClr val="000000"/>
                </a:solidFill>
                <a:latin typeface="Arimo Bold"/>
                <a:ea typeface="Arimo Bold"/>
                <a:cs typeface="Arimo Bold"/>
                <a:sym typeface="Arimo Bold"/>
              </a:rPr>
              <a:t>0</a:t>
            </a:r>
          </a:p>
        </p:txBody>
      </p:sp>
      <p:sp>
        <p:nvSpPr>
          <p:cNvPr name="TextBox 84" id="84"/>
          <p:cNvSpPr txBox="true"/>
          <p:nvPr/>
        </p:nvSpPr>
        <p:spPr>
          <a:xfrm rot="0">
            <a:off x="10350596" y="4726917"/>
            <a:ext cx="127978" cy="346171"/>
          </a:xfrm>
          <a:prstGeom prst="rect">
            <a:avLst/>
          </a:prstGeom>
        </p:spPr>
        <p:txBody>
          <a:bodyPr anchor="t" rtlCol="false" tIns="0" lIns="0" bIns="0" rIns="0">
            <a:spAutoFit/>
          </a:bodyPr>
          <a:lstStyle/>
          <a:p>
            <a:pPr algn="ctr">
              <a:lnSpc>
                <a:spcPts val="2407"/>
              </a:lnSpc>
            </a:pPr>
            <a:r>
              <a:rPr lang="en-US" sz="1719" b="true">
                <a:solidFill>
                  <a:srgbClr val="000000"/>
                </a:solidFill>
                <a:latin typeface="Arimo Bold"/>
                <a:ea typeface="Arimo Bold"/>
                <a:cs typeface="Arimo Bold"/>
                <a:sym typeface="Arimo Bold"/>
              </a:rPr>
              <a:t>1</a:t>
            </a:r>
          </a:p>
        </p:txBody>
      </p:sp>
      <p:sp>
        <p:nvSpPr>
          <p:cNvPr name="TextBox 85" id="85"/>
          <p:cNvSpPr txBox="true"/>
          <p:nvPr/>
        </p:nvSpPr>
        <p:spPr>
          <a:xfrm rot="0">
            <a:off x="7727366" y="4726917"/>
            <a:ext cx="127979" cy="346171"/>
          </a:xfrm>
          <a:prstGeom prst="rect">
            <a:avLst/>
          </a:prstGeom>
        </p:spPr>
        <p:txBody>
          <a:bodyPr anchor="t" rtlCol="false" tIns="0" lIns="0" bIns="0" rIns="0">
            <a:spAutoFit/>
          </a:bodyPr>
          <a:lstStyle/>
          <a:p>
            <a:pPr algn="ctr">
              <a:lnSpc>
                <a:spcPts val="2407"/>
              </a:lnSpc>
            </a:pPr>
            <a:r>
              <a:rPr lang="en-US" sz="1719" b="true">
                <a:solidFill>
                  <a:srgbClr val="000000"/>
                </a:solidFill>
                <a:latin typeface="Arimo Bold"/>
                <a:ea typeface="Arimo Bold"/>
                <a:cs typeface="Arimo Bold"/>
                <a:sym typeface="Arimo Bold"/>
              </a:rPr>
              <a:t>0</a:t>
            </a:r>
          </a:p>
        </p:txBody>
      </p:sp>
      <p:sp>
        <p:nvSpPr>
          <p:cNvPr name="TextBox 86" id="86"/>
          <p:cNvSpPr txBox="true"/>
          <p:nvPr/>
        </p:nvSpPr>
        <p:spPr>
          <a:xfrm rot="0">
            <a:off x="8252012" y="4726917"/>
            <a:ext cx="127979" cy="346171"/>
          </a:xfrm>
          <a:prstGeom prst="rect">
            <a:avLst/>
          </a:prstGeom>
        </p:spPr>
        <p:txBody>
          <a:bodyPr anchor="t" rtlCol="false" tIns="0" lIns="0" bIns="0" rIns="0">
            <a:spAutoFit/>
          </a:bodyPr>
          <a:lstStyle/>
          <a:p>
            <a:pPr algn="ctr">
              <a:lnSpc>
                <a:spcPts val="2407"/>
              </a:lnSpc>
            </a:pPr>
            <a:r>
              <a:rPr lang="en-US" sz="1719" b="true">
                <a:solidFill>
                  <a:srgbClr val="000000"/>
                </a:solidFill>
                <a:latin typeface="Arimo Bold"/>
                <a:ea typeface="Arimo Bold"/>
                <a:cs typeface="Arimo Bold"/>
                <a:sym typeface="Arimo Bold"/>
              </a:rPr>
              <a:t>0</a:t>
            </a:r>
          </a:p>
        </p:txBody>
      </p:sp>
      <p:sp>
        <p:nvSpPr>
          <p:cNvPr name="TextBox 87" id="87"/>
          <p:cNvSpPr txBox="true"/>
          <p:nvPr/>
        </p:nvSpPr>
        <p:spPr>
          <a:xfrm rot="0">
            <a:off x="8776658" y="4726917"/>
            <a:ext cx="127979" cy="346171"/>
          </a:xfrm>
          <a:prstGeom prst="rect">
            <a:avLst/>
          </a:prstGeom>
        </p:spPr>
        <p:txBody>
          <a:bodyPr anchor="t" rtlCol="false" tIns="0" lIns="0" bIns="0" rIns="0">
            <a:spAutoFit/>
          </a:bodyPr>
          <a:lstStyle/>
          <a:p>
            <a:pPr algn="ctr">
              <a:lnSpc>
                <a:spcPts val="2407"/>
              </a:lnSpc>
            </a:pPr>
            <a:r>
              <a:rPr lang="en-US" sz="1719" b="true">
                <a:solidFill>
                  <a:srgbClr val="000000"/>
                </a:solidFill>
                <a:latin typeface="Arimo Bold"/>
                <a:ea typeface="Arimo Bold"/>
                <a:cs typeface="Arimo Bold"/>
                <a:sym typeface="Arimo Bold"/>
              </a:rPr>
              <a:t>1</a:t>
            </a:r>
          </a:p>
        </p:txBody>
      </p:sp>
      <p:sp>
        <p:nvSpPr>
          <p:cNvPr name="TextBox 88" id="88"/>
          <p:cNvSpPr txBox="true"/>
          <p:nvPr/>
        </p:nvSpPr>
        <p:spPr>
          <a:xfrm rot="0">
            <a:off x="7202720" y="4726917"/>
            <a:ext cx="127979" cy="346171"/>
          </a:xfrm>
          <a:prstGeom prst="rect">
            <a:avLst/>
          </a:prstGeom>
        </p:spPr>
        <p:txBody>
          <a:bodyPr anchor="t" rtlCol="false" tIns="0" lIns="0" bIns="0" rIns="0">
            <a:spAutoFit/>
          </a:bodyPr>
          <a:lstStyle/>
          <a:p>
            <a:pPr algn="ctr">
              <a:lnSpc>
                <a:spcPts val="2407"/>
              </a:lnSpc>
            </a:pPr>
            <a:r>
              <a:rPr lang="en-US" sz="1719" b="true">
                <a:solidFill>
                  <a:srgbClr val="000000"/>
                </a:solidFill>
                <a:latin typeface="Arimo Bold"/>
                <a:ea typeface="Arimo Bold"/>
                <a:cs typeface="Arimo Bold"/>
                <a:sym typeface="Arimo Bold"/>
              </a:rPr>
              <a:t>0</a:t>
            </a:r>
          </a:p>
        </p:txBody>
      </p:sp>
      <p:sp>
        <p:nvSpPr>
          <p:cNvPr name="TextBox 89" id="89"/>
          <p:cNvSpPr txBox="true"/>
          <p:nvPr/>
        </p:nvSpPr>
        <p:spPr>
          <a:xfrm rot="0">
            <a:off x="9301304" y="5276589"/>
            <a:ext cx="127979" cy="346171"/>
          </a:xfrm>
          <a:prstGeom prst="rect">
            <a:avLst/>
          </a:prstGeom>
        </p:spPr>
        <p:txBody>
          <a:bodyPr anchor="t" rtlCol="false" tIns="0" lIns="0" bIns="0" rIns="0">
            <a:spAutoFit/>
          </a:bodyPr>
          <a:lstStyle/>
          <a:p>
            <a:pPr algn="ctr">
              <a:lnSpc>
                <a:spcPts val="2407"/>
              </a:lnSpc>
            </a:pPr>
            <a:r>
              <a:rPr lang="en-US" sz="1719" b="true">
                <a:solidFill>
                  <a:srgbClr val="000000"/>
                </a:solidFill>
                <a:latin typeface="Arimo Bold"/>
                <a:ea typeface="Arimo Bold"/>
                <a:cs typeface="Arimo Bold"/>
                <a:sym typeface="Arimo Bold"/>
              </a:rPr>
              <a:t>1</a:t>
            </a:r>
          </a:p>
        </p:txBody>
      </p:sp>
      <p:sp>
        <p:nvSpPr>
          <p:cNvPr name="TextBox 90" id="90"/>
          <p:cNvSpPr txBox="true"/>
          <p:nvPr/>
        </p:nvSpPr>
        <p:spPr>
          <a:xfrm rot="0">
            <a:off x="9825950" y="5276589"/>
            <a:ext cx="127978" cy="346171"/>
          </a:xfrm>
          <a:prstGeom prst="rect">
            <a:avLst/>
          </a:prstGeom>
        </p:spPr>
        <p:txBody>
          <a:bodyPr anchor="t" rtlCol="false" tIns="0" lIns="0" bIns="0" rIns="0">
            <a:spAutoFit/>
          </a:bodyPr>
          <a:lstStyle/>
          <a:p>
            <a:pPr algn="ctr">
              <a:lnSpc>
                <a:spcPts val="2407"/>
              </a:lnSpc>
            </a:pPr>
            <a:r>
              <a:rPr lang="en-US" sz="1719" b="true">
                <a:solidFill>
                  <a:srgbClr val="000000"/>
                </a:solidFill>
                <a:latin typeface="Arimo Bold"/>
                <a:ea typeface="Arimo Bold"/>
                <a:cs typeface="Arimo Bold"/>
                <a:sym typeface="Arimo Bold"/>
              </a:rPr>
              <a:t>1</a:t>
            </a:r>
          </a:p>
        </p:txBody>
      </p:sp>
      <p:sp>
        <p:nvSpPr>
          <p:cNvPr name="TextBox 91" id="91"/>
          <p:cNvSpPr txBox="true"/>
          <p:nvPr/>
        </p:nvSpPr>
        <p:spPr>
          <a:xfrm rot="0">
            <a:off x="10350596" y="5276589"/>
            <a:ext cx="127978" cy="346171"/>
          </a:xfrm>
          <a:prstGeom prst="rect">
            <a:avLst/>
          </a:prstGeom>
        </p:spPr>
        <p:txBody>
          <a:bodyPr anchor="t" rtlCol="false" tIns="0" lIns="0" bIns="0" rIns="0">
            <a:spAutoFit/>
          </a:bodyPr>
          <a:lstStyle/>
          <a:p>
            <a:pPr algn="ctr">
              <a:lnSpc>
                <a:spcPts val="2407"/>
              </a:lnSpc>
            </a:pPr>
            <a:r>
              <a:rPr lang="en-US" sz="1719" b="true">
                <a:solidFill>
                  <a:srgbClr val="000000"/>
                </a:solidFill>
                <a:latin typeface="Arimo Bold"/>
                <a:ea typeface="Arimo Bold"/>
                <a:cs typeface="Arimo Bold"/>
                <a:sym typeface="Arimo Bold"/>
              </a:rPr>
              <a:t>1</a:t>
            </a:r>
          </a:p>
        </p:txBody>
      </p:sp>
      <p:sp>
        <p:nvSpPr>
          <p:cNvPr name="TextBox 92" id="92"/>
          <p:cNvSpPr txBox="true"/>
          <p:nvPr/>
        </p:nvSpPr>
        <p:spPr>
          <a:xfrm rot="0">
            <a:off x="7727366" y="5276589"/>
            <a:ext cx="127979" cy="346171"/>
          </a:xfrm>
          <a:prstGeom prst="rect">
            <a:avLst/>
          </a:prstGeom>
        </p:spPr>
        <p:txBody>
          <a:bodyPr anchor="t" rtlCol="false" tIns="0" lIns="0" bIns="0" rIns="0">
            <a:spAutoFit/>
          </a:bodyPr>
          <a:lstStyle/>
          <a:p>
            <a:pPr algn="ctr">
              <a:lnSpc>
                <a:spcPts val="2407"/>
              </a:lnSpc>
            </a:pPr>
            <a:r>
              <a:rPr lang="en-US" sz="1719" b="true">
                <a:solidFill>
                  <a:srgbClr val="000000"/>
                </a:solidFill>
                <a:latin typeface="Arimo Bold"/>
                <a:ea typeface="Arimo Bold"/>
                <a:cs typeface="Arimo Bold"/>
                <a:sym typeface="Arimo Bold"/>
              </a:rPr>
              <a:t>0</a:t>
            </a:r>
          </a:p>
        </p:txBody>
      </p:sp>
      <p:sp>
        <p:nvSpPr>
          <p:cNvPr name="TextBox 93" id="93"/>
          <p:cNvSpPr txBox="true"/>
          <p:nvPr/>
        </p:nvSpPr>
        <p:spPr>
          <a:xfrm rot="0">
            <a:off x="8201205" y="5110463"/>
            <a:ext cx="229595" cy="608561"/>
          </a:xfrm>
          <a:prstGeom prst="rect">
            <a:avLst/>
          </a:prstGeom>
        </p:spPr>
        <p:txBody>
          <a:bodyPr anchor="t" rtlCol="false" tIns="0" lIns="0" bIns="0" rIns="0">
            <a:spAutoFit/>
          </a:bodyPr>
          <a:lstStyle/>
          <a:p>
            <a:pPr algn="ctr">
              <a:lnSpc>
                <a:spcPts val="4318"/>
              </a:lnSpc>
            </a:pPr>
            <a:r>
              <a:rPr lang="en-US" sz="3085" b="true">
                <a:solidFill>
                  <a:srgbClr val="FF1495"/>
                </a:solidFill>
                <a:latin typeface="Arimo Bold"/>
                <a:ea typeface="Arimo Bold"/>
                <a:cs typeface="Arimo Bold"/>
                <a:sym typeface="Arimo Bold"/>
              </a:rPr>
              <a:t>0</a:t>
            </a:r>
          </a:p>
        </p:txBody>
      </p:sp>
      <p:sp>
        <p:nvSpPr>
          <p:cNvPr name="TextBox 94" id="94"/>
          <p:cNvSpPr txBox="true"/>
          <p:nvPr/>
        </p:nvSpPr>
        <p:spPr>
          <a:xfrm rot="0">
            <a:off x="8776658" y="5276589"/>
            <a:ext cx="127979" cy="346171"/>
          </a:xfrm>
          <a:prstGeom prst="rect">
            <a:avLst/>
          </a:prstGeom>
        </p:spPr>
        <p:txBody>
          <a:bodyPr anchor="t" rtlCol="false" tIns="0" lIns="0" bIns="0" rIns="0">
            <a:spAutoFit/>
          </a:bodyPr>
          <a:lstStyle/>
          <a:p>
            <a:pPr algn="ctr">
              <a:lnSpc>
                <a:spcPts val="2407"/>
              </a:lnSpc>
            </a:pPr>
            <a:r>
              <a:rPr lang="en-US" sz="1719" b="true">
                <a:solidFill>
                  <a:srgbClr val="000000"/>
                </a:solidFill>
                <a:latin typeface="Arimo Bold"/>
                <a:ea typeface="Arimo Bold"/>
                <a:cs typeface="Arimo Bold"/>
                <a:sym typeface="Arimo Bold"/>
              </a:rPr>
              <a:t>0</a:t>
            </a:r>
          </a:p>
        </p:txBody>
      </p:sp>
      <p:sp>
        <p:nvSpPr>
          <p:cNvPr name="TextBox 95" id="95"/>
          <p:cNvSpPr txBox="true"/>
          <p:nvPr/>
        </p:nvSpPr>
        <p:spPr>
          <a:xfrm rot="0">
            <a:off x="7202720" y="5276589"/>
            <a:ext cx="127979" cy="346171"/>
          </a:xfrm>
          <a:prstGeom prst="rect">
            <a:avLst/>
          </a:prstGeom>
        </p:spPr>
        <p:txBody>
          <a:bodyPr anchor="t" rtlCol="false" tIns="0" lIns="0" bIns="0" rIns="0">
            <a:spAutoFit/>
          </a:bodyPr>
          <a:lstStyle/>
          <a:p>
            <a:pPr algn="ctr">
              <a:lnSpc>
                <a:spcPts val="2407"/>
              </a:lnSpc>
            </a:pPr>
            <a:r>
              <a:rPr lang="en-US" sz="1719" b="true">
                <a:solidFill>
                  <a:srgbClr val="000000"/>
                </a:solidFill>
                <a:latin typeface="Arimo Bold"/>
                <a:ea typeface="Arimo Bold"/>
                <a:cs typeface="Arimo Bold"/>
                <a:sym typeface="Arimo Bold"/>
              </a:rPr>
              <a:t>0</a:t>
            </a:r>
          </a:p>
        </p:txBody>
      </p:sp>
      <p:sp>
        <p:nvSpPr>
          <p:cNvPr name="TextBox 96" id="96"/>
          <p:cNvSpPr txBox="true"/>
          <p:nvPr/>
        </p:nvSpPr>
        <p:spPr>
          <a:xfrm rot="0">
            <a:off x="9301304" y="5822862"/>
            <a:ext cx="127979" cy="346171"/>
          </a:xfrm>
          <a:prstGeom prst="rect">
            <a:avLst/>
          </a:prstGeom>
        </p:spPr>
        <p:txBody>
          <a:bodyPr anchor="t" rtlCol="false" tIns="0" lIns="0" bIns="0" rIns="0">
            <a:spAutoFit/>
          </a:bodyPr>
          <a:lstStyle/>
          <a:p>
            <a:pPr algn="ctr">
              <a:lnSpc>
                <a:spcPts val="2407"/>
              </a:lnSpc>
            </a:pPr>
            <a:r>
              <a:rPr lang="en-US" sz="1719" b="true">
                <a:solidFill>
                  <a:srgbClr val="000000"/>
                </a:solidFill>
                <a:latin typeface="Arimo Bold"/>
                <a:ea typeface="Arimo Bold"/>
                <a:cs typeface="Arimo Bold"/>
                <a:sym typeface="Arimo Bold"/>
              </a:rPr>
              <a:t>0</a:t>
            </a:r>
          </a:p>
        </p:txBody>
      </p:sp>
      <p:sp>
        <p:nvSpPr>
          <p:cNvPr name="TextBox 97" id="97"/>
          <p:cNvSpPr txBox="true"/>
          <p:nvPr/>
        </p:nvSpPr>
        <p:spPr>
          <a:xfrm rot="0">
            <a:off x="9825950" y="5822862"/>
            <a:ext cx="127978" cy="346171"/>
          </a:xfrm>
          <a:prstGeom prst="rect">
            <a:avLst/>
          </a:prstGeom>
        </p:spPr>
        <p:txBody>
          <a:bodyPr anchor="t" rtlCol="false" tIns="0" lIns="0" bIns="0" rIns="0">
            <a:spAutoFit/>
          </a:bodyPr>
          <a:lstStyle/>
          <a:p>
            <a:pPr algn="ctr">
              <a:lnSpc>
                <a:spcPts val="2407"/>
              </a:lnSpc>
            </a:pPr>
            <a:r>
              <a:rPr lang="en-US" sz="1719" b="true">
                <a:solidFill>
                  <a:srgbClr val="000000"/>
                </a:solidFill>
                <a:latin typeface="Arimo Bold"/>
                <a:ea typeface="Arimo Bold"/>
                <a:cs typeface="Arimo Bold"/>
                <a:sym typeface="Arimo Bold"/>
              </a:rPr>
              <a:t>0</a:t>
            </a:r>
          </a:p>
        </p:txBody>
      </p:sp>
      <p:sp>
        <p:nvSpPr>
          <p:cNvPr name="TextBox 98" id="98"/>
          <p:cNvSpPr txBox="true"/>
          <p:nvPr/>
        </p:nvSpPr>
        <p:spPr>
          <a:xfrm rot="0">
            <a:off x="10350596" y="5822862"/>
            <a:ext cx="127978" cy="346171"/>
          </a:xfrm>
          <a:prstGeom prst="rect">
            <a:avLst/>
          </a:prstGeom>
        </p:spPr>
        <p:txBody>
          <a:bodyPr anchor="t" rtlCol="false" tIns="0" lIns="0" bIns="0" rIns="0">
            <a:spAutoFit/>
          </a:bodyPr>
          <a:lstStyle/>
          <a:p>
            <a:pPr algn="ctr">
              <a:lnSpc>
                <a:spcPts val="2407"/>
              </a:lnSpc>
            </a:pPr>
            <a:r>
              <a:rPr lang="en-US" sz="1719" b="true">
                <a:solidFill>
                  <a:srgbClr val="000000"/>
                </a:solidFill>
                <a:latin typeface="Arimo Bold"/>
                <a:ea typeface="Arimo Bold"/>
                <a:cs typeface="Arimo Bold"/>
                <a:sym typeface="Arimo Bold"/>
              </a:rPr>
              <a:t>1</a:t>
            </a:r>
          </a:p>
        </p:txBody>
      </p:sp>
      <p:sp>
        <p:nvSpPr>
          <p:cNvPr name="TextBox 99" id="99"/>
          <p:cNvSpPr txBox="true"/>
          <p:nvPr/>
        </p:nvSpPr>
        <p:spPr>
          <a:xfrm rot="0">
            <a:off x="7727366" y="5822862"/>
            <a:ext cx="127979" cy="346171"/>
          </a:xfrm>
          <a:prstGeom prst="rect">
            <a:avLst/>
          </a:prstGeom>
        </p:spPr>
        <p:txBody>
          <a:bodyPr anchor="t" rtlCol="false" tIns="0" lIns="0" bIns="0" rIns="0">
            <a:spAutoFit/>
          </a:bodyPr>
          <a:lstStyle/>
          <a:p>
            <a:pPr algn="ctr">
              <a:lnSpc>
                <a:spcPts val="2407"/>
              </a:lnSpc>
            </a:pPr>
            <a:r>
              <a:rPr lang="en-US" sz="1719" b="true">
                <a:solidFill>
                  <a:srgbClr val="000000"/>
                </a:solidFill>
                <a:latin typeface="Arimo Bold"/>
                <a:ea typeface="Arimo Bold"/>
                <a:cs typeface="Arimo Bold"/>
                <a:sym typeface="Arimo Bold"/>
              </a:rPr>
              <a:t>0</a:t>
            </a:r>
          </a:p>
        </p:txBody>
      </p:sp>
      <p:sp>
        <p:nvSpPr>
          <p:cNvPr name="TextBox 100" id="100"/>
          <p:cNvSpPr txBox="true"/>
          <p:nvPr/>
        </p:nvSpPr>
        <p:spPr>
          <a:xfrm rot="0">
            <a:off x="8252012" y="5822862"/>
            <a:ext cx="127979" cy="346171"/>
          </a:xfrm>
          <a:prstGeom prst="rect">
            <a:avLst/>
          </a:prstGeom>
        </p:spPr>
        <p:txBody>
          <a:bodyPr anchor="t" rtlCol="false" tIns="0" lIns="0" bIns="0" rIns="0">
            <a:spAutoFit/>
          </a:bodyPr>
          <a:lstStyle/>
          <a:p>
            <a:pPr algn="ctr">
              <a:lnSpc>
                <a:spcPts val="2407"/>
              </a:lnSpc>
            </a:pPr>
            <a:r>
              <a:rPr lang="en-US" sz="1719" b="true">
                <a:solidFill>
                  <a:srgbClr val="000000"/>
                </a:solidFill>
                <a:latin typeface="Arimo Bold"/>
                <a:ea typeface="Arimo Bold"/>
                <a:cs typeface="Arimo Bold"/>
                <a:sym typeface="Arimo Bold"/>
              </a:rPr>
              <a:t>1</a:t>
            </a:r>
          </a:p>
        </p:txBody>
      </p:sp>
      <p:sp>
        <p:nvSpPr>
          <p:cNvPr name="TextBox 101" id="101"/>
          <p:cNvSpPr txBox="true"/>
          <p:nvPr/>
        </p:nvSpPr>
        <p:spPr>
          <a:xfrm rot="0">
            <a:off x="8776658" y="5822862"/>
            <a:ext cx="127979" cy="346171"/>
          </a:xfrm>
          <a:prstGeom prst="rect">
            <a:avLst/>
          </a:prstGeom>
        </p:spPr>
        <p:txBody>
          <a:bodyPr anchor="t" rtlCol="false" tIns="0" lIns="0" bIns="0" rIns="0">
            <a:spAutoFit/>
          </a:bodyPr>
          <a:lstStyle/>
          <a:p>
            <a:pPr algn="ctr">
              <a:lnSpc>
                <a:spcPts val="2407"/>
              </a:lnSpc>
            </a:pPr>
            <a:r>
              <a:rPr lang="en-US" sz="1719" b="true">
                <a:solidFill>
                  <a:srgbClr val="000000"/>
                </a:solidFill>
                <a:latin typeface="Arimo Bold"/>
                <a:ea typeface="Arimo Bold"/>
                <a:cs typeface="Arimo Bold"/>
                <a:sym typeface="Arimo Bold"/>
              </a:rPr>
              <a:t>0</a:t>
            </a:r>
          </a:p>
        </p:txBody>
      </p:sp>
      <p:sp>
        <p:nvSpPr>
          <p:cNvPr name="TextBox 102" id="102"/>
          <p:cNvSpPr txBox="true"/>
          <p:nvPr/>
        </p:nvSpPr>
        <p:spPr>
          <a:xfrm rot="0">
            <a:off x="7202720" y="5822862"/>
            <a:ext cx="127979" cy="346171"/>
          </a:xfrm>
          <a:prstGeom prst="rect">
            <a:avLst/>
          </a:prstGeom>
        </p:spPr>
        <p:txBody>
          <a:bodyPr anchor="t" rtlCol="false" tIns="0" lIns="0" bIns="0" rIns="0">
            <a:spAutoFit/>
          </a:bodyPr>
          <a:lstStyle/>
          <a:p>
            <a:pPr algn="ctr">
              <a:lnSpc>
                <a:spcPts val="2407"/>
              </a:lnSpc>
            </a:pPr>
            <a:r>
              <a:rPr lang="en-US" sz="1719" b="true">
                <a:solidFill>
                  <a:srgbClr val="000000"/>
                </a:solidFill>
                <a:latin typeface="Arimo Bold"/>
                <a:ea typeface="Arimo Bold"/>
                <a:cs typeface="Arimo Bold"/>
                <a:sym typeface="Arimo Bold"/>
              </a:rPr>
              <a:t>1</a:t>
            </a:r>
          </a:p>
        </p:txBody>
      </p:sp>
      <p:sp>
        <p:nvSpPr>
          <p:cNvPr name="TextBox 103" id="103"/>
          <p:cNvSpPr txBox="true"/>
          <p:nvPr/>
        </p:nvSpPr>
        <p:spPr>
          <a:xfrm rot="0">
            <a:off x="9301304" y="6372124"/>
            <a:ext cx="127979" cy="346171"/>
          </a:xfrm>
          <a:prstGeom prst="rect">
            <a:avLst/>
          </a:prstGeom>
        </p:spPr>
        <p:txBody>
          <a:bodyPr anchor="t" rtlCol="false" tIns="0" lIns="0" bIns="0" rIns="0">
            <a:spAutoFit/>
          </a:bodyPr>
          <a:lstStyle/>
          <a:p>
            <a:pPr algn="ctr">
              <a:lnSpc>
                <a:spcPts val="2407"/>
              </a:lnSpc>
            </a:pPr>
            <a:r>
              <a:rPr lang="en-US" sz="1719" b="true">
                <a:solidFill>
                  <a:srgbClr val="000000"/>
                </a:solidFill>
                <a:latin typeface="Arimo Bold"/>
                <a:ea typeface="Arimo Bold"/>
                <a:cs typeface="Arimo Bold"/>
                <a:sym typeface="Arimo Bold"/>
              </a:rPr>
              <a:t>0</a:t>
            </a:r>
          </a:p>
        </p:txBody>
      </p:sp>
      <p:sp>
        <p:nvSpPr>
          <p:cNvPr name="TextBox 104" id="104"/>
          <p:cNvSpPr txBox="true"/>
          <p:nvPr/>
        </p:nvSpPr>
        <p:spPr>
          <a:xfrm rot="0">
            <a:off x="9825950" y="6372124"/>
            <a:ext cx="127978" cy="346171"/>
          </a:xfrm>
          <a:prstGeom prst="rect">
            <a:avLst/>
          </a:prstGeom>
        </p:spPr>
        <p:txBody>
          <a:bodyPr anchor="t" rtlCol="false" tIns="0" lIns="0" bIns="0" rIns="0">
            <a:spAutoFit/>
          </a:bodyPr>
          <a:lstStyle/>
          <a:p>
            <a:pPr algn="ctr">
              <a:lnSpc>
                <a:spcPts val="2407"/>
              </a:lnSpc>
            </a:pPr>
            <a:r>
              <a:rPr lang="en-US" sz="1719" b="true">
                <a:solidFill>
                  <a:srgbClr val="000000"/>
                </a:solidFill>
                <a:latin typeface="Arimo Bold"/>
                <a:ea typeface="Arimo Bold"/>
                <a:cs typeface="Arimo Bold"/>
                <a:sym typeface="Arimo Bold"/>
              </a:rPr>
              <a:t>0</a:t>
            </a:r>
          </a:p>
        </p:txBody>
      </p:sp>
      <p:sp>
        <p:nvSpPr>
          <p:cNvPr name="TextBox 105" id="105"/>
          <p:cNvSpPr txBox="true"/>
          <p:nvPr/>
        </p:nvSpPr>
        <p:spPr>
          <a:xfrm rot="0">
            <a:off x="10350596" y="6372124"/>
            <a:ext cx="127978" cy="346171"/>
          </a:xfrm>
          <a:prstGeom prst="rect">
            <a:avLst/>
          </a:prstGeom>
        </p:spPr>
        <p:txBody>
          <a:bodyPr anchor="t" rtlCol="false" tIns="0" lIns="0" bIns="0" rIns="0">
            <a:spAutoFit/>
          </a:bodyPr>
          <a:lstStyle/>
          <a:p>
            <a:pPr algn="ctr">
              <a:lnSpc>
                <a:spcPts val="2407"/>
              </a:lnSpc>
            </a:pPr>
            <a:r>
              <a:rPr lang="en-US" sz="1719" b="true">
                <a:solidFill>
                  <a:srgbClr val="000000"/>
                </a:solidFill>
                <a:latin typeface="Arimo Bold"/>
                <a:ea typeface="Arimo Bold"/>
                <a:cs typeface="Arimo Bold"/>
                <a:sym typeface="Arimo Bold"/>
              </a:rPr>
              <a:t>1</a:t>
            </a:r>
          </a:p>
        </p:txBody>
      </p:sp>
      <p:sp>
        <p:nvSpPr>
          <p:cNvPr name="TextBox 106" id="106"/>
          <p:cNvSpPr txBox="true"/>
          <p:nvPr/>
        </p:nvSpPr>
        <p:spPr>
          <a:xfrm rot="0">
            <a:off x="7727366" y="6372124"/>
            <a:ext cx="127979" cy="346171"/>
          </a:xfrm>
          <a:prstGeom prst="rect">
            <a:avLst/>
          </a:prstGeom>
        </p:spPr>
        <p:txBody>
          <a:bodyPr anchor="t" rtlCol="false" tIns="0" lIns="0" bIns="0" rIns="0">
            <a:spAutoFit/>
          </a:bodyPr>
          <a:lstStyle/>
          <a:p>
            <a:pPr algn="ctr">
              <a:lnSpc>
                <a:spcPts val="2407"/>
              </a:lnSpc>
            </a:pPr>
            <a:r>
              <a:rPr lang="en-US" sz="1719" b="true">
                <a:solidFill>
                  <a:srgbClr val="000000"/>
                </a:solidFill>
                <a:latin typeface="Arimo Bold"/>
                <a:ea typeface="Arimo Bold"/>
                <a:cs typeface="Arimo Bold"/>
                <a:sym typeface="Arimo Bold"/>
              </a:rPr>
              <a:t>0</a:t>
            </a:r>
          </a:p>
        </p:txBody>
      </p:sp>
      <p:sp>
        <p:nvSpPr>
          <p:cNvPr name="TextBox 107" id="107"/>
          <p:cNvSpPr txBox="true"/>
          <p:nvPr/>
        </p:nvSpPr>
        <p:spPr>
          <a:xfrm rot="0">
            <a:off x="8252012" y="6372124"/>
            <a:ext cx="127979" cy="346171"/>
          </a:xfrm>
          <a:prstGeom prst="rect">
            <a:avLst/>
          </a:prstGeom>
        </p:spPr>
        <p:txBody>
          <a:bodyPr anchor="t" rtlCol="false" tIns="0" lIns="0" bIns="0" rIns="0">
            <a:spAutoFit/>
          </a:bodyPr>
          <a:lstStyle/>
          <a:p>
            <a:pPr algn="ctr">
              <a:lnSpc>
                <a:spcPts val="2407"/>
              </a:lnSpc>
            </a:pPr>
            <a:r>
              <a:rPr lang="en-US" sz="1719" b="true">
                <a:solidFill>
                  <a:srgbClr val="000000"/>
                </a:solidFill>
                <a:latin typeface="Arimo Bold"/>
                <a:ea typeface="Arimo Bold"/>
                <a:cs typeface="Arimo Bold"/>
                <a:sym typeface="Arimo Bold"/>
              </a:rPr>
              <a:t>0</a:t>
            </a:r>
          </a:p>
        </p:txBody>
      </p:sp>
      <p:sp>
        <p:nvSpPr>
          <p:cNvPr name="TextBox 108" id="108"/>
          <p:cNvSpPr txBox="true"/>
          <p:nvPr/>
        </p:nvSpPr>
        <p:spPr>
          <a:xfrm rot="0">
            <a:off x="8776658" y="6372124"/>
            <a:ext cx="127979" cy="346171"/>
          </a:xfrm>
          <a:prstGeom prst="rect">
            <a:avLst/>
          </a:prstGeom>
        </p:spPr>
        <p:txBody>
          <a:bodyPr anchor="t" rtlCol="false" tIns="0" lIns="0" bIns="0" rIns="0">
            <a:spAutoFit/>
          </a:bodyPr>
          <a:lstStyle/>
          <a:p>
            <a:pPr algn="ctr">
              <a:lnSpc>
                <a:spcPts val="2407"/>
              </a:lnSpc>
            </a:pPr>
            <a:r>
              <a:rPr lang="en-US" sz="1719" b="true">
                <a:solidFill>
                  <a:srgbClr val="000000"/>
                </a:solidFill>
                <a:latin typeface="Arimo Bold"/>
                <a:ea typeface="Arimo Bold"/>
                <a:cs typeface="Arimo Bold"/>
                <a:sym typeface="Arimo Bold"/>
              </a:rPr>
              <a:t>1</a:t>
            </a:r>
          </a:p>
        </p:txBody>
      </p:sp>
      <p:sp>
        <p:nvSpPr>
          <p:cNvPr name="TextBox 109" id="109"/>
          <p:cNvSpPr txBox="true"/>
          <p:nvPr/>
        </p:nvSpPr>
        <p:spPr>
          <a:xfrm rot="0">
            <a:off x="7202720" y="6372124"/>
            <a:ext cx="127979" cy="346171"/>
          </a:xfrm>
          <a:prstGeom prst="rect">
            <a:avLst/>
          </a:prstGeom>
        </p:spPr>
        <p:txBody>
          <a:bodyPr anchor="t" rtlCol="false" tIns="0" lIns="0" bIns="0" rIns="0">
            <a:spAutoFit/>
          </a:bodyPr>
          <a:lstStyle/>
          <a:p>
            <a:pPr algn="ctr">
              <a:lnSpc>
                <a:spcPts val="2407"/>
              </a:lnSpc>
            </a:pPr>
            <a:r>
              <a:rPr lang="en-US" sz="1719" b="true">
                <a:solidFill>
                  <a:srgbClr val="000000"/>
                </a:solidFill>
                <a:latin typeface="Arimo Bold"/>
                <a:ea typeface="Arimo Bold"/>
                <a:cs typeface="Arimo Bold"/>
                <a:sym typeface="Arimo Bold"/>
              </a:rPr>
              <a:t>1</a:t>
            </a:r>
          </a:p>
        </p:txBody>
      </p:sp>
      <p:sp>
        <p:nvSpPr>
          <p:cNvPr name="TextBox 110" id="110"/>
          <p:cNvSpPr txBox="true"/>
          <p:nvPr/>
        </p:nvSpPr>
        <p:spPr>
          <a:xfrm rot="0">
            <a:off x="9301304" y="6921795"/>
            <a:ext cx="127979" cy="346171"/>
          </a:xfrm>
          <a:prstGeom prst="rect">
            <a:avLst/>
          </a:prstGeom>
        </p:spPr>
        <p:txBody>
          <a:bodyPr anchor="t" rtlCol="false" tIns="0" lIns="0" bIns="0" rIns="0">
            <a:spAutoFit/>
          </a:bodyPr>
          <a:lstStyle/>
          <a:p>
            <a:pPr algn="ctr">
              <a:lnSpc>
                <a:spcPts val="2407"/>
              </a:lnSpc>
            </a:pPr>
            <a:r>
              <a:rPr lang="en-US" sz="1719" b="true">
                <a:solidFill>
                  <a:srgbClr val="000000"/>
                </a:solidFill>
                <a:latin typeface="Arimo Bold"/>
                <a:ea typeface="Arimo Bold"/>
                <a:cs typeface="Arimo Bold"/>
                <a:sym typeface="Arimo Bold"/>
              </a:rPr>
              <a:t>1</a:t>
            </a:r>
          </a:p>
        </p:txBody>
      </p:sp>
      <p:sp>
        <p:nvSpPr>
          <p:cNvPr name="TextBox 111" id="111"/>
          <p:cNvSpPr txBox="true"/>
          <p:nvPr/>
        </p:nvSpPr>
        <p:spPr>
          <a:xfrm rot="0">
            <a:off x="9825950" y="6921795"/>
            <a:ext cx="127978" cy="346171"/>
          </a:xfrm>
          <a:prstGeom prst="rect">
            <a:avLst/>
          </a:prstGeom>
        </p:spPr>
        <p:txBody>
          <a:bodyPr anchor="t" rtlCol="false" tIns="0" lIns="0" bIns="0" rIns="0">
            <a:spAutoFit/>
          </a:bodyPr>
          <a:lstStyle/>
          <a:p>
            <a:pPr algn="ctr">
              <a:lnSpc>
                <a:spcPts val="2407"/>
              </a:lnSpc>
            </a:pPr>
            <a:r>
              <a:rPr lang="en-US" sz="1719" b="true">
                <a:solidFill>
                  <a:srgbClr val="000000"/>
                </a:solidFill>
                <a:latin typeface="Arimo Bold"/>
                <a:ea typeface="Arimo Bold"/>
                <a:cs typeface="Arimo Bold"/>
                <a:sym typeface="Arimo Bold"/>
              </a:rPr>
              <a:t>1</a:t>
            </a:r>
          </a:p>
        </p:txBody>
      </p:sp>
      <p:sp>
        <p:nvSpPr>
          <p:cNvPr name="TextBox 112" id="112"/>
          <p:cNvSpPr txBox="true"/>
          <p:nvPr/>
        </p:nvSpPr>
        <p:spPr>
          <a:xfrm rot="0">
            <a:off x="10350596" y="6921795"/>
            <a:ext cx="127978" cy="346171"/>
          </a:xfrm>
          <a:prstGeom prst="rect">
            <a:avLst/>
          </a:prstGeom>
        </p:spPr>
        <p:txBody>
          <a:bodyPr anchor="t" rtlCol="false" tIns="0" lIns="0" bIns="0" rIns="0">
            <a:spAutoFit/>
          </a:bodyPr>
          <a:lstStyle/>
          <a:p>
            <a:pPr algn="ctr">
              <a:lnSpc>
                <a:spcPts val="2407"/>
              </a:lnSpc>
            </a:pPr>
            <a:r>
              <a:rPr lang="en-US" sz="1719" b="true">
                <a:solidFill>
                  <a:srgbClr val="000000"/>
                </a:solidFill>
                <a:latin typeface="Arimo Bold"/>
                <a:ea typeface="Arimo Bold"/>
                <a:cs typeface="Arimo Bold"/>
                <a:sym typeface="Arimo Bold"/>
              </a:rPr>
              <a:t>0</a:t>
            </a:r>
          </a:p>
        </p:txBody>
      </p:sp>
      <p:sp>
        <p:nvSpPr>
          <p:cNvPr name="TextBox 113" id="113"/>
          <p:cNvSpPr txBox="true"/>
          <p:nvPr/>
        </p:nvSpPr>
        <p:spPr>
          <a:xfrm rot="0">
            <a:off x="7727366" y="6921795"/>
            <a:ext cx="127979" cy="346171"/>
          </a:xfrm>
          <a:prstGeom prst="rect">
            <a:avLst/>
          </a:prstGeom>
        </p:spPr>
        <p:txBody>
          <a:bodyPr anchor="t" rtlCol="false" tIns="0" lIns="0" bIns="0" rIns="0">
            <a:spAutoFit/>
          </a:bodyPr>
          <a:lstStyle/>
          <a:p>
            <a:pPr algn="ctr">
              <a:lnSpc>
                <a:spcPts val="2407"/>
              </a:lnSpc>
            </a:pPr>
            <a:r>
              <a:rPr lang="en-US" sz="1719" b="true">
                <a:solidFill>
                  <a:srgbClr val="000000"/>
                </a:solidFill>
                <a:latin typeface="Arimo Bold"/>
                <a:ea typeface="Arimo Bold"/>
                <a:cs typeface="Arimo Bold"/>
                <a:sym typeface="Arimo Bold"/>
              </a:rPr>
              <a:t>0</a:t>
            </a:r>
          </a:p>
        </p:txBody>
      </p:sp>
      <p:sp>
        <p:nvSpPr>
          <p:cNvPr name="TextBox 114" id="114"/>
          <p:cNvSpPr txBox="true"/>
          <p:nvPr/>
        </p:nvSpPr>
        <p:spPr>
          <a:xfrm rot="0">
            <a:off x="8252012" y="6921795"/>
            <a:ext cx="127979" cy="346171"/>
          </a:xfrm>
          <a:prstGeom prst="rect">
            <a:avLst/>
          </a:prstGeom>
        </p:spPr>
        <p:txBody>
          <a:bodyPr anchor="t" rtlCol="false" tIns="0" lIns="0" bIns="0" rIns="0">
            <a:spAutoFit/>
          </a:bodyPr>
          <a:lstStyle/>
          <a:p>
            <a:pPr algn="ctr">
              <a:lnSpc>
                <a:spcPts val="2407"/>
              </a:lnSpc>
            </a:pPr>
            <a:r>
              <a:rPr lang="en-US" sz="1719" b="true">
                <a:solidFill>
                  <a:srgbClr val="000000"/>
                </a:solidFill>
                <a:latin typeface="Arimo Bold"/>
                <a:ea typeface="Arimo Bold"/>
                <a:cs typeface="Arimo Bold"/>
                <a:sym typeface="Arimo Bold"/>
              </a:rPr>
              <a:t>1</a:t>
            </a:r>
          </a:p>
        </p:txBody>
      </p:sp>
      <p:sp>
        <p:nvSpPr>
          <p:cNvPr name="TextBox 115" id="115"/>
          <p:cNvSpPr txBox="true"/>
          <p:nvPr/>
        </p:nvSpPr>
        <p:spPr>
          <a:xfrm rot="0">
            <a:off x="8776658" y="6921795"/>
            <a:ext cx="127979" cy="346171"/>
          </a:xfrm>
          <a:prstGeom prst="rect">
            <a:avLst/>
          </a:prstGeom>
        </p:spPr>
        <p:txBody>
          <a:bodyPr anchor="t" rtlCol="false" tIns="0" lIns="0" bIns="0" rIns="0">
            <a:spAutoFit/>
          </a:bodyPr>
          <a:lstStyle/>
          <a:p>
            <a:pPr algn="ctr">
              <a:lnSpc>
                <a:spcPts val="2407"/>
              </a:lnSpc>
            </a:pPr>
            <a:r>
              <a:rPr lang="en-US" sz="1719" b="true">
                <a:solidFill>
                  <a:srgbClr val="000000"/>
                </a:solidFill>
                <a:latin typeface="Arimo Bold"/>
                <a:ea typeface="Arimo Bold"/>
                <a:cs typeface="Arimo Bold"/>
                <a:sym typeface="Arimo Bold"/>
              </a:rPr>
              <a:t>0</a:t>
            </a:r>
          </a:p>
        </p:txBody>
      </p:sp>
      <p:sp>
        <p:nvSpPr>
          <p:cNvPr name="TextBox 116" id="116"/>
          <p:cNvSpPr txBox="true"/>
          <p:nvPr/>
        </p:nvSpPr>
        <p:spPr>
          <a:xfrm rot="0">
            <a:off x="7202720" y="6921795"/>
            <a:ext cx="127979" cy="346171"/>
          </a:xfrm>
          <a:prstGeom prst="rect">
            <a:avLst/>
          </a:prstGeom>
        </p:spPr>
        <p:txBody>
          <a:bodyPr anchor="t" rtlCol="false" tIns="0" lIns="0" bIns="0" rIns="0">
            <a:spAutoFit/>
          </a:bodyPr>
          <a:lstStyle/>
          <a:p>
            <a:pPr algn="ctr">
              <a:lnSpc>
                <a:spcPts val="2407"/>
              </a:lnSpc>
            </a:pPr>
            <a:r>
              <a:rPr lang="en-US" sz="1719" b="true">
                <a:solidFill>
                  <a:srgbClr val="000000"/>
                </a:solidFill>
                <a:latin typeface="Arimo Bold"/>
                <a:ea typeface="Arimo Bold"/>
                <a:cs typeface="Arimo Bold"/>
                <a:sym typeface="Arimo Bold"/>
              </a:rPr>
              <a:t>0</a:t>
            </a:r>
          </a:p>
        </p:txBody>
      </p:sp>
      <p:sp>
        <p:nvSpPr>
          <p:cNvPr name="TextBox 117" id="117"/>
          <p:cNvSpPr txBox="true"/>
          <p:nvPr/>
        </p:nvSpPr>
        <p:spPr>
          <a:xfrm rot="0">
            <a:off x="6674559" y="3627993"/>
            <a:ext cx="127979" cy="346171"/>
          </a:xfrm>
          <a:prstGeom prst="rect">
            <a:avLst/>
          </a:prstGeom>
        </p:spPr>
        <p:txBody>
          <a:bodyPr anchor="t" rtlCol="false" tIns="0" lIns="0" bIns="0" rIns="0">
            <a:spAutoFit/>
          </a:bodyPr>
          <a:lstStyle/>
          <a:p>
            <a:pPr algn="ctr">
              <a:lnSpc>
                <a:spcPts val="2407"/>
              </a:lnSpc>
            </a:pPr>
            <a:r>
              <a:rPr lang="en-US" sz="1719" b="true">
                <a:solidFill>
                  <a:srgbClr val="1A0E33"/>
                </a:solidFill>
                <a:latin typeface="Arimo Bold"/>
                <a:ea typeface="Arimo Bold"/>
                <a:cs typeface="Arimo Bold"/>
                <a:sym typeface="Arimo Bold"/>
              </a:rPr>
              <a:t>0</a:t>
            </a:r>
          </a:p>
        </p:txBody>
      </p:sp>
      <p:sp>
        <p:nvSpPr>
          <p:cNvPr name="TextBox 118" id="118"/>
          <p:cNvSpPr txBox="true"/>
          <p:nvPr/>
        </p:nvSpPr>
        <p:spPr>
          <a:xfrm rot="0">
            <a:off x="6678074" y="4174557"/>
            <a:ext cx="127979" cy="346171"/>
          </a:xfrm>
          <a:prstGeom prst="rect">
            <a:avLst/>
          </a:prstGeom>
        </p:spPr>
        <p:txBody>
          <a:bodyPr anchor="t" rtlCol="false" tIns="0" lIns="0" bIns="0" rIns="0">
            <a:spAutoFit/>
          </a:bodyPr>
          <a:lstStyle/>
          <a:p>
            <a:pPr algn="ctr">
              <a:lnSpc>
                <a:spcPts val="2407"/>
              </a:lnSpc>
            </a:pPr>
            <a:r>
              <a:rPr lang="en-US" sz="1719" b="true">
                <a:solidFill>
                  <a:srgbClr val="000000"/>
                </a:solidFill>
                <a:latin typeface="Arimo Bold"/>
                <a:ea typeface="Arimo Bold"/>
                <a:cs typeface="Arimo Bold"/>
                <a:sym typeface="Arimo Bold"/>
              </a:rPr>
              <a:t>0</a:t>
            </a:r>
          </a:p>
        </p:txBody>
      </p:sp>
      <p:sp>
        <p:nvSpPr>
          <p:cNvPr name="TextBox 119" id="119"/>
          <p:cNvSpPr txBox="true"/>
          <p:nvPr/>
        </p:nvSpPr>
        <p:spPr>
          <a:xfrm rot="0">
            <a:off x="6674559" y="4719516"/>
            <a:ext cx="127979" cy="346172"/>
          </a:xfrm>
          <a:prstGeom prst="rect">
            <a:avLst/>
          </a:prstGeom>
        </p:spPr>
        <p:txBody>
          <a:bodyPr anchor="t" rtlCol="false" tIns="0" lIns="0" bIns="0" rIns="0">
            <a:spAutoFit/>
          </a:bodyPr>
          <a:lstStyle/>
          <a:p>
            <a:pPr algn="ctr">
              <a:lnSpc>
                <a:spcPts val="2407"/>
              </a:lnSpc>
            </a:pPr>
            <a:r>
              <a:rPr lang="en-US" sz="1719" b="true">
                <a:solidFill>
                  <a:srgbClr val="000000"/>
                </a:solidFill>
                <a:latin typeface="Arimo Bold"/>
                <a:ea typeface="Arimo Bold"/>
                <a:cs typeface="Arimo Bold"/>
                <a:sym typeface="Arimo Bold"/>
              </a:rPr>
              <a:t>0</a:t>
            </a:r>
          </a:p>
        </p:txBody>
      </p:sp>
      <p:sp>
        <p:nvSpPr>
          <p:cNvPr name="TextBox 120" id="120"/>
          <p:cNvSpPr txBox="true"/>
          <p:nvPr/>
        </p:nvSpPr>
        <p:spPr>
          <a:xfrm rot="0">
            <a:off x="6678074" y="5268777"/>
            <a:ext cx="127979" cy="346171"/>
          </a:xfrm>
          <a:prstGeom prst="rect">
            <a:avLst/>
          </a:prstGeom>
        </p:spPr>
        <p:txBody>
          <a:bodyPr anchor="t" rtlCol="false" tIns="0" lIns="0" bIns="0" rIns="0">
            <a:spAutoFit/>
          </a:bodyPr>
          <a:lstStyle/>
          <a:p>
            <a:pPr algn="ctr">
              <a:lnSpc>
                <a:spcPts val="2407"/>
              </a:lnSpc>
            </a:pPr>
            <a:r>
              <a:rPr lang="en-US" sz="1719" b="true">
                <a:solidFill>
                  <a:srgbClr val="000000"/>
                </a:solidFill>
                <a:latin typeface="Arimo Bold"/>
                <a:ea typeface="Arimo Bold"/>
                <a:cs typeface="Arimo Bold"/>
                <a:sym typeface="Arimo Bold"/>
              </a:rPr>
              <a:t>0</a:t>
            </a:r>
          </a:p>
        </p:txBody>
      </p:sp>
      <p:sp>
        <p:nvSpPr>
          <p:cNvPr name="TextBox 121" id="121"/>
          <p:cNvSpPr txBox="true"/>
          <p:nvPr/>
        </p:nvSpPr>
        <p:spPr>
          <a:xfrm rot="0">
            <a:off x="6678074" y="5818449"/>
            <a:ext cx="127979" cy="346171"/>
          </a:xfrm>
          <a:prstGeom prst="rect">
            <a:avLst/>
          </a:prstGeom>
        </p:spPr>
        <p:txBody>
          <a:bodyPr anchor="t" rtlCol="false" tIns="0" lIns="0" bIns="0" rIns="0">
            <a:spAutoFit/>
          </a:bodyPr>
          <a:lstStyle/>
          <a:p>
            <a:pPr algn="ctr">
              <a:lnSpc>
                <a:spcPts val="2407"/>
              </a:lnSpc>
            </a:pPr>
            <a:r>
              <a:rPr lang="en-US" sz="1719" b="true">
                <a:solidFill>
                  <a:srgbClr val="000000"/>
                </a:solidFill>
                <a:latin typeface="Arimo Bold"/>
                <a:ea typeface="Arimo Bold"/>
                <a:cs typeface="Arimo Bold"/>
                <a:sym typeface="Arimo Bold"/>
              </a:rPr>
              <a:t>1</a:t>
            </a:r>
          </a:p>
        </p:txBody>
      </p:sp>
      <p:sp>
        <p:nvSpPr>
          <p:cNvPr name="TextBox 122" id="122"/>
          <p:cNvSpPr txBox="true"/>
          <p:nvPr/>
        </p:nvSpPr>
        <p:spPr>
          <a:xfrm rot="0">
            <a:off x="6674559" y="6364722"/>
            <a:ext cx="127979" cy="346171"/>
          </a:xfrm>
          <a:prstGeom prst="rect">
            <a:avLst/>
          </a:prstGeom>
        </p:spPr>
        <p:txBody>
          <a:bodyPr anchor="t" rtlCol="false" tIns="0" lIns="0" bIns="0" rIns="0">
            <a:spAutoFit/>
          </a:bodyPr>
          <a:lstStyle/>
          <a:p>
            <a:pPr algn="ctr">
              <a:lnSpc>
                <a:spcPts val="2407"/>
              </a:lnSpc>
            </a:pPr>
            <a:r>
              <a:rPr lang="en-US" sz="1719" b="true">
                <a:solidFill>
                  <a:srgbClr val="000000"/>
                </a:solidFill>
                <a:latin typeface="Arimo Bold"/>
                <a:ea typeface="Arimo Bold"/>
                <a:cs typeface="Arimo Bold"/>
                <a:sym typeface="Arimo Bold"/>
              </a:rPr>
              <a:t>1</a:t>
            </a:r>
          </a:p>
        </p:txBody>
      </p:sp>
      <p:sp>
        <p:nvSpPr>
          <p:cNvPr name="TextBox 123" id="123"/>
          <p:cNvSpPr txBox="true"/>
          <p:nvPr/>
        </p:nvSpPr>
        <p:spPr>
          <a:xfrm rot="0">
            <a:off x="6678074" y="6921194"/>
            <a:ext cx="127979" cy="346171"/>
          </a:xfrm>
          <a:prstGeom prst="rect">
            <a:avLst/>
          </a:prstGeom>
        </p:spPr>
        <p:txBody>
          <a:bodyPr anchor="t" rtlCol="false" tIns="0" lIns="0" bIns="0" rIns="0">
            <a:spAutoFit/>
          </a:bodyPr>
          <a:lstStyle/>
          <a:p>
            <a:pPr algn="ctr">
              <a:lnSpc>
                <a:spcPts val="2407"/>
              </a:lnSpc>
            </a:pPr>
            <a:r>
              <a:rPr lang="en-US" sz="1719" b="true">
                <a:solidFill>
                  <a:srgbClr val="000000"/>
                </a:solidFill>
                <a:latin typeface="Arimo Bold"/>
                <a:ea typeface="Arimo Bold"/>
                <a:cs typeface="Arimo Bold"/>
                <a:sym typeface="Arimo Bold"/>
              </a:rPr>
              <a:t>1</a:t>
            </a:r>
          </a:p>
        </p:txBody>
      </p:sp>
      <p:sp>
        <p:nvSpPr>
          <p:cNvPr name="TextBox 124" id="124"/>
          <p:cNvSpPr txBox="true"/>
          <p:nvPr/>
        </p:nvSpPr>
        <p:spPr>
          <a:xfrm rot="0">
            <a:off x="6674559" y="7470866"/>
            <a:ext cx="127979" cy="346171"/>
          </a:xfrm>
          <a:prstGeom prst="rect">
            <a:avLst/>
          </a:prstGeom>
        </p:spPr>
        <p:txBody>
          <a:bodyPr anchor="t" rtlCol="false" tIns="0" lIns="0" bIns="0" rIns="0">
            <a:spAutoFit/>
          </a:bodyPr>
          <a:lstStyle/>
          <a:p>
            <a:pPr algn="ctr">
              <a:lnSpc>
                <a:spcPts val="2407"/>
              </a:lnSpc>
            </a:pPr>
            <a:r>
              <a:rPr lang="en-US" sz="1719" b="true">
                <a:solidFill>
                  <a:srgbClr val="000000"/>
                </a:solidFill>
                <a:latin typeface="Arimo Bold"/>
                <a:ea typeface="Arimo Bold"/>
                <a:cs typeface="Arimo Bold"/>
                <a:sym typeface="Arimo Bold"/>
              </a:rPr>
              <a:t>1</a:t>
            </a:r>
          </a:p>
        </p:txBody>
      </p:sp>
      <p:sp>
        <p:nvSpPr>
          <p:cNvPr name="TextBox 125" id="125"/>
          <p:cNvSpPr txBox="true"/>
          <p:nvPr/>
        </p:nvSpPr>
        <p:spPr>
          <a:xfrm rot="0">
            <a:off x="7200962" y="7470866"/>
            <a:ext cx="127979" cy="346171"/>
          </a:xfrm>
          <a:prstGeom prst="rect">
            <a:avLst/>
          </a:prstGeom>
        </p:spPr>
        <p:txBody>
          <a:bodyPr anchor="t" rtlCol="false" tIns="0" lIns="0" bIns="0" rIns="0">
            <a:spAutoFit/>
          </a:bodyPr>
          <a:lstStyle/>
          <a:p>
            <a:pPr algn="ctr">
              <a:lnSpc>
                <a:spcPts val="2407"/>
              </a:lnSpc>
            </a:pPr>
            <a:r>
              <a:rPr lang="en-US" sz="1719" b="true">
                <a:solidFill>
                  <a:srgbClr val="000000"/>
                </a:solidFill>
                <a:latin typeface="Arimo Bold"/>
                <a:ea typeface="Arimo Bold"/>
                <a:cs typeface="Arimo Bold"/>
                <a:sym typeface="Arimo Bold"/>
              </a:rPr>
              <a:t>1</a:t>
            </a:r>
          </a:p>
        </p:txBody>
      </p:sp>
      <p:sp>
        <p:nvSpPr>
          <p:cNvPr name="TextBox 126" id="126"/>
          <p:cNvSpPr txBox="true"/>
          <p:nvPr/>
        </p:nvSpPr>
        <p:spPr>
          <a:xfrm rot="0">
            <a:off x="7727366" y="7463656"/>
            <a:ext cx="127979" cy="346171"/>
          </a:xfrm>
          <a:prstGeom prst="rect">
            <a:avLst/>
          </a:prstGeom>
        </p:spPr>
        <p:txBody>
          <a:bodyPr anchor="t" rtlCol="false" tIns="0" lIns="0" bIns="0" rIns="0">
            <a:spAutoFit/>
          </a:bodyPr>
          <a:lstStyle/>
          <a:p>
            <a:pPr algn="ctr">
              <a:lnSpc>
                <a:spcPts val="2407"/>
              </a:lnSpc>
            </a:pPr>
            <a:r>
              <a:rPr lang="en-US" sz="1719" b="true">
                <a:solidFill>
                  <a:srgbClr val="000000"/>
                </a:solidFill>
                <a:latin typeface="Arimo Bold"/>
                <a:ea typeface="Arimo Bold"/>
                <a:cs typeface="Arimo Bold"/>
                <a:sym typeface="Arimo Bold"/>
              </a:rPr>
              <a:t>1</a:t>
            </a:r>
          </a:p>
        </p:txBody>
      </p:sp>
      <p:sp>
        <p:nvSpPr>
          <p:cNvPr name="TextBox 127" id="127"/>
          <p:cNvSpPr txBox="true"/>
          <p:nvPr/>
        </p:nvSpPr>
        <p:spPr>
          <a:xfrm rot="0">
            <a:off x="8255528" y="7463656"/>
            <a:ext cx="127979" cy="346171"/>
          </a:xfrm>
          <a:prstGeom prst="rect">
            <a:avLst/>
          </a:prstGeom>
        </p:spPr>
        <p:txBody>
          <a:bodyPr anchor="t" rtlCol="false" tIns="0" lIns="0" bIns="0" rIns="0">
            <a:spAutoFit/>
          </a:bodyPr>
          <a:lstStyle/>
          <a:p>
            <a:pPr algn="ctr">
              <a:lnSpc>
                <a:spcPts val="2407"/>
              </a:lnSpc>
            </a:pPr>
            <a:r>
              <a:rPr lang="en-US" sz="1719" b="true">
                <a:solidFill>
                  <a:srgbClr val="000000"/>
                </a:solidFill>
                <a:latin typeface="Arimo Bold"/>
                <a:ea typeface="Arimo Bold"/>
                <a:cs typeface="Arimo Bold"/>
                <a:sym typeface="Arimo Bold"/>
              </a:rPr>
              <a:t>0</a:t>
            </a:r>
          </a:p>
        </p:txBody>
      </p:sp>
      <p:sp>
        <p:nvSpPr>
          <p:cNvPr name="TextBox 128" id="128"/>
          <p:cNvSpPr txBox="true"/>
          <p:nvPr/>
        </p:nvSpPr>
        <p:spPr>
          <a:xfrm rot="0">
            <a:off x="8776658" y="7470866"/>
            <a:ext cx="127979" cy="346171"/>
          </a:xfrm>
          <a:prstGeom prst="rect">
            <a:avLst/>
          </a:prstGeom>
        </p:spPr>
        <p:txBody>
          <a:bodyPr anchor="t" rtlCol="false" tIns="0" lIns="0" bIns="0" rIns="0">
            <a:spAutoFit/>
          </a:bodyPr>
          <a:lstStyle/>
          <a:p>
            <a:pPr algn="ctr">
              <a:lnSpc>
                <a:spcPts val="2407"/>
              </a:lnSpc>
            </a:pPr>
            <a:r>
              <a:rPr lang="en-US" sz="1719" b="true">
                <a:solidFill>
                  <a:srgbClr val="000000"/>
                </a:solidFill>
                <a:latin typeface="Arimo Bold"/>
                <a:ea typeface="Arimo Bold"/>
                <a:cs typeface="Arimo Bold"/>
                <a:sym typeface="Arimo Bold"/>
              </a:rPr>
              <a:t>0</a:t>
            </a:r>
          </a:p>
        </p:txBody>
      </p:sp>
      <p:sp>
        <p:nvSpPr>
          <p:cNvPr name="TextBox 129" id="129"/>
          <p:cNvSpPr txBox="true"/>
          <p:nvPr/>
        </p:nvSpPr>
        <p:spPr>
          <a:xfrm rot="0">
            <a:off x="9308336" y="7463656"/>
            <a:ext cx="127979" cy="346171"/>
          </a:xfrm>
          <a:prstGeom prst="rect">
            <a:avLst/>
          </a:prstGeom>
        </p:spPr>
        <p:txBody>
          <a:bodyPr anchor="t" rtlCol="false" tIns="0" lIns="0" bIns="0" rIns="0">
            <a:spAutoFit/>
          </a:bodyPr>
          <a:lstStyle/>
          <a:p>
            <a:pPr algn="ctr">
              <a:lnSpc>
                <a:spcPts val="2407"/>
              </a:lnSpc>
            </a:pPr>
            <a:r>
              <a:rPr lang="en-US" sz="1719" b="true">
                <a:solidFill>
                  <a:srgbClr val="000000"/>
                </a:solidFill>
                <a:latin typeface="Arimo Bold"/>
                <a:ea typeface="Arimo Bold"/>
                <a:cs typeface="Arimo Bold"/>
                <a:sym typeface="Arimo Bold"/>
              </a:rPr>
              <a:t>1</a:t>
            </a:r>
          </a:p>
        </p:txBody>
      </p:sp>
      <p:sp>
        <p:nvSpPr>
          <p:cNvPr name="TextBox 130" id="130"/>
          <p:cNvSpPr txBox="true"/>
          <p:nvPr/>
        </p:nvSpPr>
        <p:spPr>
          <a:xfrm rot="0">
            <a:off x="9825950" y="7475904"/>
            <a:ext cx="127978" cy="346171"/>
          </a:xfrm>
          <a:prstGeom prst="rect">
            <a:avLst/>
          </a:prstGeom>
        </p:spPr>
        <p:txBody>
          <a:bodyPr anchor="t" rtlCol="false" tIns="0" lIns="0" bIns="0" rIns="0">
            <a:spAutoFit/>
          </a:bodyPr>
          <a:lstStyle/>
          <a:p>
            <a:pPr algn="ctr">
              <a:lnSpc>
                <a:spcPts val="2407"/>
              </a:lnSpc>
            </a:pPr>
            <a:r>
              <a:rPr lang="en-US" sz="1719" b="true">
                <a:solidFill>
                  <a:srgbClr val="000000"/>
                </a:solidFill>
                <a:latin typeface="Arimo Bold"/>
                <a:ea typeface="Arimo Bold"/>
                <a:cs typeface="Arimo Bold"/>
                <a:sym typeface="Arimo Bold"/>
              </a:rPr>
              <a:t>0</a:t>
            </a:r>
          </a:p>
        </p:txBody>
      </p:sp>
      <p:sp>
        <p:nvSpPr>
          <p:cNvPr name="TextBox 131" id="131"/>
          <p:cNvSpPr txBox="true"/>
          <p:nvPr/>
        </p:nvSpPr>
        <p:spPr>
          <a:xfrm rot="0">
            <a:off x="10361142" y="7466686"/>
            <a:ext cx="127978" cy="346171"/>
          </a:xfrm>
          <a:prstGeom prst="rect">
            <a:avLst/>
          </a:prstGeom>
        </p:spPr>
        <p:txBody>
          <a:bodyPr anchor="t" rtlCol="false" tIns="0" lIns="0" bIns="0" rIns="0">
            <a:spAutoFit/>
          </a:bodyPr>
          <a:lstStyle/>
          <a:p>
            <a:pPr algn="ctr">
              <a:lnSpc>
                <a:spcPts val="2407"/>
              </a:lnSpc>
            </a:pPr>
            <a:r>
              <a:rPr lang="en-US" sz="1719" b="true">
                <a:solidFill>
                  <a:srgbClr val="000000"/>
                </a:solidFill>
                <a:latin typeface="Arimo Bold"/>
                <a:ea typeface="Arimo Bold"/>
                <a:cs typeface="Arimo Bold"/>
                <a:sym typeface="Arimo Bold"/>
              </a:rPr>
              <a:t>0</a:t>
            </a:r>
          </a:p>
        </p:txBody>
      </p:sp>
      <p:sp>
        <p:nvSpPr>
          <p:cNvPr name="TextBox 132" id="132"/>
          <p:cNvSpPr txBox="true"/>
          <p:nvPr/>
        </p:nvSpPr>
        <p:spPr>
          <a:xfrm rot="0">
            <a:off x="2155407" y="4896418"/>
            <a:ext cx="2672619" cy="1167832"/>
          </a:xfrm>
          <a:prstGeom prst="rect">
            <a:avLst/>
          </a:prstGeom>
        </p:spPr>
        <p:txBody>
          <a:bodyPr anchor="t" rtlCol="false" tIns="0" lIns="0" bIns="0" rIns="0">
            <a:spAutoFit/>
          </a:bodyPr>
          <a:lstStyle/>
          <a:p>
            <a:pPr algn="ctr">
              <a:lnSpc>
                <a:spcPts val="3037"/>
              </a:lnSpc>
            </a:pPr>
            <a:r>
              <a:rPr lang="en-US" sz="2169">
                <a:solidFill>
                  <a:srgbClr val="000000"/>
                </a:solidFill>
                <a:latin typeface="Open Sans"/>
                <a:ea typeface="Open Sans"/>
                <a:cs typeface="Open Sans"/>
                <a:sym typeface="Open Sans"/>
              </a:rPr>
              <a:t>This row does not have an even number of 1!</a:t>
            </a:r>
          </a:p>
        </p:txBody>
      </p:sp>
      <p:grpSp>
        <p:nvGrpSpPr>
          <p:cNvPr name="Group 133" id="133"/>
          <p:cNvGrpSpPr/>
          <p:nvPr/>
        </p:nvGrpSpPr>
        <p:grpSpPr>
          <a:xfrm rot="0">
            <a:off x="4799451" y="5481308"/>
            <a:ext cx="1618350" cy="63832"/>
            <a:chOff x="0" y="0"/>
            <a:chExt cx="2157800" cy="85110"/>
          </a:xfrm>
        </p:grpSpPr>
        <p:sp>
          <p:nvSpPr>
            <p:cNvPr name="Freeform 134" id="134"/>
            <p:cNvSpPr/>
            <p:nvPr/>
          </p:nvSpPr>
          <p:spPr>
            <a:xfrm flipH="false" flipV="false" rot="0">
              <a:off x="37973" y="0"/>
              <a:ext cx="2081911" cy="85090"/>
            </a:xfrm>
            <a:custGeom>
              <a:avLst/>
              <a:gdLst/>
              <a:ahLst/>
              <a:cxnLst/>
              <a:rect r="r" b="b" t="t" l="l"/>
              <a:pathLst>
                <a:path h="85090" w="2081911">
                  <a:moveTo>
                    <a:pt x="0" y="8890"/>
                  </a:moveTo>
                  <a:lnTo>
                    <a:pt x="2081530" y="0"/>
                  </a:lnTo>
                  <a:lnTo>
                    <a:pt x="2081911" y="76200"/>
                  </a:lnTo>
                  <a:lnTo>
                    <a:pt x="254" y="85090"/>
                  </a:lnTo>
                  <a:close/>
                </a:path>
              </a:pathLst>
            </a:custGeom>
            <a:solidFill>
              <a:srgbClr val="000000"/>
            </a:solidFill>
          </p:spPr>
        </p:sp>
      </p:grpSp>
      <p:sp>
        <p:nvSpPr>
          <p:cNvPr name="TextBox 135" id="135"/>
          <p:cNvSpPr txBox="true"/>
          <p:nvPr/>
        </p:nvSpPr>
        <p:spPr>
          <a:xfrm rot="0">
            <a:off x="6351007" y="8548671"/>
            <a:ext cx="4461664" cy="783111"/>
          </a:xfrm>
          <a:prstGeom prst="rect">
            <a:avLst/>
          </a:prstGeom>
        </p:spPr>
        <p:txBody>
          <a:bodyPr anchor="t" rtlCol="false" tIns="0" lIns="0" bIns="0" rIns="0">
            <a:spAutoFit/>
          </a:bodyPr>
          <a:lstStyle/>
          <a:p>
            <a:pPr algn="ctr">
              <a:lnSpc>
                <a:spcPts val="3037"/>
              </a:lnSpc>
            </a:pPr>
            <a:r>
              <a:rPr lang="en-US" sz="2169">
                <a:solidFill>
                  <a:srgbClr val="000000"/>
                </a:solidFill>
                <a:latin typeface="Open Sans"/>
                <a:ea typeface="Open Sans"/>
                <a:cs typeface="Open Sans"/>
                <a:sym typeface="Open Sans"/>
              </a:rPr>
              <a:t>This column does not have an even number of 1!</a:t>
            </a:r>
          </a:p>
        </p:txBody>
      </p:sp>
      <p:grpSp>
        <p:nvGrpSpPr>
          <p:cNvPr name="Group 136" id="136"/>
          <p:cNvGrpSpPr/>
          <p:nvPr/>
        </p:nvGrpSpPr>
        <p:grpSpPr>
          <a:xfrm rot="0">
            <a:off x="8324234" y="7919343"/>
            <a:ext cx="286181" cy="727947"/>
            <a:chOff x="0" y="0"/>
            <a:chExt cx="381574" cy="970596"/>
          </a:xfrm>
        </p:grpSpPr>
        <p:sp>
          <p:nvSpPr>
            <p:cNvPr name="Freeform 137" id="137"/>
            <p:cNvSpPr/>
            <p:nvPr/>
          </p:nvSpPr>
          <p:spPr>
            <a:xfrm flipH="false" flipV="false" rot="0">
              <a:off x="2032" y="25781"/>
              <a:ext cx="377444" cy="918972"/>
            </a:xfrm>
            <a:custGeom>
              <a:avLst/>
              <a:gdLst/>
              <a:ahLst/>
              <a:cxnLst/>
              <a:rect r="r" b="b" t="t" l="l"/>
              <a:pathLst>
                <a:path h="918972" w="377444">
                  <a:moveTo>
                    <a:pt x="305435" y="918972"/>
                  </a:moveTo>
                  <a:lnTo>
                    <a:pt x="0" y="24638"/>
                  </a:lnTo>
                  <a:lnTo>
                    <a:pt x="72136" y="0"/>
                  </a:lnTo>
                  <a:lnTo>
                    <a:pt x="377444" y="894461"/>
                  </a:lnTo>
                  <a:close/>
                </a:path>
              </a:pathLst>
            </a:custGeom>
            <a:solidFill>
              <a:srgbClr val="000000"/>
            </a:solidFill>
          </p:spPr>
        </p:sp>
      </p:grpSp>
      <p:sp>
        <p:nvSpPr>
          <p:cNvPr name="TextBox 138" id="138"/>
          <p:cNvSpPr txBox="true"/>
          <p:nvPr/>
        </p:nvSpPr>
        <p:spPr>
          <a:xfrm rot="0">
            <a:off x="420526" y="1428150"/>
            <a:ext cx="12004256" cy="783522"/>
          </a:xfrm>
          <a:prstGeom prst="rect">
            <a:avLst/>
          </a:prstGeom>
        </p:spPr>
        <p:txBody>
          <a:bodyPr anchor="t" rtlCol="false" tIns="0" lIns="0" bIns="0" rIns="0">
            <a:spAutoFit/>
          </a:bodyPr>
          <a:lstStyle/>
          <a:p>
            <a:pPr algn="l">
              <a:lnSpc>
                <a:spcPts val="5599"/>
              </a:lnSpc>
            </a:pPr>
            <a:r>
              <a:rPr lang="en-US" sz="3999" b="true">
                <a:solidFill>
                  <a:srgbClr val="642EC7"/>
                </a:solidFill>
                <a:latin typeface="Poppins Bold"/>
                <a:ea typeface="Poppins Bold"/>
                <a:cs typeface="Poppins Bold"/>
                <a:sym typeface="Poppins Bold"/>
              </a:rPr>
              <a:t>Steps</a:t>
            </a:r>
          </a:p>
        </p:txBody>
      </p:sp>
      <p:sp>
        <p:nvSpPr>
          <p:cNvPr name="TextBox 139" id="139"/>
          <p:cNvSpPr txBox="true"/>
          <p:nvPr/>
        </p:nvSpPr>
        <p:spPr>
          <a:xfrm rot="0">
            <a:off x="304305" y="254118"/>
            <a:ext cx="5855080" cy="721259"/>
          </a:xfrm>
          <a:prstGeom prst="rect">
            <a:avLst/>
          </a:prstGeom>
        </p:spPr>
        <p:txBody>
          <a:bodyPr anchor="t" rtlCol="false" tIns="0" lIns="0" bIns="0" rIns="0">
            <a:spAutoFit/>
          </a:bodyPr>
          <a:lstStyle/>
          <a:p>
            <a:pPr algn="l">
              <a:lnSpc>
                <a:spcPts val="5515"/>
              </a:lnSpc>
            </a:pPr>
            <a:r>
              <a:rPr lang="en-US" b="true" sz="4924" spc="-147">
                <a:solidFill>
                  <a:srgbClr val="000000"/>
                </a:solidFill>
                <a:latin typeface="Poppins Bold"/>
                <a:ea typeface="Poppins Bold"/>
                <a:cs typeface="Poppins Bold"/>
                <a:sym typeface="Poppins Bold"/>
              </a:rPr>
              <a:t>Parity Block Check</a:t>
            </a:r>
          </a:p>
        </p:txBody>
      </p:sp>
      <p:grpSp>
        <p:nvGrpSpPr>
          <p:cNvPr name="Group 140" id="140"/>
          <p:cNvGrpSpPr/>
          <p:nvPr/>
        </p:nvGrpSpPr>
        <p:grpSpPr>
          <a:xfrm rot="0">
            <a:off x="2537237" y="167332"/>
            <a:ext cx="13213526" cy="9925515"/>
            <a:chOff x="0" y="0"/>
            <a:chExt cx="17618034" cy="13234020"/>
          </a:xfrm>
        </p:grpSpPr>
        <p:sp>
          <p:nvSpPr>
            <p:cNvPr name="Freeform 141" id="141"/>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12">
                <a:alphaModFix amt="9999"/>
              </a:blip>
              <a:stretch>
                <a:fillRect l="0" t="0" r="0" b="0"/>
              </a:stretch>
            </a:blipFill>
          </p:spPr>
        </p:sp>
        <p:sp>
          <p:nvSpPr>
            <p:cNvPr name="Freeform 142" id="142"/>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13">
                <a:alphaModFix amt="70000"/>
              </a:blip>
              <a:stretch>
                <a:fillRect l="0" t="0" r="0" b="0"/>
              </a:stretch>
            </a:blipFill>
          </p:spPr>
        </p:sp>
        <p:sp>
          <p:nvSpPr>
            <p:cNvPr name="TextBox 143" id="143"/>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14" tooltip="http://www.exampaperspractice.co.uk"/>
                </a:rPr>
                <a:t>www.exampaperspractice.co.uk</a:t>
              </a:r>
            </a:p>
          </p:txBody>
        </p:sp>
      </p:grpSp>
    </p:spTree>
  </p:cSld>
  <p:clrMapOvr>
    <a:masterClrMapping/>
  </p:clrMapOvr>
</p:sld>
</file>

<file path=ppt/slides/slide65.xml><?xml version="1.0" encoding="utf-8"?>
<p:sld xmlns:p="http://schemas.openxmlformats.org/presentationml/2006/main" xmlns:a="http://schemas.openxmlformats.org/drawingml/2006/main" xmlns:r="http://schemas.openxmlformats.org/officeDocument/2006/relationships">
  <p:cSld>
    <p:bg>
      <p:bgPr>
        <a:solidFill>
          <a:srgbClr val="303465"/>
        </a:solidFill>
      </p:bgPr>
    </p:bg>
    <p:spTree>
      <p:nvGrpSpPr>
        <p:cNvPr id="1" name=""/>
        <p:cNvGrpSpPr/>
        <p:nvPr/>
      </p:nvGrpSpPr>
      <p:grpSpPr>
        <a:xfrm>
          <a:off x="0" y="0"/>
          <a:ext cx="0" cy="0"/>
          <a:chOff x="0" y="0"/>
          <a:chExt cx="0" cy="0"/>
        </a:xfrm>
      </p:grpSpPr>
      <p:sp>
        <p:nvSpPr>
          <p:cNvPr name="Freeform 2" id="2"/>
          <p:cNvSpPr/>
          <p:nvPr/>
        </p:nvSpPr>
        <p:spPr>
          <a:xfrm flipH="false" flipV="false" rot="0">
            <a:off x="5467395" y="4604901"/>
            <a:ext cx="693206" cy="693206"/>
          </a:xfrm>
          <a:custGeom>
            <a:avLst/>
            <a:gdLst/>
            <a:ahLst/>
            <a:cxnLst/>
            <a:rect r="r" b="b" t="t" l="l"/>
            <a:pathLst>
              <a:path h="693206" w="693206">
                <a:moveTo>
                  <a:pt x="0" y="0"/>
                </a:moveTo>
                <a:lnTo>
                  <a:pt x="693205" y="0"/>
                </a:lnTo>
                <a:lnTo>
                  <a:pt x="693205" y="693205"/>
                </a:lnTo>
                <a:lnTo>
                  <a:pt x="0" y="69320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6160599" y="4604901"/>
            <a:ext cx="693206" cy="693206"/>
          </a:xfrm>
          <a:custGeom>
            <a:avLst/>
            <a:gdLst/>
            <a:ahLst/>
            <a:cxnLst/>
            <a:rect r="r" b="b" t="t" l="l"/>
            <a:pathLst>
              <a:path h="693206" w="693206">
                <a:moveTo>
                  <a:pt x="0" y="0"/>
                </a:moveTo>
                <a:lnTo>
                  <a:pt x="693206" y="0"/>
                </a:lnTo>
                <a:lnTo>
                  <a:pt x="693206" y="693205"/>
                </a:lnTo>
                <a:lnTo>
                  <a:pt x="0" y="69320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6853805" y="4604901"/>
            <a:ext cx="693206" cy="693206"/>
          </a:xfrm>
          <a:custGeom>
            <a:avLst/>
            <a:gdLst/>
            <a:ahLst/>
            <a:cxnLst/>
            <a:rect r="r" b="b" t="t" l="l"/>
            <a:pathLst>
              <a:path h="693206" w="693206">
                <a:moveTo>
                  <a:pt x="0" y="0"/>
                </a:moveTo>
                <a:lnTo>
                  <a:pt x="693205" y="0"/>
                </a:lnTo>
                <a:lnTo>
                  <a:pt x="693205" y="693205"/>
                </a:lnTo>
                <a:lnTo>
                  <a:pt x="0" y="69320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0">
            <a:off x="3387777" y="4604901"/>
            <a:ext cx="693206" cy="693206"/>
          </a:xfrm>
          <a:custGeom>
            <a:avLst/>
            <a:gdLst/>
            <a:ahLst/>
            <a:cxnLst/>
            <a:rect r="r" b="b" t="t" l="l"/>
            <a:pathLst>
              <a:path h="693206" w="693206">
                <a:moveTo>
                  <a:pt x="0" y="0"/>
                </a:moveTo>
                <a:lnTo>
                  <a:pt x="693205" y="0"/>
                </a:lnTo>
                <a:lnTo>
                  <a:pt x="693205" y="693205"/>
                </a:lnTo>
                <a:lnTo>
                  <a:pt x="0" y="69320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4080984" y="4604901"/>
            <a:ext cx="693206" cy="693206"/>
          </a:xfrm>
          <a:custGeom>
            <a:avLst/>
            <a:gdLst/>
            <a:ahLst/>
            <a:cxnLst/>
            <a:rect r="r" b="b" t="t" l="l"/>
            <a:pathLst>
              <a:path h="693206" w="693206">
                <a:moveTo>
                  <a:pt x="0" y="0"/>
                </a:moveTo>
                <a:lnTo>
                  <a:pt x="693206" y="0"/>
                </a:lnTo>
                <a:lnTo>
                  <a:pt x="693206" y="693205"/>
                </a:lnTo>
                <a:lnTo>
                  <a:pt x="0" y="69320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7" id="7"/>
          <p:cNvSpPr/>
          <p:nvPr/>
        </p:nvSpPr>
        <p:spPr>
          <a:xfrm flipH="false" flipV="false" rot="0">
            <a:off x="4774188" y="4604901"/>
            <a:ext cx="693205" cy="693206"/>
          </a:xfrm>
          <a:custGeom>
            <a:avLst/>
            <a:gdLst/>
            <a:ahLst/>
            <a:cxnLst/>
            <a:rect r="r" b="b" t="t" l="l"/>
            <a:pathLst>
              <a:path h="693206" w="693205">
                <a:moveTo>
                  <a:pt x="0" y="0"/>
                </a:moveTo>
                <a:lnTo>
                  <a:pt x="693205" y="0"/>
                </a:lnTo>
                <a:lnTo>
                  <a:pt x="693205" y="693205"/>
                </a:lnTo>
                <a:lnTo>
                  <a:pt x="0" y="69320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2694573" y="4604901"/>
            <a:ext cx="693206" cy="693206"/>
          </a:xfrm>
          <a:custGeom>
            <a:avLst/>
            <a:gdLst/>
            <a:ahLst/>
            <a:cxnLst/>
            <a:rect r="r" b="b" t="t" l="l"/>
            <a:pathLst>
              <a:path h="693206" w="693206">
                <a:moveTo>
                  <a:pt x="0" y="0"/>
                </a:moveTo>
                <a:lnTo>
                  <a:pt x="693205" y="0"/>
                </a:lnTo>
                <a:lnTo>
                  <a:pt x="693205" y="693205"/>
                </a:lnTo>
                <a:lnTo>
                  <a:pt x="0" y="69320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9" id="9"/>
          <p:cNvSpPr/>
          <p:nvPr/>
        </p:nvSpPr>
        <p:spPr>
          <a:xfrm flipH="false" flipV="false" rot="0">
            <a:off x="2001366" y="4604901"/>
            <a:ext cx="693206" cy="693206"/>
          </a:xfrm>
          <a:custGeom>
            <a:avLst/>
            <a:gdLst/>
            <a:ahLst/>
            <a:cxnLst/>
            <a:rect r="r" b="b" t="t" l="l"/>
            <a:pathLst>
              <a:path h="693206" w="693206">
                <a:moveTo>
                  <a:pt x="0" y="0"/>
                </a:moveTo>
                <a:lnTo>
                  <a:pt x="693206" y="0"/>
                </a:lnTo>
                <a:lnTo>
                  <a:pt x="693206" y="693205"/>
                </a:lnTo>
                <a:lnTo>
                  <a:pt x="0" y="69320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10" id="10"/>
          <p:cNvSpPr txBox="true"/>
          <p:nvPr/>
        </p:nvSpPr>
        <p:spPr>
          <a:xfrm rot="0">
            <a:off x="5729450" y="4686930"/>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1</a:t>
            </a:r>
          </a:p>
        </p:txBody>
      </p:sp>
      <p:sp>
        <p:nvSpPr>
          <p:cNvPr name="TextBox 11" id="11"/>
          <p:cNvSpPr txBox="true"/>
          <p:nvPr/>
        </p:nvSpPr>
        <p:spPr>
          <a:xfrm rot="0">
            <a:off x="6422655" y="4686930"/>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0</a:t>
            </a:r>
          </a:p>
        </p:txBody>
      </p:sp>
      <p:sp>
        <p:nvSpPr>
          <p:cNvPr name="TextBox 12" id="12"/>
          <p:cNvSpPr txBox="true"/>
          <p:nvPr/>
        </p:nvSpPr>
        <p:spPr>
          <a:xfrm rot="0">
            <a:off x="7115860" y="4686930"/>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1</a:t>
            </a:r>
          </a:p>
        </p:txBody>
      </p:sp>
      <p:sp>
        <p:nvSpPr>
          <p:cNvPr name="TextBox 13" id="13"/>
          <p:cNvSpPr txBox="true"/>
          <p:nvPr/>
        </p:nvSpPr>
        <p:spPr>
          <a:xfrm rot="0">
            <a:off x="3649833" y="4686930"/>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1</a:t>
            </a:r>
          </a:p>
        </p:txBody>
      </p:sp>
      <p:sp>
        <p:nvSpPr>
          <p:cNvPr name="TextBox 14" id="14"/>
          <p:cNvSpPr txBox="true"/>
          <p:nvPr/>
        </p:nvSpPr>
        <p:spPr>
          <a:xfrm rot="0">
            <a:off x="4343038" y="4686930"/>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1</a:t>
            </a:r>
          </a:p>
        </p:txBody>
      </p:sp>
      <p:sp>
        <p:nvSpPr>
          <p:cNvPr name="TextBox 15" id="15"/>
          <p:cNvSpPr txBox="true"/>
          <p:nvPr/>
        </p:nvSpPr>
        <p:spPr>
          <a:xfrm rot="0">
            <a:off x="5036244" y="4686930"/>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0</a:t>
            </a:r>
          </a:p>
        </p:txBody>
      </p:sp>
      <p:sp>
        <p:nvSpPr>
          <p:cNvPr name="TextBox 16" id="16"/>
          <p:cNvSpPr txBox="true"/>
          <p:nvPr/>
        </p:nvSpPr>
        <p:spPr>
          <a:xfrm rot="0">
            <a:off x="2956628" y="4686930"/>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0</a:t>
            </a:r>
          </a:p>
        </p:txBody>
      </p:sp>
      <p:sp>
        <p:nvSpPr>
          <p:cNvPr name="TextBox 17" id="17"/>
          <p:cNvSpPr txBox="true"/>
          <p:nvPr/>
        </p:nvSpPr>
        <p:spPr>
          <a:xfrm rot="0">
            <a:off x="384810" y="1539780"/>
            <a:ext cx="12004256" cy="783522"/>
          </a:xfrm>
          <a:prstGeom prst="rect">
            <a:avLst/>
          </a:prstGeom>
        </p:spPr>
        <p:txBody>
          <a:bodyPr anchor="t" rtlCol="false" tIns="0" lIns="0" bIns="0" rIns="0">
            <a:spAutoFit/>
          </a:bodyPr>
          <a:lstStyle/>
          <a:p>
            <a:pPr algn="l">
              <a:lnSpc>
                <a:spcPts val="5599"/>
              </a:lnSpc>
            </a:pPr>
            <a:r>
              <a:rPr lang="en-US" sz="3999" b="true">
                <a:solidFill>
                  <a:srgbClr val="FFFFFF"/>
                </a:solidFill>
                <a:latin typeface="Poppins Bold"/>
                <a:ea typeface="Poppins Bold"/>
                <a:cs typeface="Poppins Bold"/>
                <a:sym typeface="Poppins Bold"/>
              </a:rPr>
              <a:t>Checksum</a:t>
            </a:r>
          </a:p>
        </p:txBody>
      </p:sp>
      <p:sp>
        <p:nvSpPr>
          <p:cNvPr name="TextBox 18" id="18"/>
          <p:cNvSpPr txBox="true"/>
          <p:nvPr/>
        </p:nvSpPr>
        <p:spPr>
          <a:xfrm rot="0">
            <a:off x="435467" y="2393285"/>
            <a:ext cx="17470130" cy="1086743"/>
          </a:xfrm>
          <a:prstGeom prst="rect">
            <a:avLst/>
          </a:prstGeom>
        </p:spPr>
        <p:txBody>
          <a:bodyPr anchor="t" rtlCol="false" tIns="0" lIns="0" bIns="0" rIns="0">
            <a:spAutoFit/>
          </a:bodyPr>
          <a:lstStyle/>
          <a:p>
            <a:pPr algn="l">
              <a:lnSpc>
                <a:spcPts val="4200"/>
              </a:lnSpc>
            </a:pPr>
            <a:r>
              <a:rPr lang="en-US" sz="3600">
                <a:solidFill>
                  <a:srgbClr val="FFFFFF"/>
                </a:solidFill>
                <a:latin typeface="Cambria"/>
                <a:ea typeface="Cambria"/>
                <a:cs typeface="Cambria"/>
                <a:sym typeface="Cambria"/>
              </a:rPr>
              <a:t>When a block of data is transmitted, a checksum is computed from that data block. Both the sender and receiver use a predetermined algorithm to perform this calculation.</a:t>
            </a:r>
          </a:p>
        </p:txBody>
      </p:sp>
      <p:sp>
        <p:nvSpPr>
          <p:cNvPr name="TextBox 19" id="19"/>
          <p:cNvSpPr txBox="true"/>
          <p:nvPr/>
        </p:nvSpPr>
        <p:spPr>
          <a:xfrm rot="0">
            <a:off x="2263422" y="4686942"/>
            <a:ext cx="169095" cy="437061"/>
          </a:xfrm>
          <a:prstGeom prst="rect">
            <a:avLst/>
          </a:prstGeom>
        </p:spPr>
        <p:txBody>
          <a:bodyPr anchor="t" rtlCol="false" tIns="0" lIns="0" bIns="0" rIns="0">
            <a:spAutoFit/>
          </a:bodyPr>
          <a:lstStyle/>
          <a:p>
            <a:pPr algn="ctr">
              <a:lnSpc>
                <a:spcPts val="3181"/>
              </a:lnSpc>
            </a:pPr>
            <a:r>
              <a:rPr lang="en-US" sz="2272" b="true">
                <a:solidFill>
                  <a:srgbClr val="1A0E33"/>
                </a:solidFill>
                <a:latin typeface="Arimo Bold"/>
                <a:ea typeface="Arimo Bold"/>
                <a:cs typeface="Arimo Bold"/>
                <a:sym typeface="Arimo Bold"/>
              </a:rPr>
              <a:t>0</a:t>
            </a:r>
          </a:p>
        </p:txBody>
      </p:sp>
      <p:sp>
        <p:nvSpPr>
          <p:cNvPr name="Freeform 20" id="20"/>
          <p:cNvSpPr/>
          <p:nvPr/>
        </p:nvSpPr>
        <p:spPr>
          <a:xfrm flipH="false" flipV="false" rot="0">
            <a:off x="5467395" y="5331173"/>
            <a:ext cx="693206" cy="693206"/>
          </a:xfrm>
          <a:custGeom>
            <a:avLst/>
            <a:gdLst/>
            <a:ahLst/>
            <a:cxnLst/>
            <a:rect r="r" b="b" t="t" l="l"/>
            <a:pathLst>
              <a:path h="693206" w="693206">
                <a:moveTo>
                  <a:pt x="0" y="0"/>
                </a:moveTo>
                <a:lnTo>
                  <a:pt x="693205" y="0"/>
                </a:lnTo>
                <a:lnTo>
                  <a:pt x="693205" y="693205"/>
                </a:lnTo>
                <a:lnTo>
                  <a:pt x="0" y="69320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1" id="21"/>
          <p:cNvSpPr/>
          <p:nvPr/>
        </p:nvSpPr>
        <p:spPr>
          <a:xfrm flipH="false" flipV="false" rot="0">
            <a:off x="6160599" y="5331173"/>
            <a:ext cx="693206" cy="693206"/>
          </a:xfrm>
          <a:custGeom>
            <a:avLst/>
            <a:gdLst/>
            <a:ahLst/>
            <a:cxnLst/>
            <a:rect r="r" b="b" t="t" l="l"/>
            <a:pathLst>
              <a:path h="693206" w="693206">
                <a:moveTo>
                  <a:pt x="0" y="0"/>
                </a:moveTo>
                <a:lnTo>
                  <a:pt x="693206" y="0"/>
                </a:lnTo>
                <a:lnTo>
                  <a:pt x="693206" y="693205"/>
                </a:lnTo>
                <a:lnTo>
                  <a:pt x="0" y="69320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2" id="22"/>
          <p:cNvSpPr/>
          <p:nvPr/>
        </p:nvSpPr>
        <p:spPr>
          <a:xfrm flipH="false" flipV="false" rot="0">
            <a:off x="6853805" y="5331173"/>
            <a:ext cx="693206" cy="693206"/>
          </a:xfrm>
          <a:custGeom>
            <a:avLst/>
            <a:gdLst/>
            <a:ahLst/>
            <a:cxnLst/>
            <a:rect r="r" b="b" t="t" l="l"/>
            <a:pathLst>
              <a:path h="693206" w="693206">
                <a:moveTo>
                  <a:pt x="0" y="0"/>
                </a:moveTo>
                <a:lnTo>
                  <a:pt x="693205" y="0"/>
                </a:lnTo>
                <a:lnTo>
                  <a:pt x="693205" y="693205"/>
                </a:lnTo>
                <a:lnTo>
                  <a:pt x="0" y="69320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3" id="23"/>
          <p:cNvSpPr/>
          <p:nvPr/>
        </p:nvSpPr>
        <p:spPr>
          <a:xfrm flipH="false" flipV="false" rot="0">
            <a:off x="3387777" y="5331173"/>
            <a:ext cx="693206" cy="693206"/>
          </a:xfrm>
          <a:custGeom>
            <a:avLst/>
            <a:gdLst/>
            <a:ahLst/>
            <a:cxnLst/>
            <a:rect r="r" b="b" t="t" l="l"/>
            <a:pathLst>
              <a:path h="693206" w="693206">
                <a:moveTo>
                  <a:pt x="0" y="0"/>
                </a:moveTo>
                <a:lnTo>
                  <a:pt x="693205" y="0"/>
                </a:lnTo>
                <a:lnTo>
                  <a:pt x="693205" y="693205"/>
                </a:lnTo>
                <a:lnTo>
                  <a:pt x="0" y="69320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4" id="24"/>
          <p:cNvSpPr/>
          <p:nvPr/>
        </p:nvSpPr>
        <p:spPr>
          <a:xfrm flipH="false" flipV="false" rot="0">
            <a:off x="4080984" y="5331173"/>
            <a:ext cx="693206" cy="693206"/>
          </a:xfrm>
          <a:custGeom>
            <a:avLst/>
            <a:gdLst/>
            <a:ahLst/>
            <a:cxnLst/>
            <a:rect r="r" b="b" t="t" l="l"/>
            <a:pathLst>
              <a:path h="693206" w="693206">
                <a:moveTo>
                  <a:pt x="0" y="0"/>
                </a:moveTo>
                <a:lnTo>
                  <a:pt x="693206" y="0"/>
                </a:lnTo>
                <a:lnTo>
                  <a:pt x="693206" y="693205"/>
                </a:lnTo>
                <a:lnTo>
                  <a:pt x="0" y="69320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5" id="25"/>
          <p:cNvSpPr/>
          <p:nvPr/>
        </p:nvSpPr>
        <p:spPr>
          <a:xfrm flipH="false" flipV="false" rot="0">
            <a:off x="4774188" y="5331173"/>
            <a:ext cx="693205" cy="693206"/>
          </a:xfrm>
          <a:custGeom>
            <a:avLst/>
            <a:gdLst/>
            <a:ahLst/>
            <a:cxnLst/>
            <a:rect r="r" b="b" t="t" l="l"/>
            <a:pathLst>
              <a:path h="693206" w="693205">
                <a:moveTo>
                  <a:pt x="0" y="0"/>
                </a:moveTo>
                <a:lnTo>
                  <a:pt x="693205" y="0"/>
                </a:lnTo>
                <a:lnTo>
                  <a:pt x="693205" y="693205"/>
                </a:lnTo>
                <a:lnTo>
                  <a:pt x="0" y="69320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6" id="26"/>
          <p:cNvSpPr/>
          <p:nvPr/>
        </p:nvSpPr>
        <p:spPr>
          <a:xfrm flipH="false" flipV="false" rot="0">
            <a:off x="2694573" y="5331173"/>
            <a:ext cx="693206" cy="693206"/>
          </a:xfrm>
          <a:custGeom>
            <a:avLst/>
            <a:gdLst/>
            <a:ahLst/>
            <a:cxnLst/>
            <a:rect r="r" b="b" t="t" l="l"/>
            <a:pathLst>
              <a:path h="693206" w="693206">
                <a:moveTo>
                  <a:pt x="0" y="0"/>
                </a:moveTo>
                <a:lnTo>
                  <a:pt x="693205" y="0"/>
                </a:lnTo>
                <a:lnTo>
                  <a:pt x="693205" y="693205"/>
                </a:lnTo>
                <a:lnTo>
                  <a:pt x="0" y="69320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7" id="27"/>
          <p:cNvSpPr/>
          <p:nvPr/>
        </p:nvSpPr>
        <p:spPr>
          <a:xfrm flipH="false" flipV="false" rot="0">
            <a:off x="2001366" y="5331173"/>
            <a:ext cx="693206" cy="693206"/>
          </a:xfrm>
          <a:custGeom>
            <a:avLst/>
            <a:gdLst/>
            <a:ahLst/>
            <a:cxnLst/>
            <a:rect r="r" b="b" t="t" l="l"/>
            <a:pathLst>
              <a:path h="693206" w="693206">
                <a:moveTo>
                  <a:pt x="0" y="0"/>
                </a:moveTo>
                <a:lnTo>
                  <a:pt x="693206" y="0"/>
                </a:lnTo>
                <a:lnTo>
                  <a:pt x="693206" y="693205"/>
                </a:lnTo>
                <a:lnTo>
                  <a:pt x="0" y="69320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28" id="28"/>
          <p:cNvSpPr txBox="true"/>
          <p:nvPr/>
        </p:nvSpPr>
        <p:spPr>
          <a:xfrm rot="0">
            <a:off x="5729450" y="5413202"/>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0</a:t>
            </a:r>
          </a:p>
        </p:txBody>
      </p:sp>
      <p:sp>
        <p:nvSpPr>
          <p:cNvPr name="TextBox 29" id="29"/>
          <p:cNvSpPr txBox="true"/>
          <p:nvPr/>
        </p:nvSpPr>
        <p:spPr>
          <a:xfrm rot="0">
            <a:off x="6422655" y="5413202"/>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0</a:t>
            </a:r>
          </a:p>
        </p:txBody>
      </p:sp>
      <p:sp>
        <p:nvSpPr>
          <p:cNvPr name="TextBox 30" id="30"/>
          <p:cNvSpPr txBox="true"/>
          <p:nvPr/>
        </p:nvSpPr>
        <p:spPr>
          <a:xfrm rot="0">
            <a:off x="7115860" y="5413202"/>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1</a:t>
            </a:r>
          </a:p>
        </p:txBody>
      </p:sp>
      <p:sp>
        <p:nvSpPr>
          <p:cNvPr name="TextBox 31" id="31"/>
          <p:cNvSpPr txBox="true"/>
          <p:nvPr/>
        </p:nvSpPr>
        <p:spPr>
          <a:xfrm rot="0">
            <a:off x="3649833" y="5413202"/>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0</a:t>
            </a:r>
          </a:p>
        </p:txBody>
      </p:sp>
      <p:sp>
        <p:nvSpPr>
          <p:cNvPr name="TextBox 32" id="32"/>
          <p:cNvSpPr txBox="true"/>
          <p:nvPr/>
        </p:nvSpPr>
        <p:spPr>
          <a:xfrm rot="0">
            <a:off x="4343038" y="5413202"/>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0</a:t>
            </a:r>
          </a:p>
        </p:txBody>
      </p:sp>
      <p:sp>
        <p:nvSpPr>
          <p:cNvPr name="TextBox 33" id="33"/>
          <p:cNvSpPr txBox="true"/>
          <p:nvPr/>
        </p:nvSpPr>
        <p:spPr>
          <a:xfrm rot="0">
            <a:off x="5036244" y="5413202"/>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0</a:t>
            </a:r>
          </a:p>
        </p:txBody>
      </p:sp>
      <p:sp>
        <p:nvSpPr>
          <p:cNvPr name="TextBox 34" id="34"/>
          <p:cNvSpPr txBox="true"/>
          <p:nvPr/>
        </p:nvSpPr>
        <p:spPr>
          <a:xfrm rot="0">
            <a:off x="2956628" y="5413202"/>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1</a:t>
            </a:r>
          </a:p>
        </p:txBody>
      </p:sp>
      <p:sp>
        <p:nvSpPr>
          <p:cNvPr name="TextBox 35" id="35"/>
          <p:cNvSpPr txBox="true"/>
          <p:nvPr/>
        </p:nvSpPr>
        <p:spPr>
          <a:xfrm rot="0">
            <a:off x="2263422" y="5413214"/>
            <a:ext cx="169095" cy="437061"/>
          </a:xfrm>
          <a:prstGeom prst="rect">
            <a:avLst/>
          </a:prstGeom>
        </p:spPr>
        <p:txBody>
          <a:bodyPr anchor="t" rtlCol="false" tIns="0" lIns="0" bIns="0" rIns="0">
            <a:spAutoFit/>
          </a:bodyPr>
          <a:lstStyle/>
          <a:p>
            <a:pPr algn="ctr">
              <a:lnSpc>
                <a:spcPts val="3181"/>
              </a:lnSpc>
            </a:pPr>
            <a:r>
              <a:rPr lang="en-US" sz="2272" b="true">
                <a:solidFill>
                  <a:srgbClr val="1A0E33"/>
                </a:solidFill>
                <a:latin typeface="Arimo Bold"/>
                <a:ea typeface="Arimo Bold"/>
                <a:cs typeface="Arimo Bold"/>
                <a:sym typeface="Arimo Bold"/>
              </a:rPr>
              <a:t>0</a:t>
            </a:r>
          </a:p>
        </p:txBody>
      </p:sp>
      <p:sp>
        <p:nvSpPr>
          <p:cNvPr name="Freeform 36" id="36"/>
          <p:cNvSpPr/>
          <p:nvPr/>
        </p:nvSpPr>
        <p:spPr>
          <a:xfrm flipH="false" flipV="false" rot="0">
            <a:off x="5467395" y="6056904"/>
            <a:ext cx="693206" cy="693206"/>
          </a:xfrm>
          <a:custGeom>
            <a:avLst/>
            <a:gdLst/>
            <a:ahLst/>
            <a:cxnLst/>
            <a:rect r="r" b="b" t="t" l="l"/>
            <a:pathLst>
              <a:path h="693206" w="693206">
                <a:moveTo>
                  <a:pt x="0" y="0"/>
                </a:moveTo>
                <a:lnTo>
                  <a:pt x="693205" y="0"/>
                </a:lnTo>
                <a:lnTo>
                  <a:pt x="693205" y="693206"/>
                </a:lnTo>
                <a:lnTo>
                  <a:pt x="0" y="6932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7" id="37"/>
          <p:cNvSpPr/>
          <p:nvPr/>
        </p:nvSpPr>
        <p:spPr>
          <a:xfrm flipH="false" flipV="false" rot="0">
            <a:off x="6160599" y="6056904"/>
            <a:ext cx="693206" cy="693206"/>
          </a:xfrm>
          <a:custGeom>
            <a:avLst/>
            <a:gdLst/>
            <a:ahLst/>
            <a:cxnLst/>
            <a:rect r="r" b="b" t="t" l="l"/>
            <a:pathLst>
              <a:path h="693206" w="693206">
                <a:moveTo>
                  <a:pt x="0" y="0"/>
                </a:moveTo>
                <a:lnTo>
                  <a:pt x="693206" y="0"/>
                </a:lnTo>
                <a:lnTo>
                  <a:pt x="693206" y="693206"/>
                </a:lnTo>
                <a:lnTo>
                  <a:pt x="0" y="6932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8" id="38"/>
          <p:cNvSpPr/>
          <p:nvPr/>
        </p:nvSpPr>
        <p:spPr>
          <a:xfrm flipH="false" flipV="false" rot="0">
            <a:off x="6853805" y="6056904"/>
            <a:ext cx="693206" cy="693206"/>
          </a:xfrm>
          <a:custGeom>
            <a:avLst/>
            <a:gdLst/>
            <a:ahLst/>
            <a:cxnLst/>
            <a:rect r="r" b="b" t="t" l="l"/>
            <a:pathLst>
              <a:path h="693206" w="693206">
                <a:moveTo>
                  <a:pt x="0" y="0"/>
                </a:moveTo>
                <a:lnTo>
                  <a:pt x="693205" y="0"/>
                </a:lnTo>
                <a:lnTo>
                  <a:pt x="693205" y="693206"/>
                </a:lnTo>
                <a:lnTo>
                  <a:pt x="0" y="6932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9" id="39"/>
          <p:cNvSpPr/>
          <p:nvPr/>
        </p:nvSpPr>
        <p:spPr>
          <a:xfrm flipH="false" flipV="false" rot="0">
            <a:off x="3387777" y="6056904"/>
            <a:ext cx="693206" cy="693206"/>
          </a:xfrm>
          <a:custGeom>
            <a:avLst/>
            <a:gdLst/>
            <a:ahLst/>
            <a:cxnLst/>
            <a:rect r="r" b="b" t="t" l="l"/>
            <a:pathLst>
              <a:path h="693206" w="693206">
                <a:moveTo>
                  <a:pt x="0" y="0"/>
                </a:moveTo>
                <a:lnTo>
                  <a:pt x="693205" y="0"/>
                </a:lnTo>
                <a:lnTo>
                  <a:pt x="693205" y="693206"/>
                </a:lnTo>
                <a:lnTo>
                  <a:pt x="0" y="6932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0" id="40"/>
          <p:cNvSpPr/>
          <p:nvPr/>
        </p:nvSpPr>
        <p:spPr>
          <a:xfrm flipH="false" flipV="false" rot="0">
            <a:off x="4080984" y="6056904"/>
            <a:ext cx="693206" cy="693206"/>
          </a:xfrm>
          <a:custGeom>
            <a:avLst/>
            <a:gdLst/>
            <a:ahLst/>
            <a:cxnLst/>
            <a:rect r="r" b="b" t="t" l="l"/>
            <a:pathLst>
              <a:path h="693206" w="693206">
                <a:moveTo>
                  <a:pt x="0" y="0"/>
                </a:moveTo>
                <a:lnTo>
                  <a:pt x="693206" y="0"/>
                </a:lnTo>
                <a:lnTo>
                  <a:pt x="693206" y="693206"/>
                </a:lnTo>
                <a:lnTo>
                  <a:pt x="0" y="6932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1" id="41"/>
          <p:cNvSpPr/>
          <p:nvPr/>
        </p:nvSpPr>
        <p:spPr>
          <a:xfrm flipH="false" flipV="false" rot="0">
            <a:off x="4774188" y="6056904"/>
            <a:ext cx="693205" cy="693206"/>
          </a:xfrm>
          <a:custGeom>
            <a:avLst/>
            <a:gdLst/>
            <a:ahLst/>
            <a:cxnLst/>
            <a:rect r="r" b="b" t="t" l="l"/>
            <a:pathLst>
              <a:path h="693206" w="693205">
                <a:moveTo>
                  <a:pt x="0" y="0"/>
                </a:moveTo>
                <a:lnTo>
                  <a:pt x="693205" y="0"/>
                </a:lnTo>
                <a:lnTo>
                  <a:pt x="693205" y="693206"/>
                </a:lnTo>
                <a:lnTo>
                  <a:pt x="0" y="6932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2" id="42"/>
          <p:cNvSpPr/>
          <p:nvPr/>
        </p:nvSpPr>
        <p:spPr>
          <a:xfrm flipH="false" flipV="false" rot="0">
            <a:off x="2694573" y="6056904"/>
            <a:ext cx="693206" cy="693206"/>
          </a:xfrm>
          <a:custGeom>
            <a:avLst/>
            <a:gdLst/>
            <a:ahLst/>
            <a:cxnLst/>
            <a:rect r="r" b="b" t="t" l="l"/>
            <a:pathLst>
              <a:path h="693206" w="693206">
                <a:moveTo>
                  <a:pt x="0" y="0"/>
                </a:moveTo>
                <a:lnTo>
                  <a:pt x="693205" y="0"/>
                </a:lnTo>
                <a:lnTo>
                  <a:pt x="693205" y="693206"/>
                </a:lnTo>
                <a:lnTo>
                  <a:pt x="0" y="6932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3" id="43"/>
          <p:cNvSpPr/>
          <p:nvPr/>
        </p:nvSpPr>
        <p:spPr>
          <a:xfrm flipH="false" flipV="false" rot="0">
            <a:off x="2001366" y="6056904"/>
            <a:ext cx="693206" cy="693206"/>
          </a:xfrm>
          <a:custGeom>
            <a:avLst/>
            <a:gdLst/>
            <a:ahLst/>
            <a:cxnLst/>
            <a:rect r="r" b="b" t="t" l="l"/>
            <a:pathLst>
              <a:path h="693206" w="693206">
                <a:moveTo>
                  <a:pt x="0" y="0"/>
                </a:moveTo>
                <a:lnTo>
                  <a:pt x="693206" y="0"/>
                </a:lnTo>
                <a:lnTo>
                  <a:pt x="693206" y="693206"/>
                </a:lnTo>
                <a:lnTo>
                  <a:pt x="0" y="6932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44" id="44"/>
          <p:cNvSpPr txBox="true"/>
          <p:nvPr/>
        </p:nvSpPr>
        <p:spPr>
          <a:xfrm rot="0">
            <a:off x="5729450" y="6138933"/>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0</a:t>
            </a:r>
          </a:p>
        </p:txBody>
      </p:sp>
      <p:sp>
        <p:nvSpPr>
          <p:cNvPr name="TextBox 45" id="45"/>
          <p:cNvSpPr txBox="true"/>
          <p:nvPr/>
        </p:nvSpPr>
        <p:spPr>
          <a:xfrm rot="0">
            <a:off x="6422655" y="6138933"/>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0</a:t>
            </a:r>
          </a:p>
        </p:txBody>
      </p:sp>
      <p:sp>
        <p:nvSpPr>
          <p:cNvPr name="TextBox 46" id="46"/>
          <p:cNvSpPr txBox="true"/>
          <p:nvPr/>
        </p:nvSpPr>
        <p:spPr>
          <a:xfrm rot="0">
            <a:off x="7115860" y="6138933"/>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1</a:t>
            </a:r>
          </a:p>
        </p:txBody>
      </p:sp>
      <p:sp>
        <p:nvSpPr>
          <p:cNvPr name="TextBox 47" id="47"/>
          <p:cNvSpPr txBox="true"/>
          <p:nvPr/>
        </p:nvSpPr>
        <p:spPr>
          <a:xfrm rot="0">
            <a:off x="3649833" y="6138933"/>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0</a:t>
            </a:r>
          </a:p>
        </p:txBody>
      </p:sp>
      <p:sp>
        <p:nvSpPr>
          <p:cNvPr name="TextBox 48" id="48"/>
          <p:cNvSpPr txBox="true"/>
          <p:nvPr/>
        </p:nvSpPr>
        <p:spPr>
          <a:xfrm rot="0">
            <a:off x="4343038" y="6138933"/>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0</a:t>
            </a:r>
          </a:p>
        </p:txBody>
      </p:sp>
      <p:sp>
        <p:nvSpPr>
          <p:cNvPr name="TextBox 49" id="49"/>
          <p:cNvSpPr txBox="true"/>
          <p:nvPr/>
        </p:nvSpPr>
        <p:spPr>
          <a:xfrm rot="0">
            <a:off x="5036244" y="6138933"/>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1</a:t>
            </a:r>
          </a:p>
        </p:txBody>
      </p:sp>
      <p:sp>
        <p:nvSpPr>
          <p:cNvPr name="TextBox 50" id="50"/>
          <p:cNvSpPr txBox="true"/>
          <p:nvPr/>
        </p:nvSpPr>
        <p:spPr>
          <a:xfrm rot="0">
            <a:off x="2956628" y="6138933"/>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0</a:t>
            </a:r>
          </a:p>
        </p:txBody>
      </p:sp>
      <p:sp>
        <p:nvSpPr>
          <p:cNvPr name="TextBox 51" id="51"/>
          <p:cNvSpPr txBox="true"/>
          <p:nvPr/>
        </p:nvSpPr>
        <p:spPr>
          <a:xfrm rot="0">
            <a:off x="2263422" y="6138945"/>
            <a:ext cx="169095" cy="437061"/>
          </a:xfrm>
          <a:prstGeom prst="rect">
            <a:avLst/>
          </a:prstGeom>
        </p:spPr>
        <p:txBody>
          <a:bodyPr anchor="t" rtlCol="false" tIns="0" lIns="0" bIns="0" rIns="0">
            <a:spAutoFit/>
          </a:bodyPr>
          <a:lstStyle/>
          <a:p>
            <a:pPr algn="ctr">
              <a:lnSpc>
                <a:spcPts val="3181"/>
              </a:lnSpc>
            </a:pPr>
            <a:r>
              <a:rPr lang="en-US" sz="2272" b="true">
                <a:solidFill>
                  <a:srgbClr val="1A0E33"/>
                </a:solidFill>
                <a:latin typeface="Arimo Bold"/>
                <a:ea typeface="Arimo Bold"/>
                <a:cs typeface="Arimo Bold"/>
                <a:sym typeface="Arimo Bold"/>
              </a:rPr>
              <a:t>0</a:t>
            </a:r>
          </a:p>
        </p:txBody>
      </p:sp>
      <p:sp>
        <p:nvSpPr>
          <p:cNvPr name="Freeform 52" id="52"/>
          <p:cNvSpPr/>
          <p:nvPr/>
        </p:nvSpPr>
        <p:spPr>
          <a:xfrm flipH="false" flipV="false" rot="0">
            <a:off x="5467395" y="6783174"/>
            <a:ext cx="693206" cy="693206"/>
          </a:xfrm>
          <a:custGeom>
            <a:avLst/>
            <a:gdLst/>
            <a:ahLst/>
            <a:cxnLst/>
            <a:rect r="r" b="b" t="t" l="l"/>
            <a:pathLst>
              <a:path h="693206" w="693206">
                <a:moveTo>
                  <a:pt x="0" y="0"/>
                </a:moveTo>
                <a:lnTo>
                  <a:pt x="693205" y="0"/>
                </a:lnTo>
                <a:lnTo>
                  <a:pt x="693205" y="693206"/>
                </a:lnTo>
                <a:lnTo>
                  <a:pt x="0" y="6932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3" id="53"/>
          <p:cNvSpPr/>
          <p:nvPr/>
        </p:nvSpPr>
        <p:spPr>
          <a:xfrm flipH="false" flipV="false" rot="0">
            <a:off x="6160599" y="6783174"/>
            <a:ext cx="693206" cy="693206"/>
          </a:xfrm>
          <a:custGeom>
            <a:avLst/>
            <a:gdLst/>
            <a:ahLst/>
            <a:cxnLst/>
            <a:rect r="r" b="b" t="t" l="l"/>
            <a:pathLst>
              <a:path h="693206" w="693206">
                <a:moveTo>
                  <a:pt x="0" y="0"/>
                </a:moveTo>
                <a:lnTo>
                  <a:pt x="693206" y="0"/>
                </a:lnTo>
                <a:lnTo>
                  <a:pt x="693206" y="693206"/>
                </a:lnTo>
                <a:lnTo>
                  <a:pt x="0" y="6932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4" id="54"/>
          <p:cNvSpPr/>
          <p:nvPr/>
        </p:nvSpPr>
        <p:spPr>
          <a:xfrm flipH="false" flipV="false" rot="0">
            <a:off x="6853805" y="6783174"/>
            <a:ext cx="693206" cy="693206"/>
          </a:xfrm>
          <a:custGeom>
            <a:avLst/>
            <a:gdLst/>
            <a:ahLst/>
            <a:cxnLst/>
            <a:rect r="r" b="b" t="t" l="l"/>
            <a:pathLst>
              <a:path h="693206" w="693206">
                <a:moveTo>
                  <a:pt x="0" y="0"/>
                </a:moveTo>
                <a:lnTo>
                  <a:pt x="693205" y="0"/>
                </a:lnTo>
                <a:lnTo>
                  <a:pt x="693205" y="693206"/>
                </a:lnTo>
                <a:lnTo>
                  <a:pt x="0" y="6932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5" id="55"/>
          <p:cNvSpPr/>
          <p:nvPr/>
        </p:nvSpPr>
        <p:spPr>
          <a:xfrm flipH="false" flipV="false" rot="0">
            <a:off x="3387777" y="6783174"/>
            <a:ext cx="693206" cy="693206"/>
          </a:xfrm>
          <a:custGeom>
            <a:avLst/>
            <a:gdLst/>
            <a:ahLst/>
            <a:cxnLst/>
            <a:rect r="r" b="b" t="t" l="l"/>
            <a:pathLst>
              <a:path h="693206" w="693206">
                <a:moveTo>
                  <a:pt x="0" y="0"/>
                </a:moveTo>
                <a:lnTo>
                  <a:pt x="693205" y="0"/>
                </a:lnTo>
                <a:lnTo>
                  <a:pt x="693205" y="693206"/>
                </a:lnTo>
                <a:lnTo>
                  <a:pt x="0" y="6932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6" id="56"/>
          <p:cNvSpPr/>
          <p:nvPr/>
        </p:nvSpPr>
        <p:spPr>
          <a:xfrm flipH="false" flipV="false" rot="0">
            <a:off x="4080984" y="6783174"/>
            <a:ext cx="693206" cy="693206"/>
          </a:xfrm>
          <a:custGeom>
            <a:avLst/>
            <a:gdLst/>
            <a:ahLst/>
            <a:cxnLst/>
            <a:rect r="r" b="b" t="t" l="l"/>
            <a:pathLst>
              <a:path h="693206" w="693206">
                <a:moveTo>
                  <a:pt x="0" y="0"/>
                </a:moveTo>
                <a:lnTo>
                  <a:pt x="693206" y="0"/>
                </a:lnTo>
                <a:lnTo>
                  <a:pt x="693206" y="693206"/>
                </a:lnTo>
                <a:lnTo>
                  <a:pt x="0" y="6932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7" id="57"/>
          <p:cNvSpPr/>
          <p:nvPr/>
        </p:nvSpPr>
        <p:spPr>
          <a:xfrm flipH="false" flipV="false" rot="0">
            <a:off x="4774188" y="6783174"/>
            <a:ext cx="693205" cy="693206"/>
          </a:xfrm>
          <a:custGeom>
            <a:avLst/>
            <a:gdLst/>
            <a:ahLst/>
            <a:cxnLst/>
            <a:rect r="r" b="b" t="t" l="l"/>
            <a:pathLst>
              <a:path h="693206" w="693205">
                <a:moveTo>
                  <a:pt x="0" y="0"/>
                </a:moveTo>
                <a:lnTo>
                  <a:pt x="693205" y="0"/>
                </a:lnTo>
                <a:lnTo>
                  <a:pt x="693205" y="693206"/>
                </a:lnTo>
                <a:lnTo>
                  <a:pt x="0" y="6932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8" id="58"/>
          <p:cNvSpPr/>
          <p:nvPr/>
        </p:nvSpPr>
        <p:spPr>
          <a:xfrm flipH="false" flipV="false" rot="0">
            <a:off x="2694573" y="6783174"/>
            <a:ext cx="693206" cy="693206"/>
          </a:xfrm>
          <a:custGeom>
            <a:avLst/>
            <a:gdLst/>
            <a:ahLst/>
            <a:cxnLst/>
            <a:rect r="r" b="b" t="t" l="l"/>
            <a:pathLst>
              <a:path h="693206" w="693206">
                <a:moveTo>
                  <a:pt x="0" y="0"/>
                </a:moveTo>
                <a:lnTo>
                  <a:pt x="693205" y="0"/>
                </a:lnTo>
                <a:lnTo>
                  <a:pt x="693205" y="693206"/>
                </a:lnTo>
                <a:lnTo>
                  <a:pt x="0" y="6932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9" id="59"/>
          <p:cNvSpPr/>
          <p:nvPr/>
        </p:nvSpPr>
        <p:spPr>
          <a:xfrm flipH="false" flipV="false" rot="0">
            <a:off x="2001366" y="6783174"/>
            <a:ext cx="693206" cy="693206"/>
          </a:xfrm>
          <a:custGeom>
            <a:avLst/>
            <a:gdLst/>
            <a:ahLst/>
            <a:cxnLst/>
            <a:rect r="r" b="b" t="t" l="l"/>
            <a:pathLst>
              <a:path h="693206" w="693206">
                <a:moveTo>
                  <a:pt x="0" y="0"/>
                </a:moveTo>
                <a:lnTo>
                  <a:pt x="693206" y="0"/>
                </a:lnTo>
                <a:lnTo>
                  <a:pt x="693206" y="693206"/>
                </a:lnTo>
                <a:lnTo>
                  <a:pt x="0" y="6932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60" id="60"/>
          <p:cNvSpPr txBox="true"/>
          <p:nvPr/>
        </p:nvSpPr>
        <p:spPr>
          <a:xfrm rot="0">
            <a:off x="5729450" y="6865204"/>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1</a:t>
            </a:r>
          </a:p>
        </p:txBody>
      </p:sp>
      <p:sp>
        <p:nvSpPr>
          <p:cNvPr name="TextBox 61" id="61"/>
          <p:cNvSpPr txBox="true"/>
          <p:nvPr/>
        </p:nvSpPr>
        <p:spPr>
          <a:xfrm rot="0">
            <a:off x="6422655" y="6865204"/>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1</a:t>
            </a:r>
          </a:p>
        </p:txBody>
      </p:sp>
      <p:sp>
        <p:nvSpPr>
          <p:cNvPr name="TextBox 62" id="62"/>
          <p:cNvSpPr txBox="true"/>
          <p:nvPr/>
        </p:nvSpPr>
        <p:spPr>
          <a:xfrm rot="0">
            <a:off x="7115860" y="6865204"/>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1</a:t>
            </a:r>
          </a:p>
        </p:txBody>
      </p:sp>
      <p:sp>
        <p:nvSpPr>
          <p:cNvPr name="TextBox 63" id="63"/>
          <p:cNvSpPr txBox="true"/>
          <p:nvPr/>
        </p:nvSpPr>
        <p:spPr>
          <a:xfrm rot="0">
            <a:off x="3649833" y="6865204"/>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0</a:t>
            </a:r>
          </a:p>
        </p:txBody>
      </p:sp>
      <p:sp>
        <p:nvSpPr>
          <p:cNvPr name="TextBox 64" id="64"/>
          <p:cNvSpPr txBox="true"/>
          <p:nvPr/>
        </p:nvSpPr>
        <p:spPr>
          <a:xfrm rot="0">
            <a:off x="4343038" y="6865204"/>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1</a:t>
            </a:r>
          </a:p>
        </p:txBody>
      </p:sp>
      <p:sp>
        <p:nvSpPr>
          <p:cNvPr name="TextBox 65" id="65"/>
          <p:cNvSpPr txBox="true"/>
          <p:nvPr/>
        </p:nvSpPr>
        <p:spPr>
          <a:xfrm rot="0">
            <a:off x="5036244" y="6865204"/>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0</a:t>
            </a:r>
          </a:p>
        </p:txBody>
      </p:sp>
      <p:sp>
        <p:nvSpPr>
          <p:cNvPr name="TextBox 66" id="66"/>
          <p:cNvSpPr txBox="true"/>
          <p:nvPr/>
        </p:nvSpPr>
        <p:spPr>
          <a:xfrm rot="0">
            <a:off x="2956628" y="6865204"/>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0</a:t>
            </a:r>
          </a:p>
        </p:txBody>
      </p:sp>
      <p:sp>
        <p:nvSpPr>
          <p:cNvPr name="TextBox 67" id="67"/>
          <p:cNvSpPr txBox="true"/>
          <p:nvPr/>
        </p:nvSpPr>
        <p:spPr>
          <a:xfrm rot="0">
            <a:off x="2263422" y="6865217"/>
            <a:ext cx="169095" cy="437061"/>
          </a:xfrm>
          <a:prstGeom prst="rect">
            <a:avLst/>
          </a:prstGeom>
        </p:spPr>
        <p:txBody>
          <a:bodyPr anchor="t" rtlCol="false" tIns="0" lIns="0" bIns="0" rIns="0">
            <a:spAutoFit/>
          </a:bodyPr>
          <a:lstStyle/>
          <a:p>
            <a:pPr algn="ctr">
              <a:lnSpc>
                <a:spcPts val="3181"/>
              </a:lnSpc>
            </a:pPr>
            <a:r>
              <a:rPr lang="en-US" sz="2272" b="true">
                <a:solidFill>
                  <a:srgbClr val="1A0E33"/>
                </a:solidFill>
                <a:latin typeface="Arimo Bold"/>
                <a:ea typeface="Arimo Bold"/>
                <a:cs typeface="Arimo Bold"/>
                <a:sym typeface="Arimo Bold"/>
              </a:rPr>
              <a:t>0</a:t>
            </a:r>
          </a:p>
        </p:txBody>
      </p:sp>
      <p:sp>
        <p:nvSpPr>
          <p:cNvPr name="TextBox 68" id="68"/>
          <p:cNvSpPr txBox="true"/>
          <p:nvPr/>
        </p:nvSpPr>
        <p:spPr>
          <a:xfrm rot="0">
            <a:off x="7665814" y="4652658"/>
            <a:ext cx="939773" cy="472648"/>
          </a:xfrm>
          <a:prstGeom prst="rect">
            <a:avLst/>
          </a:prstGeom>
        </p:spPr>
        <p:txBody>
          <a:bodyPr anchor="t" rtlCol="false" tIns="0" lIns="0" bIns="0" rIns="0">
            <a:spAutoFit/>
          </a:bodyPr>
          <a:lstStyle/>
          <a:p>
            <a:pPr algn="ctr">
              <a:lnSpc>
                <a:spcPts val="3460"/>
              </a:lnSpc>
            </a:pPr>
            <a:r>
              <a:rPr lang="en-US" sz="2472" b="true">
                <a:solidFill>
                  <a:srgbClr val="FAFAFA"/>
                </a:solidFill>
                <a:latin typeface="Arimo Bold"/>
                <a:ea typeface="Arimo Bold"/>
                <a:cs typeface="Arimo Bold"/>
                <a:sym typeface="Arimo Bold"/>
              </a:rPr>
              <a:t>= 53</a:t>
            </a:r>
          </a:p>
        </p:txBody>
      </p:sp>
      <p:sp>
        <p:nvSpPr>
          <p:cNvPr name="TextBox 69" id="69"/>
          <p:cNvSpPr txBox="true"/>
          <p:nvPr/>
        </p:nvSpPr>
        <p:spPr>
          <a:xfrm rot="0">
            <a:off x="7671566" y="5413214"/>
            <a:ext cx="939773" cy="472649"/>
          </a:xfrm>
          <a:prstGeom prst="rect">
            <a:avLst/>
          </a:prstGeom>
        </p:spPr>
        <p:txBody>
          <a:bodyPr anchor="t" rtlCol="false" tIns="0" lIns="0" bIns="0" rIns="0">
            <a:spAutoFit/>
          </a:bodyPr>
          <a:lstStyle/>
          <a:p>
            <a:pPr algn="ctr">
              <a:lnSpc>
                <a:spcPts val="3460"/>
              </a:lnSpc>
            </a:pPr>
            <a:r>
              <a:rPr lang="en-US" sz="2472" b="true">
                <a:solidFill>
                  <a:srgbClr val="FAFAFA"/>
                </a:solidFill>
                <a:latin typeface="Arimo Bold"/>
                <a:ea typeface="Arimo Bold"/>
                <a:cs typeface="Arimo Bold"/>
                <a:sym typeface="Arimo Bold"/>
              </a:rPr>
              <a:t>= 65</a:t>
            </a:r>
          </a:p>
        </p:txBody>
      </p:sp>
      <p:sp>
        <p:nvSpPr>
          <p:cNvPr name="TextBox 70" id="70"/>
          <p:cNvSpPr txBox="true"/>
          <p:nvPr/>
        </p:nvSpPr>
        <p:spPr>
          <a:xfrm rot="0">
            <a:off x="7547010" y="6138945"/>
            <a:ext cx="939773" cy="472649"/>
          </a:xfrm>
          <a:prstGeom prst="rect">
            <a:avLst/>
          </a:prstGeom>
        </p:spPr>
        <p:txBody>
          <a:bodyPr anchor="t" rtlCol="false" tIns="0" lIns="0" bIns="0" rIns="0">
            <a:spAutoFit/>
          </a:bodyPr>
          <a:lstStyle/>
          <a:p>
            <a:pPr algn="ctr">
              <a:lnSpc>
                <a:spcPts val="3460"/>
              </a:lnSpc>
            </a:pPr>
            <a:r>
              <a:rPr lang="en-US" sz="2472" b="true">
                <a:solidFill>
                  <a:srgbClr val="FAFAFA"/>
                </a:solidFill>
                <a:latin typeface="Arimo Bold"/>
                <a:ea typeface="Arimo Bold"/>
                <a:cs typeface="Arimo Bold"/>
                <a:sym typeface="Arimo Bold"/>
              </a:rPr>
              <a:t>= 9</a:t>
            </a:r>
          </a:p>
        </p:txBody>
      </p:sp>
      <p:sp>
        <p:nvSpPr>
          <p:cNvPr name="TextBox 71" id="71"/>
          <p:cNvSpPr txBox="true"/>
          <p:nvPr/>
        </p:nvSpPr>
        <p:spPr>
          <a:xfrm rot="0">
            <a:off x="7639286" y="6846160"/>
            <a:ext cx="939773" cy="472649"/>
          </a:xfrm>
          <a:prstGeom prst="rect">
            <a:avLst/>
          </a:prstGeom>
        </p:spPr>
        <p:txBody>
          <a:bodyPr anchor="t" rtlCol="false" tIns="0" lIns="0" bIns="0" rIns="0">
            <a:spAutoFit/>
          </a:bodyPr>
          <a:lstStyle/>
          <a:p>
            <a:pPr algn="ctr">
              <a:lnSpc>
                <a:spcPts val="3460"/>
              </a:lnSpc>
            </a:pPr>
            <a:r>
              <a:rPr lang="en-US" sz="2472" b="true">
                <a:solidFill>
                  <a:srgbClr val="FAFAFA"/>
                </a:solidFill>
                <a:latin typeface="Arimo Bold"/>
                <a:ea typeface="Arimo Bold"/>
                <a:cs typeface="Arimo Bold"/>
                <a:sym typeface="Arimo Bold"/>
              </a:rPr>
              <a:t>= 23</a:t>
            </a:r>
          </a:p>
        </p:txBody>
      </p:sp>
      <p:grpSp>
        <p:nvGrpSpPr>
          <p:cNvPr name="Group 72" id="72"/>
          <p:cNvGrpSpPr/>
          <p:nvPr/>
        </p:nvGrpSpPr>
        <p:grpSpPr>
          <a:xfrm rot="0">
            <a:off x="9363108" y="4926759"/>
            <a:ext cx="2020758" cy="578297"/>
            <a:chOff x="0" y="0"/>
            <a:chExt cx="2694344" cy="771062"/>
          </a:xfrm>
        </p:grpSpPr>
        <p:sp>
          <p:nvSpPr>
            <p:cNvPr name="Freeform 73" id="73"/>
            <p:cNvSpPr/>
            <p:nvPr/>
          </p:nvSpPr>
          <p:spPr>
            <a:xfrm flipH="false" flipV="false" rot="0">
              <a:off x="28321" y="1270"/>
              <a:ext cx="2637663" cy="768477"/>
            </a:xfrm>
            <a:custGeom>
              <a:avLst/>
              <a:gdLst/>
              <a:ahLst/>
              <a:cxnLst/>
              <a:rect r="r" b="b" t="t" l="l"/>
              <a:pathLst>
                <a:path h="768477" w="2637663">
                  <a:moveTo>
                    <a:pt x="19558" y="0"/>
                  </a:moveTo>
                  <a:lnTo>
                    <a:pt x="2637663" y="694817"/>
                  </a:lnTo>
                  <a:lnTo>
                    <a:pt x="2618105" y="768477"/>
                  </a:lnTo>
                  <a:lnTo>
                    <a:pt x="0" y="73660"/>
                  </a:lnTo>
                  <a:close/>
                </a:path>
              </a:pathLst>
            </a:custGeom>
            <a:solidFill>
              <a:srgbClr val="FFFFFF"/>
            </a:solidFill>
          </p:spPr>
        </p:sp>
      </p:grpSp>
      <p:grpSp>
        <p:nvGrpSpPr>
          <p:cNvPr name="Group 74" id="74"/>
          <p:cNvGrpSpPr/>
          <p:nvPr/>
        </p:nvGrpSpPr>
        <p:grpSpPr>
          <a:xfrm rot="0">
            <a:off x="9313218" y="5668256"/>
            <a:ext cx="2069594" cy="60336"/>
            <a:chOff x="0" y="0"/>
            <a:chExt cx="2759458" cy="80448"/>
          </a:xfrm>
        </p:grpSpPr>
        <p:sp>
          <p:nvSpPr>
            <p:cNvPr name="Freeform 75" id="75"/>
            <p:cNvSpPr/>
            <p:nvPr/>
          </p:nvSpPr>
          <p:spPr>
            <a:xfrm flipH="false" flipV="false" rot="0">
              <a:off x="38100" y="0"/>
              <a:ext cx="2683383" cy="80391"/>
            </a:xfrm>
            <a:custGeom>
              <a:avLst/>
              <a:gdLst/>
              <a:ahLst/>
              <a:cxnLst/>
              <a:rect r="r" b="b" t="t" l="l"/>
              <a:pathLst>
                <a:path h="80391" w="2683383">
                  <a:moveTo>
                    <a:pt x="0" y="4191"/>
                  </a:moveTo>
                  <a:lnTo>
                    <a:pt x="2683256" y="0"/>
                  </a:lnTo>
                  <a:lnTo>
                    <a:pt x="2683383" y="76200"/>
                  </a:lnTo>
                  <a:lnTo>
                    <a:pt x="0" y="80391"/>
                  </a:lnTo>
                  <a:close/>
                </a:path>
              </a:pathLst>
            </a:custGeom>
            <a:solidFill>
              <a:srgbClr val="FFFFFF"/>
            </a:solidFill>
          </p:spPr>
        </p:sp>
      </p:grpSp>
      <p:grpSp>
        <p:nvGrpSpPr>
          <p:cNvPr name="Group 76" id="76"/>
          <p:cNvGrpSpPr/>
          <p:nvPr/>
        </p:nvGrpSpPr>
        <p:grpSpPr>
          <a:xfrm rot="0">
            <a:off x="9288801" y="5856622"/>
            <a:ext cx="2094011" cy="616750"/>
            <a:chOff x="0" y="0"/>
            <a:chExt cx="2792014" cy="822334"/>
          </a:xfrm>
        </p:grpSpPr>
        <p:sp>
          <p:nvSpPr>
            <p:cNvPr name="Freeform 77" id="77"/>
            <p:cNvSpPr/>
            <p:nvPr/>
          </p:nvSpPr>
          <p:spPr>
            <a:xfrm flipH="false" flipV="false" rot="0">
              <a:off x="28067" y="1397"/>
              <a:ext cx="2735961" cy="819531"/>
            </a:xfrm>
            <a:custGeom>
              <a:avLst/>
              <a:gdLst/>
              <a:ahLst/>
              <a:cxnLst/>
              <a:rect r="r" b="b" t="t" l="l"/>
              <a:pathLst>
                <a:path h="819531" w="2735961">
                  <a:moveTo>
                    <a:pt x="0" y="746125"/>
                  </a:moveTo>
                  <a:lnTo>
                    <a:pt x="2715768" y="0"/>
                  </a:lnTo>
                  <a:lnTo>
                    <a:pt x="2735961" y="73533"/>
                  </a:lnTo>
                  <a:lnTo>
                    <a:pt x="20066" y="819531"/>
                  </a:lnTo>
                  <a:close/>
                </a:path>
              </a:pathLst>
            </a:custGeom>
            <a:solidFill>
              <a:srgbClr val="FFFFFF"/>
            </a:solidFill>
          </p:spPr>
        </p:sp>
      </p:grpSp>
      <p:grpSp>
        <p:nvGrpSpPr>
          <p:cNvPr name="Group 78" id="78"/>
          <p:cNvGrpSpPr/>
          <p:nvPr/>
        </p:nvGrpSpPr>
        <p:grpSpPr>
          <a:xfrm rot="0">
            <a:off x="9326482" y="6136423"/>
            <a:ext cx="2056329" cy="1007390"/>
            <a:chOff x="0" y="0"/>
            <a:chExt cx="2741772" cy="1343186"/>
          </a:xfrm>
        </p:grpSpPr>
        <p:sp>
          <p:nvSpPr>
            <p:cNvPr name="Freeform 79" id="79"/>
            <p:cNvSpPr/>
            <p:nvPr/>
          </p:nvSpPr>
          <p:spPr>
            <a:xfrm flipH="false" flipV="false" rot="0">
              <a:off x="21717" y="3683"/>
              <a:ext cx="2698369" cy="1335786"/>
            </a:xfrm>
            <a:custGeom>
              <a:avLst/>
              <a:gdLst/>
              <a:ahLst/>
              <a:cxnLst/>
              <a:rect r="r" b="b" t="t" l="l"/>
              <a:pathLst>
                <a:path h="1335786" w="2698369">
                  <a:moveTo>
                    <a:pt x="0" y="1266952"/>
                  </a:moveTo>
                  <a:lnTo>
                    <a:pt x="2665603" y="0"/>
                  </a:lnTo>
                  <a:lnTo>
                    <a:pt x="2698369" y="68834"/>
                  </a:lnTo>
                  <a:lnTo>
                    <a:pt x="32766" y="1335786"/>
                  </a:lnTo>
                  <a:close/>
                </a:path>
              </a:pathLst>
            </a:custGeom>
            <a:solidFill>
              <a:srgbClr val="FFFFFF"/>
            </a:solidFill>
          </p:spPr>
        </p:sp>
      </p:grpSp>
      <p:sp>
        <p:nvSpPr>
          <p:cNvPr name="Freeform 80" id="80"/>
          <p:cNvSpPr/>
          <p:nvPr/>
        </p:nvSpPr>
        <p:spPr>
          <a:xfrm flipH="false" flipV="false" rot="0">
            <a:off x="11477520" y="5372464"/>
            <a:ext cx="693206" cy="693206"/>
          </a:xfrm>
          <a:custGeom>
            <a:avLst/>
            <a:gdLst/>
            <a:ahLst/>
            <a:cxnLst/>
            <a:rect r="r" b="b" t="t" l="l"/>
            <a:pathLst>
              <a:path h="693206" w="693206">
                <a:moveTo>
                  <a:pt x="0" y="0"/>
                </a:moveTo>
                <a:lnTo>
                  <a:pt x="693206" y="0"/>
                </a:lnTo>
                <a:lnTo>
                  <a:pt x="693206" y="693206"/>
                </a:lnTo>
                <a:lnTo>
                  <a:pt x="0" y="6932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81" id="81"/>
          <p:cNvSpPr txBox="true"/>
          <p:nvPr/>
        </p:nvSpPr>
        <p:spPr>
          <a:xfrm rot="0">
            <a:off x="11354236" y="5435450"/>
            <a:ext cx="939772" cy="472649"/>
          </a:xfrm>
          <a:prstGeom prst="rect">
            <a:avLst/>
          </a:prstGeom>
        </p:spPr>
        <p:txBody>
          <a:bodyPr anchor="t" rtlCol="false" tIns="0" lIns="0" bIns="0" rIns="0">
            <a:spAutoFit/>
          </a:bodyPr>
          <a:lstStyle/>
          <a:p>
            <a:pPr algn="ctr">
              <a:lnSpc>
                <a:spcPts val="3460"/>
              </a:lnSpc>
            </a:pPr>
            <a:r>
              <a:rPr lang="en-US" sz="2472" b="true">
                <a:solidFill>
                  <a:srgbClr val="000000"/>
                </a:solidFill>
                <a:latin typeface="Arimo Bold"/>
                <a:ea typeface="Arimo Bold"/>
                <a:cs typeface="Arimo Bold"/>
                <a:sym typeface="Arimo Bold"/>
              </a:rPr>
              <a:t>150</a:t>
            </a:r>
          </a:p>
        </p:txBody>
      </p:sp>
      <p:sp>
        <p:nvSpPr>
          <p:cNvPr name="TextBox 82" id="82"/>
          <p:cNvSpPr txBox="true"/>
          <p:nvPr/>
        </p:nvSpPr>
        <p:spPr>
          <a:xfrm rot="0">
            <a:off x="13360808" y="5092194"/>
            <a:ext cx="2863664" cy="1233431"/>
          </a:xfrm>
          <a:prstGeom prst="rect">
            <a:avLst/>
          </a:prstGeom>
        </p:spPr>
        <p:txBody>
          <a:bodyPr anchor="t" rtlCol="false" tIns="0" lIns="0" bIns="0" rIns="0">
            <a:spAutoFit/>
          </a:bodyPr>
          <a:lstStyle/>
          <a:p>
            <a:pPr algn="ctr">
              <a:lnSpc>
                <a:spcPts val="3096"/>
              </a:lnSpc>
            </a:pPr>
            <a:r>
              <a:rPr lang="en-US" sz="2211" b="true">
                <a:solidFill>
                  <a:srgbClr val="FAFAFA"/>
                </a:solidFill>
                <a:latin typeface="Arimo Bold"/>
                <a:ea typeface="Arimo Bold"/>
                <a:cs typeface="Arimo Bold"/>
                <a:sym typeface="Arimo Bold"/>
              </a:rPr>
              <a:t>Checksum that will be transmitted along with the data</a:t>
            </a:r>
          </a:p>
        </p:txBody>
      </p:sp>
      <p:grpSp>
        <p:nvGrpSpPr>
          <p:cNvPr name="Group 83" id="83"/>
          <p:cNvGrpSpPr/>
          <p:nvPr/>
        </p:nvGrpSpPr>
        <p:grpSpPr>
          <a:xfrm rot="0">
            <a:off x="12266554" y="5709542"/>
            <a:ext cx="1008465" cy="60336"/>
            <a:chOff x="0" y="0"/>
            <a:chExt cx="1344620" cy="80448"/>
          </a:xfrm>
        </p:grpSpPr>
        <p:sp>
          <p:nvSpPr>
            <p:cNvPr name="Freeform 84" id="84"/>
            <p:cNvSpPr/>
            <p:nvPr/>
          </p:nvSpPr>
          <p:spPr>
            <a:xfrm flipH="false" flipV="false" rot="0">
              <a:off x="37973" y="0"/>
              <a:ext cx="1268730" cy="80391"/>
            </a:xfrm>
            <a:custGeom>
              <a:avLst/>
              <a:gdLst/>
              <a:ahLst/>
              <a:cxnLst/>
              <a:rect r="r" b="b" t="t" l="l"/>
              <a:pathLst>
                <a:path h="80391" w="1268730">
                  <a:moveTo>
                    <a:pt x="0" y="4191"/>
                  </a:moveTo>
                  <a:lnTo>
                    <a:pt x="1268476" y="0"/>
                  </a:lnTo>
                  <a:lnTo>
                    <a:pt x="1268730" y="76200"/>
                  </a:lnTo>
                  <a:lnTo>
                    <a:pt x="254" y="80391"/>
                  </a:lnTo>
                  <a:close/>
                </a:path>
              </a:pathLst>
            </a:custGeom>
            <a:solidFill>
              <a:srgbClr val="FFFFFF"/>
            </a:solidFill>
          </p:spPr>
        </p:sp>
      </p:grpSp>
      <p:grpSp>
        <p:nvGrpSpPr>
          <p:cNvPr name="Group 85" id="85"/>
          <p:cNvGrpSpPr/>
          <p:nvPr/>
        </p:nvGrpSpPr>
        <p:grpSpPr>
          <a:xfrm rot="0">
            <a:off x="356260" y="263114"/>
            <a:ext cx="5017690" cy="1357929"/>
            <a:chOff x="0" y="0"/>
            <a:chExt cx="6690254" cy="1810572"/>
          </a:xfrm>
        </p:grpSpPr>
        <p:sp>
          <p:nvSpPr>
            <p:cNvPr name="Freeform 86" id="86"/>
            <p:cNvSpPr/>
            <p:nvPr/>
          </p:nvSpPr>
          <p:spPr>
            <a:xfrm flipH="false" flipV="false" rot="0">
              <a:off x="0" y="0"/>
              <a:ext cx="6690233" cy="1810512"/>
            </a:xfrm>
            <a:custGeom>
              <a:avLst/>
              <a:gdLst/>
              <a:ahLst/>
              <a:cxnLst/>
              <a:rect r="r" b="b" t="t" l="l"/>
              <a:pathLst>
                <a:path h="1810512" w="6690233">
                  <a:moveTo>
                    <a:pt x="0" y="0"/>
                  </a:moveTo>
                  <a:lnTo>
                    <a:pt x="6690233" y="0"/>
                  </a:lnTo>
                  <a:lnTo>
                    <a:pt x="6690233" y="1810512"/>
                  </a:lnTo>
                  <a:lnTo>
                    <a:pt x="0" y="1810512"/>
                  </a:lnTo>
                  <a:close/>
                </a:path>
              </a:pathLst>
            </a:custGeom>
            <a:solidFill>
              <a:srgbClr val="FF26B9"/>
            </a:solidFill>
          </p:spPr>
        </p:sp>
      </p:grpSp>
      <p:sp>
        <p:nvSpPr>
          <p:cNvPr name="TextBox 87" id="87"/>
          <p:cNvSpPr txBox="true"/>
          <p:nvPr/>
        </p:nvSpPr>
        <p:spPr>
          <a:xfrm rot="0">
            <a:off x="757191" y="255805"/>
            <a:ext cx="4215830" cy="1099189"/>
          </a:xfrm>
          <a:prstGeom prst="rect">
            <a:avLst/>
          </a:prstGeom>
        </p:spPr>
        <p:txBody>
          <a:bodyPr anchor="t" rtlCol="false" tIns="0" lIns="0" bIns="0" rIns="0">
            <a:spAutoFit/>
          </a:bodyPr>
          <a:lstStyle/>
          <a:p>
            <a:pPr algn="ctr">
              <a:lnSpc>
                <a:spcPts val="8119"/>
              </a:lnSpc>
            </a:pPr>
            <a:r>
              <a:rPr lang="en-US" sz="5799" i="true">
                <a:solidFill>
                  <a:srgbClr val="FFFFFF"/>
                </a:solidFill>
                <a:latin typeface="Archivo Black"/>
                <a:ea typeface="Archivo Black"/>
                <a:cs typeface="Archivo Black"/>
                <a:sym typeface="Archivo Black"/>
              </a:rPr>
              <a:t>Checksum</a:t>
            </a:r>
          </a:p>
        </p:txBody>
      </p:sp>
      <p:grpSp>
        <p:nvGrpSpPr>
          <p:cNvPr name="Group 88" id="88"/>
          <p:cNvGrpSpPr/>
          <p:nvPr/>
        </p:nvGrpSpPr>
        <p:grpSpPr>
          <a:xfrm rot="0">
            <a:off x="2537237" y="167332"/>
            <a:ext cx="13213526" cy="9925515"/>
            <a:chOff x="0" y="0"/>
            <a:chExt cx="17618034" cy="13234020"/>
          </a:xfrm>
        </p:grpSpPr>
        <p:sp>
          <p:nvSpPr>
            <p:cNvPr name="Freeform 89" id="89"/>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4">
                <a:alphaModFix amt="9999"/>
              </a:blip>
              <a:stretch>
                <a:fillRect l="0" t="0" r="0" b="0"/>
              </a:stretch>
            </a:blipFill>
          </p:spPr>
        </p:sp>
        <p:sp>
          <p:nvSpPr>
            <p:cNvPr name="Freeform 90" id="90"/>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5">
                <a:alphaModFix amt="70000"/>
              </a:blip>
              <a:stretch>
                <a:fillRect l="0" t="0" r="0" b="0"/>
              </a:stretch>
            </a:blipFill>
          </p:spPr>
        </p:sp>
        <p:sp>
          <p:nvSpPr>
            <p:cNvPr name="TextBox 91" id="91"/>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6" tooltip="http://www.exampaperspractice.co.uk"/>
                </a:rPr>
                <a:t>www.exampaperspractice.co.uk</a:t>
              </a:r>
            </a:p>
          </p:txBody>
        </p:sp>
      </p:grpSp>
    </p:spTree>
  </p:cSld>
  <p:clrMapOvr>
    <a:masterClrMapping/>
  </p:clrMapOvr>
</p:sld>
</file>

<file path=ppt/slides/slide66.xml><?xml version="1.0" encoding="utf-8"?>
<p:sld xmlns:p="http://schemas.openxmlformats.org/presentationml/2006/main" xmlns:a="http://schemas.openxmlformats.org/drawingml/2006/main" xmlns:r="http://schemas.openxmlformats.org/officeDocument/2006/relationships">
  <p:cSld>
    <p:bg>
      <p:bgPr>
        <a:solidFill>
          <a:srgbClr val="303465"/>
        </a:solidFill>
      </p:bgPr>
    </p:bg>
    <p:spTree>
      <p:nvGrpSpPr>
        <p:cNvPr id="1" name=""/>
        <p:cNvGrpSpPr/>
        <p:nvPr/>
      </p:nvGrpSpPr>
      <p:grpSpPr>
        <a:xfrm>
          <a:off x="0" y="0"/>
          <a:ext cx="0" cy="0"/>
          <a:chOff x="0" y="0"/>
          <a:chExt cx="0" cy="0"/>
        </a:xfrm>
      </p:grpSpPr>
      <p:sp>
        <p:nvSpPr>
          <p:cNvPr name="Freeform 2" id="2"/>
          <p:cNvSpPr/>
          <p:nvPr/>
        </p:nvSpPr>
        <p:spPr>
          <a:xfrm flipH="false" flipV="false" rot="0">
            <a:off x="5467395" y="4604901"/>
            <a:ext cx="693206" cy="693206"/>
          </a:xfrm>
          <a:custGeom>
            <a:avLst/>
            <a:gdLst/>
            <a:ahLst/>
            <a:cxnLst/>
            <a:rect r="r" b="b" t="t" l="l"/>
            <a:pathLst>
              <a:path h="693206" w="693206">
                <a:moveTo>
                  <a:pt x="0" y="0"/>
                </a:moveTo>
                <a:lnTo>
                  <a:pt x="693205" y="0"/>
                </a:lnTo>
                <a:lnTo>
                  <a:pt x="693205" y="693205"/>
                </a:lnTo>
                <a:lnTo>
                  <a:pt x="0" y="69320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6160599" y="4604901"/>
            <a:ext cx="693206" cy="693206"/>
          </a:xfrm>
          <a:custGeom>
            <a:avLst/>
            <a:gdLst/>
            <a:ahLst/>
            <a:cxnLst/>
            <a:rect r="r" b="b" t="t" l="l"/>
            <a:pathLst>
              <a:path h="693206" w="693206">
                <a:moveTo>
                  <a:pt x="0" y="0"/>
                </a:moveTo>
                <a:lnTo>
                  <a:pt x="693206" y="0"/>
                </a:lnTo>
                <a:lnTo>
                  <a:pt x="693206" y="693205"/>
                </a:lnTo>
                <a:lnTo>
                  <a:pt x="0" y="69320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6853805" y="4604901"/>
            <a:ext cx="693206" cy="693206"/>
          </a:xfrm>
          <a:custGeom>
            <a:avLst/>
            <a:gdLst/>
            <a:ahLst/>
            <a:cxnLst/>
            <a:rect r="r" b="b" t="t" l="l"/>
            <a:pathLst>
              <a:path h="693206" w="693206">
                <a:moveTo>
                  <a:pt x="0" y="0"/>
                </a:moveTo>
                <a:lnTo>
                  <a:pt x="693205" y="0"/>
                </a:lnTo>
                <a:lnTo>
                  <a:pt x="693205" y="693205"/>
                </a:lnTo>
                <a:lnTo>
                  <a:pt x="0" y="69320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0">
            <a:off x="3387777" y="4604901"/>
            <a:ext cx="693206" cy="693206"/>
          </a:xfrm>
          <a:custGeom>
            <a:avLst/>
            <a:gdLst/>
            <a:ahLst/>
            <a:cxnLst/>
            <a:rect r="r" b="b" t="t" l="l"/>
            <a:pathLst>
              <a:path h="693206" w="693206">
                <a:moveTo>
                  <a:pt x="0" y="0"/>
                </a:moveTo>
                <a:lnTo>
                  <a:pt x="693205" y="0"/>
                </a:lnTo>
                <a:lnTo>
                  <a:pt x="693205" y="693205"/>
                </a:lnTo>
                <a:lnTo>
                  <a:pt x="0" y="69320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4080984" y="4604901"/>
            <a:ext cx="693206" cy="693206"/>
          </a:xfrm>
          <a:custGeom>
            <a:avLst/>
            <a:gdLst/>
            <a:ahLst/>
            <a:cxnLst/>
            <a:rect r="r" b="b" t="t" l="l"/>
            <a:pathLst>
              <a:path h="693206" w="693206">
                <a:moveTo>
                  <a:pt x="0" y="0"/>
                </a:moveTo>
                <a:lnTo>
                  <a:pt x="693206" y="0"/>
                </a:lnTo>
                <a:lnTo>
                  <a:pt x="693206" y="693205"/>
                </a:lnTo>
                <a:lnTo>
                  <a:pt x="0" y="69320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7" id="7"/>
          <p:cNvSpPr/>
          <p:nvPr/>
        </p:nvSpPr>
        <p:spPr>
          <a:xfrm flipH="false" flipV="false" rot="0">
            <a:off x="4774188" y="4604901"/>
            <a:ext cx="693205" cy="693206"/>
          </a:xfrm>
          <a:custGeom>
            <a:avLst/>
            <a:gdLst/>
            <a:ahLst/>
            <a:cxnLst/>
            <a:rect r="r" b="b" t="t" l="l"/>
            <a:pathLst>
              <a:path h="693206" w="693205">
                <a:moveTo>
                  <a:pt x="0" y="0"/>
                </a:moveTo>
                <a:lnTo>
                  <a:pt x="693205" y="0"/>
                </a:lnTo>
                <a:lnTo>
                  <a:pt x="693205" y="693205"/>
                </a:lnTo>
                <a:lnTo>
                  <a:pt x="0" y="69320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2694573" y="4604901"/>
            <a:ext cx="693206" cy="693206"/>
          </a:xfrm>
          <a:custGeom>
            <a:avLst/>
            <a:gdLst/>
            <a:ahLst/>
            <a:cxnLst/>
            <a:rect r="r" b="b" t="t" l="l"/>
            <a:pathLst>
              <a:path h="693206" w="693206">
                <a:moveTo>
                  <a:pt x="0" y="0"/>
                </a:moveTo>
                <a:lnTo>
                  <a:pt x="693205" y="0"/>
                </a:lnTo>
                <a:lnTo>
                  <a:pt x="693205" y="693205"/>
                </a:lnTo>
                <a:lnTo>
                  <a:pt x="0" y="69320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9" id="9"/>
          <p:cNvSpPr/>
          <p:nvPr/>
        </p:nvSpPr>
        <p:spPr>
          <a:xfrm flipH="false" flipV="false" rot="0">
            <a:off x="2001366" y="4604901"/>
            <a:ext cx="693206" cy="693206"/>
          </a:xfrm>
          <a:custGeom>
            <a:avLst/>
            <a:gdLst/>
            <a:ahLst/>
            <a:cxnLst/>
            <a:rect r="r" b="b" t="t" l="l"/>
            <a:pathLst>
              <a:path h="693206" w="693206">
                <a:moveTo>
                  <a:pt x="0" y="0"/>
                </a:moveTo>
                <a:lnTo>
                  <a:pt x="693206" y="0"/>
                </a:lnTo>
                <a:lnTo>
                  <a:pt x="693206" y="693205"/>
                </a:lnTo>
                <a:lnTo>
                  <a:pt x="0" y="69320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10" id="10"/>
          <p:cNvSpPr txBox="true"/>
          <p:nvPr/>
        </p:nvSpPr>
        <p:spPr>
          <a:xfrm rot="0">
            <a:off x="5729450" y="4686930"/>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1</a:t>
            </a:r>
          </a:p>
        </p:txBody>
      </p:sp>
      <p:sp>
        <p:nvSpPr>
          <p:cNvPr name="TextBox 11" id="11"/>
          <p:cNvSpPr txBox="true"/>
          <p:nvPr/>
        </p:nvSpPr>
        <p:spPr>
          <a:xfrm rot="0">
            <a:off x="6422655" y="4686930"/>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0</a:t>
            </a:r>
          </a:p>
        </p:txBody>
      </p:sp>
      <p:sp>
        <p:nvSpPr>
          <p:cNvPr name="TextBox 12" id="12"/>
          <p:cNvSpPr txBox="true"/>
          <p:nvPr/>
        </p:nvSpPr>
        <p:spPr>
          <a:xfrm rot="0">
            <a:off x="7115860" y="4686930"/>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1</a:t>
            </a:r>
          </a:p>
        </p:txBody>
      </p:sp>
      <p:sp>
        <p:nvSpPr>
          <p:cNvPr name="TextBox 13" id="13"/>
          <p:cNvSpPr txBox="true"/>
          <p:nvPr/>
        </p:nvSpPr>
        <p:spPr>
          <a:xfrm rot="0">
            <a:off x="3649833" y="4686930"/>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1</a:t>
            </a:r>
          </a:p>
        </p:txBody>
      </p:sp>
      <p:sp>
        <p:nvSpPr>
          <p:cNvPr name="TextBox 14" id="14"/>
          <p:cNvSpPr txBox="true"/>
          <p:nvPr/>
        </p:nvSpPr>
        <p:spPr>
          <a:xfrm rot="0">
            <a:off x="4343038" y="4686930"/>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1</a:t>
            </a:r>
          </a:p>
        </p:txBody>
      </p:sp>
      <p:sp>
        <p:nvSpPr>
          <p:cNvPr name="TextBox 15" id="15"/>
          <p:cNvSpPr txBox="true"/>
          <p:nvPr/>
        </p:nvSpPr>
        <p:spPr>
          <a:xfrm rot="0">
            <a:off x="5036244" y="4686930"/>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0</a:t>
            </a:r>
          </a:p>
        </p:txBody>
      </p:sp>
      <p:sp>
        <p:nvSpPr>
          <p:cNvPr name="TextBox 16" id="16"/>
          <p:cNvSpPr txBox="true"/>
          <p:nvPr/>
        </p:nvSpPr>
        <p:spPr>
          <a:xfrm rot="0">
            <a:off x="2956628" y="4686930"/>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0</a:t>
            </a:r>
          </a:p>
        </p:txBody>
      </p:sp>
      <p:sp>
        <p:nvSpPr>
          <p:cNvPr name="TextBox 17" id="17"/>
          <p:cNvSpPr txBox="true"/>
          <p:nvPr/>
        </p:nvSpPr>
        <p:spPr>
          <a:xfrm rot="0">
            <a:off x="384810" y="1539780"/>
            <a:ext cx="12004256" cy="783522"/>
          </a:xfrm>
          <a:prstGeom prst="rect">
            <a:avLst/>
          </a:prstGeom>
        </p:spPr>
        <p:txBody>
          <a:bodyPr anchor="t" rtlCol="false" tIns="0" lIns="0" bIns="0" rIns="0">
            <a:spAutoFit/>
          </a:bodyPr>
          <a:lstStyle/>
          <a:p>
            <a:pPr algn="l">
              <a:lnSpc>
                <a:spcPts val="5599"/>
              </a:lnSpc>
            </a:pPr>
            <a:r>
              <a:rPr lang="en-US" sz="3999" b="true">
                <a:solidFill>
                  <a:srgbClr val="FFFFFF"/>
                </a:solidFill>
                <a:latin typeface="Poppins Bold"/>
                <a:ea typeface="Poppins Bold"/>
                <a:cs typeface="Poppins Bold"/>
                <a:sym typeface="Poppins Bold"/>
              </a:rPr>
              <a:t>Checksum</a:t>
            </a:r>
          </a:p>
        </p:txBody>
      </p:sp>
      <p:sp>
        <p:nvSpPr>
          <p:cNvPr name="TextBox 18" id="18"/>
          <p:cNvSpPr txBox="true"/>
          <p:nvPr/>
        </p:nvSpPr>
        <p:spPr>
          <a:xfrm rot="0">
            <a:off x="435467" y="2393285"/>
            <a:ext cx="17470130" cy="1086743"/>
          </a:xfrm>
          <a:prstGeom prst="rect">
            <a:avLst/>
          </a:prstGeom>
        </p:spPr>
        <p:txBody>
          <a:bodyPr anchor="t" rtlCol="false" tIns="0" lIns="0" bIns="0" rIns="0">
            <a:spAutoFit/>
          </a:bodyPr>
          <a:lstStyle/>
          <a:p>
            <a:pPr algn="l">
              <a:lnSpc>
                <a:spcPts val="4200"/>
              </a:lnSpc>
            </a:pPr>
            <a:r>
              <a:rPr lang="en-US" sz="3600">
                <a:solidFill>
                  <a:srgbClr val="FFFFFF"/>
                </a:solidFill>
                <a:latin typeface="Cambria"/>
                <a:ea typeface="Cambria"/>
                <a:cs typeface="Cambria"/>
                <a:sym typeface="Cambria"/>
              </a:rPr>
              <a:t>Comparing the checksum before and after transmission will help to identify whether an error has occurred. </a:t>
            </a:r>
          </a:p>
        </p:txBody>
      </p:sp>
      <p:sp>
        <p:nvSpPr>
          <p:cNvPr name="TextBox 19" id="19"/>
          <p:cNvSpPr txBox="true"/>
          <p:nvPr/>
        </p:nvSpPr>
        <p:spPr>
          <a:xfrm rot="0">
            <a:off x="2263422" y="4686942"/>
            <a:ext cx="169095" cy="437061"/>
          </a:xfrm>
          <a:prstGeom prst="rect">
            <a:avLst/>
          </a:prstGeom>
        </p:spPr>
        <p:txBody>
          <a:bodyPr anchor="t" rtlCol="false" tIns="0" lIns="0" bIns="0" rIns="0">
            <a:spAutoFit/>
          </a:bodyPr>
          <a:lstStyle/>
          <a:p>
            <a:pPr algn="ctr">
              <a:lnSpc>
                <a:spcPts val="3181"/>
              </a:lnSpc>
            </a:pPr>
            <a:r>
              <a:rPr lang="en-US" sz="2272" b="true">
                <a:solidFill>
                  <a:srgbClr val="1A0E33"/>
                </a:solidFill>
                <a:latin typeface="Arimo Bold"/>
                <a:ea typeface="Arimo Bold"/>
                <a:cs typeface="Arimo Bold"/>
                <a:sym typeface="Arimo Bold"/>
              </a:rPr>
              <a:t>0</a:t>
            </a:r>
          </a:p>
        </p:txBody>
      </p:sp>
      <p:sp>
        <p:nvSpPr>
          <p:cNvPr name="Freeform 20" id="20"/>
          <p:cNvSpPr/>
          <p:nvPr/>
        </p:nvSpPr>
        <p:spPr>
          <a:xfrm flipH="false" flipV="false" rot="0">
            <a:off x="5467395" y="5331173"/>
            <a:ext cx="693206" cy="693206"/>
          </a:xfrm>
          <a:custGeom>
            <a:avLst/>
            <a:gdLst/>
            <a:ahLst/>
            <a:cxnLst/>
            <a:rect r="r" b="b" t="t" l="l"/>
            <a:pathLst>
              <a:path h="693206" w="693206">
                <a:moveTo>
                  <a:pt x="0" y="0"/>
                </a:moveTo>
                <a:lnTo>
                  <a:pt x="693205" y="0"/>
                </a:lnTo>
                <a:lnTo>
                  <a:pt x="693205" y="693205"/>
                </a:lnTo>
                <a:lnTo>
                  <a:pt x="0" y="69320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1" id="21"/>
          <p:cNvSpPr/>
          <p:nvPr/>
        </p:nvSpPr>
        <p:spPr>
          <a:xfrm flipH="false" flipV="false" rot="0">
            <a:off x="6160599" y="5331173"/>
            <a:ext cx="693206" cy="693206"/>
          </a:xfrm>
          <a:custGeom>
            <a:avLst/>
            <a:gdLst/>
            <a:ahLst/>
            <a:cxnLst/>
            <a:rect r="r" b="b" t="t" l="l"/>
            <a:pathLst>
              <a:path h="693206" w="693206">
                <a:moveTo>
                  <a:pt x="0" y="0"/>
                </a:moveTo>
                <a:lnTo>
                  <a:pt x="693206" y="0"/>
                </a:lnTo>
                <a:lnTo>
                  <a:pt x="693206" y="693205"/>
                </a:lnTo>
                <a:lnTo>
                  <a:pt x="0" y="69320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2" id="22"/>
          <p:cNvSpPr/>
          <p:nvPr/>
        </p:nvSpPr>
        <p:spPr>
          <a:xfrm flipH="false" flipV="false" rot="0">
            <a:off x="6853805" y="5331173"/>
            <a:ext cx="693206" cy="693206"/>
          </a:xfrm>
          <a:custGeom>
            <a:avLst/>
            <a:gdLst/>
            <a:ahLst/>
            <a:cxnLst/>
            <a:rect r="r" b="b" t="t" l="l"/>
            <a:pathLst>
              <a:path h="693206" w="693206">
                <a:moveTo>
                  <a:pt x="0" y="0"/>
                </a:moveTo>
                <a:lnTo>
                  <a:pt x="693205" y="0"/>
                </a:lnTo>
                <a:lnTo>
                  <a:pt x="693205" y="693205"/>
                </a:lnTo>
                <a:lnTo>
                  <a:pt x="0" y="69320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3" id="23"/>
          <p:cNvSpPr/>
          <p:nvPr/>
        </p:nvSpPr>
        <p:spPr>
          <a:xfrm flipH="false" flipV="false" rot="0">
            <a:off x="3387777" y="5331173"/>
            <a:ext cx="693206" cy="693206"/>
          </a:xfrm>
          <a:custGeom>
            <a:avLst/>
            <a:gdLst/>
            <a:ahLst/>
            <a:cxnLst/>
            <a:rect r="r" b="b" t="t" l="l"/>
            <a:pathLst>
              <a:path h="693206" w="693206">
                <a:moveTo>
                  <a:pt x="0" y="0"/>
                </a:moveTo>
                <a:lnTo>
                  <a:pt x="693205" y="0"/>
                </a:lnTo>
                <a:lnTo>
                  <a:pt x="693205" y="693205"/>
                </a:lnTo>
                <a:lnTo>
                  <a:pt x="0" y="69320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4" id="24"/>
          <p:cNvSpPr/>
          <p:nvPr/>
        </p:nvSpPr>
        <p:spPr>
          <a:xfrm flipH="false" flipV="false" rot="0">
            <a:off x="4080984" y="5331173"/>
            <a:ext cx="693206" cy="693206"/>
          </a:xfrm>
          <a:custGeom>
            <a:avLst/>
            <a:gdLst/>
            <a:ahLst/>
            <a:cxnLst/>
            <a:rect r="r" b="b" t="t" l="l"/>
            <a:pathLst>
              <a:path h="693206" w="693206">
                <a:moveTo>
                  <a:pt x="0" y="0"/>
                </a:moveTo>
                <a:lnTo>
                  <a:pt x="693206" y="0"/>
                </a:lnTo>
                <a:lnTo>
                  <a:pt x="693206" y="693205"/>
                </a:lnTo>
                <a:lnTo>
                  <a:pt x="0" y="69320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5" id="25"/>
          <p:cNvSpPr/>
          <p:nvPr/>
        </p:nvSpPr>
        <p:spPr>
          <a:xfrm flipH="false" flipV="false" rot="0">
            <a:off x="4774188" y="5331173"/>
            <a:ext cx="693205" cy="693206"/>
          </a:xfrm>
          <a:custGeom>
            <a:avLst/>
            <a:gdLst/>
            <a:ahLst/>
            <a:cxnLst/>
            <a:rect r="r" b="b" t="t" l="l"/>
            <a:pathLst>
              <a:path h="693206" w="693205">
                <a:moveTo>
                  <a:pt x="0" y="0"/>
                </a:moveTo>
                <a:lnTo>
                  <a:pt x="693205" y="0"/>
                </a:lnTo>
                <a:lnTo>
                  <a:pt x="693205" y="693205"/>
                </a:lnTo>
                <a:lnTo>
                  <a:pt x="0" y="69320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6" id="26"/>
          <p:cNvSpPr/>
          <p:nvPr/>
        </p:nvSpPr>
        <p:spPr>
          <a:xfrm flipH="false" flipV="false" rot="0">
            <a:off x="2694573" y="5331173"/>
            <a:ext cx="693206" cy="693206"/>
          </a:xfrm>
          <a:custGeom>
            <a:avLst/>
            <a:gdLst/>
            <a:ahLst/>
            <a:cxnLst/>
            <a:rect r="r" b="b" t="t" l="l"/>
            <a:pathLst>
              <a:path h="693206" w="693206">
                <a:moveTo>
                  <a:pt x="0" y="0"/>
                </a:moveTo>
                <a:lnTo>
                  <a:pt x="693205" y="0"/>
                </a:lnTo>
                <a:lnTo>
                  <a:pt x="693205" y="693205"/>
                </a:lnTo>
                <a:lnTo>
                  <a:pt x="0" y="69320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7" id="27"/>
          <p:cNvSpPr/>
          <p:nvPr/>
        </p:nvSpPr>
        <p:spPr>
          <a:xfrm flipH="false" flipV="false" rot="0">
            <a:off x="2001366" y="5331173"/>
            <a:ext cx="693206" cy="693206"/>
          </a:xfrm>
          <a:custGeom>
            <a:avLst/>
            <a:gdLst/>
            <a:ahLst/>
            <a:cxnLst/>
            <a:rect r="r" b="b" t="t" l="l"/>
            <a:pathLst>
              <a:path h="693206" w="693206">
                <a:moveTo>
                  <a:pt x="0" y="0"/>
                </a:moveTo>
                <a:lnTo>
                  <a:pt x="693206" y="0"/>
                </a:lnTo>
                <a:lnTo>
                  <a:pt x="693206" y="693205"/>
                </a:lnTo>
                <a:lnTo>
                  <a:pt x="0" y="69320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28" id="28"/>
          <p:cNvSpPr txBox="true"/>
          <p:nvPr/>
        </p:nvSpPr>
        <p:spPr>
          <a:xfrm rot="0">
            <a:off x="5729450" y="5413202"/>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0</a:t>
            </a:r>
          </a:p>
        </p:txBody>
      </p:sp>
      <p:sp>
        <p:nvSpPr>
          <p:cNvPr name="TextBox 29" id="29"/>
          <p:cNvSpPr txBox="true"/>
          <p:nvPr/>
        </p:nvSpPr>
        <p:spPr>
          <a:xfrm rot="0">
            <a:off x="6422655" y="5413202"/>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0</a:t>
            </a:r>
          </a:p>
        </p:txBody>
      </p:sp>
      <p:sp>
        <p:nvSpPr>
          <p:cNvPr name="TextBox 30" id="30"/>
          <p:cNvSpPr txBox="true"/>
          <p:nvPr/>
        </p:nvSpPr>
        <p:spPr>
          <a:xfrm rot="0">
            <a:off x="7115860" y="5413202"/>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1</a:t>
            </a:r>
          </a:p>
        </p:txBody>
      </p:sp>
      <p:sp>
        <p:nvSpPr>
          <p:cNvPr name="TextBox 31" id="31"/>
          <p:cNvSpPr txBox="true"/>
          <p:nvPr/>
        </p:nvSpPr>
        <p:spPr>
          <a:xfrm rot="0">
            <a:off x="3649833" y="5413202"/>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0</a:t>
            </a:r>
          </a:p>
        </p:txBody>
      </p:sp>
      <p:sp>
        <p:nvSpPr>
          <p:cNvPr name="TextBox 32" id="32"/>
          <p:cNvSpPr txBox="true"/>
          <p:nvPr/>
        </p:nvSpPr>
        <p:spPr>
          <a:xfrm rot="0">
            <a:off x="4343038" y="5413202"/>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0</a:t>
            </a:r>
          </a:p>
        </p:txBody>
      </p:sp>
      <p:sp>
        <p:nvSpPr>
          <p:cNvPr name="TextBox 33" id="33"/>
          <p:cNvSpPr txBox="true"/>
          <p:nvPr/>
        </p:nvSpPr>
        <p:spPr>
          <a:xfrm rot="0">
            <a:off x="5036244" y="5413202"/>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0</a:t>
            </a:r>
          </a:p>
        </p:txBody>
      </p:sp>
      <p:sp>
        <p:nvSpPr>
          <p:cNvPr name="TextBox 34" id="34"/>
          <p:cNvSpPr txBox="true"/>
          <p:nvPr/>
        </p:nvSpPr>
        <p:spPr>
          <a:xfrm rot="0">
            <a:off x="2956628" y="5413202"/>
            <a:ext cx="169095" cy="437061"/>
          </a:xfrm>
          <a:prstGeom prst="rect">
            <a:avLst/>
          </a:prstGeom>
        </p:spPr>
        <p:txBody>
          <a:bodyPr anchor="t" rtlCol="false" tIns="0" lIns="0" bIns="0" rIns="0">
            <a:spAutoFit/>
          </a:bodyPr>
          <a:lstStyle/>
          <a:p>
            <a:pPr algn="ctr">
              <a:lnSpc>
                <a:spcPts val="3181"/>
              </a:lnSpc>
            </a:pPr>
            <a:r>
              <a:rPr lang="en-US" sz="2272" b="true">
                <a:solidFill>
                  <a:srgbClr val="F22E2E"/>
                </a:solidFill>
                <a:latin typeface="Arimo Bold"/>
                <a:ea typeface="Arimo Bold"/>
                <a:cs typeface="Arimo Bold"/>
                <a:sym typeface="Arimo Bold"/>
              </a:rPr>
              <a:t>0</a:t>
            </a:r>
          </a:p>
        </p:txBody>
      </p:sp>
      <p:sp>
        <p:nvSpPr>
          <p:cNvPr name="TextBox 35" id="35"/>
          <p:cNvSpPr txBox="true"/>
          <p:nvPr/>
        </p:nvSpPr>
        <p:spPr>
          <a:xfrm rot="0">
            <a:off x="2263422" y="5413214"/>
            <a:ext cx="169095" cy="437061"/>
          </a:xfrm>
          <a:prstGeom prst="rect">
            <a:avLst/>
          </a:prstGeom>
        </p:spPr>
        <p:txBody>
          <a:bodyPr anchor="t" rtlCol="false" tIns="0" lIns="0" bIns="0" rIns="0">
            <a:spAutoFit/>
          </a:bodyPr>
          <a:lstStyle/>
          <a:p>
            <a:pPr algn="ctr">
              <a:lnSpc>
                <a:spcPts val="3181"/>
              </a:lnSpc>
            </a:pPr>
            <a:r>
              <a:rPr lang="en-US" sz="2272" b="true">
                <a:solidFill>
                  <a:srgbClr val="1A0E33"/>
                </a:solidFill>
                <a:latin typeface="Arimo Bold"/>
                <a:ea typeface="Arimo Bold"/>
                <a:cs typeface="Arimo Bold"/>
                <a:sym typeface="Arimo Bold"/>
              </a:rPr>
              <a:t>0</a:t>
            </a:r>
          </a:p>
        </p:txBody>
      </p:sp>
      <p:sp>
        <p:nvSpPr>
          <p:cNvPr name="Freeform 36" id="36"/>
          <p:cNvSpPr/>
          <p:nvPr/>
        </p:nvSpPr>
        <p:spPr>
          <a:xfrm flipH="false" flipV="false" rot="0">
            <a:off x="5467395" y="6056904"/>
            <a:ext cx="693206" cy="693206"/>
          </a:xfrm>
          <a:custGeom>
            <a:avLst/>
            <a:gdLst/>
            <a:ahLst/>
            <a:cxnLst/>
            <a:rect r="r" b="b" t="t" l="l"/>
            <a:pathLst>
              <a:path h="693206" w="693206">
                <a:moveTo>
                  <a:pt x="0" y="0"/>
                </a:moveTo>
                <a:lnTo>
                  <a:pt x="693205" y="0"/>
                </a:lnTo>
                <a:lnTo>
                  <a:pt x="693205" y="693206"/>
                </a:lnTo>
                <a:lnTo>
                  <a:pt x="0" y="6932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7" id="37"/>
          <p:cNvSpPr/>
          <p:nvPr/>
        </p:nvSpPr>
        <p:spPr>
          <a:xfrm flipH="false" flipV="false" rot="0">
            <a:off x="6160599" y="6056904"/>
            <a:ext cx="693206" cy="693206"/>
          </a:xfrm>
          <a:custGeom>
            <a:avLst/>
            <a:gdLst/>
            <a:ahLst/>
            <a:cxnLst/>
            <a:rect r="r" b="b" t="t" l="l"/>
            <a:pathLst>
              <a:path h="693206" w="693206">
                <a:moveTo>
                  <a:pt x="0" y="0"/>
                </a:moveTo>
                <a:lnTo>
                  <a:pt x="693206" y="0"/>
                </a:lnTo>
                <a:lnTo>
                  <a:pt x="693206" y="693206"/>
                </a:lnTo>
                <a:lnTo>
                  <a:pt x="0" y="6932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8" id="38"/>
          <p:cNvSpPr/>
          <p:nvPr/>
        </p:nvSpPr>
        <p:spPr>
          <a:xfrm flipH="false" flipV="false" rot="0">
            <a:off x="6853805" y="6056904"/>
            <a:ext cx="693206" cy="693206"/>
          </a:xfrm>
          <a:custGeom>
            <a:avLst/>
            <a:gdLst/>
            <a:ahLst/>
            <a:cxnLst/>
            <a:rect r="r" b="b" t="t" l="l"/>
            <a:pathLst>
              <a:path h="693206" w="693206">
                <a:moveTo>
                  <a:pt x="0" y="0"/>
                </a:moveTo>
                <a:lnTo>
                  <a:pt x="693205" y="0"/>
                </a:lnTo>
                <a:lnTo>
                  <a:pt x="693205" y="693206"/>
                </a:lnTo>
                <a:lnTo>
                  <a:pt x="0" y="6932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9" id="39"/>
          <p:cNvSpPr/>
          <p:nvPr/>
        </p:nvSpPr>
        <p:spPr>
          <a:xfrm flipH="false" flipV="false" rot="0">
            <a:off x="3387777" y="6056904"/>
            <a:ext cx="693206" cy="693206"/>
          </a:xfrm>
          <a:custGeom>
            <a:avLst/>
            <a:gdLst/>
            <a:ahLst/>
            <a:cxnLst/>
            <a:rect r="r" b="b" t="t" l="l"/>
            <a:pathLst>
              <a:path h="693206" w="693206">
                <a:moveTo>
                  <a:pt x="0" y="0"/>
                </a:moveTo>
                <a:lnTo>
                  <a:pt x="693205" y="0"/>
                </a:lnTo>
                <a:lnTo>
                  <a:pt x="693205" y="693206"/>
                </a:lnTo>
                <a:lnTo>
                  <a:pt x="0" y="6932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0" id="40"/>
          <p:cNvSpPr/>
          <p:nvPr/>
        </p:nvSpPr>
        <p:spPr>
          <a:xfrm flipH="false" flipV="false" rot="0">
            <a:off x="4080984" y="6056904"/>
            <a:ext cx="693206" cy="693206"/>
          </a:xfrm>
          <a:custGeom>
            <a:avLst/>
            <a:gdLst/>
            <a:ahLst/>
            <a:cxnLst/>
            <a:rect r="r" b="b" t="t" l="l"/>
            <a:pathLst>
              <a:path h="693206" w="693206">
                <a:moveTo>
                  <a:pt x="0" y="0"/>
                </a:moveTo>
                <a:lnTo>
                  <a:pt x="693206" y="0"/>
                </a:lnTo>
                <a:lnTo>
                  <a:pt x="693206" y="693206"/>
                </a:lnTo>
                <a:lnTo>
                  <a:pt x="0" y="6932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1" id="41"/>
          <p:cNvSpPr/>
          <p:nvPr/>
        </p:nvSpPr>
        <p:spPr>
          <a:xfrm flipH="false" flipV="false" rot="0">
            <a:off x="4774188" y="6056904"/>
            <a:ext cx="693205" cy="693206"/>
          </a:xfrm>
          <a:custGeom>
            <a:avLst/>
            <a:gdLst/>
            <a:ahLst/>
            <a:cxnLst/>
            <a:rect r="r" b="b" t="t" l="l"/>
            <a:pathLst>
              <a:path h="693206" w="693205">
                <a:moveTo>
                  <a:pt x="0" y="0"/>
                </a:moveTo>
                <a:lnTo>
                  <a:pt x="693205" y="0"/>
                </a:lnTo>
                <a:lnTo>
                  <a:pt x="693205" y="693206"/>
                </a:lnTo>
                <a:lnTo>
                  <a:pt x="0" y="6932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2" id="42"/>
          <p:cNvSpPr/>
          <p:nvPr/>
        </p:nvSpPr>
        <p:spPr>
          <a:xfrm flipH="false" flipV="false" rot="0">
            <a:off x="2694573" y="6056904"/>
            <a:ext cx="693206" cy="693206"/>
          </a:xfrm>
          <a:custGeom>
            <a:avLst/>
            <a:gdLst/>
            <a:ahLst/>
            <a:cxnLst/>
            <a:rect r="r" b="b" t="t" l="l"/>
            <a:pathLst>
              <a:path h="693206" w="693206">
                <a:moveTo>
                  <a:pt x="0" y="0"/>
                </a:moveTo>
                <a:lnTo>
                  <a:pt x="693205" y="0"/>
                </a:lnTo>
                <a:lnTo>
                  <a:pt x="693205" y="693206"/>
                </a:lnTo>
                <a:lnTo>
                  <a:pt x="0" y="6932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3" id="43"/>
          <p:cNvSpPr/>
          <p:nvPr/>
        </p:nvSpPr>
        <p:spPr>
          <a:xfrm flipH="false" flipV="false" rot="0">
            <a:off x="2001366" y="6056904"/>
            <a:ext cx="693206" cy="693206"/>
          </a:xfrm>
          <a:custGeom>
            <a:avLst/>
            <a:gdLst/>
            <a:ahLst/>
            <a:cxnLst/>
            <a:rect r="r" b="b" t="t" l="l"/>
            <a:pathLst>
              <a:path h="693206" w="693206">
                <a:moveTo>
                  <a:pt x="0" y="0"/>
                </a:moveTo>
                <a:lnTo>
                  <a:pt x="693206" y="0"/>
                </a:lnTo>
                <a:lnTo>
                  <a:pt x="693206" y="693206"/>
                </a:lnTo>
                <a:lnTo>
                  <a:pt x="0" y="6932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44" id="44"/>
          <p:cNvSpPr txBox="true"/>
          <p:nvPr/>
        </p:nvSpPr>
        <p:spPr>
          <a:xfrm rot="0">
            <a:off x="5729450" y="6138933"/>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0</a:t>
            </a:r>
          </a:p>
        </p:txBody>
      </p:sp>
      <p:sp>
        <p:nvSpPr>
          <p:cNvPr name="TextBox 45" id="45"/>
          <p:cNvSpPr txBox="true"/>
          <p:nvPr/>
        </p:nvSpPr>
        <p:spPr>
          <a:xfrm rot="0">
            <a:off x="6422655" y="6138933"/>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0</a:t>
            </a:r>
          </a:p>
        </p:txBody>
      </p:sp>
      <p:sp>
        <p:nvSpPr>
          <p:cNvPr name="TextBox 46" id="46"/>
          <p:cNvSpPr txBox="true"/>
          <p:nvPr/>
        </p:nvSpPr>
        <p:spPr>
          <a:xfrm rot="0">
            <a:off x="7115860" y="6138933"/>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1</a:t>
            </a:r>
          </a:p>
        </p:txBody>
      </p:sp>
      <p:sp>
        <p:nvSpPr>
          <p:cNvPr name="TextBox 47" id="47"/>
          <p:cNvSpPr txBox="true"/>
          <p:nvPr/>
        </p:nvSpPr>
        <p:spPr>
          <a:xfrm rot="0">
            <a:off x="3649833" y="6138933"/>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0</a:t>
            </a:r>
          </a:p>
        </p:txBody>
      </p:sp>
      <p:sp>
        <p:nvSpPr>
          <p:cNvPr name="TextBox 48" id="48"/>
          <p:cNvSpPr txBox="true"/>
          <p:nvPr/>
        </p:nvSpPr>
        <p:spPr>
          <a:xfrm rot="0">
            <a:off x="4343038" y="6138933"/>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0</a:t>
            </a:r>
          </a:p>
        </p:txBody>
      </p:sp>
      <p:sp>
        <p:nvSpPr>
          <p:cNvPr name="TextBox 49" id="49"/>
          <p:cNvSpPr txBox="true"/>
          <p:nvPr/>
        </p:nvSpPr>
        <p:spPr>
          <a:xfrm rot="0">
            <a:off x="5036244" y="6138933"/>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1</a:t>
            </a:r>
          </a:p>
        </p:txBody>
      </p:sp>
      <p:sp>
        <p:nvSpPr>
          <p:cNvPr name="TextBox 50" id="50"/>
          <p:cNvSpPr txBox="true"/>
          <p:nvPr/>
        </p:nvSpPr>
        <p:spPr>
          <a:xfrm rot="0">
            <a:off x="2956628" y="6138933"/>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0</a:t>
            </a:r>
          </a:p>
        </p:txBody>
      </p:sp>
      <p:sp>
        <p:nvSpPr>
          <p:cNvPr name="TextBox 51" id="51"/>
          <p:cNvSpPr txBox="true"/>
          <p:nvPr/>
        </p:nvSpPr>
        <p:spPr>
          <a:xfrm rot="0">
            <a:off x="2263422" y="6138945"/>
            <a:ext cx="169095" cy="437061"/>
          </a:xfrm>
          <a:prstGeom prst="rect">
            <a:avLst/>
          </a:prstGeom>
        </p:spPr>
        <p:txBody>
          <a:bodyPr anchor="t" rtlCol="false" tIns="0" lIns="0" bIns="0" rIns="0">
            <a:spAutoFit/>
          </a:bodyPr>
          <a:lstStyle/>
          <a:p>
            <a:pPr algn="ctr">
              <a:lnSpc>
                <a:spcPts val="3181"/>
              </a:lnSpc>
            </a:pPr>
            <a:r>
              <a:rPr lang="en-US" sz="2272" b="true">
                <a:solidFill>
                  <a:srgbClr val="1A0E33"/>
                </a:solidFill>
                <a:latin typeface="Arimo Bold"/>
                <a:ea typeface="Arimo Bold"/>
                <a:cs typeface="Arimo Bold"/>
                <a:sym typeface="Arimo Bold"/>
              </a:rPr>
              <a:t>0</a:t>
            </a:r>
          </a:p>
        </p:txBody>
      </p:sp>
      <p:sp>
        <p:nvSpPr>
          <p:cNvPr name="Freeform 52" id="52"/>
          <p:cNvSpPr/>
          <p:nvPr/>
        </p:nvSpPr>
        <p:spPr>
          <a:xfrm flipH="false" flipV="false" rot="0">
            <a:off x="5467395" y="6783174"/>
            <a:ext cx="693206" cy="693206"/>
          </a:xfrm>
          <a:custGeom>
            <a:avLst/>
            <a:gdLst/>
            <a:ahLst/>
            <a:cxnLst/>
            <a:rect r="r" b="b" t="t" l="l"/>
            <a:pathLst>
              <a:path h="693206" w="693206">
                <a:moveTo>
                  <a:pt x="0" y="0"/>
                </a:moveTo>
                <a:lnTo>
                  <a:pt x="693205" y="0"/>
                </a:lnTo>
                <a:lnTo>
                  <a:pt x="693205" y="693206"/>
                </a:lnTo>
                <a:lnTo>
                  <a:pt x="0" y="6932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3" id="53"/>
          <p:cNvSpPr/>
          <p:nvPr/>
        </p:nvSpPr>
        <p:spPr>
          <a:xfrm flipH="false" flipV="false" rot="0">
            <a:off x="6160599" y="6783174"/>
            <a:ext cx="693206" cy="693206"/>
          </a:xfrm>
          <a:custGeom>
            <a:avLst/>
            <a:gdLst/>
            <a:ahLst/>
            <a:cxnLst/>
            <a:rect r="r" b="b" t="t" l="l"/>
            <a:pathLst>
              <a:path h="693206" w="693206">
                <a:moveTo>
                  <a:pt x="0" y="0"/>
                </a:moveTo>
                <a:lnTo>
                  <a:pt x="693206" y="0"/>
                </a:lnTo>
                <a:lnTo>
                  <a:pt x="693206" y="693206"/>
                </a:lnTo>
                <a:lnTo>
                  <a:pt x="0" y="6932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4" id="54"/>
          <p:cNvSpPr/>
          <p:nvPr/>
        </p:nvSpPr>
        <p:spPr>
          <a:xfrm flipH="false" flipV="false" rot="0">
            <a:off x="6853805" y="6783174"/>
            <a:ext cx="693206" cy="693206"/>
          </a:xfrm>
          <a:custGeom>
            <a:avLst/>
            <a:gdLst/>
            <a:ahLst/>
            <a:cxnLst/>
            <a:rect r="r" b="b" t="t" l="l"/>
            <a:pathLst>
              <a:path h="693206" w="693206">
                <a:moveTo>
                  <a:pt x="0" y="0"/>
                </a:moveTo>
                <a:lnTo>
                  <a:pt x="693205" y="0"/>
                </a:lnTo>
                <a:lnTo>
                  <a:pt x="693205" y="693206"/>
                </a:lnTo>
                <a:lnTo>
                  <a:pt x="0" y="6932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5" id="55"/>
          <p:cNvSpPr/>
          <p:nvPr/>
        </p:nvSpPr>
        <p:spPr>
          <a:xfrm flipH="false" flipV="false" rot="0">
            <a:off x="3387777" y="6783174"/>
            <a:ext cx="693206" cy="693206"/>
          </a:xfrm>
          <a:custGeom>
            <a:avLst/>
            <a:gdLst/>
            <a:ahLst/>
            <a:cxnLst/>
            <a:rect r="r" b="b" t="t" l="l"/>
            <a:pathLst>
              <a:path h="693206" w="693206">
                <a:moveTo>
                  <a:pt x="0" y="0"/>
                </a:moveTo>
                <a:lnTo>
                  <a:pt x="693205" y="0"/>
                </a:lnTo>
                <a:lnTo>
                  <a:pt x="693205" y="693206"/>
                </a:lnTo>
                <a:lnTo>
                  <a:pt x="0" y="6932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6" id="56"/>
          <p:cNvSpPr/>
          <p:nvPr/>
        </p:nvSpPr>
        <p:spPr>
          <a:xfrm flipH="false" flipV="false" rot="0">
            <a:off x="4080984" y="6783174"/>
            <a:ext cx="693206" cy="693206"/>
          </a:xfrm>
          <a:custGeom>
            <a:avLst/>
            <a:gdLst/>
            <a:ahLst/>
            <a:cxnLst/>
            <a:rect r="r" b="b" t="t" l="l"/>
            <a:pathLst>
              <a:path h="693206" w="693206">
                <a:moveTo>
                  <a:pt x="0" y="0"/>
                </a:moveTo>
                <a:lnTo>
                  <a:pt x="693206" y="0"/>
                </a:lnTo>
                <a:lnTo>
                  <a:pt x="693206" y="693206"/>
                </a:lnTo>
                <a:lnTo>
                  <a:pt x="0" y="6932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7" id="57"/>
          <p:cNvSpPr/>
          <p:nvPr/>
        </p:nvSpPr>
        <p:spPr>
          <a:xfrm flipH="false" flipV="false" rot="0">
            <a:off x="4774188" y="6783174"/>
            <a:ext cx="693205" cy="693206"/>
          </a:xfrm>
          <a:custGeom>
            <a:avLst/>
            <a:gdLst/>
            <a:ahLst/>
            <a:cxnLst/>
            <a:rect r="r" b="b" t="t" l="l"/>
            <a:pathLst>
              <a:path h="693206" w="693205">
                <a:moveTo>
                  <a:pt x="0" y="0"/>
                </a:moveTo>
                <a:lnTo>
                  <a:pt x="693205" y="0"/>
                </a:lnTo>
                <a:lnTo>
                  <a:pt x="693205" y="693206"/>
                </a:lnTo>
                <a:lnTo>
                  <a:pt x="0" y="6932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8" id="58"/>
          <p:cNvSpPr/>
          <p:nvPr/>
        </p:nvSpPr>
        <p:spPr>
          <a:xfrm flipH="false" flipV="false" rot="0">
            <a:off x="2694573" y="6783174"/>
            <a:ext cx="693206" cy="693206"/>
          </a:xfrm>
          <a:custGeom>
            <a:avLst/>
            <a:gdLst/>
            <a:ahLst/>
            <a:cxnLst/>
            <a:rect r="r" b="b" t="t" l="l"/>
            <a:pathLst>
              <a:path h="693206" w="693206">
                <a:moveTo>
                  <a:pt x="0" y="0"/>
                </a:moveTo>
                <a:lnTo>
                  <a:pt x="693205" y="0"/>
                </a:lnTo>
                <a:lnTo>
                  <a:pt x="693205" y="693206"/>
                </a:lnTo>
                <a:lnTo>
                  <a:pt x="0" y="6932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9" id="59"/>
          <p:cNvSpPr/>
          <p:nvPr/>
        </p:nvSpPr>
        <p:spPr>
          <a:xfrm flipH="false" flipV="false" rot="0">
            <a:off x="2001366" y="6783174"/>
            <a:ext cx="693206" cy="693206"/>
          </a:xfrm>
          <a:custGeom>
            <a:avLst/>
            <a:gdLst/>
            <a:ahLst/>
            <a:cxnLst/>
            <a:rect r="r" b="b" t="t" l="l"/>
            <a:pathLst>
              <a:path h="693206" w="693206">
                <a:moveTo>
                  <a:pt x="0" y="0"/>
                </a:moveTo>
                <a:lnTo>
                  <a:pt x="693206" y="0"/>
                </a:lnTo>
                <a:lnTo>
                  <a:pt x="693206" y="693206"/>
                </a:lnTo>
                <a:lnTo>
                  <a:pt x="0" y="6932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60" id="60"/>
          <p:cNvSpPr txBox="true"/>
          <p:nvPr/>
        </p:nvSpPr>
        <p:spPr>
          <a:xfrm rot="0">
            <a:off x="5729450" y="6865204"/>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1</a:t>
            </a:r>
          </a:p>
        </p:txBody>
      </p:sp>
      <p:sp>
        <p:nvSpPr>
          <p:cNvPr name="TextBox 61" id="61"/>
          <p:cNvSpPr txBox="true"/>
          <p:nvPr/>
        </p:nvSpPr>
        <p:spPr>
          <a:xfrm rot="0">
            <a:off x="6422655" y="6865204"/>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1</a:t>
            </a:r>
          </a:p>
        </p:txBody>
      </p:sp>
      <p:sp>
        <p:nvSpPr>
          <p:cNvPr name="TextBox 62" id="62"/>
          <p:cNvSpPr txBox="true"/>
          <p:nvPr/>
        </p:nvSpPr>
        <p:spPr>
          <a:xfrm rot="0">
            <a:off x="7115860" y="6865204"/>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1</a:t>
            </a:r>
          </a:p>
        </p:txBody>
      </p:sp>
      <p:sp>
        <p:nvSpPr>
          <p:cNvPr name="TextBox 63" id="63"/>
          <p:cNvSpPr txBox="true"/>
          <p:nvPr/>
        </p:nvSpPr>
        <p:spPr>
          <a:xfrm rot="0">
            <a:off x="3649833" y="6865204"/>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0</a:t>
            </a:r>
          </a:p>
        </p:txBody>
      </p:sp>
      <p:sp>
        <p:nvSpPr>
          <p:cNvPr name="TextBox 64" id="64"/>
          <p:cNvSpPr txBox="true"/>
          <p:nvPr/>
        </p:nvSpPr>
        <p:spPr>
          <a:xfrm rot="0">
            <a:off x="4343038" y="6865204"/>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1</a:t>
            </a:r>
          </a:p>
        </p:txBody>
      </p:sp>
      <p:sp>
        <p:nvSpPr>
          <p:cNvPr name="TextBox 65" id="65"/>
          <p:cNvSpPr txBox="true"/>
          <p:nvPr/>
        </p:nvSpPr>
        <p:spPr>
          <a:xfrm rot="0">
            <a:off x="5036244" y="6865204"/>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0</a:t>
            </a:r>
          </a:p>
        </p:txBody>
      </p:sp>
      <p:sp>
        <p:nvSpPr>
          <p:cNvPr name="TextBox 66" id="66"/>
          <p:cNvSpPr txBox="true"/>
          <p:nvPr/>
        </p:nvSpPr>
        <p:spPr>
          <a:xfrm rot="0">
            <a:off x="2956628" y="6865204"/>
            <a:ext cx="169095" cy="437061"/>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0</a:t>
            </a:r>
          </a:p>
        </p:txBody>
      </p:sp>
      <p:sp>
        <p:nvSpPr>
          <p:cNvPr name="TextBox 67" id="67"/>
          <p:cNvSpPr txBox="true"/>
          <p:nvPr/>
        </p:nvSpPr>
        <p:spPr>
          <a:xfrm rot="0">
            <a:off x="2263422" y="6865217"/>
            <a:ext cx="169095" cy="437061"/>
          </a:xfrm>
          <a:prstGeom prst="rect">
            <a:avLst/>
          </a:prstGeom>
        </p:spPr>
        <p:txBody>
          <a:bodyPr anchor="t" rtlCol="false" tIns="0" lIns="0" bIns="0" rIns="0">
            <a:spAutoFit/>
          </a:bodyPr>
          <a:lstStyle/>
          <a:p>
            <a:pPr algn="ctr">
              <a:lnSpc>
                <a:spcPts val="3181"/>
              </a:lnSpc>
            </a:pPr>
            <a:r>
              <a:rPr lang="en-US" sz="2272" b="true">
                <a:solidFill>
                  <a:srgbClr val="1A0E33"/>
                </a:solidFill>
                <a:latin typeface="Arimo Bold"/>
                <a:ea typeface="Arimo Bold"/>
                <a:cs typeface="Arimo Bold"/>
                <a:sym typeface="Arimo Bold"/>
              </a:rPr>
              <a:t>0</a:t>
            </a:r>
          </a:p>
        </p:txBody>
      </p:sp>
      <p:sp>
        <p:nvSpPr>
          <p:cNvPr name="TextBox 68" id="68"/>
          <p:cNvSpPr txBox="true"/>
          <p:nvPr/>
        </p:nvSpPr>
        <p:spPr>
          <a:xfrm rot="0">
            <a:off x="7665814" y="4652658"/>
            <a:ext cx="939773" cy="472648"/>
          </a:xfrm>
          <a:prstGeom prst="rect">
            <a:avLst/>
          </a:prstGeom>
        </p:spPr>
        <p:txBody>
          <a:bodyPr anchor="t" rtlCol="false" tIns="0" lIns="0" bIns="0" rIns="0">
            <a:spAutoFit/>
          </a:bodyPr>
          <a:lstStyle/>
          <a:p>
            <a:pPr algn="ctr">
              <a:lnSpc>
                <a:spcPts val="3460"/>
              </a:lnSpc>
            </a:pPr>
            <a:r>
              <a:rPr lang="en-US" sz="2472" b="true">
                <a:solidFill>
                  <a:srgbClr val="FFFFFF"/>
                </a:solidFill>
                <a:latin typeface="Arimo Bold"/>
                <a:ea typeface="Arimo Bold"/>
                <a:cs typeface="Arimo Bold"/>
                <a:sym typeface="Arimo Bold"/>
              </a:rPr>
              <a:t>= 53</a:t>
            </a:r>
          </a:p>
        </p:txBody>
      </p:sp>
      <p:sp>
        <p:nvSpPr>
          <p:cNvPr name="TextBox 69" id="69"/>
          <p:cNvSpPr txBox="true"/>
          <p:nvPr/>
        </p:nvSpPr>
        <p:spPr>
          <a:xfrm rot="0">
            <a:off x="7671566" y="5413214"/>
            <a:ext cx="939773" cy="472649"/>
          </a:xfrm>
          <a:prstGeom prst="rect">
            <a:avLst/>
          </a:prstGeom>
        </p:spPr>
        <p:txBody>
          <a:bodyPr anchor="t" rtlCol="false" tIns="0" lIns="0" bIns="0" rIns="0">
            <a:spAutoFit/>
          </a:bodyPr>
          <a:lstStyle/>
          <a:p>
            <a:pPr algn="ctr">
              <a:lnSpc>
                <a:spcPts val="3460"/>
              </a:lnSpc>
            </a:pPr>
            <a:r>
              <a:rPr lang="en-US" sz="2472" b="true">
                <a:solidFill>
                  <a:srgbClr val="FFFFFF"/>
                </a:solidFill>
                <a:latin typeface="Arimo Bold"/>
                <a:ea typeface="Arimo Bold"/>
                <a:cs typeface="Arimo Bold"/>
                <a:sym typeface="Arimo Bold"/>
              </a:rPr>
              <a:t>= 1</a:t>
            </a:r>
          </a:p>
        </p:txBody>
      </p:sp>
      <p:sp>
        <p:nvSpPr>
          <p:cNvPr name="TextBox 70" id="70"/>
          <p:cNvSpPr txBox="true"/>
          <p:nvPr/>
        </p:nvSpPr>
        <p:spPr>
          <a:xfrm rot="0">
            <a:off x="7547010" y="6138945"/>
            <a:ext cx="939773" cy="472649"/>
          </a:xfrm>
          <a:prstGeom prst="rect">
            <a:avLst/>
          </a:prstGeom>
        </p:spPr>
        <p:txBody>
          <a:bodyPr anchor="t" rtlCol="false" tIns="0" lIns="0" bIns="0" rIns="0">
            <a:spAutoFit/>
          </a:bodyPr>
          <a:lstStyle/>
          <a:p>
            <a:pPr algn="ctr">
              <a:lnSpc>
                <a:spcPts val="3460"/>
              </a:lnSpc>
            </a:pPr>
            <a:r>
              <a:rPr lang="en-US" sz="2472" b="true">
                <a:solidFill>
                  <a:srgbClr val="FFFFFF"/>
                </a:solidFill>
                <a:latin typeface="Arimo Bold"/>
                <a:ea typeface="Arimo Bold"/>
                <a:cs typeface="Arimo Bold"/>
                <a:sym typeface="Arimo Bold"/>
              </a:rPr>
              <a:t>= 9</a:t>
            </a:r>
          </a:p>
        </p:txBody>
      </p:sp>
      <p:sp>
        <p:nvSpPr>
          <p:cNvPr name="TextBox 71" id="71"/>
          <p:cNvSpPr txBox="true"/>
          <p:nvPr/>
        </p:nvSpPr>
        <p:spPr>
          <a:xfrm rot="0">
            <a:off x="7639286" y="6846160"/>
            <a:ext cx="939773" cy="472649"/>
          </a:xfrm>
          <a:prstGeom prst="rect">
            <a:avLst/>
          </a:prstGeom>
        </p:spPr>
        <p:txBody>
          <a:bodyPr anchor="t" rtlCol="false" tIns="0" lIns="0" bIns="0" rIns="0">
            <a:spAutoFit/>
          </a:bodyPr>
          <a:lstStyle/>
          <a:p>
            <a:pPr algn="ctr">
              <a:lnSpc>
                <a:spcPts val="3460"/>
              </a:lnSpc>
            </a:pPr>
            <a:r>
              <a:rPr lang="en-US" sz="2472" b="true">
                <a:solidFill>
                  <a:srgbClr val="FFFFFF"/>
                </a:solidFill>
                <a:latin typeface="Arimo Bold"/>
                <a:ea typeface="Arimo Bold"/>
                <a:cs typeface="Arimo Bold"/>
                <a:sym typeface="Arimo Bold"/>
              </a:rPr>
              <a:t>= 23</a:t>
            </a:r>
          </a:p>
        </p:txBody>
      </p:sp>
      <p:grpSp>
        <p:nvGrpSpPr>
          <p:cNvPr name="Group 72" id="72"/>
          <p:cNvGrpSpPr/>
          <p:nvPr/>
        </p:nvGrpSpPr>
        <p:grpSpPr>
          <a:xfrm rot="0">
            <a:off x="9363108" y="4926759"/>
            <a:ext cx="2020758" cy="578297"/>
            <a:chOff x="0" y="0"/>
            <a:chExt cx="2694344" cy="771062"/>
          </a:xfrm>
        </p:grpSpPr>
        <p:sp>
          <p:nvSpPr>
            <p:cNvPr name="Freeform 73" id="73"/>
            <p:cNvSpPr/>
            <p:nvPr/>
          </p:nvSpPr>
          <p:spPr>
            <a:xfrm flipH="false" flipV="false" rot="0">
              <a:off x="28321" y="1270"/>
              <a:ext cx="2637663" cy="768477"/>
            </a:xfrm>
            <a:custGeom>
              <a:avLst/>
              <a:gdLst/>
              <a:ahLst/>
              <a:cxnLst/>
              <a:rect r="r" b="b" t="t" l="l"/>
              <a:pathLst>
                <a:path h="768477" w="2637663">
                  <a:moveTo>
                    <a:pt x="19558" y="0"/>
                  </a:moveTo>
                  <a:lnTo>
                    <a:pt x="2637663" y="694817"/>
                  </a:lnTo>
                  <a:lnTo>
                    <a:pt x="2618105" y="768477"/>
                  </a:lnTo>
                  <a:lnTo>
                    <a:pt x="0" y="73660"/>
                  </a:lnTo>
                  <a:close/>
                </a:path>
              </a:pathLst>
            </a:custGeom>
            <a:solidFill>
              <a:srgbClr val="FFFFFF"/>
            </a:solidFill>
          </p:spPr>
        </p:sp>
      </p:grpSp>
      <p:grpSp>
        <p:nvGrpSpPr>
          <p:cNvPr name="Group 74" id="74"/>
          <p:cNvGrpSpPr/>
          <p:nvPr/>
        </p:nvGrpSpPr>
        <p:grpSpPr>
          <a:xfrm rot="0">
            <a:off x="9313218" y="5668256"/>
            <a:ext cx="2069594" cy="60336"/>
            <a:chOff x="0" y="0"/>
            <a:chExt cx="2759458" cy="80448"/>
          </a:xfrm>
        </p:grpSpPr>
        <p:sp>
          <p:nvSpPr>
            <p:cNvPr name="Freeform 75" id="75"/>
            <p:cNvSpPr/>
            <p:nvPr/>
          </p:nvSpPr>
          <p:spPr>
            <a:xfrm flipH="false" flipV="false" rot="0">
              <a:off x="38100" y="0"/>
              <a:ext cx="2683383" cy="80391"/>
            </a:xfrm>
            <a:custGeom>
              <a:avLst/>
              <a:gdLst/>
              <a:ahLst/>
              <a:cxnLst/>
              <a:rect r="r" b="b" t="t" l="l"/>
              <a:pathLst>
                <a:path h="80391" w="2683383">
                  <a:moveTo>
                    <a:pt x="0" y="4191"/>
                  </a:moveTo>
                  <a:lnTo>
                    <a:pt x="2683256" y="0"/>
                  </a:lnTo>
                  <a:lnTo>
                    <a:pt x="2683383" y="76200"/>
                  </a:lnTo>
                  <a:lnTo>
                    <a:pt x="0" y="80391"/>
                  </a:lnTo>
                  <a:close/>
                </a:path>
              </a:pathLst>
            </a:custGeom>
            <a:solidFill>
              <a:srgbClr val="FFFFFF"/>
            </a:solidFill>
          </p:spPr>
        </p:sp>
      </p:grpSp>
      <p:grpSp>
        <p:nvGrpSpPr>
          <p:cNvPr name="Group 76" id="76"/>
          <p:cNvGrpSpPr/>
          <p:nvPr/>
        </p:nvGrpSpPr>
        <p:grpSpPr>
          <a:xfrm rot="0">
            <a:off x="9288801" y="5856622"/>
            <a:ext cx="2094011" cy="616750"/>
            <a:chOff x="0" y="0"/>
            <a:chExt cx="2792014" cy="822334"/>
          </a:xfrm>
        </p:grpSpPr>
        <p:sp>
          <p:nvSpPr>
            <p:cNvPr name="Freeform 77" id="77"/>
            <p:cNvSpPr/>
            <p:nvPr/>
          </p:nvSpPr>
          <p:spPr>
            <a:xfrm flipH="false" flipV="false" rot="0">
              <a:off x="28067" y="1397"/>
              <a:ext cx="2735961" cy="819531"/>
            </a:xfrm>
            <a:custGeom>
              <a:avLst/>
              <a:gdLst/>
              <a:ahLst/>
              <a:cxnLst/>
              <a:rect r="r" b="b" t="t" l="l"/>
              <a:pathLst>
                <a:path h="819531" w="2735961">
                  <a:moveTo>
                    <a:pt x="0" y="746125"/>
                  </a:moveTo>
                  <a:lnTo>
                    <a:pt x="2715768" y="0"/>
                  </a:lnTo>
                  <a:lnTo>
                    <a:pt x="2735961" y="73533"/>
                  </a:lnTo>
                  <a:lnTo>
                    <a:pt x="20066" y="819531"/>
                  </a:lnTo>
                  <a:close/>
                </a:path>
              </a:pathLst>
            </a:custGeom>
            <a:solidFill>
              <a:srgbClr val="FFFFFF"/>
            </a:solidFill>
          </p:spPr>
        </p:sp>
      </p:grpSp>
      <p:grpSp>
        <p:nvGrpSpPr>
          <p:cNvPr name="Group 78" id="78"/>
          <p:cNvGrpSpPr/>
          <p:nvPr/>
        </p:nvGrpSpPr>
        <p:grpSpPr>
          <a:xfrm rot="0">
            <a:off x="9326482" y="6136423"/>
            <a:ext cx="2056329" cy="1007390"/>
            <a:chOff x="0" y="0"/>
            <a:chExt cx="2741772" cy="1343186"/>
          </a:xfrm>
        </p:grpSpPr>
        <p:sp>
          <p:nvSpPr>
            <p:cNvPr name="Freeform 79" id="79"/>
            <p:cNvSpPr/>
            <p:nvPr/>
          </p:nvSpPr>
          <p:spPr>
            <a:xfrm flipH="false" flipV="false" rot="0">
              <a:off x="21717" y="3683"/>
              <a:ext cx="2698369" cy="1335786"/>
            </a:xfrm>
            <a:custGeom>
              <a:avLst/>
              <a:gdLst/>
              <a:ahLst/>
              <a:cxnLst/>
              <a:rect r="r" b="b" t="t" l="l"/>
              <a:pathLst>
                <a:path h="1335786" w="2698369">
                  <a:moveTo>
                    <a:pt x="0" y="1266952"/>
                  </a:moveTo>
                  <a:lnTo>
                    <a:pt x="2665603" y="0"/>
                  </a:lnTo>
                  <a:lnTo>
                    <a:pt x="2698369" y="68834"/>
                  </a:lnTo>
                  <a:lnTo>
                    <a:pt x="32766" y="1335786"/>
                  </a:lnTo>
                  <a:close/>
                </a:path>
              </a:pathLst>
            </a:custGeom>
            <a:solidFill>
              <a:srgbClr val="FFFFFF"/>
            </a:solidFill>
          </p:spPr>
        </p:sp>
      </p:grpSp>
      <p:sp>
        <p:nvSpPr>
          <p:cNvPr name="Freeform 80" id="80"/>
          <p:cNvSpPr/>
          <p:nvPr/>
        </p:nvSpPr>
        <p:spPr>
          <a:xfrm flipH="false" flipV="false" rot="0">
            <a:off x="11477520" y="5372464"/>
            <a:ext cx="693206" cy="693206"/>
          </a:xfrm>
          <a:custGeom>
            <a:avLst/>
            <a:gdLst/>
            <a:ahLst/>
            <a:cxnLst/>
            <a:rect r="r" b="b" t="t" l="l"/>
            <a:pathLst>
              <a:path h="693206" w="693206">
                <a:moveTo>
                  <a:pt x="0" y="0"/>
                </a:moveTo>
                <a:lnTo>
                  <a:pt x="693206" y="0"/>
                </a:lnTo>
                <a:lnTo>
                  <a:pt x="693206" y="693206"/>
                </a:lnTo>
                <a:lnTo>
                  <a:pt x="0" y="6932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81" id="81"/>
          <p:cNvSpPr txBox="true"/>
          <p:nvPr/>
        </p:nvSpPr>
        <p:spPr>
          <a:xfrm rot="0">
            <a:off x="11354236" y="5435450"/>
            <a:ext cx="939772" cy="472649"/>
          </a:xfrm>
          <a:prstGeom prst="rect">
            <a:avLst/>
          </a:prstGeom>
        </p:spPr>
        <p:txBody>
          <a:bodyPr anchor="t" rtlCol="false" tIns="0" lIns="0" bIns="0" rIns="0">
            <a:spAutoFit/>
          </a:bodyPr>
          <a:lstStyle/>
          <a:p>
            <a:pPr algn="ctr">
              <a:lnSpc>
                <a:spcPts val="3460"/>
              </a:lnSpc>
            </a:pPr>
            <a:r>
              <a:rPr lang="en-US" sz="2472" b="true">
                <a:solidFill>
                  <a:srgbClr val="F22E2E"/>
                </a:solidFill>
                <a:latin typeface="Arimo Bold"/>
                <a:ea typeface="Arimo Bold"/>
                <a:cs typeface="Arimo Bold"/>
                <a:sym typeface="Arimo Bold"/>
              </a:rPr>
              <a:t>86</a:t>
            </a:r>
          </a:p>
        </p:txBody>
      </p:sp>
      <p:sp>
        <p:nvSpPr>
          <p:cNvPr name="TextBox 82" id="82"/>
          <p:cNvSpPr txBox="true"/>
          <p:nvPr/>
        </p:nvSpPr>
        <p:spPr>
          <a:xfrm rot="0">
            <a:off x="13360808" y="5092194"/>
            <a:ext cx="2863664" cy="1233431"/>
          </a:xfrm>
          <a:prstGeom prst="rect">
            <a:avLst/>
          </a:prstGeom>
        </p:spPr>
        <p:txBody>
          <a:bodyPr anchor="t" rtlCol="false" tIns="0" lIns="0" bIns="0" rIns="0">
            <a:spAutoFit/>
          </a:bodyPr>
          <a:lstStyle/>
          <a:p>
            <a:pPr algn="ctr">
              <a:lnSpc>
                <a:spcPts val="3096"/>
              </a:lnSpc>
            </a:pPr>
            <a:r>
              <a:rPr lang="en-US" sz="2211" b="true">
                <a:solidFill>
                  <a:srgbClr val="FFFFFF"/>
                </a:solidFill>
                <a:latin typeface="Arimo Bold"/>
                <a:ea typeface="Arimo Bold"/>
                <a:cs typeface="Arimo Bold"/>
                <a:sym typeface="Arimo Bold"/>
              </a:rPr>
              <a:t>86 != 150, this shows that an error has occurred.</a:t>
            </a:r>
          </a:p>
        </p:txBody>
      </p:sp>
      <p:grpSp>
        <p:nvGrpSpPr>
          <p:cNvPr name="Group 83" id="83"/>
          <p:cNvGrpSpPr/>
          <p:nvPr/>
        </p:nvGrpSpPr>
        <p:grpSpPr>
          <a:xfrm rot="0">
            <a:off x="12266554" y="5709542"/>
            <a:ext cx="1008465" cy="60336"/>
            <a:chOff x="0" y="0"/>
            <a:chExt cx="1344620" cy="80448"/>
          </a:xfrm>
        </p:grpSpPr>
        <p:sp>
          <p:nvSpPr>
            <p:cNvPr name="Freeform 84" id="84"/>
            <p:cNvSpPr/>
            <p:nvPr/>
          </p:nvSpPr>
          <p:spPr>
            <a:xfrm flipH="false" flipV="false" rot="0">
              <a:off x="37973" y="0"/>
              <a:ext cx="1268730" cy="80391"/>
            </a:xfrm>
            <a:custGeom>
              <a:avLst/>
              <a:gdLst/>
              <a:ahLst/>
              <a:cxnLst/>
              <a:rect r="r" b="b" t="t" l="l"/>
              <a:pathLst>
                <a:path h="80391" w="1268730">
                  <a:moveTo>
                    <a:pt x="0" y="4191"/>
                  </a:moveTo>
                  <a:lnTo>
                    <a:pt x="1268476" y="0"/>
                  </a:lnTo>
                  <a:lnTo>
                    <a:pt x="1268730" y="76200"/>
                  </a:lnTo>
                  <a:lnTo>
                    <a:pt x="254" y="80391"/>
                  </a:lnTo>
                  <a:close/>
                </a:path>
              </a:pathLst>
            </a:custGeom>
            <a:solidFill>
              <a:srgbClr val="FFFFFF"/>
            </a:solidFill>
          </p:spPr>
        </p:sp>
      </p:grpSp>
      <p:grpSp>
        <p:nvGrpSpPr>
          <p:cNvPr name="Group 85" id="85"/>
          <p:cNvGrpSpPr/>
          <p:nvPr/>
        </p:nvGrpSpPr>
        <p:grpSpPr>
          <a:xfrm rot="0">
            <a:off x="356260" y="263114"/>
            <a:ext cx="5017690" cy="1357929"/>
            <a:chOff x="0" y="0"/>
            <a:chExt cx="6690254" cy="1810572"/>
          </a:xfrm>
        </p:grpSpPr>
        <p:sp>
          <p:nvSpPr>
            <p:cNvPr name="Freeform 86" id="86"/>
            <p:cNvSpPr/>
            <p:nvPr/>
          </p:nvSpPr>
          <p:spPr>
            <a:xfrm flipH="false" flipV="false" rot="0">
              <a:off x="0" y="0"/>
              <a:ext cx="6690233" cy="1810512"/>
            </a:xfrm>
            <a:custGeom>
              <a:avLst/>
              <a:gdLst/>
              <a:ahLst/>
              <a:cxnLst/>
              <a:rect r="r" b="b" t="t" l="l"/>
              <a:pathLst>
                <a:path h="1810512" w="6690233">
                  <a:moveTo>
                    <a:pt x="0" y="0"/>
                  </a:moveTo>
                  <a:lnTo>
                    <a:pt x="6690233" y="0"/>
                  </a:lnTo>
                  <a:lnTo>
                    <a:pt x="6690233" y="1810512"/>
                  </a:lnTo>
                  <a:lnTo>
                    <a:pt x="0" y="1810512"/>
                  </a:lnTo>
                  <a:close/>
                </a:path>
              </a:pathLst>
            </a:custGeom>
            <a:solidFill>
              <a:srgbClr val="FF26B9"/>
            </a:solidFill>
          </p:spPr>
        </p:sp>
      </p:grpSp>
      <p:sp>
        <p:nvSpPr>
          <p:cNvPr name="TextBox 87" id="87"/>
          <p:cNvSpPr txBox="true"/>
          <p:nvPr/>
        </p:nvSpPr>
        <p:spPr>
          <a:xfrm rot="0">
            <a:off x="757191" y="255805"/>
            <a:ext cx="4215830" cy="1099189"/>
          </a:xfrm>
          <a:prstGeom prst="rect">
            <a:avLst/>
          </a:prstGeom>
        </p:spPr>
        <p:txBody>
          <a:bodyPr anchor="t" rtlCol="false" tIns="0" lIns="0" bIns="0" rIns="0">
            <a:spAutoFit/>
          </a:bodyPr>
          <a:lstStyle/>
          <a:p>
            <a:pPr algn="ctr">
              <a:lnSpc>
                <a:spcPts val="8119"/>
              </a:lnSpc>
            </a:pPr>
            <a:r>
              <a:rPr lang="en-US" sz="5799" i="true">
                <a:solidFill>
                  <a:srgbClr val="FFFFFF"/>
                </a:solidFill>
                <a:latin typeface="Archivo Black"/>
                <a:ea typeface="Archivo Black"/>
                <a:cs typeface="Archivo Black"/>
                <a:sym typeface="Archivo Black"/>
              </a:rPr>
              <a:t>Checksum</a:t>
            </a:r>
          </a:p>
        </p:txBody>
      </p:sp>
      <p:grpSp>
        <p:nvGrpSpPr>
          <p:cNvPr name="Group 88" id="88"/>
          <p:cNvGrpSpPr/>
          <p:nvPr/>
        </p:nvGrpSpPr>
        <p:grpSpPr>
          <a:xfrm rot="0">
            <a:off x="2537237" y="167332"/>
            <a:ext cx="13213526" cy="9925515"/>
            <a:chOff x="0" y="0"/>
            <a:chExt cx="17618034" cy="13234020"/>
          </a:xfrm>
        </p:grpSpPr>
        <p:sp>
          <p:nvSpPr>
            <p:cNvPr name="Freeform 89" id="89"/>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4">
                <a:alphaModFix amt="9999"/>
              </a:blip>
              <a:stretch>
                <a:fillRect l="0" t="0" r="0" b="0"/>
              </a:stretch>
            </a:blipFill>
          </p:spPr>
        </p:sp>
        <p:sp>
          <p:nvSpPr>
            <p:cNvPr name="Freeform 90" id="90"/>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5">
                <a:alphaModFix amt="70000"/>
              </a:blip>
              <a:stretch>
                <a:fillRect l="0" t="0" r="0" b="0"/>
              </a:stretch>
            </a:blipFill>
          </p:spPr>
        </p:sp>
        <p:sp>
          <p:nvSpPr>
            <p:cNvPr name="TextBox 91" id="91"/>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6" tooltip="http://www.exampaperspractice.co.uk"/>
                </a:rPr>
                <a:t>www.exampaperspractice.co.uk</a:t>
              </a:r>
            </a:p>
          </p:txBody>
        </p:sp>
      </p:grpSp>
    </p:spTree>
  </p:cSld>
  <p:clrMapOvr>
    <a:masterClrMapping/>
  </p:clrMapOvr>
</p:sld>
</file>

<file path=ppt/slides/slide67.xml><?xml version="1.0" encoding="utf-8"?>
<p:sld xmlns:p="http://schemas.openxmlformats.org/presentationml/2006/main" xmlns:a="http://schemas.openxmlformats.org/drawingml/2006/main" xmlns:r="http://schemas.openxmlformats.org/officeDocument/2006/relationships">
  <p:cSld>
    <p:bg>
      <p:bgPr>
        <a:solidFill>
          <a:srgbClr val="303465"/>
        </a:solidFill>
      </p:bgPr>
    </p:bg>
    <p:spTree>
      <p:nvGrpSpPr>
        <p:cNvPr id="1" name=""/>
        <p:cNvGrpSpPr/>
        <p:nvPr/>
      </p:nvGrpSpPr>
      <p:grpSpPr>
        <a:xfrm>
          <a:off x="0" y="0"/>
          <a:ext cx="0" cy="0"/>
          <a:chOff x="0" y="0"/>
          <a:chExt cx="0" cy="0"/>
        </a:xfrm>
      </p:grpSpPr>
      <p:grpSp>
        <p:nvGrpSpPr>
          <p:cNvPr name="Group 2" id="2"/>
          <p:cNvGrpSpPr/>
          <p:nvPr/>
        </p:nvGrpSpPr>
        <p:grpSpPr>
          <a:xfrm rot="0">
            <a:off x="356260" y="263114"/>
            <a:ext cx="5023962" cy="1359626"/>
            <a:chOff x="0" y="0"/>
            <a:chExt cx="6698616" cy="1812834"/>
          </a:xfrm>
        </p:grpSpPr>
        <p:sp>
          <p:nvSpPr>
            <p:cNvPr name="Freeform 3" id="3"/>
            <p:cNvSpPr/>
            <p:nvPr/>
          </p:nvSpPr>
          <p:spPr>
            <a:xfrm flipH="false" flipV="false" rot="0">
              <a:off x="0" y="0"/>
              <a:ext cx="6698615" cy="1812798"/>
            </a:xfrm>
            <a:custGeom>
              <a:avLst/>
              <a:gdLst/>
              <a:ahLst/>
              <a:cxnLst/>
              <a:rect r="r" b="b" t="t" l="l"/>
              <a:pathLst>
                <a:path h="1812798" w="6698615">
                  <a:moveTo>
                    <a:pt x="0" y="0"/>
                  </a:moveTo>
                  <a:lnTo>
                    <a:pt x="6698615" y="0"/>
                  </a:lnTo>
                  <a:lnTo>
                    <a:pt x="6698615" y="1812798"/>
                  </a:lnTo>
                  <a:lnTo>
                    <a:pt x="0" y="1812798"/>
                  </a:lnTo>
                  <a:close/>
                </a:path>
              </a:pathLst>
            </a:custGeom>
            <a:solidFill>
              <a:srgbClr val="FF26B9"/>
            </a:solidFill>
          </p:spPr>
        </p:sp>
      </p:grpSp>
      <p:sp>
        <p:nvSpPr>
          <p:cNvPr name="TextBox 4" id="4"/>
          <p:cNvSpPr txBox="true"/>
          <p:nvPr/>
        </p:nvSpPr>
        <p:spPr>
          <a:xfrm rot="0">
            <a:off x="470696" y="103407"/>
            <a:ext cx="4789200" cy="1525895"/>
          </a:xfrm>
          <a:prstGeom prst="rect">
            <a:avLst/>
          </a:prstGeom>
        </p:spPr>
        <p:txBody>
          <a:bodyPr anchor="t" rtlCol="false" tIns="0" lIns="0" bIns="0" rIns="0">
            <a:spAutoFit/>
          </a:bodyPr>
          <a:lstStyle/>
          <a:p>
            <a:pPr algn="ctr">
              <a:lnSpc>
                <a:spcPts val="9745"/>
              </a:lnSpc>
            </a:pPr>
            <a:r>
              <a:rPr lang="en-US" sz="5800">
                <a:solidFill>
                  <a:srgbClr val="FFFFFF"/>
                </a:solidFill>
                <a:latin typeface="Archivo Black"/>
                <a:ea typeface="Archivo Black"/>
                <a:cs typeface="Archivo Black"/>
                <a:sym typeface="Archivo Black"/>
              </a:rPr>
              <a:t>Echo Check</a:t>
            </a:r>
          </a:p>
        </p:txBody>
      </p:sp>
      <p:sp>
        <p:nvSpPr>
          <p:cNvPr name="TextBox 5" id="5"/>
          <p:cNvSpPr txBox="true"/>
          <p:nvPr/>
        </p:nvSpPr>
        <p:spPr>
          <a:xfrm rot="0">
            <a:off x="1028700" y="1646754"/>
            <a:ext cx="16281000" cy="5610153"/>
          </a:xfrm>
          <a:prstGeom prst="rect">
            <a:avLst/>
          </a:prstGeom>
        </p:spPr>
        <p:txBody>
          <a:bodyPr anchor="t" rtlCol="false" tIns="0" lIns="0" bIns="0" rIns="0">
            <a:spAutoFit/>
          </a:bodyPr>
          <a:lstStyle/>
          <a:p>
            <a:pPr algn="l" marL="1032499" indent="-344166" lvl="2">
              <a:lnSpc>
                <a:spcPts val="6048"/>
              </a:lnSpc>
              <a:buFont typeface="Arial"/>
              <a:buChar char="⚬"/>
            </a:pPr>
            <a:r>
              <a:rPr lang="en-US" sz="3600">
                <a:solidFill>
                  <a:srgbClr val="FFFFFF"/>
                </a:solidFill>
                <a:latin typeface="Cambria"/>
                <a:ea typeface="Cambria"/>
                <a:cs typeface="Cambria"/>
                <a:sym typeface="Cambria"/>
              </a:rPr>
              <a:t>Upon receiving a message, the receiver immediately sends a copy back to the sender.</a:t>
            </a:r>
          </a:p>
          <a:p>
            <a:pPr algn="l" marL="1032499" indent="-344166" lvl="2">
              <a:lnSpc>
                <a:spcPts val="6048"/>
              </a:lnSpc>
              <a:buFont typeface="Arial"/>
              <a:buChar char="⚬"/>
            </a:pPr>
            <a:r>
              <a:rPr lang="en-US" sz="3600">
                <a:solidFill>
                  <a:srgbClr val="FFFFFF"/>
                </a:solidFill>
                <a:latin typeface="Cambria"/>
                <a:ea typeface="Cambria"/>
                <a:cs typeface="Cambria"/>
                <a:sym typeface="Cambria"/>
              </a:rPr>
              <a:t>A comparison is then performed.</a:t>
            </a:r>
          </a:p>
          <a:p>
            <a:pPr algn="l" marL="1032499" indent="-344166" lvl="2">
              <a:lnSpc>
                <a:spcPts val="6048"/>
              </a:lnSpc>
              <a:buFont typeface="Arial"/>
              <a:buChar char="⚬"/>
            </a:pPr>
            <a:r>
              <a:rPr lang="en-US" sz="3600">
                <a:solidFill>
                  <a:srgbClr val="FFFFFF"/>
                </a:solidFill>
                <a:latin typeface="Cambria"/>
                <a:ea typeface="Cambria"/>
                <a:cs typeface="Cambria"/>
                <a:sym typeface="Cambria"/>
              </a:rPr>
              <a:t>If no differences are found between the two data sets during the echo check, it indicates no error has occurred.</a:t>
            </a:r>
          </a:p>
          <a:p>
            <a:pPr algn="l" marL="1032499" indent="-344166" lvl="2">
              <a:lnSpc>
                <a:spcPts val="6048"/>
              </a:lnSpc>
              <a:buFont typeface="Arial"/>
              <a:buChar char="⚬"/>
            </a:pPr>
            <a:r>
              <a:rPr lang="en-US" sz="3600">
                <a:solidFill>
                  <a:srgbClr val="FFFFFF"/>
                </a:solidFill>
                <a:latin typeface="Cambria"/>
                <a:ea typeface="Cambria"/>
                <a:cs typeface="Cambria"/>
                <a:sym typeface="Cambria"/>
              </a:rPr>
              <a:t>If differences are detected, an error has occurred, and the data will be retransmitted.</a:t>
            </a:r>
          </a:p>
        </p:txBody>
      </p:sp>
      <p:sp>
        <p:nvSpPr>
          <p:cNvPr name="TextBox 6" id="6"/>
          <p:cNvSpPr txBox="true"/>
          <p:nvPr/>
        </p:nvSpPr>
        <p:spPr>
          <a:xfrm rot="0">
            <a:off x="810698" y="7758813"/>
            <a:ext cx="17123400" cy="1933840"/>
          </a:xfrm>
          <a:prstGeom prst="rect">
            <a:avLst/>
          </a:prstGeom>
        </p:spPr>
        <p:txBody>
          <a:bodyPr anchor="t" rtlCol="false" tIns="0" lIns="0" bIns="0" rIns="0">
            <a:spAutoFit/>
          </a:bodyPr>
          <a:lstStyle/>
          <a:p>
            <a:pPr algn="ctr">
              <a:lnSpc>
                <a:spcPts val="4705"/>
              </a:lnSpc>
            </a:pPr>
            <a:r>
              <a:rPr lang="en-US" sz="2800">
                <a:solidFill>
                  <a:srgbClr val="FF5757"/>
                </a:solidFill>
                <a:latin typeface="Montserrat"/>
                <a:ea typeface="Montserrat"/>
                <a:cs typeface="Montserrat"/>
                <a:sym typeface="Montserrat"/>
              </a:rPr>
              <a:t>As you might have deduced, this method isn't very reliable. If the two data sets differ, it's unclear whether the error occurred during the initial data transmission or when sending the data back for checking.</a:t>
            </a:r>
          </a:p>
        </p:txBody>
      </p:sp>
      <p:grpSp>
        <p:nvGrpSpPr>
          <p:cNvPr name="Group 7" id="7"/>
          <p:cNvGrpSpPr/>
          <p:nvPr/>
        </p:nvGrpSpPr>
        <p:grpSpPr>
          <a:xfrm rot="0">
            <a:off x="2537237" y="167332"/>
            <a:ext cx="13213526" cy="9925515"/>
            <a:chOff x="0" y="0"/>
            <a:chExt cx="17618034" cy="13234020"/>
          </a:xfrm>
        </p:grpSpPr>
        <p:sp>
          <p:nvSpPr>
            <p:cNvPr name="Freeform 8" id="8"/>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Freeform 9" id="9"/>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4">
                <a:alphaModFix amt="70000"/>
              </a:blip>
              <a:stretch>
                <a:fillRect l="0" t="0" r="0" b="0"/>
              </a:stretch>
            </a:blipFill>
          </p:spPr>
        </p:sp>
        <p:sp>
          <p:nvSpPr>
            <p:cNvPr name="TextBox 10" id="10"/>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5" tooltip="http://www.exampaperspractice.co.uk"/>
                </a:rPr>
                <a:t>www.exampaperspractice.co.uk</a:t>
              </a:r>
            </a:p>
          </p:txBody>
        </p:sp>
      </p:grpSp>
    </p:spTree>
  </p:cSld>
  <p:clrMapOvr>
    <a:masterClrMapping/>
  </p:clrMapOvr>
</p:sld>
</file>

<file path=ppt/slides/slide68.xml><?xml version="1.0" encoding="utf-8"?>
<p:sld xmlns:p="http://schemas.openxmlformats.org/presentationml/2006/main" xmlns:a="http://schemas.openxmlformats.org/drawingml/2006/main" xmlns:r="http://schemas.openxmlformats.org/officeDocument/2006/relationships">
  <p:cSld>
    <p:bg>
      <p:bgPr>
        <a:solidFill>
          <a:srgbClr val="303465"/>
        </a:solidFill>
      </p:bgPr>
    </p:bg>
    <p:spTree>
      <p:nvGrpSpPr>
        <p:cNvPr id="1" name=""/>
        <p:cNvGrpSpPr/>
        <p:nvPr/>
      </p:nvGrpSpPr>
      <p:grpSpPr>
        <a:xfrm>
          <a:off x="0" y="0"/>
          <a:ext cx="0" cy="0"/>
          <a:chOff x="0" y="0"/>
          <a:chExt cx="0" cy="0"/>
        </a:xfrm>
      </p:grpSpPr>
      <p:grpSp>
        <p:nvGrpSpPr>
          <p:cNvPr name="Group 2" id="2"/>
          <p:cNvGrpSpPr/>
          <p:nvPr/>
        </p:nvGrpSpPr>
        <p:grpSpPr>
          <a:xfrm rot="0">
            <a:off x="356260" y="263114"/>
            <a:ext cx="9588928" cy="1241050"/>
            <a:chOff x="0" y="0"/>
            <a:chExt cx="12785238" cy="1654734"/>
          </a:xfrm>
        </p:grpSpPr>
        <p:sp>
          <p:nvSpPr>
            <p:cNvPr name="Freeform 3" id="3"/>
            <p:cNvSpPr/>
            <p:nvPr/>
          </p:nvSpPr>
          <p:spPr>
            <a:xfrm flipH="false" flipV="false" rot="0">
              <a:off x="0" y="0"/>
              <a:ext cx="12785217" cy="1654683"/>
            </a:xfrm>
            <a:custGeom>
              <a:avLst/>
              <a:gdLst/>
              <a:ahLst/>
              <a:cxnLst/>
              <a:rect r="r" b="b" t="t" l="l"/>
              <a:pathLst>
                <a:path h="1654683" w="12785217">
                  <a:moveTo>
                    <a:pt x="0" y="0"/>
                  </a:moveTo>
                  <a:lnTo>
                    <a:pt x="12785217" y="0"/>
                  </a:lnTo>
                  <a:lnTo>
                    <a:pt x="12785217" y="1654683"/>
                  </a:lnTo>
                  <a:lnTo>
                    <a:pt x="0" y="1654683"/>
                  </a:lnTo>
                  <a:close/>
                </a:path>
              </a:pathLst>
            </a:custGeom>
            <a:solidFill>
              <a:srgbClr val="FF26B9"/>
            </a:solidFill>
          </p:spPr>
        </p:sp>
      </p:grpSp>
      <p:grpSp>
        <p:nvGrpSpPr>
          <p:cNvPr name="Group 4" id="4"/>
          <p:cNvGrpSpPr/>
          <p:nvPr/>
        </p:nvGrpSpPr>
        <p:grpSpPr>
          <a:xfrm rot="0">
            <a:off x="8235207" y="3794108"/>
            <a:ext cx="2636816" cy="2698786"/>
            <a:chOff x="0" y="0"/>
            <a:chExt cx="3515754" cy="3598382"/>
          </a:xfrm>
        </p:grpSpPr>
        <p:sp>
          <p:nvSpPr>
            <p:cNvPr name="Freeform 5" id="5"/>
            <p:cNvSpPr/>
            <p:nvPr/>
          </p:nvSpPr>
          <p:spPr>
            <a:xfrm flipH="false" flipV="false" rot="0">
              <a:off x="0" y="0"/>
              <a:ext cx="3515741" cy="3598418"/>
            </a:xfrm>
            <a:custGeom>
              <a:avLst/>
              <a:gdLst/>
              <a:ahLst/>
              <a:cxnLst/>
              <a:rect r="r" b="b" t="t" l="l"/>
              <a:pathLst>
                <a:path h="3598418" w="3515741">
                  <a:moveTo>
                    <a:pt x="758063" y="0"/>
                  </a:moveTo>
                  <a:lnTo>
                    <a:pt x="2757678" y="0"/>
                  </a:lnTo>
                  <a:cubicBezTo>
                    <a:pt x="2958719" y="0"/>
                    <a:pt x="3151505" y="79883"/>
                    <a:pt x="3293745" y="221996"/>
                  </a:cubicBezTo>
                  <a:cubicBezTo>
                    <a:pt x="3435985" y="364109"/>
                    <a:pt x="3515741" y="557022"/>
                    <a:pt x="3515741" y="758063"/>
                  </a:cubicBezTo>
                  <a:lnTo>
                    <a:pt x="3515741" y="2840355"/>
                  </a:lnTo>
                  <a:cubicBezTo>
                    <a:pt x="3515741" y="3259074"/>
                    <a:pt x="3176397" y="3598418"/>
                    <a:pt x="2757678" y="3598418"/>
                  </a:cubicBezTo>
                  <a:lnTo>
                    <a:pt x="758063" y="3598418"/>
                  </a:lnTo>
                  <a:cubicBezTo>
                    <a:pt x="339344" y="3598418"/>
                    <a:pt x="0" y="3258947"/>
                    <a:pt x="0" y="2840355"/>
                  </a:cubicBezTo>
                  <a:lnTo>
                    <a:pt x="0" y="758063"/>
                  </a:lnTo>
                  <a:cubicBezTo>
                    <a:pt x="0" y="557022"/>
                    <a:pt x="79883" y="364236"/>
                    <a:pt x="221996" y="221996"/>
                  </a:cubicBezTo>
                  <a:cubicBezTo>
                    <a:pt x="364109" y="79756"/>
                    <a:pt x="557022" y="0"/>
                    <a:pt x="758063" y="0"/>
                  </a:cubicBezTo>
                  <a:close/>
                </a:path>
              </a:pathLst>
            </a:custGeom>
            <a:solidFill>
              <a:srgbClr val="FF26B9"/>
            </a:solidFill>
          </p:spPr>
        </p:sp>
      </p:grpSp>
      <p:sp>
        <p:nvSpPr>
          <p:cNvPr name="TextBox 6" id="6"/>
          <p:cNvSpPr txBox="true"/>
          <p:nvPr/>
        </p:nvSpPr>
        <p:spPr>
          <a:xfrm rot="0">
            <a:off x="8269074" y="3626163"/>
            <a:ext cx="2569082" cy="2832864"/>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A</a:t>
            </a:r>
          </a:p>
        </p:txBody>
      </p:sp>
      <p:grpSp>
        <p:nvGrpSpPr>
          <p:cNvPr name="Group 7" id="7"/>
          <p:cNvGrpSpPr/>
          <p:nvPr/>
        </p:nvGrpSpPr>
        <p:grpSpPr>
          <a:xfrm rot="0">
            <a:off x="15157857" y="3698626"/>
            <a:ext cx="2636816" cy="2698786"/>
            <a:chOff x="0" y="0"/>
            <a:chExt cx="3515754" cy="3598382"/>
          </a:xfrm>
        </p:grpSpPr>
        <p:sp>
          <p:nvSpPr>
            <p:cNvPr name="Freeform 8" id="8"/>
            <p:cNvSpPr/>
            <p:nvPr/>
          </p:nvSpPr>
          <p:spPr>
            <a:xfrm flipH="false" flipV="false" rot="0">
              <a:off x="0" y="0"/>
              <a:ext cx="3515741" cy="3598418"/>
            </a:xfrm>
            <a:custGeom>
              <a:avLst/>
              <a:gdLst/>
              <a:ahLst/>
              <a:cxnLst/>
              <a:rect r="r" b="b" t="t" l="l"/>
              <a:pathLst>
                <a:path h="3598418" w="3515741">
                  <a:moveTo>
                    <a:pt x="758063" y="0"/>
                  </a:moveTo>
                  <a:lnTo>
                    <a:pt x="2757678" y="0"/>
                  </a:lnTo>
                  <a:cubicBezTo>
                    <a:pt x="2958719" y="0"/>
                    <a:pt x="3151505" y="79883"/>
                    <a:pt x="3293745" y="221996"/>
                  </a:cubicBezTo>
                  <a:cubicBezTo>
                    <a:pt x="3435985" y="364109"/>
                    <a:pt x="3515741" y="557022"/>
                    <a:pt x="3515741" y="758063"/>
                  </a:cubicBezTo>
                  <a:lnTo>
                    <a:pt x="3515741" y="2840355"/>
                  </a:lnTo>
                  <a:cubicBezTo>
                    <a:pt x="3515741" y="3259074"/>
                    <a:pt x="3176397" y="3598418"/>
                    <a:pt x="2757678" y="3598418"/>
                  </a:cubicBezTo>
                  <a:lnTo>
                    <a:pt x="758063" y="3598418"/>
                  </a:lnTo>
                  <a:cubicBezTo>
                    <a:pt x="339344" y="3598418"/>
                    <a:pt x="0" y="3258947"/>
                    <a:pt x="0" y="2840355"/>
                  </a:cubicBezTo>
                  <a:lnTo>
                    <a:pt x="0" y="758063"/>
                  </a:lnTo>
                  <a:cubicBezTo>
                    <a:pt x="0" y="557022"/>
                    <a:pt x="79883" y="364236"/>
                    <a:pt x="221996" y="221996"/>
                  </a:cubicBezTo>
                  <a:cubicBezTo>
                    <a:pt x="364109" y="79756"/>
                    <a:pt x="557022" y="0"/>
                    <a:pt x="758063" y="0"/>
                  </a:cubicBezTo>
                  <a:close/>
                </a:path>
              </a:pathLst>
            </a:custGeom>
            <a:solidFill>
              <a:srgbClr val="FF26B9"/>
            </a:solidFill>
          </p:spPr>
        </p:sp>
      </p:grpSp>
      <p:sp>
        <p:nvSpPr>
          <p:cNvPr name="TextBox 9" id="9"/>
          <p:cNvSpPr txBox="true"/>
          <p:nvPr/>
        </p:nvSpPr>
        <p:spPr>
          <a:xfrm rot="0">
            <a:off x="15191724" y="3530682"/>
            <a:ext cx="2569082" cy="2832864"/>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B</a:t>
            </a:r>
          </a:p>
        </p:txBody>
      </p:sp>
      <p:grpSp>
        <p:nvGrpSpPr>
          <p:cNvPr name="Group 10" id="10"/>
          <p:cNvGrpSpPr/>
          <p:nvPr/>
        </p:nvGrpSpPr>
        <p:grpSpPr>
          <a:xfrm rot="0">
            <a:off x="11275612" y="2638371"/>
            <a:ext cx="3086100" cy="777708"/>
            <a:chOff x="0" y="0"/>
            <a:chExt cx="4114800" cy="1036944"/>
          </a:xfrm>
        </p:grpSpPr>
        <p:sp>
          <p:nvSpPr>
            <p:cNvPr name="Freeform 11" id="11"/>
            <p:cNvSpPr/>
            <p:nvPr/>
          </p:nvSpPr>
          <p:spPr>
            <a:xfrm flipH="false" flipV="false" rot="0">
              <a:off x="0" y="0"/>
              <a:ext cx="4114800" cy="1036955"/>
            </a:xfrm>
            <a:custGeom>
              <a:avLst/>
              <a:gdLst/>
              <a:ahLst/>
              <a:cxnLst/>
              <a:rect r="r" b="b" t="t" l="l"/>
              <a:pathLst>
                <a:path h="1036955" w="4114800">
                  <a:moveTo>
                    <a:pt x="0" y="0"/>
                  </a:moveTo>
                  <a:lnTo>
                    <a:pt x="4114800" y="0"/>
                  </a:lnTo>
                  <a:lnTo>
                    <a:pt x="4114800" y="1036955"/>
                  </a:lnTo>
                  <a:lnTo>
                    <a:pt x="0" y="1036955"/>
                  </a:lnTo>
                  <a:close/>
                </a:path>
              </a:pathLst>
            </a:custGeom>
            <a:solidFill>
              <a:srgbClr val="D9D9D9"/>
            </a:solidFill>
          </p:spPr>
        </p:sp>
      </p:grpSp>
      <p:sp>
        <p:nvSpPr>
          <p:cNvPr name="TextBox 12" id="12"/>
          <p:cNvSpPr txBox="true"/>
          <p:nvPr/>
        </p:nvSpPr>
        <p:spPr>
          <a:xfrm rot="0">
            <a:off x="11309480" y="2470427"/>
            <a:ext cx="3018366" cy="911785"/>
          </a:xfrm>
          <a:prstGeom prst="rect">
            <a:avLst/>
          </a:prstGeom>
        </p:spPr>
        <p:txBody>
          <a:bodyPr anchor="t" rtlCol="false" tIns="0" lIns="0" bIns="0" rIns="0">
            <a:spAutoFit/>
          </a:bodyPr>
          <a:lstStyle/>
          <a:p>
            <a:pPr algn="ctr">
              <a:lnSpc>
                <a:spcPts val="3181"/>
              </a:lnSpc>
            </a:pPr>
            <a:r>
              <a:rPr lang="en-US" sz="2272" b="true">
                <a:solidFill>
                  <a:srgbClr val="000000"/>
                </a:solidFill>
                <a:latin typeface="Arimo Bold"/>
                <a:ea typeface="Arimo Bold"/>
                <a:cs typeface="Arimo Bold"/>
                <a:sym typeface="Arimo Bold"/>
              </a:rPr>
              <a:t>DATA</a:t>
            </a:r>
          </a:p>
        </p:txBody>
      </p:sp>
      <p:sp>
        <p:nvSpPr>
          <p:cNvPr name="Freeform 13" id="13"/>
          <p:cNvSpPr/>
          <p:nvPr/>
        </p:nvSpPr>
        <p:spPr>
          <a:xfrm flipH="false" flipV="false" rot="-10800000">
            <a:off x="12818664" y="6590595"/>
            <a:ext cx="2749744" cy="983034"/>
          </a:xfrm>
          <a:custGeom>
            <a:avLst/>
            <a:gdLst/>
            <a:ahLst/>
            <a:cxnLst/>
            <a:rect r="r" b="b" t="t" l="l"/>
            <a:pathLst>
              <a:path h="983034" w="2749744">
                <a:moveTo>
                  <a:pt x="0" y="0"/>
                </a:moveTo>
                <a:lnTo>
                  <a:pt x="2749744" y="0"/>
                </a:lnTo>
                <a:lnTo>
                  <a:pt x="2749744" y="983034"/>
                </a:lnTo>
                <a:lnTo>
                  <a:pt x="0" y="983034"/>
                </a:lnTo>
                <a:lnTo>
                  <a:pt x="0" y="0"/>
                </a:lnTo>
                <a:close/>
              </a:path>
            </a:pathLst>
          </a:custGeom>
          <a:blipFill>
            <a:blip r:embed="rId2">
              <a:extLst>
                <a:ext uri="{96DAC541-7B7A-43D3-8B79-37D633B846F1}">
                  <asvg:svgBlip xmlns:asvg="http://schemas.microsoft.com/office/drawing/2016/SVG/main" r:embed="rId3"/>
                </a:ext>
              </a:extLst>
            </a:blip>
            <a:stretch>
              <a:fillRect l="0" t="-814" r="0" b="-814"/>
            </a:stretch>
          </a:blipFill>
        </p:spPr>
      </p:sp>
      <p:sp>
        <p:nvSpPr>
          <p:cNvPr name="Freeform 14" id="14"/>
          <p:cNvSpPr/>
          <p:nvPr/>
        </p:nvSpPr>
        <p:spPr>
          <a:xfrm flipH="false" flipV="false" rot="-10800000">
            <a:off x="12818664" y="8028877"/>
            <a:ext cx="2749744" cy="983034"/>
          </a:xfrm>
          <a:custGeom>
            <a:avLst/>
            <a:gdLst/>
            <a:ahLst/>
            <a:cxnLst/>
            <a:rect r="r" b="b" t="t" l="l"/>
            <a:pathLst>
              <a:path h="983034" w="2749744">
                <a:moveTo>
                  <a:pt x="0" y="0"/>
                </a:moveTo>
                <a:lnTo>
                  <a:pt x="2749744" y="0"/>
                </a:lnTo>
                <a:lnTo>
                  <a:pt x="2749744" y="983035"/>
                </a:lnTo>
                <a:lnTo>
                  <a:pt x="0" y="983035"/>
                </a:lnTo>
                <a:lnTo>
                  <a:pt x="0" y="0"/>
                </a:lnTo>
                <a:close/>
              </a:path>
            </a:pathLst>
          </a:custGeom>
          <a:blipFill>
            <a:blip r:embed="rId4">
              <a:extLst>
                <a:ext uri="{96DAC541-7B7A-43D3-8B79-37D633B846F1}">
                  <asvg:svgBlip xmlns:asvg="http://schemas.microsoft.com/office/drawing/2016/SVG/main" r:embed="rId5"/>
                </a:ext>
              </a:extLst>
            </a:blip>
            <a:stretch>
              <a:fillRect l="0" t="-814" r="0" b="-814"/>
            </a:stretch>
          </a:blipFill>
        </p:spPr>
      </p:sp>
      <p:sp>
        <p:nvSpPr>
          <p:cNvPr name="Freeform 15" id="15"/>
          <p:cNvSpPr/>
          <p:nvPr/>
        </p:nvSpPr>
        <p:spPr>
          <a:xfrm flipH="false" flipV="false" rot="0">
            <a:off x="8533695" y="5661042"/>
            <a:ext cx="610305" cy="610305"/>
          </a:xfrm>
          <a:custGeom>
            <a:avLst/>
            <a:gdLst/>
            <a:ahLst/>
            <a:cxnLst/>
            <a:rect r="r" b="b" t="t" l="l"/>
            <a:pathLst>
              <a:path h="610305" w="610305">
                <a:moveTo>
                  <a:pt x="0" y="0"/>
                </a:moveTo>
                <a:lnTo>
                  <a:pt x="610305" y="0"/>
                </a:lnTo>
                <a:lnTo>
                  <a:pt x="610305" y="610305"/>
                </a:lnTo>
                <a:lnTo>
                  <a:pt x="0" y="61030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6" id="16"/>
          <p:cNvSpPr txBox="true"/>
          <p:nvPr/>
        </p:nvSpPr>
        <p:spPr>
          <a:xfrm rot="0">
            <a:off x="593992" y="362073"/>
            <a:ext cx="10463942" cy="872098"/>
          </a:xfrm>
          <a:prstGeom prst="rect">
            <a:avLst/>
          </a:prstGeom>
        </p:spPr>
        <p:txBody>
          <a:bodyPr anchor="t" rtlCol="false" tIns="0" lIns="0" bIns="0" rIns="0">
            <a:spAutoFit/>
          </a:bodyPr>
          <a:lstStyle/>
          <a:p>
            <a:pPr algn="l">
              <a:lnSpc>
                <a:spcPts val="6471"/>
              </a:lnSpc>
            </a:pPr>
            <a:r>
              <a:rPr lang="en-US" sz="4621" i="true">
                <a:solidFill>
                  <a:srgbClr val="FFFFFF"/>
                </a:solidFill>
                <a:latin typeface="Archivo Black"/>
                <a:ea typeface="Archivo Black"/>
                <a:cs typeface="Archivo Black"/>
                <a:sym typeface="Archivo Black"/>
              </a:rPr>
              <a:t>Automatic Repeat Requests</a:t>
            </a:r>
          </a:p>
        </p:txBody>
      </p:sp>
      <p:sp>
        <p:nvSpPr>
          <p:cNvPr name="TextBox 17" id="17"/>
          <p:cNvSpPr txBox="true"/>
          <p:nvPr/>
        </p:nvSpPr>
        <p:spPr>
          <a:xfrm rot="0">
            <a:off x="356260" y="1745824"/>
            <a:ext cx="7646837" cy="7078862"/>
          </a:xfrm>
          <a:prstGeom prst="rect">
            <a:avLst/>
          </a:prstGeom>
        </p:spPr>
        <p:txBody>
          <a:bodyPr anchor="t" rtlCol="false" tIns="0" lIns="0" bIns="0" rIns="0">
            <a:spAutoFit/>
          </a:bodyPr>
          <a:lstStyle/>
          <a:p>
            <a:pPr algn="l" marL="807621" indent="-269207" lvl="2">
              <a:lnSpc>
                <a:spcPts val="3432"/>
              </a:lnSpc>
              <a:buAutoNum type="arabicPeriod" startAt="1"/>
            </a:pPr>
            <a:r>
              <a:rPr lang="en-US" sz="3000">
                <a:solidFill>
                  <a:srgbClr val="FFFFFF"/>
                </a:solidFill>
                <a:latin typeface="Cambria"/>
                <a:ea typeface="Cambria"/>
                <a:cs typeface="Cambria"/>
                <a:sym typeface="Cambria"/>
              </a:rPr>
              <a:t>The receiving device gets an </a:t>
            </a:r>
            <a:r>
              <a:rPr lang="en-US" sz="3000" u="sng">
                <a:solidFill>
                  <a:srgbClr val="FFFFFF"/>
                </a:solidFill>
                <a:latin typeface="Cambria"/>
                <a:ea typeface="Cambria"/>
                <a:cs typeface="Cambria"/>
                <a:sym typeface="Cambria"/>
              </a:rPr>
              <a:t>error detection code</a:t>
            </a:r>
            <a:r>
              <a:rPr lang="en-US" sz="3000">
                <a:solidFill>
                  <a:srgbClr val="FFFFFF"/>
                </a:solidFill>
                <a:latin typeface="Cambria"/>
                <a:ea typeface="Cambria"/>
                <a:cs typeface="Cambria"/>
                <a:sym typeface="Cambria"/>
              </a:rPr>
              <a:t> with the data transmission.</a:t>
            </a:r>
          </a:p>
          <a:p>
            <a:pPr algn="l" marL="807621" indent="-269207" lvl="2">
              <a:lnSpc>
                <a:spcPts val="3432"/>
              </a:lnSpc>
              <a:buAutoNum type="arabicPeriod" startAt="1"/>
            </a:pPr>
            <a:r>
              <a:rPr lang="en-US" sz="3000">
                <a:solidFill>
                  <a:srgbClr val="FFFFFF"/>
                </a:solidFill>
                <a:latin typeface="Cambria"/>
                <a:ea typeface="Cambria"/>
                <a:cs typeface="Cambria"/>
                <a:sym typeface="Cambria"/>
              </a:rPr>
              <a:t>If no error is detected, a </a:t>
            </a:r>
            <a:r>
              <a:rPr lang="en-US" sz="3000" u="sng">
                <a:solidFill>
                  <a:srgbClr val="FFFFFF"/>
                </a:solidFill>
                <a:latin typeface="Cambria"/>
                <a:ea typeface="Cambria"/>
                <a:cs typeface="Cambria"/>
                <a:sym typeface="Cambria"/>
              </a:rPr>
              <a:t>positive acknowledgment</a:t>
            </a:r>
            <a:r>
              <a:rPr lang="en-US" sz="3000">
                <a:solidFill>
                  <a:srgbClr val="FFFFFF"/>
                </a:solidFill>
                <a:latin typeface="Cambria"/>
                <a:ea typeface="Cambria"/>
                <a:cs typeface="Cambria"/>
                <a:sym typeface="Cambria"/>
              </a:rPr>
              <a:t> is sent back to the sending device.</a:t>
            </a:r>
          </a:p>
          <a:p>
            <a:pPr algn="l" marL="807621" indent="-269207" lvl="2">
              <a:lnSpc>
                <a:spcPts val="3432"/>
              </a:lnSpc>
              <a:buAutoNum type="arabicPeriod" startAt="1"/>
            </a:pPr>
            <a:r>
              <a:rPr lang="en-US" sz="3000">
                <a:solidFill>
                  <a:srgbClr val="FFFFFF"/>
                </a:solidFill>
                <a:latin typeface="Cambria"/>
                <a:ea typeface="Cambria"/>
                <a:cs typeface="Cambria"/>
                <a:sym typeface="Cambria"/>
              </a:rPr>
              <a:t>If an error is detected, the receiving device sends a </a:t>
            </a:r>
            <a:r>
              <a:rPr lang="en-US" sz="3000" u="sng">
                <a:solidFill>
                  <a:srgbClr val="FFFFFF"/>
                </a:solidFill>
                <a:latin typeface="Cambria"/>
                <a:ea typeface="Cambria"/>
                <a:cs typeface="Cambria"/>
                <a:sym typeface="Cambria"/>
              </a:rPr>
              <a:t>negative acknowledgment</a:t>
            </a:r>
            <a:r>
              <a:rPr lang="en-US" sz="3000">
                <a:solidFill>
                  <a:srgbClr val="FFFFFF"/>
                </a:solidFill>
                <a:latin typeface="Cambria"/>
                <a:ea typeface="Cambria"/>
                <a:cs typeface="Cambria"/>
                <a:sym typeface="Cambria"/>
              </a:rPr>
              <a:t> and requests a data retransmission.</a:t>
            </a:r>
          </a:p>
          <a:p>
            <a:pPr algn="l" marL="807621" indent="-269207" lvl="2">
              <a:lnSpc>
                <a:spcPts val="3432"/>
              </a:lnSpc>
              <a:buAutoNum type="arabicPeriod" startAt="1"/>
            </a:pPr>
            <a:r>
              <a:rPr lang="en-US" sz="3000">
                <a:solidFill>
                  <a:srgbClr val="FFFFFF"/>
                </a:solidFill>
                <a:latin typeface="Cambria"/>
                <a:ea typeface="Cambria"/>
                <a:cs typeface="Cambria"/>
                <a:sym typeface="Cambria"/>
              </a:rPr>
              <a:t>The sending device uses a </a:t>
            </a:r>
            <a:r>
              <a:rPr lang="en-US" sz="3000" u="sng">
                <a:solidFill>
                  <a:srgbClr val="FFFFFF"/>
                </a:solidFill>
                <a:latin typeface="Cambria"/>
                <a:ea typeface="Cambria"/>
                <a:cs typeface="Cambria"/>
                <a:sym typeface="Cambria"/>
              </a:rPr>
              <a:t>time-out</a:t>
            </a:r>
            <a:r>
              <a:rPr lang="en-US" sz="3000">
                <a:solidFill>
                  <a:srgbClr val="FFFFFF"/>
                </a:solidFill>
                <a:latin typeface="Cambria"/>
                <a:ea typeface="Cambria"/>
                <a:cs typeface="Cambria"/>
                <a:sym typeface="Cambria"/>
              </a:rPr>
              <a:t>, waiting a predetermined time for an acknowledgment.</a:t>
            </a:r>
          </a:p>
          <a:p>
            <a:pPr algn="l" marL="807621" indent="-269207" lvl="2">
              <a:lnSpc>
                <a:spcPts val="3432"/>
              </a:lnSpc>
              <a:buAutoNum type="arabicPeriod" startAt="1"/>
            </a:pPr>
            <a:r>
              <a:rPr lang="en-US" sz="3000">
                <a:solidFill>
                  <a:srgbClr val="FFFFFF"/>
                </a:solidFill>
                <a:latin typeface="Cambria"/>
                <a:ea typeface="Cambria"/>
                <a:cs typeface="Cambria"/>
                <a:sym typeface="Cambria"/>
              </a:rPr>
              <a:t>If no acknowledgment is received within this time, the sending device automatically </a:t>
            </a:r>
            <a:r>
              <a:rPr lang="en-US" sz="3000" u="sng">
                <a:solidFill>
                  <a:srgbClr val="FFFFFF"/>
                </a:solidFill>
                <a:latin typeface="Cambria"/>
                <a:ea typeface="Cambria"/>
                <a:cs typeface="Cambria"/>
                <a:sym typeface="Cambria"/>
              </a:rPr>
              <a:t>retransmits the data</a:t>
            </a:r>
            <a:r>
              <a:rPr lang="en-US" sz="3000">
                <a:solidFill>
                  <a:srgbClr val="FFFFFF"/>
                </a:solidFill>
                <a:latin typeface="Cambria"/>
                <a:ea typeface="Cambria"/>
                <a:cs typeface="Cambria"/>
                <a:sym typeface="Cambria"/>
              </a:rPr>
              <a:t> until it receives a positive acknowledgment or reaches a set number of retransmissions.</a:t>
            </a:r>
          </a:p>
        </p:txBody>
      </p:sp>
      <p:sp>
        <p:nvSpPr>
          <p:cNvPr name="TextBox 18" id="18"/>
          <p:cNvSpPr txBox="true"/>
          <p:nvPr/>
        </p:nvSpPr>
        <p:spPr>
          <a:xfrm rot="0">
            <a:off x="15350013" y="6766827"/>
            <a:ext cx="2444659" cy="691170"/>
          </a:xfrm>
          <a:prstGeom prst="rect">
            <a:avLst/>
          </a:prstGeom>
        </p:spPr>
        <p:txBody>
          <a:bodyPr anchor="t" rtlCol="false" tIns="0" lIns="0" bIns="0" rIns="0">
            <a:spAutoFit/>
          </a:bodyPr>
          <a:lstStyle/>
          <a:p>
            <a:pPr algn="ctr">
              <a:lnSpc>
                <a:spcPts val="2553"/>
              </a:lnSpc>
            </a:pPr>
            <a:r>
              <a:rPr lang="en-US" sz="1822" b="true">
                <a:solidFill>
                  <a:srgbClr val="FFFFFF"/>
                </a:solidFill>
                <a:latin typeface="Arimo Bold"/>
                <a:ea typeface="Arimo Bold"/>
                <a:cs typeface="Arimo Bold"/>
                <a:sym typeface="Arimo Bold"/>
              </a:rPr>
              <a:t>No error = Positive Acknowledgement</a:t>
            </a:r>
          </a:p>
        </p:txBody>
      </p:sp>
      <p:sp>
        <p:nvSpPr>
          <p:cNvPr name="TextBox 19" id="19"/>
          <p:cNvSpPr txBox="true"/>
          <p:nvPr/>
        </p:nvSpPr>
        <p:spPr>
          <a:xfrm rot="0">
            <a:off x="15350013" y="8140738"/>
            <a:ext cx="2444659" cy="691170"/>
          </a:xfrm>
          <a:prstGeom prst="rect">
            <a:avLst/>
          </a:prstGeom>
        </p:spPr>
        <p:txBody>
          <a:bodyPr anchor="t" rtlCol="false" tIns="0" lIns="0" bIns="0" rIns="0">
            <a:spAutoFit/>
          </a:bodyPr>
          <a:lstStyle/>
          <a:p>
            <a:pPr algn="ctr">
              <a:lnSpc>
                <a:spcPts val="2553"/>
              </a:lnSpc>
            </a:pPr>
            <a:r>
              <a:rPr lang="en-US" sz="1822" b="true">
                <a:solidFill>
                  <a:srgbClr val="FFFFFF"/>
                </a:solidFill>
                <a:latin typeface="Arimo Bold"/>
                <a:ea typeface="Arimo Bold"/>
                <a:cs typeface="Arimo Bold"/>
                <a:sym typeface="Arimo Bold"/>
              </a:rPr>
              <a:t>Error = Negative Acknowledgement</a:t>
            </a:r>
          </a:p>
        </p:txBody>
      </p:sp>
      <p:sp>
        <p:nvSpPr>
          <p:cNvPr name="TextBox 20" id="20"/>
          <p:cNvSpPr txBox="true"/>
          <p:nvPr/>
        </p:nvSpPr>
        <p:spPr>
          <a:xfrm rot="0">
            <a:off x="8235207" y="6504870"/>
            <a:ext cx="2444659" cy="1269695"/>
          </a:xfrm>
          <a:prstGeom prst="rect">
            <a:avLst/>
          </a:prstGeom>
        </p:spPr>
        <p:txBody>
          <a:bodyPr anchor="t" rtlCol="false" tIns="0" lIns="0" bIns="0" rIns="0">
            <a:spAutoFit/>
          </a:bodyPr>
          <a:lstStyle/>
          <a:p>
            <a:pPr algn="ctr">
              <a:lnSpc>
                <a:spcPts val="2413"/>
              </a:lnSpc>
            </a:pPr>
            <a:r>
              <a:rPr lang="en-US" sz="1723" b="true">
                <a:solidFill>
                  <a:srgbClr val="FFFFFF"/>
                </a:solidFill>
                <a:latin typeface="Arimo Bold"/>
                <a:ea typeface="Arimo Bold"/>
                <a:cs typeface="Arimo Bold"/>
                <a:sym typeface="Arimo Bold"/>
              </a:rPr>
              <a:t>Timeout = Resend if no acknowledgement received after a certain time</a:t>
            </a:r>
          </a:p>
        </p:txBody>
      </p:sp>
      <p:grpSp>
        <p:nvGrpSpPr>
          <p:cNvPr name="Group 21" id="21"/>
          <p:cNvGrpSpPr/>
          <p:nvPr/>
        </p:nvGrpSpPr>
        <p:grpSpPr>
          <a:xfrm rot="0">
            <a:off x="2537237" y="167332"/>
            <a:ext cx="13213526" cy="9925515"/>
            <a:chOff x="0" y="0"/>
            <a:chExt cx="17618034" cy="13234020"/>
          </a:xfrm>
        </p:grpSpPr>
        <p:sp>
          <p:nvSpPr>
            <p:cNvPr name="Freeform 22" id="22"/>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8">
                <a:alphaModFix amt="9999"/>
              </a:blip>
              <a:stretch>
                <a:fillRect l="0" t="0" r="0" b="0"/>
              </a:stretch>
            </a:blipFill>
          </p:spPr>
        </p:sp>
        <p:sp>
          <p:nvSpPr>
            <p:cNvPr name="Freeform 23" id="23"/>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9">
                <a:alphaModFix amt="70000"/>
              </a:blip>
              <a:stretch>
                <a:fillRect l="0" t="0" r="0" b="0"/>
              </a:stretch>
            </a:blipFill>
          </p:spPr>
        </p:sp>
        <p:sp>
          <p:nvSpPr>
            <p:cNvPr name="TextBox 24" id="24"/>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10" tooltip="http://www.exampaperspractice.co.uk"/>
                </a:rPr>
                <a:t>www.exampaperspractice.co.uk</a:t>
              </a:r>
            </a:p>
          </p:txBody>
        </p:sp>
      </p:grpSp>
    </p:spTree>
  </p:cSld>
  <p:clrMapOvr>
    <a:masterClrMapping/>
  </p:clrMapOvr>
</p:sld>
</file>

<file path=ppt/slides/slide69.xml><?xml version="1.0" encoding="utf-8"?>
<p:sld xmlns:p="http://schemas.openxmlformats.org/presentationml/2006/main" xmlns:a="http://schemas.openxmlformats.org/drawingml/2006/main" xmlns:r="http://schemas.openxmlformats.org/officeDocument/2006/relationships">
  <p:cSld>
    <p:bg>
      <p:bgPr>
        <a:solidFill>
          <a:srgbClr val="303465"/>
        </a:solidFill>
      </p:bgPr>
    </p:bg>
    <p:spTree>
      <p:nvGrpSpPr>
        <p:cNvPr id="1" name=""/>
        <p:cNvGrpSpPr/>
        <p:nvPr/>
      </p:nvGrpSpPr>
      <p:grpSpPr>
        <a:xfrm>
          <a:off x="0" y="0"/>
          <a:ext cx="0" cy="0"/>
          <a:chOff x="0" y="0"/>
          <a:chExt cx="0" cy="0"/>
        </a:xfrm>
      </p:grpSpPr>
      <p:grpSp>
        <p:nvGrpSpPr>
          <p:cNvPr name="Group 2" id="2"/>
          <p:cNvGrpSpPr/>
          <p:nvPr/>
        </p:nvGrpSpPr>
        <p:grpSpPr>
          <a:xfrm rot="0">
            <a:off x="356260" y="263114"/>
            <a:ext cx="5017690" cy="1357929"/>
            <a:chOff x="0" y="0"/>
            <a:chExt cx="6690254" cy="1810572"/>
          </a:xfrm>
        </p:grpSpPr>
        <p:sp>
          <p:nvSpPr>
            <p:cNvPr name="Freeform 3" id="3"/>
            <p:cNvSpPr/>
            <p:nvPr/>
          </p:nvSpPr>
          <p:spPr>
            <a:xfrm flipH="false" flipV="false" rot="0">
              <a:off x="0" y="0"/>
              <a:ext cx="6690233" cy="1810512"/>
            </a:xfrm>
            <a:custGeom>
              <a:avLst/>
              <a:gdLst/>
              <a:ahLst/>
              <a:cxnLst/>
              <a:rect r="r" b="b" t="t" l="l"/>
              <a:pathLst>
                <a:path h="1810512" w="6690233">
                  <a:moveTo>
                    <a:pt x="0" y="0"/>
                  </a:moveTo>
                  <a:lnTo>
                    <a:pt x="6690233" y="0"/>
                  </a:lnTo>
                  <a:lnTo>
                    <a:pt x="6690233" y="1810512"/>
                  </a:lnTo>
                  <a:lnTo>
                    <a:pt x="0" y="1810512"/>
                  </a:lnTo>
                  <a:close/>
                </a:path>
              </a:pathLst>
            </a:custGeom>
            <a:solidFill>
              <a:srgbClr val="FF26B9"/>
            </a:solidFill>
          </p:spPr>
        </p:sp>
      </p:grpSp>
      <p:sp>
        <p:nvSpPr>
          <p:cNvPr name="TextBox 4" id="4"/>
          <p:cNvSpPr txBox="true"/>
          <p:nvPr/>
        </p:nvSpPr>
        <p:spPr>
          <a:xfrm rot="0">
            <a:off x="593993" y="333498"/>
            <a:ext cx="4542226" cy="863711"/>
          </a:xfrm>
          <a:prstGeom prst="rect">
            <a:avLst/>
          </a:prstGeom>
        </p:spPr>
        <p:txBody>
          <a:bodyPr anchor="t" rtlCol="false" tIns="0" lIns="0" bIns="0" rIns="0">
            <a:spAutoFit/>
          </a:bodyPr>
          <a:lstStyle/>
          <a:p>
            <a:pPr algn="ctr">
              <a:lnSpc>
                <a:spcPts val="6999"/>
              </a:lnSpc>
            </a:pPr>
            <a:r>
              <a:rPr lang="en-US" sz="5000" i="true">
                <a:solidFill>
                  <a:srgbClr val="FFFFFF"/>
                </a:solidFill>
                <a:latin typeface="Archivo Black"/>
                <a:ea typeface="Archivo Black"/>
                <a:cs typeface="Archivo Black"/>
                <a:sym typeface="Archivo Black"/>
              </a:rPr>
              <a:t>Check Digits</a:t>
            </a:r>
          </a:p>
        </p:txBody>
      </p:sp>
      <p:sp>
        <p:nvSpPr>
          <p:cNvPr name="TextBox 5" id="5"/>
          <p:cNvSpPr txBox="true"/>
          <p:nvPr/>
        </p:nvSpPr>
        <p:spPr>
          <a:xfrm rot="0">
            <a:off x="1028700" y="1850451"/>
            <a:ext cx="16280763" cy="1950756"/>
          </a:xfrm>
          <a:prstGeom prst="rect">
            <a:avLst/>
          </a:prstGeom>
        </p:spPr>
        <p:txBody>
          <a:bodyPr anchor="t" rtlCol="false" tIns="0" lIns="0" bIns="0" rIns="0">
            <a:spAutoFit/>
          </a:bodyPr>
          <a:lstStyle/>
          <a:p>
            <a:pPr algn="l">
              <a:lnSpc>
                <a:spcPts val="4938"/>
              </a:lnSpc>
            </a:pPr>
            <a:r>
              <a:rPr lang="en-US" sz="3526">
                <a:solidFill>
                  <a:srgbClr val="FFFFFF"/>
                </a:solidFill>
                <a:latin typeface="Cambria"/>
                <a:ea typeface="Cambria"/>
                <a:cs typeface="Cambria"/>
                <a:sym typeface="Cambria"/>
              </a:rPr>
              <a:t>A check digit is a single digit added to a string of numbers to verify the accuracy and integrity of the data during transmission or input.</a:t>
            </a:r>
          </a:p>
          <a:p>
            <a:pPr algn="l">
              <a:lnSpc>
                <a:spcPts val="4938"/>
              </a:lnSpc>
            </a:pPr>
            <a:r>
              <a:rPr lang="en-US" sz="3526">
                <a:solidFill>
                  <a:srgbClr val="FFFFFF"/>
                </a:solidFill>
                <a:latin typeface="Cambria"/>
                <a:ea typeface="Cambria"/>
                <a:cs typeface="Cambria"/>
                <a:sym typeface="Cambria"/>
              </a:rPr>
              <a:t>Types of errors: </a:t>
            </a:r>
          </a:p>
        </p:txBody>
      </p:sp>
      <p:sp>
        <p:nvSpPr>
          <p:cNvPr name="TextBox 6" id="6"/>
          <p:cNvSpPr txBox="true"/>
          <p:nvPr/>
        </p:nvSpPr>
        <p:spPr>
          <a:xfrm rot="0">
            <a:off x="1982122" y="4157171"/>
            <a:ext cx="14323756" cy="3855701"/>
          </a:xfrm>
          <a:prstGeom prst="rect">
            <a:avLst/>
          </a:prstGeom>
        </p:spPr>
        <p:txBody>
          <a:bodyPr anchor="t" rtlCol="false" tIns="0" lIns="0" bIns="0" rIns="0">
            <a:spAutoFit/>
          </a:bodyPr>
          <a:lstStyle/>
          <a:p>
            <a:pPr algn="l" marL="1023688" indent="-341229" lvl="2">
              <a:lnSpc>
                <a:spcPts val="4960"/>
              </a:lnSpc>
              <a:buFont typeface="Arial"/>
              <a:buChar char="⚬"/>
            </a:pPr>
            <a:r>
              <a:rPr lang="en-US" sz="3543">
                <a:solidFill>
                  <a:srgbClr val="A0D5F4"/>
                </a:solidFill>
                <a:latin typeface="Cambria"/>
                <a:ea typeface="Cambria"/>
                <a:cs typeface="Cambria"/>
                <a:sym typeface="Cambria"/>
              </a:rPr>
              <a:t>an incorrect digit entered, for example 5327 entered instead of 5307 </a:t>
            </a:r>
          </a:p>
          <a:p>
            <a:pPr algn="l" marL="1023688" indent="-341229" lvl="2">
              <a:lnSpc>
                <a:spcPts val="4960"/>
              </a:lnSpc>
              <a:buFont typeface="Arial"/>
              <a:buChar char="⚬"/>
            </a:pPr>
            <a:r>
              <a:rPr lang="en-US" sz="3543">
                <a:solidFill>
                  <a:srgbClr val="A0D5F4"/>
                </a:solidFill>
                <a:latin typeface="Cambria"/>
                <a:ea typeface="Cambria"/>
                <a:cs typeface="Cambria"/>
                <a:sym typeface="Cambria"/>
              </a:rPr>
              <a:t>Transposition errors where two numbers have changed order, for example 5037 instead of 5307 </a:t>
            </a:r>
          </a:p>
          <a:p>
            <a:pPr algn="l" marL="1023688" indent="-341229" lvl="2">
              <a:lnSpc>
                <a:spcPts val="4960"/>
              </a:lnSpc>
              <a:buFont typeface="Arial"/>
              <a:buChar char="⚬"/>
            </a:pPr>
            <a:r>
              <a:rPr lang="en-US" sz="3543">
                <a:solidFill>
                  <a:srgbClr val="A0D5F4"/>
                </a:solidFill>
                <a:latin typeface="Cambria"/>
                <a:ea typeface="Cambria"/>
                <a:cs typeface="Cambria"/>
                <a:sym typeface="Cambria"/>
              </a:rPr>
              <a:t>Omitted or extra digits, for example 537 instead of 5307 or 53107 instead of 5307 </a:t>
            </a:r>
          </a:p>
          <a:p>
            <a:pPr algn="l" marL="1023688" indent="-341229" lvl="2">
              <a:lnSpc>
                <a:spcPts val="4960"/>
              </a:lnSpc>
              <a:buFont typeface="Arial"/>
              <a:buChar char="⚬"/>
            </a:pPr>
            <a:r>
              <a:rPr lang="en-US" sz="3543">
                <a:solidFill>
                  <a:srgbClr val="A0D5F4"/>
                </a:solidFill>
                <a:latin typeface="Cambria"/>
                <a:ea typeface="Cambria"/>
                <a:cs typeface="Cambria"/>
                <a:sym typeface="Cambria"/>
              </a:rPr>
              <a:t>Phonetic errors, for example 13 (thirteen), instead of 30 (thirty). </a:t>
            </a:r>
          </a:p>
        </p:txBody>
      </p:sp>
      <p:grpSp>
        <p:nvGrpSpPr>
          <p:cNvPr name="Group 7" id="7"/>
          <p:cNvGrpSpPr/>
          <p:nvPr/>
        </p:nvGrpSpPr>
        <p:grpSpPr>
          <a:xfrm rot="0">
            <a:off x="2537237" y="167332"/>
            <a:ext cx="13213526" cy="9925515"/>
            <a:chOff x="0" y="0"/>
            <a:chExt cx="17618034" cy="13234020"/>
          </a:xfrm>
        </p:grpSpPr>
        <p:sp>
          <p:nvSpPr>
            <p:cNvPr name="Freeform 8" id="8"/>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2">
                <a:alphaModFix amt="9999"/>
              </a:blip>
              <a:stretch>
                <a:fillRect l="0" t="0" r="0" b="0"/>
              </a:stretch>
            </a:blipFill>
          </p:spPr>
        </p:sp>
        <p:sp>
          <p:nvSpPr>
            <p:cNvPr name="Freeform 9" id="9"/>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3">
                <a:alphaModFix amt="70000"/>
              </a:blip>
              <a:stretch>
                <a:fillRect l="0" t="0" r="0" b="0"/>
              </a:stretch>
            </a:blipFill>
          </p:spPr>
        </p:sp>
        <p:sp>
          <p:nvSpPr>
            <p:cNvPr name="TextBox 10" id="10"/>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F4F8F3"/>
        </a:solidFill>
      </p:bgPr>
    </p:bg>
    <p:spTree>
      <p:nvGrpSpPr>
        <p:cNvPr id="1" name=""/>
        <p:cNvGrpSpPr/>
        <p:nvPr/>
      </p:nvGrpSpPr>
      <p:grpSpPr>
        <a:xfrm>
          <a:off x="0" y="0"/>
          <a:ext cx="0" cy="0"/>
          <a:chOff x="0" y="0"/>
          <a:chExt cx="0" cy="0"/>
        </a:xfrm>
      </p:grpSpPr>
      <p:sp>
        <p:nvSpPr>
          <p:cNvPr name="Freeform 2" id="2"/>
          <p:cNvSpPr/>
          <p:nvPr/>
        </p:nvSpPr>
        <p:spPr>
          <a:xfrm flipH="false" flipV="false" rot="0">
            <a:off x="357288" y="4364980"/>
            <a:ext cx="2676060" cy="2676060"/>
          </a:xfrm>
          <a:custGeom>
            <a:avLst/>
            <a:gdLst/>
            <a:ahLst/>
            <a:cxnLst/>
            <a:rect r="r" b="b" t="t" l="l"/>
            <a:pathLst>
              <a:path h="2676060" w="2676060">
                <a:moveTo>
                  <a:pt x="0" y="0"/>
                </a:moveTo>
                <a:lnTo>
                  <a:pt x="2676060" y="0"/>
                </a:lnTo>
                <a:lnTo>
                  <a:pt x="2676060" y="2676061"/>
                </a:lnTo>
                <a:lnTo>
                  <a:pt x="0" y="2676061"/>
                </a:lnTo>
                <a:lnTo>
                  <a:pt x="0" y="0"/>
                </a:lnTo>
                <a:close/>
              </a:path>
            </a:pathLst>
          </a:custGeom>
          <a:blipFill>
            <a:blip r:embed="rId3"/>
            <a:stretch>
              <a:fillRect l="0" t="0" r="0" b="0"/>
            </a:stretch>
          </a:blipFill>
        </p:spPr>
      </p:sp>
      <p:sp>
        <p:nvSpPr>
          <p:cNvPr name="Freeform 3" id="3"/>
          <p:cNvSpPr/>
          <p:nvPr/>
        </p:nvSpPr>
        <p:spPr>
          <a:xfrm flipH="false" flipV="false" rot="0">
            <a:off x="4775212" y="2014507"/>
            <a:ext cx="2148520" cy="2148520"/>
          </a:xfrm>
          <a:custGeom>
            <a:avLst/>
            <a:gdLst/>
            <a:ahLst/>
            <a:cxnLst/>
            <a:rect r="r" b="b" t="t" l="l"/>
            <a:pathLst>
              <a:path h="2148520" w="2148520">
                <a:moveTo>
                  <a:pt x="0" y="0"/>
                </a:moveTo>
                <a:lnTo>
                  <a:pt x="2148521" y="0"/>
                </a:lnTo>
                <a:lnTo>
                  <a:pt x="2148521" y="2148521"/>
                </a:lnTo>
                <a:lnTo>
                  <a:pt x="0" y="2148521"/>
                </a:lnTo>
                <a:lnTo>
                  <a:pt x="0" y="0"/>
                </a:lnTo>
                <a:close/>
              </a:path>
            </a:pathLst>
          </a:custGeom>
          <a:blipFill>
            <a:blip r:embed="rId3"/>
            <a:stretch>
              <a:fillRect l="0" t="0" r="0" b="0"/>
            </a:stretch>
          </a:blipFill>
        </p:spPr>
      </p:sp>
      <p:sp>
        <p:nvSpPr>
          <p:cNvPr name="Freeform 4" id="4"/>
          <p:cNvSpPr/>
          <p:nvPr/>
        </p:nvSpPr>
        <p:spPr>
          <a:xfrm flipH="false" flipV="false" rot="0">
            <a:off x="4775212" y="4628750"/>
            <a:ext cx="2148520" cy="2148520"/>
          </a:xfrm>
          <a:custGeom>
            <a:avLst/>
            <a:gdLst/>
            <a:ahLst/>
            <a:cxnLst/>
            <a:rect r="r" b="b" t="t" l="l"/>
            <a:pathLst>
              <a:path h="2148520" w="2148520">
                <a:moveTo>
                  <a:pt x="0" y="0"/>
                </a:moveTo>
                <a:lnTo>
                  <a:pt x="2148521" y="0"/>
                </a:lnTo>
                <a:lnTo>
                  <a:pt x="2148521" y="2148520"/>
                </a:lnTo>
                <a:lnTo>
                  <a:pt x="0" y="2148520"/>
                </a:lnTo>
                <a:lnTo>
                  <a:pt x="0" y="0"/>
                </a:lnTo>
                <a:close/>
              </a:path>
            </a:pathLst>
          </a:custGeom>
          <a:blipFill>
            <a:blip r:embed="rId3"/>
            <a:stretch>
              <a:fillRect l="0" t="0" r="0" b="0"/>
            </a:stretch>
          </a:blipFill>
        </p:spPr>
      </p:sp>
      <p:sp>
        <p:nvSpPr>
          <p:cNvPr name="Freeform 5" id="5"/>
          <p:cNvSpPr/>
          <p:nvPr/>
        </p:nvSpPr>
        <p:spPr>
          <a:xfrm flipH="false" flipV="false" rot="0">
            <a:off x="4775212" y="7480393"/>
            <a:ext cx="2148520" cy="2148520"/>
          </a:xfrm>
          <a:custGeom>
            <a:avLst/>
            <a:gdLst/>
            <a:ahLst/>
            <a:cxnLst/>
            <a:rect r="r" b="b" t="t" l="l"/>
            <a:pathLst>
              <a:path h="2148520" w="2148520">
                <a:moveTo>
                  <a:pt x="0" y="0"/>
                </a:moveTo>
                <a:lnTo>
                  <a:pt x="2148521" y="0"/>
                </a:lnTo>
                <a:lnTo>
                  <a:pt x="2148521" y="2148521"/>
                </a:lnTo>
                <a:lnTo>
                  <a:pt x="0" y="2148521"/>
                </a:lnTo>
                <a:lnTo>
                  <a:pt x="0" y="0"/>
                </a:lnTo>
                <a:close/>
              </a:path>
            </a:pathLst>
          </a:custGeom>
          <a:blipFill>
            <a:blip r:embed="rId3"/>
            <a:stretch>
              <a:fillRect l="0" t="0" r="0" b="0"/>
            </a:stretch>
          </a:blipFill>
        </p:spPr>
      </p:sp>
      <p:sp>
        <p:nvSpPr>
          <p:cNvPr name="Freeform 6" id="6"/>
          <p:cNvSpPr/>
          <p:nvPr/>
        </p:nvSpPr>
        <p:spPr>
          <a:xfrm flipH="false" flipV="false" rot="-1812480">
            <a:off x="2714486" y="3250059"/>
            <a:ext cx="2036342" cy="646538"/>
          </a:xfrm>
          <a:custGeom>
            <a:avLst/>
            <a:gdLst/>
            <a:ahLst/>
            <a:cxnLst/>
            <a:rect r="r" b="b" t="t" l="l"/>
            <a:pathLst>
              <a:path h="646538" w="2036342">
                <a:moveTo>
                  <a:pt x="0" y="0"/>
                </a:moveTo>
                <a:lnTo>
                  <a:pt x="2036341" y="0"/>
                </a:lnTo>
                <a:lnTo>
                  <a:pt x="2036341" y="646537"/>
                </a:lnTo>
                <a:lnTo>
                  <a:pt x="0" y="646537"/>
                </a:lnTo>
                <a:lnTo>
                  <a:pt x="0" y="0"/>
                </a:lnTo>
                <a:close/>
              </a:path>
            </a:pathLst>
          </a:custGeom>
          <a:blipFill>
            <a:blip r:embed="rId4"/>
            <a:stretch>
              <a:fillRect l="0" t="0" r="-60" b="0"/>
            </a:stretch>
          </a:blipFill>
        </p:spPr>
      </p:sp>
      <p:sp>
        <p:nvSpPr>
          <p:cNvPr name="TextBox 7" id="7"/>
          <p:cNvSpPr txBox="true"/>
          <p:nvPr/>
        </p:nvSpPr>
        <p:spPr>
          <a:xfrm rot="0">
            <a:off x="1028700" y="152607"/>
            <a:ext cx="15490200" cy="1525895"/>
          </a:xfrm>
          <a:prstGeom prst="rect">
            <a:avLst/>
          </a:prstGeom>
        </p:spPr>
        <p:txBody>
          <a:bodyPr anchor="t" rtlCol="false" tIns="0" lIns="0" bIns="0" rIns="0">
            <a:spAutoFit/>
          </a:bodyPr>
          <a:lstStyle/>
          <a:p>
            <a:pPr algn="l">
              <a:lnSpc>
                <a:spcPts val="9744"/>
              </a:lnSpc>
            </a:pPr>
            <a:r>
              <a:rPr lang="en-US" sz="5800">
                <a:solidFill>
                  <a:srgbClr val="000000"/>
                </a:solidFill>
                <a:latin typeface="Abhaya Libre"/>
                <a:ea typeface="Abhaya Libre"/>
                <a:cs typeface="Abhaya Libre"/>
                <a:sym typeface="Abhaya Libre"/>
              </a:rPr>
              <a:t>Each packet can be sent along a different route</a:t>
            </a:r>
          </a:p>
        </p:txBody>
      </p:sp>
      <p:sp>
        <p:nvSpPr>
          <p:cNvPr name="TextBox 8" id="8"/>
          <p:cNvSpPr txBox="true"/>
          <p:nvPr/>
        </p:nvSpPr>
        <p:spPr>
          <a:xfrm rot="0">
            <a:off x="679200" y="4807075"/>
            <a:ext cx="1885800" cy="1521522"/>
          </a:xfrm>
          <a:prstGeom prst="rect">
            <a:avLst/>
          </a:prstGeom>
        </p:spPr>
        <p:txBody>
          <a:bodyPr anchor="t" rtlCol="false" tIns="0" lIns="0" bIns="0" rIns="0">
            <a:spAutoFit/>
          </a:bodyPr>
          <a:lstStyle/>
          <a:p>
            <a:pPr algn="ctr">
              <a:lnSpc>
                <a:spcPts val="5374"/>
              </a:lnSpc>
            </a:pPr>
            <a:r>
              <a:rPr lang="en-US" sz="3199">
                <a:solidFill>
                  <a:srgbClr val="000000"/>
                </a:solidFill>
                <a:latin typeface="Montserrat"/>
                <a:ea typeface="Montserrat"/>
                <a:cs typeface="Montserrat"/>
                <a:sym typeface="Montserrat"/>
              </a:rPr>
              <a:t>Secret </a:t>
            </a:r>
          </a:p>
          <a:p>
            <a:pPr algn="ctr">
              <a:lnSpc>
                <a:spcPts val="5374"/>
              </a:lnSpc>
            </a:pPr>
            <a:r>
              <a:rPr lang="en-US" sz="3199">
                <a:solidFill>
                  <a:srgbClr val="000000"/>
                </a:solidFill>
                <a:latin typeface="Montserrat"/>
                <a:ea typeface="Montserrat"/>
                <a:cs typeface="Montserrat"/>
                <a:sym typeface="Montserrat"/>
              </a:rPr>
              <a:t>Message</a:t>
            </a:r>
          </a:p>
        </p:txBody>
      </p:sp>
      <p:sp>
        <p:nvSpPr>
          <p:cNvPr name="TextBox 9" id="9"/>
          <p:cNvSpPr txBox="true"/>
          <p:nvPr/>
        </p:nvSpPr>
        <p:spPr>
          <a:xfrm rot="0">
            <a:off x="5336302" y="2256552"/>
            <a:ext cx="912000" cy="1559361"/>
          </a:xfrm>
          <a:prstGeom prst="rect">
            <a:avLst/>
          </a:prstGeom>
        </p:spPr>
        <p:txBody>
          <a:bodyPr anchor="t" rtlCol="false" tIns="0" lIns="0" bIns="0" rIns="0">
            <a:spAutoFit/>
          </a:bodyPr>
          <a:lstStyle/>
          <a:p>
            <a:pPr algn="ctr">
              <a:lnSpc>
                <a:spcPts val="10080"/>
              </a:lnSpc>
            </a:pPr>
            <a:r>
              <a:rPr lang="en-US" sz="6000">
                <a:solidFill>
                  <a:srgbClr val="000000"/>
                </a:solidFill>
                <a:latin typeface="Montserrat"/>
                <a:ea typeface="Montserrat"/>
                <a:cs typeface="Montserrat"/>
                <a:sym typeface="Montserrat"/>
              </a:rPr>
              <a:t>P1</a:t>
            </a:r>
          </a:p>
        </p:txBody>
      </p:sp>
      <p:sp>
        <p:nvSpPr>
          <p:cNvPr name="TextBox 10" id="10"/>
          <p:cNvSpPr txBox="true"/>
          <p:nvPr/>
        </p:nvSpPr>
        <p:spPr>
          <a:xfrm rot="0">
            <a:off x="5263752" y="4870802"/>
            <a:ext cx="1060200" cy="1559361"/>
          </a:xfrm>
          <a:prstGeom prst="rect">
            <a:avLst/>
          </a:prstGeom>
        </p:spPr>
        <p:txBody>
          <a:bodyPr anchor="t" rtlCol="false" tIns="0" lIns="0" bIns="0" rIns="0">
            <a:spAutoFit/>
          </a:bodyPr>
          <a:lstStyle/>
          <a:p>
            <a:pPr algn="ctr">
              <a:lnSpc>
                <a:spcPts val="10080"/>
              </a:lnSpc>
            </a:pPr>
            <a:r>
              <a:rPr lang="en-US" sz="6000">
                <a:solidFill>
                  <a:srgbClr val="000000"/>
                </a:solidFill>
                <a:latin typeface="Montserrat"/>
                <a:ea typeface="Montserrat"/>
                <a:cs typeface="Montserrat"/>
                <a:sym typeface="Montserrat"/>
              </a:rPr>
              <a:t>P2</a:t>
            </a:r>
          </a:p>
        </p:txBody>
      </p:sp>
      <p:sp>
        <p:nvSpPr>
          <p:cNvPr name="TextBox 11" id="11"/>
          <p:cNvSpPr txBox="true"/>
          <p:nvPr/>
        </p:nvSpPr>
        <p:spPr>
          <a:xfrm rot="0">
            <a:off x="5336300" y="7722452"/>
            <a:ext cx="1215575" cy="1559361"/>
          </a:xfrm>
          <a:prstGeom prst="rect">
            <a:avLst/>
          </a:prstGeom>
        </p:spPr>
        <p:txBody>
          <a:bodyPr anchor="t" rtlCol="false" tIns="0" lIns="0" bIns="0" rIns="0">
            <a:spAutoFit/>
          </a:bodyPr>
          <a:lstStyle/>
          <a:p>
            <a:pPr algn="ctr">
              <a:lnSpc>
                <a:spcPts val="10080"/>
              </a:lnSpc>
            </a:pPr>
            <a:r>
              <a:rPr lang="en-US" sz="6000">
                <a:solidFill>
                  <a:srgbClr val="000000"/>
                </a:solidFill>
                <a:latin typeface="Montserrat"/>
                <a:ea typeface="Montserrat"/>
                <a:cs typeface="Montserrat"/>
                <a:sym typeface="Montserrat"/>
              </a:rPr>
              <a:t>P3</a:t>
            </a:r>
          </a:p>
        </p:txBody>
      </p:sp>
      <p:sp>
        <p:nvSpPr>
          <p:cNvPr name="Freeform 12" id="12"/>
          <p:cNvSpPr/>
          <p:nvPr/>
        </p:nvSpPr>
        <p:spPr>
          <a:xfrm flipH="false" flipV="false" rot="0">
            <a:off x="3296603" y="5468282"/>
            <a:ext cx="1478610" cy="469458"/>
          </a:xfrm>
          <a:custGeom>
            <a:avLst/>
            <a:gdLst/>
            <a:ahLst/>
            <a:cxnLst/>
            <a:rect r="r" b="b" t="t" l="l"/>
            <a:pathLst>
              <a:path h="469458" w="1478610">
                <a:moveTo>
                  <a:pt x="0" y="0"/>
                </a:moveTo>
                <a:lnTo>
                  <a:pt x="1478610" y="0"/>
                </a:lnTo>
                <a:lnTo>
                  <a:pt x="1478610" y="469457"/>
                </a:lnTo>
                <a:lnTo>
                  <a:pt x="0" y="469457"/>
                </a:lnTo>
                <a:lnTo>
                  <a:pt x="0" y="0"/>
                </a:lnTo>
                <a:close/>
              </a:path>
            </a:pathLst>
          </a:custGeom>
          <a:blipFill>
            <a:blip r:embed="rId4"/>
            <a:stretch>
              <a:fillRect l="0" t="0" r="-60" b="0"/>
            </a:stretch>
          </a:blipFill>
        </p:spPr>
      </p:sp>
      <p:sp>
        <p:nvSpPr>
          <p:cNvPr name="Freeform 13" id="13"/>
          <p:cNvSpPr/>
          <p:nvPr/>
        </p:nvSpPr>
        <p:spPr>
          <a:xfrm flipH="false" flipV="false" rot="2615086">
            <a:off x="2912898" y="7843156"/>
            <a:ext cx="1639512" cy="520547"/>
          </a:xfrm>
          <a:custGeom>
            <a:avLst/>
            <a:gdLst/>
            <a:ahLst/>
            <a:cxnLst/>
            <a:rect r="r" b="b" t="t" l="l"/>
            <a:pathLst>
              <a:path h="520547" w="1639512">
                <a:moveTo>
                  <a:pt x="0" y="0"/>
                </a:moveTo>
                <a:lnTo>
                  <a:pt x="1639512" y="0"/>
                </a:lnTo>
                <a:lnTo>
                  <a:pt x="1639512" y="520547"/>
                </a:lnTo>
                <a:lnTo>
                  <a:pt x="0" y="520547"/>
                </a:lnTo>
                <a:lnTo>
                  <a:pt x="0" y="0"/>
                </a:lnTo>
                <a:close/>
              </a:path>
            </a:pathLst>
          </a:custGeom>
          <a:blipFill>
            <a:blip r:embed="rId4"/>
            <a:stretch>
              <a:fillRect l="0" t="0" r="-60" b="0"/>
            </a:stretch>
          </a:blipFill>
        </p:spPr>
      </p:sp>
      <p:sp>
        <p:nvSpPr>
          <p:cNvPr name="Freeform 14" id="14"/>
          <p:cNvSpPr/>
          <p:nvPr/>
        </p:nvSpPr>
        <p:spPr>
          <a:xfrm flipH="false" flipV="false" rot="0">
            <a:off x="14135900" y="4364980"/>
            <a:ext cx="2835918" cy="2835918"/>
          </a:xfrm>
          <a:custGeom>
            <a:avLst/>
            <a:gdLst/>
            <a:ahLst/>
            <a:cxnLst/>
            <a:rect r="r" b="b" t="t" l="l"/>
            <a:pathLst>
              <a:path h="2835918" w="2835918">
                <a:moveTo>
                  <a:pt x="0" y="0"/>
                </a:moveTo>
                <a:lnTo>
                  <a:pt x="2835918" y="0"/>
                </a:lnTo>
                <a:lnTo>
                  <a:pt x="2835918" y="2835918"/>
                </a:lnTo>
                <a:lnTo>
                  <a:pt x="0" y="2835918"/>
                </a:lnTo>
                <a:lnTo>
                  <a:pt x="0" y="0"/>
                </a:lnTo>
                <a:close/>
              </a:path>
            </a:pathLst>
          </a:custGeom>
          <a:blipFill>
            <a:blip r:embed="rId3"/>
            <a:stretch>
              <a:fillRect l="0" t="0" r="0" b="0"/>
            </a:stretch>
          </a:blipFill>
        </p:spPr>
      </p:sp>
      <p:sp>
        <p:nvSpPr>
          <p:cNvPr name="TextBox 15" id="15"/>
          <p:cNvSpPr txBox="true"/>
          <p:nvPr/>
        </p:nvSpPr>
        <p:spPr>
          <a:xfrm rot="0">
            <a:off x="14381752" y="5249325"/>
            <a:ext cx="2590200" cy="832198"/>
          </a:xfrm>
          <a:prstGeom prst="rect">
            <a:avLst/>
          </a:prstGeom>
        </p:spPr>
        <p:txBody>
          <a:bodyPr anchor="t" rtlCol="false" tIns="0" lIns="0" bIns="0" rIns="0">
            <a:spAutoFit/>
          </a:bodyPr>
          <a:lstStyle/>
          <a:p>
            <a:pPr algn="ctr">
              <a:lnSpc>
                <a:spcPts val="5374"/>
              </a:lnSpc>
            </a:pPr>
            <a:r>
              <a:rPr lang="en-US" sz="3199">
                <a:solidFill>
                  <a:srgbClr val="000000"/>
                </a:solidFill>
                <a:latin typeface="Montserrat"/>
                <a:ea typeface="Montserrat"/>
                <a:cs typeface="Montserrat"/>
                <a:sym typeface="Montserrat"/>
              </a:rPr>
              <a:t>Destination</a:t>
            </a:r>
          </a:p>
        </p:txBody>
      </p:sp>
      <p:sp>
        <p:nvSpPr>
          <p:cNvPr name="Freeform 16" id="16"/>
          <p:cNvSpPr/>
          <p:nvPr/>
        </p:nvSpPr>
        <p:spPr>
          <a:xfrm flipH="false" flipV="false" rot="0">
            <a:off x="8205624" y="3088772"/>
            <a:ext cx="5186390" cy="5186390"/>
          </a:xfrm>
          <a:custGeom>
            <a:avLst/>
            <a:gdLst/>
            <a:ahLst/>
            <a:cxnLst/>
            <a:rect r="r" b="b" t="t" l="l"/>
            <a:pathLst>
              <a:path h="5186390" w="5186390">
                <a:moveTo>
                  <a:pt x="0" y="0"/>
                </a:moveTo>
                <a:lnTo>
                  <a:pt x="5186390" y="0"/>
                </a:lnTo>
                <a:lnTo>
                  <a:pt x="5186390" y="5186389"/>
                </a:lnTo>
                <a:lnTo>
                  <a:pt x="0" y="5186389"/>
                </a:lnTo>
                <a:lnTo>
                  <a:pt x="0" y="0"/>
                </a:lnTo>
                <a:close/>
              </a:path>
            </a:pathLst>
          </a:custGeom>
          <a:blipFill>
            <a:blip r:embed="rId3"/>
            <a:stretch>
              <a:fillRect l="0" t="0" r="0" b="0"/>
            </a:stretch>
          </a:blipFill>
        </p:spPr>
      </p:sp>
      <p:sp>
        <p:nvSpPr>
          <p:cNvPr name="TextBox 17" id="17"/>
          <p:cNvSpPr txBox="true"/>
          <p:nvPr/>
        </p:nvSpPr>
        <p:spPr>
          <a:xfrm rot="0">
            <a:off x="9276982" y="2273400"/>
            <a:ext cx="2991317" cy="832199"/>
          </a:xfrm>
          <a:prstGeom prst="rect">
            <a:avLst/>
          </a:prstGeom>
        </p:spPr>
        <p:txBody>
          <a:bodyPr anchor="t" rtlCol="false" tIns="0" lIns="0" bIns="0" rIns="0">
            <a:spAutoFit/>
          </a:bodyPr>
          <a:lstStyle/>
          <a:p>
            <a:pPr algn="ctr">
              <a:lnSpc>
                <a:spcPts val="5374"/>
              </a:lnSpc>
            </a:pPr>
            <a:r>
              <a:rPr lang="en-US" sz="3199">
                <a:solidFill>
                  <a:srgbClr val="000000"/>
                </a:solidFill>
                <a:latin typeface="Montserrat"/>
                <a:ea typeface="Montserrat"/>
                <a:cs typeface="Montserrat"/>
                <a:sym typeface="Montserrat"/>
              </a:rPr>
              <a:t>Any Route</a:t>
            </a:r>
          </a:p>
        </p:txBody>
      </p:sp>
      <p:sp>
        <p:nvSpPr>
          <p:cNvPr name="AutoShape 18" id="18"/>
          <p:cNvSpPr/>
          <p:nvPr/>
        </p:nvSpPr>
        <p:spPr>
          <a:xfrm rot="877638">
            <a:off x="6788175" y="4009834"/>
            <a:ext cx="7483283" cy="0"/>
          </a:xfrm>
          <a:prstGeom prst="line">
            <a:avLst/>
          </a:prstGeom>
          <a:ln cap="rnd" w="19050">
            <a:solidFill>
              <a:srgbClr val="4285F4"/>
            </a:solidFill>
            <a:prstDash val="solid"/>
            <a:headEnd type="none" len="sm" w="sm"/>
            <a:tailEnd type="triangle" len="med" w="lg"/>
          </a:ln>
        </p:spPr>
      </p:sp>
      <p:sp>
        <p:nvSpPr>
          <p:cNvPr name="AutoShape 19" id="19"/>
          <p:cNvSpPr/>
          <p:nvPr/>
        </p:nvSpPr>
        <p:spPr>
          <a:xfrm rot="50732">
            <a:off x="6797804" y="5733449"/>
            <a:ext cx="7352784" cy="0"/>
          </a:xfrm>
          <a:prstGeom prst="line">
            <a:avLst/>
          </a:prstGeom>
          <a:ln cap="rnd" w="19050">
            <a:solidFill>
              <a:srgbClr val="4285F4"/>
            </a:solidFill>
            <a:prstDash val="solid"/>
            <a:headEnd type="none" len="sm" w="sm"/>
            <a:tailEnd type="triangle" len="med" w="lg"/>
          </a:ln>
        </p:spPr>
      </p:sp>
      <p:sp>
        <p:nvSpPr>
          <p:cNvPr name="AutoShape 20" id="20"/>
          <p:cNvSpPr/>
          <p:nvPr/>
        </p:nvSpPr>
        <p:spPr>
          <a:xfrm rot="-911704">
            <a:off x="6778291" y="7576137"/>
            <a:ext cx="7502915" cy="0"/>
          </a:xfrm>
          <a:prstGeom prst="line">
            <a:avLst/>
          </a:prstGeom>
          <a:ln cap="rnd" w="19050">
            <a:solidFill>
              <a:srgbClr val="4285F4"/>
            </a:solidFill>
            <a:prstDash val="solid"/>
            <a:headEnd type="none" len="sm" w="sm"/>
            <a:tailEnd type="triangle" len="med" w="lg"/>
          </a:ln>
        </p:spPr>
      </p:sp>
      <p:grpSp>
        <p:nvGrpSpPr>
          <p:cNvPr name="Group 21" id="21"/>
          <p:cNvGrpSpPr/>
          <p:nvPr/>
        </p:nvGrpSpPr>
        <p:grpSpPr>
          <a:xfrm rot="0">
            <a:off x="2537237" y="167332"/>
            <a:ext cx="13213526" cy="9925515"/>
            <a:chOff x="0" y="0"/>
            <a:chExt cx="17618034" cy="13234020"/>
          </a:xfrm>
        </p:grpSpPr>
        <p:sp>
          <p:nvSpPr>
            <p:cNvPr name="Freeform 22" id="22"/>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5">
                <a:alphaModFix amt="9999"/>
              </a:blip>
              <a:stretch>
                <a:fillRect l="0" t="0" r="0" b="0"/>
              </a:stretch>
            </a:blipFill>
          </p:spPr>
        </p:sp>
        <p:sp>
          <p:nvSpPr>
            <p:cNvPr name="Freeform 23" id="23"/>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6">
                <a:alphaModFix amt="70000"/>
              </a:blip>
              <a:stretch>
                <a:fillRect l="0" t="0" r="0" b="0"/>
              </a:stretch>
            </a:blipFill>
          </p:spPr>
        </p:sp>
        <p:sp>
          <p:nvSpPr>
            <p:cNvPr name="TextBox 24" id="24"/>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7" tooltip="http://www.exampaperspractice.co.uk"/>
                </a:rPr>
                <a:t>www.exampaperspractice.co.uk</a:t>
              </a:r>
            </a:p>
          </p:txBody>
        </p:sp>
      </p:grpSp>
    </p:spTree>
  </p:cSld>
  <p:clrMapOvr>
    <a:masterClrMapping/>
  </p:clrMapOvr>
</p:sld>
</file>

<file path=ppt/slides/slide70.xml><?xml version="1.0" encoding="utf-8"?>
<p:sld xmlns:p="http://schemas.openxmlformats.org/presentationml/2006/main" xmlns:a="http://schemas.openxmlformats.org/drawingml/2006/main" xmlns:r="http://schemas.openxmlformats.org/officeDocument/2006/relationships">
  <p:cSld>
    <p:bg>
      <p:bgPr>
        <a:solidFill>
          <a:srgbClr val="303465"/>
        </a:solidFill>
      </p:bgPr>
    </p:bg>
    <p:spTree>
      <p:nvGrpSpPr>
        <p:cNvPr id="1" name=""/>
        <p:cNvGrpSpPr/>
        <p:nvPr/>
      </p:nvGrpSpPr>
      <p:grpSpPr>
        <a:xfrm>
          <a:off x="0" y="0"/>
          <a:ext cx="0" cy="0"/>
          <a:chOff x="0" y="0"/>
          <a:chExt cx="0" cy="0"/>
        </a:xfrm>
      </p:grpSpPr>
      <p:grpSp>
        <p:nvGrpSpPr>
          <p:cNvPr name="Group 2" id="2"/>
          <p:cNvGrpSpPr/>
          <p:nvPr/>
        </p:nvGrpSpPr>
        <p:grpSpPr>
          <a:xfrm rot="0">
            <a:off x="356260" y="263114"/>
            <a:ext cx="10505092" cy="1359626"/>
            <a:chOff x="0" y="0"/>
            <a:chExt cx="14006790" cy="1812834"/>
          </a:xfrm>
        </p:grpSpPr>
        <p:sp>
          <p:nvSpPr>
            <p:cNvPr name="Freeform 3" id="3"/>
            <p:cNvSpPr/>
            <p:nvPr/>
          </p:nvSpPr>
          <p:spPr>
            <a:xfrm flipH="false" flipV="false" rot="0">
              <a:off x="0" y="0"/>
              <a:ext cx="14006830" cy="1812798"/>
            </a:xfrm>
            <a:custGeom>
              <a:avLst/>
              <a:gdLst/>
              <a:ahLst/>
              <a:cxnLst/>
              <a:rect r="r" b="b" t="t" l="l"/>
              <a:pathLst>
                <a:path h="1812798" w="14006830">
                  <a:moveTo>
                    <a:pt x="0" y="0"/>
                  </a:moveTo>
                  <a:lnTo>
                    <a:pt x="14006830" y="0"/>
                  </a:lnTo>
                  <a:lnTo>
                    <a:pt x="14006830" y="1812798"/>
                  </a:lnTo>
                  <a:lnTo>
                    <a:pt x="0" y="1812798"/>
                  </a:lnTo>
                  <a:close/>
                </a:path>
              </a:pathLst>
            </a:custGeom>
            <a:solidFill>
              <a:srgbClr val="FF26B9"/>
            </a:solidFill>
          </p:spPr>
        </p:sp>
      </p:grpSp>
      <p:sp>
        <p:nvSpPr>
          <p:cNvPr name="Freeform 4" id="4"/>
          <p:cNvSpPr/>
          <p:nvPr/>
        </p:nvSpPr>
        <p:spPr>
          <a:xfrm flipH="false" flipV="false" rot="0">
            <a:off x="6906558" y="2564298"/>
            <a:ext cx="5223703" cy="2579204"/>
          </a:xfrm>
          <a:custGeom>
            <a:avLst/>
            <a:gdLst/>
            <a:ahLst/>
            <a:cxnLst/>
            <a:rect r="r" b="b" t="t" l="l"/>
            <a:pathLst>
              <a:path h="2579204" w="5223703">
                <a:moveTo>
                  <a:pt x="0" y="0"/>
                </a:moveTo>
                <a:lnTo>
                  <a:pt x="5223703" y="0"/>
                </a:lnTo>
                <a:lnTo>
                  <a:pt x="5223703" y="2579204"/>
                </a:lnTo>
                <a:lnTo>
                  <a:pt x="0" y="2579204"/>
                </a:lnTo>
                <a:lnTo>
                  <a:pt x="0" y="0"/>
                </a:lnTo>
                <a:close/>
              </a:path>
            </a:pathLst>
          </a:custGeom>
          <a:blipFill>
            <a:blip r:embed="rId3"/>
            <a:stretch>
              <a:fillRect l="0" t="0" r="0" b="0"/>
            </a:stretch>
          </a:blipFill>
        </p:spPr>
      </p:sp>
      <p:sp>
        <p:nvSpPr>
          <p:cNvPr name="TextBox 5" id="5"/>
          <p:cNvSpPr txBox="true"/>
          <p:nvPr/>
        </p:nvSpPr>
        <p:spPr>
          <a:xfrm rot="0">
            <a:off x="593992" y="238246"/>
            <a:ext cx="10464000" cy="1210212"/>
          </a:xfrm>
          <a:prstGeom prst="rect">
            <a:avLst/>
          </a:prstGeom>
        </p:spPr>
        <p:txBody>
          <a:bodyPr anchor="t" rtlCol="false" tIns="0" lIns="0" bIns="0" rIns="0">
            <a:spAutoFit/>
          </a:bodyPr>
          <a:lstStyle/>
          <a:p>
            <a:pPr algn="l">
              <a:lnSpc>
                <a:spcPts val="7729"/>
              </a:lnSpc>
            </a:pPr>
            <a:r>
              <a:rPr lang="en-US" sz="4600">
                <a:solidFill>
                  <a:srgbClr val="FFFFFF"/>
                </a:solidFill>
                <a:latin typeface="Archivo Black"/>
                <a:ea typeface="Archivo Black"/>
                <a:cs typeface="Archivo Black"/>
                <a:sym typeface="Archivo Black"/>
              </a:rPr>
              <a:t>Check Digits - ISBN 13 methods</a:t>
            </a:r>
          </a:p>
        </p:txBody>
      </p:sp>
      <p:sp>
        <p:nvSpPr>
          <p:cNvPr name="TextBox 6" id="6"/>
          <p:cNvSpPr txBox="true"/>
          <p:nvPr/>
        </p:nvSpPr>
        <p:spPr>
          <a:xfrm rot="0">
            <a:off x="1224649" y="1601152"/>
            <a:ext cx="16281000" cy="4834557"/>
          </a:xfrm>
          <a:prstGeom prst="rect">
            <a:avLst/>
          </a:prstGeom>
        </p:spPr>
        <p:txBody>
          <a:bodyPr anchor="t" rtlCol="false" tIns="0" lIns="0" bIns="0" rIns="0">
            <a:spAutoFit/>
          </a:bodyPr>
          <a:lstStyle/>
          <a:p>
            <a:pPr algn="l" marL="880104" indent="-440052" lvl="1">
              <a:lnSpc>
                <a:spcPts val="6048"/>
              </a:lnSpc>
              <a:buAutoNum type="arabicPeriod" startAt="1"/>
            </a:pPr>
            <a:r>
              <a:rPr lang="en-US" b="true" sz="3600">
                <a:solidFill>
                  <a:srgbClr val="FFFFFF"/>
                </a:solidFill>
                <a:latin typeface="Cambria Bold"/>
                <a:ea typeface="Cambria Bold"/>
                <a:cs typeface="Cambria Bold"/>
                <a:sym typeface="Cambria Bold"/>
              </a:rPr>
              <a:t>The check digit in ISBN 13 is the thirteenth digit in the number. </a:t>
            </a:r>
          </a:p>
          <a:p>
            <a:pPr algn="l" marL="880104" indent="-440052" lvl="1">
              <a:lnSpc>
                <a:spcPts val="6048"/>
              </a:lnSpc>
            </a:pPr>
          </a:p>
          <a:p>
            <a:pPr algn="l" marL="880104" indent="-440052" lvl="1">
              <a:lnSpc>
                <a:spcPts val="6048"/>
              </a:lnSpc>
            </a:pPr>
          </a:p>
          <a:p>
            <a:pPr algn="l" marL="880104" indent="-440052" lvl="1">
              <a:lnSpc>
                <a:spcPts val="6048"/>
              </a:lnSpc>
            </a:pPr>
          </a:p>
          <a:p>
            <a:pPr algn="l" marL="880104" indent="-440052" lvl="1">
              <a:lnSpc>
                <a:spcPts val="6048"/>
              </a:lnSpc>
            </a:pPr>
          </a:p>
          <a:p>
            <a:pPr algn="l" marL="880104" indent="-440052" lvl="1">
              <a:lnSpc>
                <a:spcPts val="6048"/>
              </a:lnSpc>
            </a:pPr>
          </a:p>
        </p:txBody>
      </p:sp>
      <p:sp>
        <p:nvSpPr>
          <p:cNvPr name="TextBox 7" id="7"/>
          <p:cNvSpPr txBox="true"/>
          <p:nvPr/>
        </p:nvSpPr>
        <p:spPr>
          <a:xfrm rot="0">
            <a:off x="12130260" y="53785"/>
            <a:ext cx="5982600" cy="578849"/>
          </a:xfrm>
          <a:prstGeom prst="rect">
            <a:avLst/>
          </a:prstGeom>
        </p:spPr>
        <p:txBody>
          <a:bodyPr anchor="t" rtlCol="false" tIns="0" lIns="0" bIns="0" rIns="0">
            <a:spAutoFit/>
          </a:bodyPr>
          <a:lstStyle/>
          <a:p>
            <a:pPr algn="ctr">
              <a:lnSpc>
                <a:spcPts val="3697"/>
              </a:lnSpc>
            </a:pPr>
            <a:r>
              <a:rPr lang="en-US" sz="2200">
                <a:solidFill>
                  <a:srgbClr val="FF5757"/>
                </a:solidFill>
                <a:latin typeface="Archivo Black"/>
                <a:ea typeface="Archivo Black"/>
                <a:cs typeface="Archivo Black"/>
                <a:sym typeface="Archivo Black"/>
              </a:rPr>
              <a:t>International Standard Book Numbers</a:t>
            </a:r>
          </a:p>
        </p:txBody>
      </p:sp>
      <p:sp>
        <p:nvSpPr>
          <p:cNvPr name="TextBox 8" id="8"/>
          <p:cNvSpPr txBox="true"/>
          <p:nvPr/>
        </p:nvSpPr>
        <p:spPr>
          <a:xfrm rot="0">
            <a:off x="1378026" y="5320479"/>
            <a:ext cx="16281000" cy="4058959"/>
          </a:xfrm>
          <a:prstGeom prst="rect">
            <a:avLst/>
          </a:prstGeom>
        </p:spPr>
        <p:txBody>
          <a:bodyPr anchor="t" rtlCol="false" tIns="0" lIns="0" bIns="0" rIns="0">
            <a:spAutoFit/>
          </a:bodyPr>
          <a:lstStyle/>
          <a:p>
            <a:pPr algn="l">
              <a:lnSpc>
                <a:spcPts val="6048"/>
              </a:lnSpc>
            </a:pPr>
            <a:r>
              <a:rPr lang="en-US" b="true" sz="3600">
                <a:solidFill>
                  <a:srgbClr val="FFFFFF"/>
                </a:solidFill>
                <a:latin typeface="Cambria Bold"/>
                <a:ea typeface="Cambria Bold"/>
                <a:cs typeface="Cambria Bold"/>
                <a:sym typeface="Cambria Bold"/>
              </a:rPr>
              <a:t>2 . The thirteenth digit is generated using the other 12 digits in a number. Different methods are used for different system when calculating the thirteenth digit.</a:t>
            </a:r>
          </a:p>
          <a:p>
            <a:pPr algn="l">
              <a:lnSpc>
                <a:spcPts val="6048"/>
              </a:lnSpc>
            </a:pPr>
            <a:r>
              <a:rPr lang="en-US" b="true" sz="3600">
                <a:solidFill>
                  <a:srgbClr val="FFFFFF"/>
                </a:solidFill>
                <a:latin typeface="Cambria Bold"/>
                <a:ea typeface="Cambria Bold"/>
                <a:cs typeface="Cambria Bold"/>
                <a:sym typeface="Cambria Bold"/>
              </a:rPr>
              <a:t>3. The thirteenth digit will help to identify whether an error has occurred or not. </a:t>
            </a:r>
          </a:p>
        </p:txBody>
      </p:sp>
      <p:grpSp>
        <p:nvGrpSpPr>
          <p:cNvPr name="Group 9" id="9"/>
          <p:cNvGrpSpPr/>
          <p:nvPr/>
        </p:nvGrpSpPr>
        <p:grpSpPr>
          <a:xfrm rot="0">
            <a:off x="2537237" y="167332"/>
            <a:ext cx="13213526" cy="9925515"/>
            <a:chOff x="0" y="0"/>
            <a:chExt cx="17618034" cy="13234020"/>
          </a:xfrm>
        </p:grpSpPr>
        <p:sp>
          <p:nvSpPr>
            <p:cNvPr name="Freeform 10" id="10"/>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4">
                <a:alphaModFix amt="9999"/>
              </a:blip>
              <a:stretch>
                <a:fillRect l="0" t="0" r="0" b="0"/>
              </a:stretch>
            </a:blipFill>
          </p:spPr>
        </p:sp>
        <p:sp>
          <p:nvSpPr>
            <p:cNvPr name="Freeform 11" id="11"/>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5">
                <a:alphaModFix amt="40000"/>
              </a:blip>
              <a:stretch>
                <a:fillRect l="0" t="0" r="0" b="0"/>
              </a:stretch>
            </a:blipFill>
          </p:spPr>
        </p:sp>
        <p:sp>
          <p:nvSpPr>
            <p:cNvPr name="TextBox 12" id="12"/>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6" tooltip="http://www.exampaperspractice.co.uk"/>
                </a:rPr>
                <a:t>www.exampaperspractice.co.uk</a:t>
              </a:r>
            </a:p>
          </p:txBody>
        </p:sp>
      </p:grpSp>
    </p:spTree>
  </p:cSld>
  <p:clrMapOvr>
    <a:masterClrMapping/>
  </p:clrMapOvr>
</p:sld>
</file>

<file path=ppt/slides/slide71.xml><?xml version="1.0" encoding="utf-8"?>
<p:sld xmlns:p="http://schemas.openxmlformats.org/presentationml/2006/main" xmlns:a="http://schemas.openxmlformats.org/drawingml/2006/main" xmlns:r="http://schemas.openxmlformats.org/officeDocument/2006/relationships">
  <p:cSld>
    <p:bg>
      <p:bgPr>
        <a:solidFill>
          <a:srgbClr val="303465"/>
        </a:solidFill>
      </p:bgPr>
    </p:bg>
    <p:spTree>
      <p:nvGrpSpPr>
        <p:cNvPr id="1" name=""/>
        <p:cNvGrpSpPr/>
        <p:nvPr/>
      </p:nvGrpSpPr>
      <p:grpSpPr>
        <a:xfrm>
          <a:off x="0" y="0"/>
          <a:ext cx="0" cy="0"/>
          <a:chOff x="0" y="0"/>
          <a:chExt cx="0" cy="0"/>
        </a:xfrm>
      </p:grpSpPr>
      <p:grpSp>
        <p:nvGrpSpPr>
          <p:cNvPr name="Group 2" id="2"/>
          <p:cNvGrpSpPr/>
          <p:nvPr/>
        </p:nvGrpSpPr>
        <p:grpSpPr>
          <a:xfrm rot="0">
            <a:off x="356260" y="263114"/>
            <a:ext cx="10505092" cy="1359626"/>
            <a:chOff x="0" y="0"/>
            <a:chExt cx="14006790" cy="1812834"/>
          </a:xfrm>
        </p:grpSpPr>
        <p:sp>
          <p:nvSpPr>
            <p:cNvPr name="Freeform 3" id="3"/>
            <p:cNvSpPr/>
            <p:nvPr/>
          </p:nvSpPr>
          <p:spPr>
            <a:xfrm flipH="false" flipV="false" rot="0">
              <a:off x="0" y="0"/>
              <a:ext cx="14006830" cy="1812798"/>
            </a:xfrm>
            <a:custGeom>
              <a:avLst/>
              <a:gdLst/>
              <a:ahLst/>
              <a:cxnLst/>
              <a:rect r="r" b="b" t="t" l="l"/>
              <a:pathLst>
                <a:path h="1812798" w="14006830">
                  <a:moveTo>
                    <a:pt x="0" y="0"/>
                  </a:moveTo>
                  <a:lnTo>
                    <a:pt x="14006830" y="0"/>
                  </a:lnTo>
                  <a:lnTo>
                    <a:pt x="14006830" y="1812798"/>
                  </a:lnTo>
                  <a:lnTo>
                    <a:pt x="0" y="1812798"/>
                  </a:lnTo>
                  <a:close/>
                </a:path>
              </a:pathLst>
            </a:custGeom>
            <a:solidFill>
              <a:srgbClr val="FF26B9"/>
            </a:solidFill>
          </p:spPr>
        </p:sp>
      </p:grpSp>
      <p:sp>
        <p:nvSpPr>
          <p:cNvPr name="TextBox 4" id="4"/>
          <p:cNvSpPr txBox="true"/>
          <p:nvPr/>
        </p:nvSpPr>
        <p:spPr>
          <a:xfrm rot="0">
            <a:off x="593992" y="238246"/>
            <a:ext cx="10464000" cy="1210212"/>
          </a:xfrm>
          <a:prstGeom prst="rect">
            <a:avLst/>
          </a:prstGeom>
        </p:spPr>
        <p:txBody>
          <a:bodyPr anchor="t" rtlCol="false" tIns="0" lIns="0" bIns="0" rIns="0">
            <a:spAutoFit/>
          </a:bodyPr>
          <a:lstStyle/>
          <a:p>
            <a:pPr algn="l">
              <a:lnSpc>
                <a:spcPts val="7729"/>
              </a:lnSpc>
            </a:pPr>
            <a:r>
              <a:rPr lang="en-US" sz="4600">
                <a:solidFill>
                  <a:srgbClr val="FFFFFF"/>
                </a:solidFill>
                <a:latin typeface="Archivo Black"/>
                <a:ea typeface="Archivo Black"/>
                <a:cs typeface="Archivo Black"/>
                <a:sym typeface="Archivo Black"/>
              </a:rPr>
              <a:t>Check Digits - ISBN 13 methods</a:t>
            </a:r>
          </a:p>
        </p:txBody>
      </p:sp>
      <p:sp>
        <p:nvSpPr>
          <p:cNvPr name="TextBox 5" id="5"/>
          <p:cNvSpPr txBox="true"/>
          <p:nvPr/>
        </p:nvSpPr>
        <p:spPr>
          <a:xfrm rot="0">
            <a:off x="978538" y="1804544"/>
            <a:ext cx="16281000" cy="4058959"/>
          </a:xfrm>
          <a:prstGeom prst="rect">
            <a:avLst/>
          </a:prstGeom>
        </p:spPr>
        <p:txBody>
          <a:bodyPr anchor="t" rtlCol="false" tIns="0" lIns="0" bIns="0" rIns="0">
            <a:spAutoFit/>
          </a:bodyPr>
          <a:lstStyle/>
          <a:p>
            <a:pPr algn="l" marL="1032499" indent="-344166" lvl="2">
              <a:lnSpc>
                <a:spcPts val="6048"/>
              </a:lnSpc>
              <a:buFont typeface="Arial"/>
              <a:buChar char="⚬"/>
            </a:pPr>
            <a:r>
              <a:rPr lang="en-US" b="true" sz="3600">
                <a:solidFill>
                  <a:srgbClr val="FFFFFF"/>
                </a:solidFill>
                <a:latin typeface="Cambria Bold"/>
                <a:ea typeface="Cambria Bold"/>
                <a:cs typeface="Cambria Bold"/>
                <a:sym typeface="Cambria Bold"/>
              </a:rPr>
              <a:t>Add all the odd numbered digits together (Not the 13rd number)</a:t>
            </a:r>
          </a:p>
          <a:p>
            <a:pPr algn="l" marL="1032499" indent="-344166" lvl="2">
              <a:lnSpc>
                <a:spcPts val="6048"/>
              </a:lnSpc>
              <a:buFont typeface="Arial"/>
              <a:buChar char="⚬"/>
            </a:pPr>
            <a:r>
              <a:rPr lang="en-US" b="true" sz="3600">
                <a:solidFill>
                  <a:srgbClr val="FFFFFF"/>
                </a:solidFill>
                <a:latin typeface="Cambria Bold"/>
                <a:ea typeface="Cambria Bold"/>
                <a:cs typeface="Cambria Bold"/>
                <a:sym typeface="Cambria Bold"/>
              </a:rPr>
              <a:t>A</a:t>
            </a:r>
            <a:r>
              <a:rPr lang="en-US" sz="3600">
                <a:solidFill>
                  <a:srgbClr val="FFFFFF"/>
                </a:solidFill>
                <a:latin typeface="Cambria"/>
                <a:ea typeface="Cambria"/>
                <a:cs typeface="Cambria"/>
                <a:sym typeface="Cambria"/>
              </a:rPr>
              <a:t>dd all the even numbered digits together and multiply the result by 3 </a:t>
            </a:r>
          </a:p>
          <a:p>
            <a:pPr algn="l" marL="1032499" indent="-344166" lvl="2">
              <a:lnSpc>
                <a:spcPts val="6048"/>
              </a:lnSpc>
              <a:buFont typeface="Arial"/>
              <a:buChar char="⚬"/>
            </a:pPr>
            <a:r>
              <a:rPr lang="en-US" b="true" sz="3600">
                <a:solidFill>
                  <a:srgbClr val="FFFFFF"/>
                </a:solidFill>
                <a:latin typeface="Cambria Bold"/>
                <a:ea typeface="Cambria Bold"/>
                <a:cs typeface="Cambria Bold"/>
                <a:sym typeface="Cambria Bold"/>
              </a:rPr>
              <a:t>A</a:t>
            </a:r>
            <a:r>
              <a:rPr lang="en-US" sz="3600">
                <a:solidFill>
                  <a:srgbClr val="FFFFFF"/>
                </a:solidFill>
                <a:latin typeface="Cambria"/>
                <a:ea typeface="Cambria"/>
                <a:cs typeface="Cambria"/>
                <a:sym typeface="Cambria"/>
              </a:rPr>
              <a:t>dd the results from 1 and 2 together and divide by 10 </a:t>
            </a:r>
          </a:p>
          <a:p>
            <a:pPr algn="l" marL="1032499" indent="-344166" lvl="2">
              <a:lnSpc>
                <a:spcPts val="6048"/>
              </a:lnSpc>
              <a:buFont typeface="Arial"/>
              <a:buChar char="⚬"/>
            </a:pPr>
            <a:r>
              <a:rPr lang="en-US" b="true" sz="3600">
                <a:solidFill>
                  <a:srgbClr val="FFFFFF"/>
                </a:solidFill>
                <a:latin typeface="Cambria Bold"/>
                <a:ea typeface="Cambria Bold"/>
                <a:cs typeface="Cambria Bold"/>
                <a:sym typeface="Cambria Bold"/>
              </a:rPr>
              <a:t>T</a:t>
            </a:r>
            <a:r>
              <a:rPr lang="en-US" sz="3600">
                <a:solidFill>
                  <a:srgbClr val="FFFFFF"/>
                </a:solidFill>
                <a:latin typeface="Cambria"/>
                <a:ea typeface="Cambria"/>
                <a:cs typeface="Cambria"/>
                <a:sym typeface="Cambria"/>
              </a:rPr>
              <a:t>ake the remainder, if it is zero then use this value, otherwise subtract the remainder from 10 to find the check digit. </a:t>
            </a:r>
          </a:p>
        </p:txBody>
      </p:sp>
      <p:sp>
        <p:nvSpPr>
          <p:cNvPr name="TextBox 6" id="6"/>
          <p:cNvSpPr txBox="true"/>
          <p:nvPr/>
        </p:nvSpPr>
        <p:spPr>
          <a:xfrm rot="0">
            <a:off x="12130260" y="53785"/>
            <a:ext cx="5982600" cy="578849"/>
          </a:xfrm>
          <a:prstGeom prst="rect">
            <a:avLst/>
          </a:prstGeom>
        </p:spPr>
        <p:txBody>
          <a:bodyPr anchor="t" rtlCol="false" tIns="0" lIns="0" bIns="0" rIns="0">
            <a:spAutoFit/>
          </a:bodyPr>
          <a:lstStyle/>
          <a:p>
            <a:pPr algn="ctr">
              <a:lnSpc>
                <a:spcPts val="3697"/>
              </a:lnSpc>
            </a:pPr>
            <a:r>
              <a:rPr lang="en-US" sz="2200">
                <a:solidFill>
                  <a:srgbClr val="FF5757"/>
                </a:solidFill>
                <a:latin typeface="Archivo Black"/>
                <a:ea typeface="Archivo Black"/>
                <a:cs typeface="Archivo Black"/>
                <a:sym typeface="Archivo Black"/>
              </a:rPr>
              <a:t>International Standard Book Numbers</a:t>
            </a:r>
          </a:p>
        </p:txBody>
      </p:sp>
      <p:grpSp>
        <p:nvGrpSpPr>
          <p:cNvPr name="Group 7" id="7"/>
          <p:cNvGrpSpPr/>
          <p:nvPr/>
        </p:nvGrpSpPr>
        <p:grpSpPr>
          <a:xfrm rot="0">
            <a:off x="2537237" y="167332"/>
            <a:ext cx="13213526" cy="9925515"/>
            <a:chOff x="0" y="0"/>
            <a:chExt cx="17618034" cy="13234020"/>
          </a:xfrm>
        </p:grpSpPr>
        <p:sp>
          <p:nvSpPr>
            <p:cNvPr name="Freeform 8" id="8"/>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Freeform 9" id="9"/>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4">
                <a:alphaModFix amt="40000"/>
              </a:blip>
              <a:stretch>
                <a:fillRect l="0" t="0" r="0" b="0"/>
              </a:stretch>
            </a:blipFill>
          </p:spPr>
        </p:sp>
        <p:sp>
          <p:nvSpPr>
            <p:cNvPr name="TextBox 10" id="10"/>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5" tooltip="http://www.exampaperspractice.co.uk"/>
                </a:rPr>
                <a:t>www.exampaperspractice.co.uk</a:t>
              </a:r>
            </a:p>
          </p:txBody>
        </p:sp>
      </p:grpSp>
    </p:spTree>
  </p:cSld>
  <p:clrMapOvr>
    <a:masterClrMapping/>
  </p:clrMapOvr>
</p:sld>
</file>

<file path=ppt/slides/slide72.xml><?xml version="1.0" encoding="utf-8"?>
<p:sld xmlns:p="http://schemas.openxmlformats.org/presentationml/2006/main" xmlns:a="http://schemas.openxmlformats.org/drawingml/2006/main" xmlns:r="http://schemas.openxmlformats.org/officeDocument/2006/relationships">
  <p:cSld>
    <p:bg>
      <p:bgPr>
        <a:solidFill>
          <a:srgbClr val="F8FFB3"/>
        </a:solidFill>
      </p:bgPr>
    </p:bg>
    <p:spTree>
      <p:nvGrpSpPr>
        <p:cNvPr id="1" name=""/>
        <p:cNvGrpSpPr/>
        <p:nvPr/>
      </p:nvGrpSpPr>
      <p:grpSpPr>
        <a:xfrm>
          <a:off x="0" y="0"/>
          <a:ext cx="0" cy="0"/>
          <a:chOff x="0" y="0"/>
          <a:chExt cx="0" cy="0"/>
        </a:xfrm>
      </p:grpSpPr>
      <p:sp>
        <p:nvSpPr>
          <p:cNvPr name="Freeform 2" id="2" descr="Shape, square  Description automatically generated"/>
          <p:cNvSpPr/>
          <p:nvPr/>
        </p:nvSpPr>
        <p:spPr>
          <a:xfrm flipH="false" flipV="false" rot="0">
            <a:off x="-1007268"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sp>
        <p:nvSpPr>
          <p:cNvPr name="TextBox 3" id="3"/>
          <p:cNvSpPr txBox="true"/>
          <p:nvPr/>
        </p:nvSpPr>
        <p:spPr>
          <a:xfrm rot="0">
            <a:off x="13995817" y="1081524"/>
            <a:ext cx="3936668" cy="3099177"/>
          </a:xfrm>
          <a:prstGeom prst="rect">
            <a:avLst/>
          </a:prstGeom>
        </p:spPr>
        <p:txBody>
          <a:bodyPr anchor="t" rtlCol="false" tIns="0" lIns="0" bIns="0" rIns="0">
            <a:spAutoFit/>
          </a:bodyPr>
          <a:lstStyle/>
          <a:p>
            <a:pPr algn="l">
              <a:lnSpc>
                <a:spcPts val="5759"/>
              </a:lnSpc>
            </a:pPr>
            <a:r>
              <a:rPr lang="en-US" b="true" sz="4800" spc="-2">
                <a:solidFill>
                  <a:srgbClr val="000000"/>
                </a:solidFill>
                <a:latin typeface="Arimo Bold"/>
                <a:ea typeface="Arimo Bold"/>
                <a:cs typeface="Arimo Bold"/>
                <a:sym typeface="Arimo Bold"/>
              </a:rPr>
              <a:t>EXAMPLES – CHECK DIGIT IN ACTION</a:t>
            </a:r>
          </a:p>
        </p:txBody>
      </p:sp>
      <p:sp>
        <p:nvSpPr>
          <p:cNvPr name="Freeform 4" id="4"/>
          <p:cNvSpPr/>
          <p:nvPr/>
        </p:nvSpPr>
        <p:spPr>
          <a:xfrm flipH="false" flipV="false" rot="0">
            <a:off x="858672" y="774921"/>
            <a:ext cx="9134414" cy="7454679"/>
          </a:xfrm>
          <a:custGeom>
            <a:avLst/>
            <a:gdLst/>
            <a:ahLst/>
            <a:cxnLst/>
            <a:rect r="r" b="b" t="t" l="l"/>
            <a:pathLst>
              <a:path h="7454679" w="9134414">
                <a:moveTo>
                  <a:pt x="0" y="0"/>
                </a:moveTo>
                <a:lnTo>
                  <a:pt x="9134414" y="0"/>
                </a:lnTo>
                <a:lnTo>
                  <a:pt x="9134414" y="7454679"/>
                </a:lnTo>
                <a:lnTo>
                  <a:pt x="0" y="7454679"/>
                </a:lnTo>
                <a:lnTo>
                  <a:pt x="0" y="0"/>
                </a:lnTo>
                <a:close/>
              </a:path>
            </a:pathLst>
          </a:custGeom>
          <a:blipFill>
            <a:blip r:embed="rId4"/>
            <a:stretch>
              <a:fillRect l="-16049" t="0" r="-16049" b="0"/>
            </a:stretch>
          </a:blipFill>
        </p:spPr>
      </p:sp>
      <p:grpSp>
        <p:nvGrpSpPr>
          <p:cNvPr name="Group 5" id="5"/>
          <p:cNvGrpSpPr/>
          <p:nvPr/>
        </p:nvGrpSpPr>
        <p:grpSpPr>
          <a:xfrm rot="0">
            <a:off x="1450521" y="2038350"/>
            <a:ext cx="5524500" cy="936171"/>
            <a:chOff x="0" y="0"/>
            <a:chExt cx="7366000" cy="1248228"/>
          </a:xfrm>
        </p:grpSpPr>
        <p:sp>
          <p:nvSpPr>
            <p:cNvPr name="Freeform 6" id="6"/>
            <p:cNvSpPr/>
            <p:nvPr/>
          </p:nvSpPr>
          <p:spPr>
            <a:xfrm flipH="false" flipV="false" rot="0">
              <a:off x="25400" y="25400"/>
              <a:ext cx="7315200" cy="1197483"/>
            </a:xfrm>
            <a:custGeom>
              <a:avLst/>
              <a:gdLst/>
              <a:ahLst/>
              <a:cxnLst/>
              <a:rect r="r" b="b" t="t" l="l"/>
              <a:pathLst>
                <a:path h="1197483" w="7315200">
                  <a:moveTo>
                    <a:pt x="0" y="0"/>
                  </a:moveTo>
                  <a:lnTo>
                    <a:pt x="7315200" y="0"/>
                  </a:lnTo>
                  <a:lnTo>
                    <a:pt x="7315200" y="1197483"/>
                  </a:lnTo>
                  <a:lnTo>
                    <a:pt x="0" y="1197483"/>
                  </a:lnTo>
                  <a:close/>
                </a:path>
              </a:pathLst>
            </a:custGeom>
            <a:solidFill>
              <a:srgbClr val="FFFFFF"/>
            </a:solidFill>
          </p:spPr>
        </p:sp>
        <p:sp>
          <p:nvSpPr>
            <p:cNvPr name="Freeform 7" id="7"/>
            <p:cNvSpPr/>
            <p:nvPr/>
          </p:nvSpPr>
          <p:spPr>
            <a:xfrm flipH="false" flipV="false" rot="0">
              <a:off x="0" y="0"/>
              <a:ext cx="7366000" cy="1248283"/>
            </a:xfrm>
            <a:custGeom>
              <a:avLst/>
              <a:gdLst/>
              <a:ahLst/>
              <a:cxnLst/>
              <a:rect r="r" b="b" t="t" l="l"/>
              <a:pathLst>
                <a:path h="1248283" w="7366000">
                  <a:moveTo>
                    <a:pt x="25400" y="0"/>
                  </a:moveTo>
                  <a:lnTo>
                    <a:pt x="7340600" y="0"/>
                  </a:lnTo>
                  <a:cubicBezTo>
                    <a:pt x="7354570" y="0"/>
                    <a:pt x="7366000" y="11430"/>
                    <a:pt x="7366000" y="25400"/>
                  </a:cubicBezTo>
                  <a:lnTo>
                    <a:pt x="7366000" y="1222883"/>
                  </a:lnTo>
                  <a:cubicBezTo>
                    <a:pt x="7366000" y="1236853"/>
                    <a:pt x="7354570" y="1248283"/>
                    <a:pt x="7340600" y="1248283"/>
                  </a:cubicBezTo>
                  <a:lnTo>
                    <a:pt x="25400" y="1248283"/>
                  </a:lnTo>
                  <a:cubicBezTo>
                    <a:pt x="11430" y="1248283"/>
                    <a:pt x="0" y="1236853"/>
                    <a:pt x="0" y="1222883"/>
                  </a:cubicBezTo>
                  <a:lnTo>
                    <a:pt x="0" y="25400"/>
                  </a:lnTo>
                  <a:cubicBezTo>
                    <a:pt x="0" y="11430"/>
                    <a:pt x="11430" y="0"/>
                    <a:pt x="25400" y="0"/>
                  </a:cubicBezTo>
                  <a:moveTo>
                    <a:pt x="25400" y="50800"/>
                  </a:moveTo>
                  <a:lnTo>
                    <a:pt x="25400" y="25400"/>
                  </a:lnTo>
                  <a:lnTo>
                    <a:pt x="50800" y="25400"/>
                  </a:lnTo>
                  <a:lnTo>
                    <a:pt x="50800" y="1222883"/>
                  </a:lnTo>
                  <a:lnTo>
                    <a:pt x="25400" y="1222883"/>
                  </a:lnTo>
                  <a:lnTo>
                    <a:pt x="25400" y="1197483"/>
                  </a:lnTo>
                  <a:lnTo>
                    <a:pt x="7340600" y="1197483"/>
                  </a:lnTo>
                  <a:lnTo>
                    <a:pt x="7340600" y="1222883"/>
                  </a:lnTo>
                  <a:lnTo>
                    <a:pt x="7315200" y="1222883"/>
                  </a:lnTo>
                  <a:lnTo>
                    <a:pt x="7315200" y="25400"/>
                  </a:lnTo>
                  <a:lnTo>
                    <a:pt x="7340600" y="25400"/>
                  </a:lnTo>
                  <a:lnTo>
                    <a:pt x="7340600" y="50800"/>
                  </a:lnTo>
                  <a:lnTo>
                    <a:pt x="25400" y="50800"/>
                  </a:lnTo>
                  <a:close/>
                </a:path>
              </a:pathLst>
            </a:custGeom>
            <a:solidFill>
              <a:srgbClr val="EEFF41"/>
            </a:solidFill>
          </p:spPr>
        </p:sp>
      </p:grpSp>
      <p:grpSp>
        <p:nvGrpSpPr>
          <p:cNvPr name="Group 8" id="8"/>
          <p:cNvGrpSpPr/>
          <p:nvPr/>
        </p:nvGrpSpPr>
        <p:grpSpPr>
          <a:xfrm rot="0">
            <a:off x="1450521" y="3067050"/>
            <a:ext cx="5900058" cy="936171"/>
            <a:chOff x="0" y="0"/>
            <a:chExt cx="7866744" cy="1248228"/>
          </a:xfrm>
        </p:grpSpPr>
        <p:sp>
          <p:nvSpPr>
            <p:cNvPr name="Freeform 9" id="9"/>
            <p:cNvSpPr/>
            <p:nvPr/>
          </p:nvSpPr>
          <p:spPr>
            <a:xfrm flipH="false" flipV="false" rot="0">
              <a:off x="25400" y="25400"/>
              <a:ext cx="7815961" cy="1197483"/>
            </a:xfrm>
            <a:custGeom>
              <a:avLst/>
              <a:gdLst/>
              <a:ahLst/>
              <a:cxnLst/>
              <a:rect r="r" b="b" t="t" l="l"/>
              <a:pathLst>
                <a:path h="1197483" w="7815961">
                  <a:moveTo>
                    <a:pt x="0" y="0"/>
                  </a:moveTo>
                  <a:lnTo>
                    <a:pt x="7815961" y="0"/>
                  </a:lnTo>
                  <a:lnTo>
                    <a:pt x="7815961" y="1197483"/>
                  </a:lnTo>
                  <a:lnTo>
                    <a:pt x="0" y="1197483"/>
                  </a:lnTo>
                  <a:close/>
                </a:path>
              </a:pathLst>
            </a:custGeom>
            <a:solidFill>
              <a:srgbClr val="FFFFFF"/>
            </a:solidFill>
          </p:spPr>
        </p:sp>
        <p:sp>
          <p:nvSpPr>
            <p:cNvPr name="Freeform 10" id="10"/>
            <p:cNvSpPr/>
            <p:nvPr/>
          </p:nvSpPr>
          <p:spPr>
            <a:xfrm flipH="false" flipV="false" rot="0">
              <a:off x="0" y="0"/>
              <a:ext cx="7866761" cy="1248283"/>
            </a:xfrm>
            <a:custGeom>
              <a:avLst/>
              <a:gdLst/>
              <a:ahLst/>
              <a:cxnLst/>
              <a:rect r="r" b="b" t="t" l="l"/>
              <a:pathLst>
                <a:path h="1248283" w="7866761">
                  <a:moveTo>
                    <a:pt x="25400" y="0"/>
                  </a:moveTo>
                  <a:lnTo>
                    <a:pt x="7841361" y="0"/>
                  </a:lnTo>
                  <a:cubicBezTo>
                    <a:pt x="7855331" y="0"/>
                    <a:pt x="7866761" y="11430"/>
                    <a:pt x="7866761" y="25400"/>
                  </a:cubicBezTo>
                  <a:lnTo>
                    <a:pt x="7866761" y="1222883"/>
                  </a:lnTo>
                  <a:cubicBezTo>
                    <a:pt x="7866761" y="1236853"/>
                    <a:pt x="7855331" y="1248283"/>
                    <a:pt x="7841361" y="1248283"/>
                  </a:cubicBezTo>
                  <a:lnTo>
                    <a:pt x="25400" y="1248283"/>
                  </a:lnTo>
                  <a:cubicBezTo>
                    <a:pt x="11430" y="1248283"/>
                    <a:pt x="0" y="1236853"/>
                    <a:pt x="0" y="1222883"/>
                  </a:cubicBezTo>
                  <a:lnTo>
                    <a:pt x="0" y="25400"/>
                  </a:lnTo>
                  <a:cubicBezTo>
                    <a:pt x="0" y="11430"/>
                    <a:pt x="11430" y="0"/>
                    <a:pt x="25400" y="0"/>
                  </a:cubicBezTo>
                  <a:moveTo>
                    <a:pt x="25400" y="50800"/>
                  </a:moveTo>
                  <a:lnTo>
                    <a:pt x="25400" y="25400"/>
                  </a:lnTo>
                  <a:lnTo>
                    <a:pt x="50800" y="25400"/>
                  </a:lnTo>
                  <a:lnTo>
                    <a:pt x="50800" y="1222883"/>
                  </a:lnTo>
                  <a:lnTo>
                    <a:pt x="25400" y="1222883"/>
                  </a:lnTo>
                  <a:lnTo>
                    <a:pt x="25400" y="1197483"/>
                  </a:lnTo>
                  <a:lnTo>
                    <a:pt x="7841361" y="1197483"/>
                  </a:lnTo>
                  <a:lnTo>
                    <a:pt x="7841361" y="1222883"/>
                  </a:lnTo>
                  <a:lnTo>
                    <a:pt x="7815961" y="1222883"/>
                  </a:lnTo>
                  <a:lnTo>
                    <a:pt x="7815961" y="25400"/>
                  </a:lnTo>
                  <a:lnTo>
                    <a:pt x="7841361" y="25400"/>
                  </a:lnTo>
                  <a:lnTo>
                    <a:pt x="7841361" y="50800"/>
                  </a:lnTo>
                  <a:lnTo>
                    <a:pt x="25400" y="50800"/>
                  </a:lnTo>
                  <a:close/>
                </a:path>
              </a:pathLst>
            </a:custGeom>
            <a:solidFill>
              <a:srgbClr val="EEFF41"/>
            </a:solidFill>
          </p:spPr>
        </p:sp>
      </p:grpSp>
      <p:grpSp>
        <p:nvGrpSpPr>
          <p:cNvPr name="Group 11" id="11"/>
          <p:cNvGrpSpPr/>
          <p:nvPr/>
        </p:nvGrpSpPr>
        <p:grpSpPr>
          <a:xfrm rot="0">
            <a:off x="1475013" y="4218898"/>
            <a:ext cx="5900058" cy="1466165"/>
            <a:chOff x="0" y="0"/>
            <a:chExt cx="7866744" cy="1954886"/>
          </a:xfrm>
        </p:grpSpPr>
        <p:sp>
          <p:nvSpPr>
            <p:cNvPr name="Freeform 12" id="12"/>
            <p:cNvSpPr/>
            <p:nvPr/>
          </p:nvSpPr>
          <p:spPr>
            <a:xfrm flipH="false" flipV="false" rot="0">
              <a:off x="25400" y="25400"/>
              <a:ext cx="7815961" cy="1904111"/>
            </a:xfrm>
            <a:custGeom>
              <a:avLst/>
              <a:gdLst/>
              <a:ahLst/>
              <a:cxnLst/>
              <a:rect r="r" b="b" t="t" l="l"/>
              <a:pathLst>
                <a:path h="1904111" w="7815961">
                  <a:moveTo>
                    <a:pt x="0" y="0"/>
                  </a:moveTo>
                  <a:lnTo>
                    <a:pt x="7815961" y="0"/>
                  </a:lnTo>
                  <a:lnTo>
                    <a:pt x="7815961" y="1904111"/>
                  </a:lnTo>
                  <a:lnTo>
                    <a:pt x="0" y="1904111"/>
                  </a:lnTo>
                  <a:close/>
                </a:path>
              </a:pathLst>
            </a:custGeom>
            <a:solidFill>
              <a:srgbClr val="FFFFFF"/>
            </a:solidFill>
          </p:spPr>
        </p:sp>
        <p:sp>
          <p:nvSpPr>
            <p:cNvPr name="Freeform 13" id="13"/>
            <p:cNvSpPr/>
            <p:nvPr/>
          </p:nvSpPr>
          <p:spPr>
            <a:xfrm flipH="false" flipV="false" rot="0">
              <a:off x="0" y="0"/>
              <a:ext cx="7866761" cy="1954911"/>
            </a:xfrm>
            <a:custGeom>
              <a:avLst/>
              <a:gdLst/>
              <a:ahLst/>
              <a:cxnLst/>
              <a:rect r="r" b="b" t="t" l="l"/>
              <a:pathLst>
                <a:path h="1954911" w="7866761">
                  <a:moveTo>
                    <a:pt x="25400" y="0"/>
                  </a:moveTo>
                  <a:lnTo>
                    <a:pt x="7841361" y="0"/>
                  </a:lnTo>
                  <a:cubicBezTo>
                    <a:pt x="7855331" y="0"/>
                    <a:pt x="7866761" y="11430"/>
                    <a:pt x="7866761" y="25400"/>
                  </a:cubicBezTo>
                  <a:lnTo>
                    <a:pt x="7866761" y="1929511"/>
                  </a:lnTo>
                  <a:cubicBezTo>
                    <a:pt x="7866761" y="1943481"/>
                    <a:pt x="7855331" y="1954911"/>
                    <a:pt x="7841361" y="1954911"/>
                  </a:cubicBezTo>
                  <a:lnTo>
                    <a:pt x="25400" y="1954911"/>
                  </a:lnTo>
                  <a:cubicBezTo>
                    <a:pt x="11430" y="1954911"/>
                    <a:pt x="0" y="1943481"/>
                    <a:pt x="0" y="1929511"/>
                  </a:cubicBezTo>
                  <a:lnTo>
                    <a:pt x="0" y="25400"/>
                  </a:lnTo>
                  <a:cubicBezTo>
                    <a:pt x="0" y="11430"/>
                    <a:pt x="11430" y="0"/>
                    <a:pt x="25400" y="0"/>
                  </a:cubicBezTo>
                  <a:moveTo>
                    <a:pt x="25400" y="50800"/>
                  </a:moveTo>
                  <a:lnTo>
                    <a:pt x="25400" y="25400"/>
                  </a:lnTo>
                  <a:lnTo>
                    <a:pt x="50800" y="25400"/>
                  </a:lnTo>
                  <a:lnTo>
                    <a:pt x="50800" y="1929511"/>
                  </a:lnTo>
                  <a:lnTo>
                    <a:pt x="25400" y="1929511"/>
                  </a:lnTo>
                  <a:lnTo>
                    <a:pt x="25400" y="1904111"/>
                  </a:lnTo>
                  <a:lnTo>
                    <a:pt x="7841361" y="1904111"/>
                  </a:lnTo>
                  <a:lnTo>
                    <a:pt x="7841361" y="1929511"/>
                  </a:lnTo>
                  <a:lnTo>
                    <a:pt x="7815961" y="1929511"/>
                  </a:lnTo>
                  <a:lnTo>
                    <a:pt x="7815961" y="25400"/>
                  </a:lnTo>
                  <a:lnTo>
                    <a:pt x="7841361" y="25400"/>
                  </a:lnTo>
                  <a:lnTo>
                    <a:pt x="7841361" y="50800"/>
                  </a:lnTo>
                  <a:lnTo>
                    <a:pt x="25400" y="50800"/>
                  </a:lnTo>
                  <a:close/>
                </a:path>
              </a:pathLst>
            </a:custGeom>
            <a:solidFill>
              <a:srgbClr val="EEFF41"/>
            </a:solidFill>
          </p:spPr>
        </p:sp>
      </p:grpSp>
      <p:grpSp>
        <p:nvGrpSpPr>
          <p:cNvPr name="Group 14" id="14"/>
          <p:cNvGrpSpPr/>
          <p:nvPr/>
        </p:nvGrpSpPr>
        <p:grpSpPr>
          <a:xfrm rot="0">
            <a:off x="1475013" y="5851755"/>
            <a:ext cx="5900058" cy="1776410"/>
            <a:chOff x="0" y="0"/>
            <a:chExt cx="7866744" cy="2368546"/>
          </a:xfrm>
        </p:grpSpPr>
        <p:sp>
          <p:nvSpPr>
            <p:cNvPr name="Freeform 15" id="15"/>
            <p:cNvSpPr/>
            <p:nvPr/>
          </p:nvSpPr>
          <p:spPr>
            <a:xfrm flipH="false" flipV="false" rot="0">
              <a:off x="25400" y="25400"/>
              <a:ext cx="7815961" cy="2317750"/>
            </a:xfrm>
            <a:custGeom>
              <a:avLst/>
              <a:gdLst/>
              <a:ahLst/>
              <a:cxnLst/>
              <a:rect r="r" b="b" t="t" l="l"/>
              <a:pathLst>
                <a:path h="2317750" w="7815961">
                  <a:moveTo>
                    <a:pt x="0" y="0"/>
                  </a:moveTo>
                  <a:lnTo>
                    <a:pt x="7815961" y="0"/>
                  </a:lnTo>
                  <a:lnTo>
                    <a:pt x="7815961" y="2317750"/>
                  </a:lnTo>
                  <a:lnTo>
                    <a:pt x="0" y="2317750"/>
                  </a:lnTo>
                  <a:close/>
                </a:path>
              </a:pathLst>
            </a:custGeom>
            <a:solidFill>
              <a:srgbClr val="FFFFFF"/>
            </a:solidFill>
          </p:spPr>
        </p:sp>
        <p:sp>
          <p:nvSpPr>
            <p:cNvPr name="Freeform 16" id="16"/>
            <p:cNvSpPr/>
            <p:nvPr/>
          </p:nvSpPr>
          <p:spPr>
            <a:xfrm flipH="false" flipV="false" rot="0">
              <a:off x="0" y="0"/>
              <a:ext cx="7866761" cy="2368550"/>
            </a:xfrm>
            <a:custGeom>
              <a:avLst/>
              <a:gdLst/>
              <a:ahLst/>
              <a:cxnLst/>
              <a:rect r="r" b="b" t="t" l="l"/>
              <a:pathLst>
                <a:path h="2368550" w="7866761">
                  <a:moveTo>
                    <a:pt x="25400" y="0"/>
                  </a:moveTo>
                  <a:lnTo>
                    <a:pt x="7841361" y="0"/>
                  </a:lnTo>
                  <a:cubicBezTo>
                    <a:pt x="7855331" y="0"/>
                    <a:pt x="7866761" y="11430"/>
                    <a:pt x="7866761" y="25400"/>
                  </a:cubicBezTo>
                  <a:lnTo>
                    <a:pt x="7866761" y="2343150"/>
                  </a:lnTo>
                  <a:cubicBezTo>
                    <a:pt x="7866761" y="2357120"/>
                    <a:pt x="7855331" y="2368550"/>
                    <a:pt x="7841361" y="2368550"/>
                  </a:cubicBezTo>
                  <a:lnTo>
                    <a:pt x="25400" y="2368550"/>
                  </a:lnTo>
                  <a:cubicBezTo>
                    <a:pt x="11430" y="2368550"/>
                    <a:pt x="0" y="2357120"/>
                    <a:pt x="0" y="2343150"/>
                  </a:cubicBezTo>
                  <a:lnTo>
                    <a:pt x="0" y="25400"/>
                  </a:lnTo>
                  <a:cubicBezTo>
                    <a:pt x="0" y="11430"/>
                    <a:pt x="11430" y="0"/>
                    <a:pt x="25400" y="0"/>
                  </a:cubicBezTo>
                  <a:moveTo>
                    <a:pt x="25400" y="50800"/>
                  </a:moveTo>
                  <a:lnTo>
                    <a:pt x="25400" y="25400"/>
                  </a:lnTo>
                  <a:lnTo>
                    <a:pt x="50800" y="25400"/>
                  </a:lnTo>
                  <a:lnTo>
                    <a:pt x="50800" y="2343150"/>
                  </a:lnTo>
                  <a:lnTo>
                    <a:pt x="25400" y="2343150"/>
                  </a:lnTo>
                  <a:lnTo>
                    <a:pt x="25400" y="2317750"/>
                  </a:lnTo>
                  <a:lnTo>
                    <a:pt x="7841361" y="2317750"/>
                  </a:lnTo>
                  <a:lnTo>
                    <a:pt x="7841361" y="2343150"/>
                  </a:lnTo>
                  <a:lnTo>
                    <a:pt x="7815961" y="2343150"/>
                  </a:lnTo>
                  <a:lnTo>
                    <a:pt x="7815961" y="25400"/>
                  </a:lnTo>
                  <a:lnTo>
                    <a:pt x="7841361" y="25400"/>
                  </a:lnTo>
                  <a:lnTo>
                    <a:pt x="7841361" y="50800"/>
                  </a:lnTo>
                  <a:lnTo>
                    <a:pt x="25400" y="50800"/>
                  </a:lnTo>
                  <a:close/>
                </a:path>
              </a:pathLst>
            </a:custGeom>
            <a:solidFill>
              <a:srgbClr val="EEFF41"/>
            </a:solidFill>
          </p:spPr>
        </p:sp>
      </p:grpSp>
      <p:grpSp>
        <p:nvGrpSpPr>
          <p:cNvPr name="Group 17" id="17"/>
          <p:cNvGrpSpPr/>
          <p:nvPr/>
        </p:nvGrpSpPr>
        <p:grpSpPr>
          <a:xfrm rot="0">
            <a:off x="1475013" y="7794856"/>
            <a:ext cx="5900058" cy="453794"/>
            <a:chOff x="0" y="0"/>
            <a:chExt cx="7866744" cy="605058"/>
          </a:xfrm>
        </p:grpSpPr>
        <p:sp>
          <p:nvSpPr>
            <p:cNvPr name="Freeform 18" id="18"/>
            <p:cNvSpPr/>
            <p:nvPr/>
          </p:nvSpPr>
          <p:spPr>
            <a:xfrm flipH="false" flipV="false" rot="0">
              <a:off x="25400" y="25400"/>
              <a:ext cx="7815961" cy="554228"/>
            </a:xfrm>
            <a:custGeom>
              <a:avLst/>
              <a:gdLst/>
              <a:ahLst/>
              <a:cxnLst/>
              <a:rect r="r" b="b" t="t" l="l"/>
              <a:pathLst>
                <a:path h="554228" w="7815961">
                  <a:moveTo>
                    <a:pt x="0" y="0"/>
                  </a:moveTo>
                  <a:lnTo>
                    <a:pt x="7815961" y="0"/>
                  </a:lnTo>
                  <a:lnTo>
                    <a:pt x="7815961" y="554228"/>
                  </a:lnTo>
                  <a:lnTo>
                    <a:pt x="0" y="554228"/>
                  </a:lnTo>
                  <a:close/>
                </a:path>
              </a:pathLst>
            </a:custGeom>
            <a:solidFill>
              <a:srgbClr val="FFFFFF"/>
            </a:solidFill>
          </p:spPr>
        </p:sp>
        <p:sp>
          <p:nvSpPr>
            <p:cNvPr name="Freeform 19" id="19"/>
            <p:cNvSpPr/>
            <p:nvPr/>
          </p:nvSpPr>
          <p:spPr>
            <a:xfrm flipH="false" flipV="false" rot="0">
              <a:off x="0" y="0"/>
              <a:ext cx="7866761" cy="605028"/>
            </a:xfrm>
            <a:custGeom>
              <a:avLst/>
              <a:gdLst/>
              <a:ahLst/>
              <a:cxnLst/>
              <a:rect r="r" b="b" t="t" l="l"/>
              <a:pathLst>
                <a:path h="605028" w="7866761">
                  <a:moveTo>
                    <a:pt x="25400" y="0"/>
                  </a:moveTo>
                  <a:lnTo>
                    <a:pt x="7841361" y="0"/>
                  </a:lnTo>
                  <a:cubicBezTo>
                    <a:pt x="7855331" y="0"/>
                    <a:pt x="7866761" y="11430"/>
                    <a:pt x="7866761" y="25400"/>
                  </a:cubicBezTo>
                  <a:lnTo>
                    <a:pt x="7866761" y="579628"/>
                  </a:lnTo>
                  <a:cubicBezTo>
                    <a:pt x="7866761" y="593598"/>
                    <a:pt x="7855331" y="605028"/>
                    <a:pt x="7841361" y="605028"/>
                  </a:cubicBezTo>
                  <a:lnTo>
                    <a:pt x="25400" y="605028"/>
                  </a:lnTo>
                  <a:cubicBezTo>
                    <a:pt x="11430" y="605028"/>
                    <a:pt x="0" y="593598"/>
                    <a:pt x="0" y="579628"/>
                  </a:cubicBezTo>
                  <a:lnTo>
                    <a:pt x="0" y="25400"/>
                  </a:lnTo>
                  <a:cubicBezTo>
                    <a:pt x="0" y="11430"/>
                    <a:pt x="11430" y="0"/>
                    <a:pt x="25400" y="0"/>
                  </a:cubicBezTo>
                  <a:moveTo>
                    <a:pt x="25400" y="50800"/>
                  </a:moveTo>
                  <a:lnTo>
                    <a:pt x="25400" y="25400"/>
                  </a:lnTo>
                  <a:lnTo>
                    <a:pt x="50800" y="25400"/>
                  </a:lnTo>
                  <a:lnTo>
                    <a:pt x="50800" y="579628"/>
                  </a:lnTo>
                  <a:lnTo>
                    <a:pt x="25400" y="579628"/>
                  </a:lnTo>
                  <a:lnTo>
                    <a:pt x="25400" y="554228"/>
                  </a:lnTo>
                  <a:lnTo>
                    <a:pt x="7841361" y="554228"/>
                  </a:lnTo>
                  <a:lnTo>
                    <a:pt x="7841361" y="579628"/>
                  </a:lnTo>
                  <a:lnTo>
                    <a:pt x="7815961" y="579628"/>
                  </a:lnTo>
                  <a:lnTo>
                    <a:pt x="7815961" y="25400"/>
                  </a:lnTo>
                  <a:lnTo>
                    <a:pt x="7841361" y="25400"/>
                  </a:lnTo>
                  <a:lnTo>
                    <a:pt x="7841361" y="50800"/>
                  </a:lnTo>
                  <a:lnTo>
                    <a:pt x="25400" y="50800"/>
                  </a:lnTo>
                  <a:close/>
                </a:path>
              </a:pathLst>
            </a:custGeom>
            <a:solidFill>
              <a:srgbClr val="EEFF41"/>
            </a:solidFill>
          </p:spPr>
        </p:sp>
      </p:grpSp>
      <p:grpSp>
        <p:nvGrpSpPr>
          <p:cNvPr name="Group 20" id="20"/>
          <p:cNvGrpSpPr/>
          <p:nvPr/>
        </p:nvGrpSpPr>
        <p:grpSpPr>
          <a:xfrm rot="0">
            <a:off x="2537237" y="167332"/>
            <a:ext cx="13213526" cy="9925515"/>
            <a:chOff x="0" y="0"/>
            <a:chExt cx="17618034" cy="13234020"/>
          </a:xfrm>
        </p:grpSpPr>
        <p:sp>
          <p:nvSpPr>
            <p:cNvPr name="Freeform 21" id="21"/>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5">
                <a:alphaModFix amt="9999"/>
              </a:blip>
              <a:stretch>
                <a:fillRect l="0" t="0" r="0" b="0"/>
              </a:stretch>
            </a:blipFill>
          </p:spPr>
        </p:sp>
        <p:sp>
          <p:nvSpPr>
            <p:cNvPr name="Freeform 22" id="22"/>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6">
                <a:alphaModFix amt="70000"/>
              </a:blip>
              <a:stretch>
                <a:fillRect l="0" t="0" r="0" b="0"/>
              </a:stretch>
            </a:blipFill>
          </p:spPr>
        </p:sp>
        <p:sp>
          <p:nvSpPr>
            <p:cNvPr name="TextBox 23" id="23"/>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7" tooltip="http://www.exampaperspractice.co.uk"/>
                </a:rPr>
                <a:t>www.exampaperspractice.co.uk</a:t>
              </a:r>
            </a:p>
          </p:txBody>
        </p:sp>
      </p:grpSp>
    </p:spTree>
  </p:cSld>
  <p:clrMapOvr>
    <a:masterClrMapping/>
  </p:clrMapOvr>
</p:sld>
</file>

<file path=ppt/slides/slide7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46608" y="-357628"/>
            <a:ext cx="4218458" cy="10756353"/>
          </a:xfrm>
          <a:custGeom>
            <a:avLst/>
            <a:gdLst/>
            <a:ahLst/>
            <a:cxnLst/>
            <a:rect r="r" b="b" t="t" l="l"/>
            <a:pathLst>
              <a:path h="10756353" w="4218458">
                <a:moveTo>
                  <a:pt x="0" y="0"/>
                </a:moveTo>
                <a:lnTo>
                  <a:pt x="4218458" y="0"/>
                </a:lnTo>
                <a:lnTo>
                  <a:pt x="4218458" y="10756352"/>
                </a:lnTo>
                <a:lnTo>
                  <a:pt x="0" y="10756352"/>
                </a:lnTo>
                <a:lnTo>
                  <a:pt x="0" y="0"/>
                </a:lnTo>
                <a:close/>
              </a:path>
            </a:pathLst>
          </a:custGeom>
          <a:blipFill>
            <a:blip r:embed="rId2"/>
            <a:stretch>
              <a:fillRect l="-132053" t="0" r="-142279" b="0"/>
            </a:stretch>
          </a:blipFill>
        </p:spPr>
      </p:sp>
      <p:grpSp>
        <p:nvGrpSpPr>
          <p:cNvPr name="Group 3" id="3"/>
          <p:cNvGrpSpPr/>
          <p:nvPr/>
        </p:nvGrpSpPr>
        <p:grpSpPr>
          <a:xfrm rot="0">
            <a:off x="739641" y="8487070"/>
            <a:ext cx="2492568" cy="1985237"/>
            <a:chOff x="0" y="0"/>
            <a:chExt cx="3323424" cy="2646982"/>
          </a:xfrm>
        </p:grpSpPr>
        <p:sp>
          <p:nvSpPr>
            <p:cNvPr name="Freeform 4" id="4"/>
            <p:cNvSpPr/>
            <p:nvPr/>
          </p:nvSpPr>
          <p:spPr>
            <a:xfrm flipH="false" flipV="false" rot="0">
              <a:off x="0" y="0"/>
              <a:ext cx="3323463" cy="2646934"/>
            </a:xfrm>
            <a:custGeom>
              <a:avLst/>
              <a:gdLst/>
              <a:ahLst/>
              <a:cxnLst/>
              <a:rect r="r" b="b" t="t" l="l"/>
              <a:pathLst>
                <a:path h="2646934" w="3323463">
                  <a:moveTo>
                    <a:pt x="0" y="0"/>
                  </a:moveTo>
                  <a:lnTo>
                    <a:pt x="3323463" y="0"/>
                  </a:lnTo>
                  <a:lnTo>
                    <a:pt x="3323463" y="2646934"/>
                  </a:lnTo>
                  <a:lnTo>
                    <a:pt x="0" y="2646934"/>
                  </a:lnTo>
                  <a:close/>
                </a:path>
              </a:pathLst>
            </a:custGeom>
            <a:solidFill>
              <a:srgbClr val="318F9A"/>
            </a:solidFill>
          </p:spPr>
        </p:sp>
      </p:grpSp>
      <p:grpSp>
        <p:nvGrpSpPr>
          <p:cNvPr name="Group 5" id="5"/>
          <p:cNvGrpSpPr/>
          <p:nvPr/>
        </p:nvGrpSpPr>
        <p:grpSpPr>
          <a:xfrm rot="5400000">
            <a:off x="1331730" y="1141317"/>
            <a:ext cx="1188871" cy="1194199"/>
            <a:chOff x="0" y="0"/>
            <a:chExt cx="1585161" cy="1592266"/>
          </a:xfrm>
        </p:grpSpPr>
        <p:sp>
          <p:nvSpPr>
            <p:cNvPr name="Freeform 6" id="6"/>
            <p:cNvSpPr/>
            <p:nvPr/>
          </p:nvSpPr>
          <p:spPr>
            <a:xfrm flipH="false" flipV="false" rot="0">
              <a:off x="0" y="0"/>
              <a:ext cx="1585214" cy="1592326"/>
            </a:xfrm>
            <a:custGeom>
              <a:avLst/>
              <a:gdLst/>
              <a:ahLst/>
              <a:cxnLst/>
              <a:rect r="r" b="b" t="t" l="l"/>
              <a:pathLst>
                <a:path h="1592326" w="1585214">
                  <a:moveTo>
                    <a:pt x="792607" y="0"/>
                  </a:moveTo>
                  <a:cubicBezTo>
                    <a:pt x="1230884" y="1905"/>
                    <a:pt x="1585214" y="357886"/>
                    <a:pt x="1585214" y="796163"/>
                  </a:cubicBezTo>
                  <a:cubicBezTo>
                    <a:pt x="1585214" y="1234440"/>
                    <a:pt x="1230884" y="1590294"/>
                    <a:pt x="792607" y="1592326"/>
                  </a:cubicBezTo>
                  <a:cubicBezTo>
                    <a:pt x="354330" y="1590294"/>
                    <a:pt x="0" y="1234440"/>
                    <a:pt x="0" y="796163"/>
                  </a:cubicBezTo>
                  <a:cubicBezTo>
                    <a:pt x="0" y="357886"/>
                    <a:pt x="354330" y="1905"/>
                    <a:pt x="792607" y="0"/>
                  </a:cubicBezTo>
                  <a:close/>
                </a:path>
              </a:pathLst>
            </a:custGeom>
            <a:solidFill>
              <a:srgbClr val="04383F"/>
            </a:solidFill>
          </p:spPr>
        </p:sp>
      </p:grpSp>
      <p:sp>
        <p:nvSpPr>
          <p:cNvPr name="Freeform 7" id="7"/>
          <p:cNvSpPr/>
          <p:nvPr/>
        </p:nvSpPr>
        <p:spPr>
          <a:xfrm flipH="false" flipV="false" rot="0">
            <a:off x="1807777" y="1706046"/>
            <a:ext cx="835006" cy="835006"/>
          </a:xfrm>
          <a:custGeom>
            <a:avLst/>
            <a:gdLst/>
            <a:ahLst/>
            <a:cxnLst/>
            <a:rect r="r" b="b" t="t" l="l"/>
            <a:pathLst>
              <a:path h="835006" w="835006">
                <a:moveTo>
                  <a:pt x="0" y="0"/>
                </a:moveTo>
                <a:lnTo>
                  <a:pt x="835007" y="0"/>
                </a:lnTo>
                <a:lnTo>
                  <a:pt x="835007" y="835006"/>
                </a:lnTo>
                <a:lnTo>
                  <a:pt x="0" y="83500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8" id="8"/>
          <p:cNvGrpSpPr/>
          <p:nvPr/>
        </p:nvGrpSpPr>
        <p:grpSpPr>
          <a:xfrm rot="0">
            <a:off x="5231058" y="1028700"/>
            <a:ext cx="12579429" cy="177006"/>
            <a:chOff x="0" y="0"/>
            <a:chExt cx="16772572" cy="236008"/>
          </a:xfrm>
        </p:grpSpPr>
        <p:sp>
          <p:nvSpPr>
            <p:cNvPr name="Freeform 9" id="9"/>
            <p:cNvSpPr/>
            <p:nvPr/>
          </p:nvSpPr>
          <p:spPr>
            <a:xfrm flipH="false" flipV="false" rot="0">
              <a:off x="0" y="0"/>
              <a:ext cx="16772510" cy="235966"/>
            </a:xfrm>
            <a:custGeom>
              <a:avLst/>
              <a:gdLst/>
              <a:ahLst/>
              <a:cxnLst/>
              <a:rect r="r" b="b" t="t" l="l"/>
              <a:pathLst>
                <a:path h="235966" w="16772510">
                  <a:moveTo>
                    <a:pt x="0" y="0"/>
                  </a:moveTo>
                  <a:lnTo>
                    <a:pt x="16772510" y="0"/>
                  </a:lnTo>
                  <a:lnTo>
                    <a:pt x="16772510" y="235966"/>
                  </a:lnTo>
                  <a:lnTo>
                    <a:pt x="0" y="235966"/>
                  </a:lnTo>
                  <a:close/>
                </a:path>
              </a:pathLst>
            </a:custGeom>
            <a:solidFill>
              <a:srgbClr val="04383F"/>
            </a:solidFill>
          </p:spPr>
        </p:sp>
      </p:grpSp>
      <p:sp>
        <p:nvSpPr>
          <p:cNvPr name="Freeform 10" id="10"/>
          <p:cNvSpPr/>
          <p:nvPr/>
        </p:nvSpPr>
        <p:spPr>
          <a:xfrm flipH="false" flipV="false" rot="0">
            <a:off x="5005932" y="1609678"/>
            <a:ext cx="11791855" cy="7870010"/>
          </a:xfrm>
          <a:custGeom>
            <a:avLst/>
            <a:gdLst/>
            <a:ahLst/>
            <a:cxnLst/>
            <a:rect r="r" b="b" t="t" l="l"/>
            <a:pathLst>
              <a:path h="7870010" w="11791855">
                <a:moveTo>
                  <a:pt x="0" y="0"/>
                </a:moveTo>
                <a:lnTo>
                  <a:pt x="11791856" y="0"/>
                </a:lnTo>
                <a:lnTo>
                  <a:pt x="11791856" y="7870010"/>
                </a:lnTo>
                <a:lnTo>
                  <a:pt x="0" y="7870010"/>
                </a:lnTo>
                <a:lnTo>
                  <a:pt x="0" y="0"/>
                </a:lnTo>
                <a:close/>
              </a:path>
            </a:pathLst>
          </a:custGeom>
          <a:blipFill>
            <a:blip r:embed="rId5"/>
            <a:stretch>
              <a:fillRect l="0" t="0" r="0" b="0"/>
            </a:stretch>
          </a:blipFill>
        </p:spPr>
      </p:sp>
      <p:sp>
        <p:nvSpPr>
          <p:cNvPr name="TextBox 11" id="11"/>
          <p:cNvSpPr txBox="true"/>
          <p:nvPr/>
        </p:nvSpPr>
        <p:spPr>
          <a:xfrm rot="0">
            <a:off x="5005932" y="-21647"/>
            <a:ext cx="13029680" cy="1027335"/>
          </a:xfrm>
          <a:prstGeom prst="rect">
            <a:avLst/>
          </a:prstGeom>
        </p:spPr>
        <p:txBody>
          <a:bodyPr anchor="t" rtlCol="false" tIns="0" lIns="0" bIns="0" rIns="0">
            <a:spAutoFit/>
          </a:bodyPr>
          <a:lstStyle/>
          <a:p>
            <a:pPr algn="just">
              <a:lnSpc>
                <a:spcPts val="7723"/>
              </a:lnSpc>
            </a:pPr>
            <a:r>
              <a:rPr lang="en-US" sz="5517" i="true" spc="606">
                <a:solidFill>
                  <a:srgbClr val="04383F"/>
                </a:solidFill>
                <a:latin typeface="League Spartan"/>
                <a:ea typeface="League Spartan"/>
                <a:cs typeface="League Spartan"/>
                <a:sym typeface="League Spartan"/>
              </a:rPr>
              <a:t>PAST YEAR QUESTIONS</a:t>
            </a:r>
          </a:p>
        </p:txBody>
      </p:sp>
      <p:grpSp>
        <p:nvGrpSpPr>
          <p:cNvPr name="Group 12" id="12"/>
          <p:cNvGrpSpPr/>
          <p:nvPr/>
        </p:nvGrpSpPr>
        <p:grpSpPr>
          <a:xfrm rot="0">
            <a:off x="2537237" y="167332"/>
            <a:ext cx="13213526" cy="9925515"/>
            <a:chOff x="0" y="0"/>
            <a:chExt cx="17618034" cy="13234020"/>
          </a:xfrm>
        </p:grpSpPr>
        <p:sp>
          <p:nvSpPr>
            <p:cNvPr name="Freeform 13" id="13"/>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6">
                <a:alphaModFix amt="9999"/>
              </a:blip>
              <a:stretch>
                <a:fillRect l="0" t="0" r="0" b="0"/>
              </a:stretch>
            </a:blipFill>
          </p:spPr>
        </p:sp>
        <p:sp>
          <p:nvSpPr>
            <p:cNvPr name="Freeform 14" id="14"/>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7">
                <a:alphaModFix amt="40000"/>
              </a:blip>
              <a:stretch>
                <a:fillRect l="0" t="0" r="0" b="0"/>
              </a:stretch>
            </a:blipFill>
          </p:spPr>
        </p:sp>
        <p:sp>
          <p:nvSpPr>
            <p:cNvPr name="TextBox 15" id="15"/>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Tree>
  </p:cSld>
  <p:clrMapOvr>
    <a:masterClrMapping/>
  </p:clrMapOvr>
</p:sld>
</file>

<file path=ppt/slides/slide7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46608" y="-357628"/>
            <a:ext cx="4218458" cy="10756353"/>
          </a:xfrm>
          <a:custGeom>
            <a:avLst/>
            <a:gdLst/>
            <a:ahLst/>
            <a:cxnLst/>
            <a:rect r="r" b="b" t="t" l="l"/>
            <a:pathLst>
              <a:path h="10756353" w="4218458">
                <a:moveTo>
                  <a:pt x="0" y="0"/>
                </a:moveTo>
                <a:lnTo>
                  <a:pt x="4218458" y="0"/>
                </a:lnTo>
                <a:lnTo>
                  <a:pt x="4218458" y="10756352"/>
                </a:lnTo>
                <a:lnTo>
                  <a:pt x="0" y="10756352"/>
                </a:lnTo>
                <a:lnTo>
                  <a:pt x="0" y="0"/>
                </a:lnTo>
                <a:close/>
              </a:path>
            </a:pathLst>
          </a:custGeom>
          <a:blipFill>
            <a:blip r:embed="rId2"/>
            <a:stretch>
              <a:fillRect l="-132053" t="0" r="-142279" b="0"/>
            </a:stretch>
          </a:blipFill>
        </p:spPr>
      </p:sp>
      <p:grpSp>
        <p:nvGrpSpPr>
          <p:cNvPr name="Group 3" id="3"/>
          <p:cNvGrpSpPr/>
          <p:nvPr/>
        </p:nvGrpSpPr>
        <p:grpSpPr>
          <a:xfrm rot="0">
            <a:off x="739641" y="8487070"/>
            <a:ext cx="2492568" cy="1985237"/>
            <a:chOff x="0" y="0"/>
            <a:chExt cx="3323424" cy="2646982"/>
          </a:xfrm>
        </p:grpSpPr>
        <p:sp>
          <p:nvSpPr>
            <p:cNvPr name="Freeform 4" id="4"/>
            <p:cNvSpPr/>
            <p:nvPr/>
          </p:nvSpPr>
          <p:spPr>
            <a:xfrm flipH="false" flipV="false" rot="0">
              <a:off x="0" y="0"/>
              <a:ext cx="3323463" cy="2646934"/>
            </a:xfrm>
            <a:custGeom>
              <a:avLst/>
              <a:gdLst/>
              <a:ahLst/>
              <a:cxnLst/>
              <a:rect r="r" b="b" t="t" l="l"/>
              <a:pathLst>
                <a:path h="2646934" w="3323463">
                  <a:moveTo>
                    <a:pt x="0" y="0"/>
                  </a:moveTo>
                  <a:lnTo>
                    <a:pt x="3323463" y="0"/>
                  </a:lnTo>
                  <a:lnTo>
                    <a:pt x="3323463" y="2646934"/>
                  </a:lnTo>
                  <a:lnTo>
                    <a:pt x="0" y="2646934"/>
                  </a:lnTo>
                  <a:close/>
                </a:path>
              </a:pathLst>
            </a:custGeom>
            <a:solidFill>
              <a:srgbClr val="318F9A"/>
            </a:solidFill>
          </p:spPr>
        </p:sp>
      </p:grpSp>
      <p:grpSp>
        <p:nvGrpSpPr>
          <p:cNvPr name="Group 5" id="5"/>
          <p:cNvGrpSpPr/>
          <p:nvPr/>
        </p:nvGrpSpPr>
        <p:grpSpPr>
          <a:xfrm rot="5400000">
            <a:off x="1331730" y="1141317"/>
            <a:ext cx="1188871" cy="1194199"/>
            <a:chOff x="0" y="0"/>
            <a:chExt cx="1585161" cy="1592266"/>
          </a:xfrm>
        </p:grpSpPr>
        <p:sp>
          <p:nvSpPr>
            <p:cNvPr name="Freeform 6" id="6"/>
            <p:cNvSpPr/>
            <p:nvPr/>
          </p:nvSpPr>
          <p:spPr>
            <a:xfrm flipH="false" flipV="false" rot="0">
              <a:off x="0" y="0"/>
              <a:ext cx="1585214" cy="1592326"/>
            </a:xfrm>
            <a:custGeom>
              <a:avLst/>
              <a:gdLst/>
              <a:ahLst/>
              <a:cxnLst/>
              <a:rect r="r" b="b" t="t" l="l"/>
              <a:pathLst>
                <a:path h="1592326" w="1585214">
                  <a:moveTo>
                    <a:pt x="792607" y="0"/>
                  </a:moveTo>
                  <a:cubicBezTo>
                    <a:pt x="1230884" y="1905"/>
                    <a:pt x="1585214" y="357886"/>
                    <a:pt x="1585214" y="796163"/>
                  </a:cubicBezTo>
                  <a:cubicBezTo>
                    <a:pt x="1585214" y="1234440"/>
                    <a:pt x="1230884" y="1590294"/>
                    <a:pt x="792607" y="1592326"/>
                  </a:cubicBezTo>
                  <a:cubicBezTo>
                    <a:pt x="354330" y="1590294"/>
                    <a:pt x="0" y="1234440"/>
                    <a:pt x="0" y="796163"/>
                  </a:cubicBezTo>
                  <a:cubicBezTo>
                    <a:pt x="0" y="357886"/>
                    <a:pt x="354330" y="1905"/>
                    <a:pt x="792607" y="0"/>
                  </a:cubicBezTo>
                  <a:close/>
                </a:path>
              </a:pathLst>
            </a:custGeom>
            <a:solidFill>
              <a:srgbClr val="04383F"/>
            </a:solidFill>
          </p:spPr>
        </p:sp>
      </p:grpSp>
      <p:sp>
        <p:nvSpPr>
          <p:cNvPr name="Freeform 7" id="7"/>
          <p:cNvSpPr/>
          <p:nvPr/>
        </p:nvSpPr>
        <p:spPr>
          <a:xfrm flipH="false" flipV="false" rot="0">
            <a:off x="1807777" y="1706046"/>
            <a:ext cx="835006" cy="835006"/>
          </a:xfrm>
          <a:custGeom>
            <a:avLst/>
            <a:gdLst/>
            <a:ahLst/>
            <a:cxnLst/>
            <a:rect r="r" b="b" t="t" l="l"/>
            <a:pathLst>
              <a:path h="835006" w="835006">
                <a:moveTo>
                  <a:pt x="0" y="0"/>
                </a:moveTo>
                <a:lnTo>
                  <a:pt x="835007" y="0"/>
                </a:lnTo>
                <a:lnTo>
                  <a:pt x="835007" y="835006"/>
                </a:lnTo>
                <a:lnTo>
                  <a:pt x="0" y="83500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8" id="8"/>
          <p:cNvGrpSpPr/>
          <p:nvPr/>
        </p:nvGrpSpPr>
        <p:grpSpPr>
          <a:xfrm rot="0">
            <a:off x="5231058" y="1028700"/>
            <a:ext cx="12579429" cy="177006"/>
            <a:chOff x="0" y="0"/>
            <a:chExt cx="16772572" cy="236008"/>
          </a:xfrm>
        </p:grpSpPr>
        <p:sp>
          <p:nvSpPr>
            <p:cNvPr name="Freeform 9" id="9"/>
            <p:cNvSpPr/>
            <p:nvPr/>
          </p:nvSpPr>
          <p:spPr>
            <a:xfrm flipH="false" flipV="false" rot="0">
              <a:off x="0" y="0"/>
              <a:ext cx="16772510" cy="235966"/>
            </a:xfrm>
            <a:custGeom>
              <a:avLst/>
              <a:gdLst/>
              <a:ahLst/>
              <a:cxnLst/>
              <a:rect r="r" b="b" t="t" l="l"/>
              <a:pathLst>
                <a:path h="235966" w="16772510">
                  <a:moveTo>
                    <a:pt x="0" y="0"/>
                  </a:moveTo>
                  <a:lnTo>
                    <a:pt x="16772510" y="0"/>
                  </a:lnTo>
                  <a:lnTo>
                    <a:pt x="16772510" y="235966"/>
                  </a:lnTo>
                  <a:lnTo>
                    <a:pt x="0" y="235966"/>
                  </a:lnTo>
                  <a:close/>
                </a:path>
              </a:pathLst>
            </a:custGeom>
            <a:solidFill>
              <a:srgbClr val="04383F"/>
            </a:solidFill>
          </p:spPr>
        </p:sp>
      </p:grpSp>
      <p:sp>
        <p:nvSpPr>
          <p:cNvPr name="Freeform 10" id="10"/>
          <p:cNvSpPr/>
          <p:nvPr/>
        </p:nvSpPr>
        <p:spPr>
          <a:xfrm flipH="false" flipV="false" rot="0">
            <a:off x="4176657" y="2335518"/>
            <a:ext cx="13482597" cy="5621774"/>
          </a:xfrm>
          <a:custGeom>
            <a:avLst/>
            <a:gdLst/>
            <a:ahLst/>
            <a:cxnLst/>
            <a:rect r="r" b="b" t="t" l="l"/>
            <a:pathLst>
              <a:path h="5621774" w="13482597">
                <a:moveTo>
                  <a:pt x="0" y="0"/>
                </a:moveTo>
                <a:lnTo>
                  <a:pt x="13482597" y="0"/>
                </a:lnTo>
                <a:lnTo>
                  <a:pt x="13482597" y="5621774"/>
                </a:lnTo>
                <a:lnTo>
                  <a:pt x="0" y="5621774"/>
                </a:lnTo>
                <a:lnTo>
                  <a:pt x="0" y="0"/>
                </a:lnTo>
                <a:close/>
              </a:path>
            </a:pathLst>
          </a:custGeom>
          <a:blipFill>
            <a:blip r:embed="rId5"/>
            <a:stretch>
              <a:fillRect l="0" t="0" r="-26972" b="0"/>
            </a:stretch>
          </a:blipFill>
        </p:spPr>
      </p:sp>
      <p:sp>
        <p:nvSpPr>
          <p:cNvPr name="TextBox 11" id="11"/>
          <p:cNvSpPr txBox="true"/>
          <p:nvPr/>
        </p:nvSpPr>
        <p:spPr>
          <a:xfrm rot="0">
            <a:off x="5005932" y="-21647"/>
            <a:ext cx="13029680" cy="1027335"/>
          </a:xfrm>
          <a:prstGeom prst="rect">
            <a:avLst/>
          </a:prstGeom>
        </p:spPr>
        <p:txBody>
          <a:bodyPr anchor="t" rtlCol="false" tIns="0" lIns="0" bIns="0" rIns="0">
            <a:spAutoFit/>
          </a:bodyPr>
          <a:lstStyle/>
          <a:p>
            <a:pPr algn="just">
              <a:lnSpc>
                <a:spcPts val="7723"/>
              </a:lnSpc>
            </a:pPr>
            <a:r>
              <a:rPr lang="en-US" sz="5517" i="true" spc="606">
                <a:solidFill>
                  <a:srgbClr val="04383F"/>
                </a:solidFill>
                <a:latin typeface="League Spartan"/>
                <a:ea typeface="League Spartan"/>
                <a:cs typeface="League Spartan"/>
                <a:sym typeface="League Spartan"/>
              </a:rPr>
              <a:t>PAST YEAR QUESTIONS</a:t>
            </a:r>
          </a:p>
        </p:txBody>
      </p:sp>
      <p:grpSp>
        <p:nvGrpSpPr>
          <p:cNvPr name="Group 12" id="12"/>
          <p:cNvGrpSpPr/>
          <p:nvPr/>
        </p:nvGrpSpPr>
        <p:grpSpPr>
          <a:xfrm rot="0">
            <a:off x="2537237" y="167332"/>
            <a:ext cx="13213526" cy="9925515"/>
            <a:chOff x="0" y="0"/>
            <a:chExt cx="17618034" cy="13234020"/>
          </a:xfrm>
        </p:grpSpPr>
        <p:sp>
          <p:nvSpPr>
            <p:cNvPr name="Freeform 13" id="13"/>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6">
                <a:alphaModFix amt="9999"/>
              </a:blip>
              <a:stretch>
                <a:fillRect l="0" t="0" r="0" b="0"/>
              </a:stretch>
            </a:blipFill>
          </p:spPr>
        </p:sp>
        <p:sp>
          <p:nvSpPr>
            <p:cNvPr name="Freeform 14" id="14"/>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7">
                <a:alphaModFix amt="40000"/>
              </a:blip>
              <a:stretch>
                <a:fillRect l="0" t="0" r="0" b="0"/>
              </a:stretch>
            </a:blipFill>
          </p:spPr>
        </p:sp>
        <p:sp>
          <p:nvSpPr>
            <p:cNvPr name="TextBox 15" id="15"/>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Tree>
  </p:cSld>
  <p:clrMapOvr>
    <a:masterClrMapping/>
  </p:clrMapOvr>
</p:sld>
</file>

<file path=ppt/slides/slide7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46608" y="-357628"/>
            <a:ext cx="4218458" cy="10756353"/>
          </a:xfrm>
          <a:custGeom>
            <a:avLst/>
            <a:gdLst/>
            <a:ahLst/>
            <a:cxnLst/>
            <a:rect r="r" b="b" t="t" l="l"/>
            <a:pathLst>
              <a:path h="10756353" w="4218458">
                <a:moveTo>
                  <a:pt x="0" y="0"/>
                </a:moveTo>
                <a:lnTo>
                  <a:pt x="4218458" y="0"/>
                </a:lnTo>
                <a:lnTo>
                  <a:pt x="4218458" y="10756352"/>
                </a:lnTo>
                <a:lnTo>
                  <a:pt x="0" y="10756352"/>
                </a:lnTo>
                <a:lnTo>
                  <a:pt x="0" y="0"/>
                </a:lnTo>
                <a:close/>
              </a:path>
            </a:pathLst>
          </a:custGeom>
          <a:blipFill>
            <a:blip r:embed="rId2"/>
            <a:stretch>
              <a:fillRect l="-132053" t="0" r="-142279" b="0"/>
            </a:stretch>
          </a:blipFill>
        </p:spPr>
      </p:sp>
      <p:grpSp>
        <p:nvGrpSpPr>
          <p:cNvPr name="Group 3" id="3"/>
          <p:cNvGrpSpPr/>
          <p:nvPr/>
        </p:nvGrpSpPr>
        <p:grpSpPr>
          <a:xfrm rot="0">
            <a:off x="739641" y="8487070"/>
            <a:ext cx="2492568" cy="1985237"/>
            <a:chOff x="0" y="0"/>
            <a:chExt cx="3323424" cy="2646982"/>
          </a:xfrm>
        </p:grpSpPr>
        <p:sp>
          <p:nvSpPr>
            <p:cNvPr name="Freeform 4" id="4"/>
            <p:cNvSpPr/>
            <p:nvPr/>
          </p:nvSpPr>
          <p:spPr>
            <a:xfrm flipH="false" flipV="false" rot="0">
              <a:off x="0" y="0"/>
              <a:ext cx="3323463" cy="2646934"/>
            </a:xfrm>
            <a:custGeom>
              <a:avLst/>
              <a:gdLst/>
              <a:ahLst/>
              <a:cxnLst/>
              <a:rect r="r" b="b" t="t" l="l"/>
              <a:pathLst>
                <a:path h="2646934" w="3323463">
                  <a:moveTo>
                    <a:pt x="0" y="0"/>
                  </a:moveTo>
                  <a:lnTo>
                    <a:pt x="3323463" y="0"/>
                  </a:lnTo>
                  <a:lnTo>
                    <a:pt x="3323463" y="2646934"/>
                  </a:lnTo>
                  <a:lnTo>
                    <a:pt x="0" y="2646934"/>
                  </a:lnTo>
                  <a:close/>
                </a:path>
              </a:pathLst>
            </a:custGeom>
            <a:solidFill>
              <a:srgbClr val="318F9A"/>
            </a:solidFill>
          </p:spPr>
        </p:sp>
      </p:grpSp>
      <p:grpSp>
        <p:nvGrpSpPr>
          <p:cNvPr name="Group 5" id="5"/>
          <p:cNvGrpSpPr/>
          <p:nvPr/>
        </p:nvGrpSpPr>
        <p:grpSpPr>
          <a:xfrm rot="5400000">
            <a:off x="1331730" y="1141317"/>
            <a:ext cx="1188871" cy="1194199"/>
            <a:chOff x="0" y="0"/>
            <a:chExt cx="1585161" cy="1592266"/>
          </a:xfrm>
        </p:grpSpPr>
        <p:sp>
          <p:nvSpPr>
            <p:cNvPr name="Freeform 6" id="6"/>
            <p:cNvSpPr/>
            <p:nvPr/>
          </p:nvSpPr>
          <p:spPr>
            <a:xfrm flipH="false" flipV="false" rot="0">
              <a:off x="0" y="0"/>
              <a:ext cx="1585214" cy="1592326"/>
            </a:xfrm>
            <a:custGeom>
              <a:avLst/>
              <a:gdLst/>
              <a:ahLst/>
              <a:cxnLst/>
              <a:rect r="r" b="b" t="t" l="l"/>
              <a:pathLst>
                <a:path h="1592326" w="1585214">
                  <a:moveTo>
                    <a:pt x="792607" y="0"/>
                  </a:moveTo>
                  <a:cubicBezTo>
                    <a:pt x="1230884" y="1905"/>
                    <a:pt x="1585214" y="357886"/>
                    <a:pt x="1585214" y="796163"/>
                  </a:cubicBezTo>
                  <a:cubicBezTo>
                    <a:pt x="1585214" y="1234440"/>
                    <a:pt x="1230884" y="1590294"/>
                    <a:pt x="792607" y="1592326"/>
                  </a:cubicBezTo>
                  <a:cubicBezTo>
                    <a:pt x="354330" y="1590294"/>
                    <a:pt x="0" y="1234440"/>
                    <a:pt x="0" y="796163"/>
                  </a:cubicBezTo>
                  <a:cubicBezTo>
                    <a:pt x="0" y="357886"/>
                    <a:pt x="354330" y="1905"/>
                    <a:pt x="792607" y="0"/>
                  </a:cubicBezTo>
                  <a:close/>
                </a:path>
              </a:pathLst>
            </a:custGeom>
            <a:solidFill>
              <a:srgbClr val="04383F"/>
            </a:solidFill>
          </p:spPr>
        </p:sp>
      </p:grpSp>
      <p:sp>
        <p:nvSpPr>
          <p:cNvPr name="Freeform 7" id="7"/>
          <p:cNvSpPr/>
          <p:nvPr/>
        </p:nvSpPr>
        <p:spPr>
          <a:xfrm flipH="false" flipV="false" rot="0">
            <a:off x="1807777" y="1706046"/>
            <a:ext cx="835006" cy="835006"/>
          </a:xfrm>
          <a:custGeom>
            <a:avLst/>
            <a:gdLst/>
            <a:ahLst/>
            <a:cxnLst/>
            <a:rect r="r" b="b" t="t" l="l"/>
            <a:pathLst>
              <a:path h="835006" w="835006">
                <a:moveTo>
                  <a:pt x="0" y="0"/>
                </a:moveTo>
                <a:lnTo>
                  <a:pt x="835007" y="0"/>
                </a:lnTo>
                <a:lnTo>
                  <a:pt x="835007" y="835006"/>
                </a:lnTo>
                <a:lnTo>
                  <a:pt x="0" y="83500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8" id="8"/>
          <p:cNvGrpSpPr/>
          <p:nvPr/>
        </p:nvGrpSpPr>
        <p:grpSpPr>
          <a:xfrm rot="0">
            <a:off x="5231058" y="1028700"/>
            <a:ext cx="12579429" cy="177006"/>
            <a:chOff x="0" y="0"/>
            <a:chExt cx="16772572" cy="236008"/>
          </a:xfrm>
        </p:grpSpPr>
        <p:sp>
          <p:nvSpPr>
            <p:cNvPr name="Freeform 9" id="9"/>
            <p:cNvSpPr/>
            <p:nvPr/>
          </p:nvSpPr>
          <p:spPr>
            <a:xfrm flipH="false" flipV="false" rot="0">
              <a:off x="0" y="0"/>
              <a:ext cx="16772510" cy="235966"/>
            </a:xfrm>
            <a:custGeom>
              <a:avLst/>
              <a:gdLst/>
              <a:ahLst/>
              <a:cxnLst/>
              <a:rect r="r" b="b" t="t" l="l"/>
              <a:pathLst>
                <a:path h="235966" w="16772510">
                  <a:moveTo>
                    <a:pt x="0" y="0"/>
                  </a:moveTo>
                  <a:lnTo>
                    <a:pt x="16772510" y="0"/>
                  </a:lnTo>
                  <a:lnTo>
                    <a:pt x="16772510" y="235966"/>
                  </a:lnTo>
                  <a:lnTo>
                    <a:pt x="0" y="235966"/>
                  </a:lnTo>
                  <a:close/>
                </a:path>
              </a:pathLst>
            </a:custGeom>
            <a:solidFill>
              <a:srgbClr val="04383F"/>
            </a:solidFill>
          </p:spPr>
        </p:sp>
      </p:grpSp>
      <p:sp>
        <p:nvSpPr>
          <p:cNvPr name="Freeform 10" id="10"/>
          <p:cNvSpPr/>
          <p:nvPr/>
        </p:nvSpPr>
        <p:spPr>
          <a:xfrm flipH="false" flipV="false" rot="0">
            <a:off x="4593276" y="2123550"/>
            <a:ext cx="13217210" cy="7615414"/>
          </a:xfrm>
          <a:custGeom>
            <a:avLst/>
            <a:gdLst/>
            <a:ahLst/>
            <a:cxnLst/>
            <a:rect r="r" b="b" t="t" l="l"/>
            <a:pathLst>
              <a:path h="7615414" w="13217210">
                <a:moveTo>
                  <a:pt x="0" y="0"/>
                </a:moveTo>
                <a:lnTo>
                  <a:pt x="13217210" y="0"/>
                </a:lnTo>
                <a:lnTo>
                  <a:pt x="13217210" y="7615414"/>
                </a:lnTo>
                <a:lnTo>
                  <a:pt x="0" y="7615414"/>
                </a:lnTo>
                <a:lnTo>
                  <a:pt x="0" y="0"/>
                </a:lnTo>
                <a:close/>
              </a:path>
            </a:pathLst>
          </a:custGeom>
          <a:blipFill>
            <a:blip r:embed="rId5"/>
            <a:stretch>
              <a:fillRect l="0" t="0" r="0" b="0"/>
            </a:stretch>
          </a:blipFill>
        </p:spPr>
      </p:sp>
      <p:sp>
        <p:nvSpPr>
          <p:cNvPr name="TextBox 11" id="11"/>
          <p:cNvSpPr txBox="true"/>
          <p:nvPr/>
        </p:nvSpPr>
        <p:spPr>
          <a:xfrm rot="0">
            <a:off x="5005932" y="20415"/>
            <a:ext cx="13029680" cy="1027335"/>
          </a:xfrm>
          <a:prstGeom prst="rect">
            <a:avLst/>
          </a:prstGeom>
        </p:spPr>
        <p:txBody>
          <a:bodyPr anchor="t" rtlCol="false" tIns="0" lIns="0" bIns="0" rIns="0">
            <a:spAutoFit/>
          </a:bodyPr>
          <a:lstStyle/>
          <a:p>
            <a:pPr algn="just">
              <a:lnSpc>
                <a:spcPts val="7723"/>
              </a:lnSpc>
            </a:pPr>
            <a:r>
              <a:rPr lang="en-US" sz="5517" i="true" spc="606">
                <a:solidFill>
                  <a:srgbClr val="04383F"/>
                </a:solidFill>
                <a:latin typeface="League Spartan"/>
                <a:ea typeface="League Spartan"/>
                <a:cs typeface="League Spartan"/>
                <a:sym typeface="League Spartan"/>
              </a:rPr>
              <a:t>PAST YEAR QUESTIONS</a:t>
            </a:r>
          </a:p>
        </p:txBody>
      </p:sp>
      <p:grpSp>
        <p:nvGrpSpPr>
          <p:cNvPr name="Group 12" id="12"/>
          <p:cNvGrpSpPr/>
          <p:nvPr/>
        </p:nvGrpSpPr>
        <p:grpSpPr>
          <a:xfrm rot="0">
            <a:off x="2537237" y="167332"/>
            <a:ext cx="13213526" cy="9925515"/>
            <a:chOff x="0" y="0"/>
            <a:chExt cx="17618034" cy="13234020"/>
          </a:xfrm>
        </p:grpSpPr>
        <p:sp>
          <p:nvSpPr>
            <p:cNvPr name="Freeform 13" id="13"/>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6">
                <a:alphaModFix amt="9999"/>
              </a:blip>
              <a:stretch>
                <a:fillRect l="0" t="0" r="0" b="0"/>
              </a:stretch>
            </a:blipFill>
          </p:spPr>
        </p:sp>
        <p:sp>
          <p:nvSpPr>
            <p:cNvPr name="Freeform 14" id="14"/>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7">
                <a:alphaModFix amt="40000"/>
              </a:blip>
              <a:stretch>
                <a:fillRect l="0" t="0" r="0" b="0"/>
              </a:stretch>
            </a:blipFill>
          </p:spPr>
        </p:sp>
        <p:sp>
          <p:nvSpPr>
            <p:cNvPr name="TextBox 15" id="15"/>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Tree>
  </p:cSld>
  <p:clrMapOvr>
    <a:masterClrMapping/>
  </p:clrMapOvr>
</p:sld>
</file>

<file path=ppt/slides/slide7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46608" y="-357628"/>
            <a:ext cx="4218458" cy="10756353"/>
          </a:xfrm>
          <a:custGeom>
            <a:avLst/>
            <a:gdLst/>
            <a:ahLst/>
            <a:cxnLst/>
            <a:rect r="r" b="b" t="t" l="l"/>
            <a:pathLst>
              <a:path h="10756353" w="4218458">
                <a:moveTo>
                  <a:pt x="0" y="0"/>
                </a:moveTo>
                <a:lnTo>
                  <a:pt x="4218458" y="0"/>
                </a:lnTo>
                <a:lnTo>
                  <a:pt x="4218458" y="10756352"/>
                </a:lnTo>
                <a:lnTo>
                  <a:pt x="0" y="10756352"/>
                </a:lnTo>
                <a:lnTo>
                  <a:pt x="0" y="0"/>
                </a:lnTo>
                <a:close/>
              </a:path>
            </a:pathLst>
          </a:custGeom>
          <a:blipFill>
            <a:blip r:embed="rId2"/>
            <a:stretch>
              <a:fillRect l="-132053" t="0" r="-142279" b="0"/>
            </a:stretch>
          </a:blipFill>
        </p:spPr>
      </p:sp>
      <p:grpSp>
        <p:nvGrpSpPr>
          <p:cNvPr name="Group 3" id="3"/>
          <p:cNvGrpSpPr/>
          <p:nvPr/>
        </p:nvGrpSpPr>
        <p:grpSpPr>
          <a:xfrm rot="0">
            <a:off x="739641" y="8487070"/>
            <a:ext cx="2492568" cy="1985237"/>
            <a:chOff x="0" y="0"/>
            <a:chExt cx="3323424" cy="2646982"/>
          </a:xfrm>
        </p:grpSpPr>
        <p:sp>
          <p:nvSpPr>
            <p:cNvPr name="Freeform 4" id="4"/>
            <p:cNvSpPr/>
            <p:nvPr/>
          </p:nvSpPr>
          <p:spPr>
            <a:xfrm flipH="false" flipV="false" rot="0">
              <a:off x="0" y="0"/>
              <a:ext cx="3323463" cy="2646934"/>
            </a:xfrm>
            <a:custGeom>
              <a:avLst/>
              <a:gdLst/>
              <a:ahLst/>
              <a:cxnLst/>
              <a:rect r="r" b="b" t="t" l="l"/>
              <a:pathLst>
                <a:path h="2646934" w="3323463">
                  <a:moveTo>
                    <a:pt x="0" y="0"/>
                  </a:moveTo>
                  <a:lnTo>
                    <a:pt x="3323463" y="0"/>
                  </a:lnTo>
                  <a:lnTo>
                    <a:pt x="3323463" y="2646934"/>
                  </a:lnTo>
                  <a:lnTo>
                    <a:pt x="0" y="2646934"/>
                  </a:lnTo>
                  <a:close/>
                </a:path>
              </a:pathLst>
            </a:custGeom>
            <a:solidFill>
              <a:srgbClr val="318F9A"/>
            </a:solidFill>
          </p:spPr>
        </p:sp>
      </p:grpSp>
      <p:grpSp>
        <p:nvGrpSpPr>
          <p:cNvPr name="Group 5" id="5"/>
          <p:cNvGrpSpPr/>
          <p:nvPr/>
        </p:nvGrpSpPr>
        <p:grpSpPr>
          <a:xfrm rot="5400000">
            <a:off x="1331730" y="1141317"/>
            <a:ext cx="1188871" cy="1194199"/>
            <a:chOff x="0" y="0"/>
            <a:chExt cx="1585161" cy="1592266"/>
          </a:xfrm>
        </p:grpSpPr>
        <p:sp>
          <p:nvSpPr>
            <p:cNvPr name="Freeform 6" id="6"/>
            <p:cNvSpPr/>
            <p:nvPr/>
          </p:nvSpPr>
          <p:spPr>
            <a:xfrm flipH="false" flipV="false" rot="0">
              <a:off x="0" y="0"/>
              <a:ext cx="1585214" cy="1592326"/>
            </a:xfrm>
            <a:custGeom>
              <a:avLst/>
              <a:gdLst/>
              <a:ahLst/>
              <a:cxnLst/>
              <a:rect r="r" b="b" t="t" l="l"/>
              <a:pathLst>
                <a:path h="1592326" w="1585214">
                  <a:moveTo>
                    <a:pt x="792607" y="0"/>
                  </a:moveTo>
                  <a:cubicBezTo>
                    <a:pt x="1230884" y="1905"/>
                    <a:pt x="1585214" y="357886"/>
                    <a:pt x="1585214" y="796163"/>
                  </a:cubicBezTo>
                  <a:cubicBezTo>
                    <a:pt x="1585214" y="1234440"/>
                    <a:pt x="1230884" y="1590294"/>
                    <a:pt x="792607" y="1592326"/>
                  </a:cubicBezTo>
                  <a:cubicBezTo>
                    <a:pt x="354330" y="1590294"/>
                    <a:pt x="0" y="1234440"/>
                    <a:pt x="0" y="796163"/>
                  </a:cubicBezTo>
                  <a:cubicBezTo>
                    <a:pt x="0" y="357886"/>
                    <a:pt x="354330" y="1905"/>
                    <a:pt x="792607" y="0"/>
                  </a:cubicBezTo>
                  <a:close/>
                </a:path>
              </a:pathLst>
            </a:custGeom>
            <a:solidFill>
              <a:srgbClr val="04383F"/>
            </a:solidFill>
          </p:spPr>
        </p:sp>
      </p:grpSp>
      <p:sp>
        <p:nvSpPr>
          <p:cNvPr name="Freeform 7" id="7"/>
          <p:cNvSpPr/>
          <p:nvPr/>
        </p:nvSpPr>
        <p:spPr>
          <a:xfrm flipH="false" flipV="false" rot="0">
            <a:off x="1807777" y="1706046"/>
            <a:ext cx="835006" cy="835006"/>
          </a:xfrm>
          <a:custGeom>
            <a:avLst/>
            <a:gdLst/>
            <a:ahLst/>
            <a:cxnLst/>
            <a:rect r="r" b="b" t="t" l="l"/>
            <a:pathLst>
              <a:path h="835006" w="835006">
                <a:moveTo>
                  <a:pt x="0" y="0"/>
                </a:moveTo>
                <a:lnTo>
                  <a:pt x="835007" y="0"/>
                </a:lnTo>
                <a:lnTo>
                  <a:pt x="835007" y="835006"/>
                </a:lnTo>
                <a:lnTo>
                  <a:pt x="0" y="83500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8" id="8"/>
          <p:cNvGrpSpPr/>
          <p:nvPr/>
        </p:nvGrpSpPr>
        <p:grpSpPr>
          <a:xfrm rot="0">
            <a:off x="5231058" y="1028700"/>
            <a:ext cx="12579429" cy="177006"/>
            <a:chOff x="0" y="0"/>
            <a:chExt cx="16772572" cy="236008"/>
          </a:xfrm>
        </p:grpSpPr>
        <p:sp>
          <p:nvSpPr>
            <p:cNvPr name="Freeform 9" id="9"/>
            <p:cNvSpPr/>
            <p:nvPr/>
          </p:nvSpPr>
          <p:spPr>
            <a:xfrm flipH="false" flipV="false" rot="0">
              <a:off x="0" y="0"/>
              <a:ext cx="16772510" cy="235966"/>
            </a:xfrm>
            <a:custGeom>
              <a:avLst/>
              <a:gdLst/>
              <a:ahLst/>
              <a:cxnLst/>
              <a:rect r="r" b="b" t="t" l="l"/>
              <a:pathLst>
                <a:path h="235966" w="16772510">
                  <a:moveTo>
                    <a:pt x="0" y="0"/>
                  </a:moveTo>
                  <a:lnTo>
                    <a:pt x="16772510" y="0"/>
                  </a:lnTo>
                  <a:lnTo>
                    <a:pt x="16772510" y="235966"/>
                  </a:lnTo>
                  <a:lnTo>
                    <a:pt x="0" y="235966"/>
                  </a:lnTo>
                  <a:close/>
                </a:path>
              </a:pathLst>
            </a:custGeom>
            <a:solidFill>
              <a:srgbClr val="04383F"/>
            </a:solidFill>
          </p:spPr>
        </p:sp>
      </p:grpSp>
      <p:sp>
        <p:nvSpPr>
          <p:cNvPr name="Freeform 10" id="10"/>
          <p:cNvSpPr/>
          <p:nvPr/>
        </p:nvSpPr>
        <p:spPr>
          <a:xfrm flipH="false" flipV="false" rot="0">
            <a:off x="4291732" y="3367352"/>
            <a:ext cx="13518755" cy="4204220"/>
          </a:xfrm>
          <a:custGeom>
            <a:avLst/>
            <a:gdLst/>
            <a:ahLst/>
            <a:cxnLst/>
            <a:rect r="r" b="b" t="t" l="l"/>
            <a:pathLst>
              <a:path h="4204220" w="13518755">
                <a:moveTo>
                  <a:pt x="0" y="0"/>
                </a:moveTo>
                <a:lnTo>
                  <a:pt x="13518755" y="0"/>
                </a:lnTo>
                <a:lnTo>
                  <a:pt x="13518755" y="4204219"/>
                </a:lnTo>
                <a:lnTo>
                  <a:pt x="0" y="4204219"/>
                </a:lnTo>
                <a:lnTo>
                  <a:pt x="0" y="0"/>
                </a:lnTo>
                <a:close/>
              </a:path>
            </a:pathLst>
          </a:custGeom>
          <a:blipFill>
            <a:blip r:embed="rId5"/>
            <a:stretch>
              <a:fillRect l="0" t="0" r="-57729" b="0"/>
            </a:stretch>
          </a:blipFill>
        </p:spPr>
      </p:sp>
      <p:sp>
        <p:nvSpPr>
          <p:cNvPr name="TextBox 11" id="11"/>
          <p:cNvSpPr txBox="true"/>
          <p:nvPr/>
        </p:nvSpPr>
        <p:spPr>
          <a:xfrm rot="0">
            <a:off x="5005932" y="-21647"/>
            <a:ext cx="13029680" cy="1027335"/>
          </a:xfrm>
          <a:prstGeom prst="rect">
            <a:avLst/>
          </a:prstGeom>
        </p:spPr>
        <p:txBody>
          <a:bodyPr anchor="t" rtlCol="false" tIns="0" lIns="0" bIns="0" rIns="0">
            <a:spAutoFit/>
          </a:bodyPr>
          <a:lstStyle/>
          <a:p>
            <a:pPr algn="just">
              <a:lnSpc>
                <a:spcPts val="7723"/>
              </a:lnSpc>
            </a:pPr>
            <a:r>
              <a:rPr lang="en-US" sz="5517" i="true" spc="606">
                <a:solidFill>
                  <a:srgbClr val="04383F"/>
                </a:solidFill>
                <a:latin typeface="League Spartan"/>
                <a:ea typeface="League Spartan"/>
                <a:cs typeface="League Spartan"/>
                <a:sym typeface="League Spartan"/>
              </a:rPr>
              <a:t>PAST YEAR QUESTIONS</a:t>
            </a:r>
          </a:p>
        </p:txBody>
      </p:sp>
      <p:grpSp>
        <p:nvGrpSpPr>
          <p:cNvPr name="Group 12" id="12"/>
          <p:cNvGrpSpPr/>
          <p:nvPr/>
        </p:nvGrpSpPr>
        <p:grpSpPr>
          <a:xfrm rot="0">
            <a:off x="2537237" y="167332"/>
            <a:ext cx="13213526" cy="9925515"/>
            <a:chOff x="0" y="0"/>
            <a:chExt cx="17618034" cy="13234020"/>
          </a:xfrm>
        </p:grpSpPr>
        <p:sp>
          <p:nvSpPr>
            <p:cNvPr name="Freeform 13" id="13"/>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6">
                <a:alphaModFix amt="9999"/>
              </a:blip>
              <a:stretch>
                <a:fillRect l="0" t="0" r="0" b="0"/>
              </a:stretch>
            </a:blipFill>
          </p:spPr>
        </p:sp>
        <p:sp>
          <p:nvSpPr>
            <p:cNvPr name="Freeform 14" id="14"/>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7">
                <a:alphaModFix amt="40000"/>
              </a:blip>
              <a:stretch>
                <a:fillRect l="0" t="0" r="0" b="0"/>
              </a:stretch>
            </a:blipFill>
          </p:spPr>
        </p:sp>
        <p:sp>
          <p:nvSpPr>
            <p:cNvPr name="TextBox 15" id="15"/>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Tree>
  </p:cSld>
  <p:clrMapOvr>
    <a:masterClrMapping/>
  </p:clrMapOvr>
</p:sld>
</file>

<file path=ppt/slides/slide7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46608" y="-357628"/>
            <a:ext cx="4218458" cy="10756353"/>
          </a:xfrm>
          <a:custGeom>
            <a:avLst/>
            <a:gdLst/>
            <a:ahLst/>
            <a:cxnLst/>
            <a:rect r="r" b="b" t="t" l="l"/>
            <a:pathLst>
              <a:path h="10756353" w="4218458">
                <a:moveTo>
                  <a:pt x="0" y="0"/>
                </a:moveTo>
                <a:lnTo>
                  <a:pt x="4218458" y="0"/>
                </a:lnTo>
                <a:lnTo>
                  <a:pt x="4218458" y="10756352"/>
                </a:lnTo>
                <a:lnTo>
                  <a:pt x="0" y="10756352"/>
                </a:lnTo>
                <a:lnTo>
                  <a:pt x="0" y="0"/>
                </a:lnTo>
                <a:close/>
              </a:path>
            </a:pathLst>
          </a:custGeom>
          <a:blipFill>
            <a:blip r:embed="rId2"/>
            <a:stretch>
              <a:fillRect l="-132053" t="0" r="-142279" b="0"/>
            </a:stretch>
          </a:blipFill>
        </p:spPr>
      </p:sp>
      <p:grpSp>
        <p:nvGrpSpPr>
          <p:cNvPr name="Group 3" id="3"/>
          <p:cNvGrpSpPr/>
          <p:nvPr/>
        </p:nvGrpSpPr>
        <p:grpSpPr>
          <a:xfrm rot="0">
            <a:off x="739641" y="8487070"/>
            <a:ext cx="2492568" cy="1985237"/>
            <a:chOff x="0" y="0"/>
            <a:chExt cx="3323424" cy="2646982"/>
          </a:xfrm>
        </p:grpSpPr>
        <p:sp>
          <p:nvSpPr>
            <p:cNvPr name="Freeform 4" id="4"/>
            <p:cNvSpPr/>
            <p:nvPr/>
          </p:nvSpPr>
          <p:spPr>
            <a:xfrm flipH="false" flipV="false" rot="0">
              <a:off x="0" y="0"/>
              <a:ext cx="3323463" cy="2646934"/>
            </a:xfrm>
            <a:custGeom>
              <a:avLst/>
              <a:gdLst/>
              <a:ahLst/>
              <a:cxnLst/>
              <a:rect r="r" b="b" t="t" l="l"/>
              <a:pathLst>
                <a:path h="2646934" w="3323463">
                  <a:moveTo>
                    <a:pt x="0" y="0"/>
                  </a:moveTo>
                  <a:lnTo>
                    <a:pt x="3323463" y="0"/>
                  </a:lnTo>
                  <a:lnTo>
                    <a:pt x="3323463" y="2646934"/>
                  </a:lnTo>
                  <a:lnTo>
                    <a:pt x="0" y="2646934"/>
                  </a:lnTo>
                  <a:close/>
                </a:path>
              </a:pathLst>
            </a:custGeom>
            <a:solidFill>
              <a:srgbClr val="318F9A"/>
            </a:solidFill>
          </p:spPr>
        </p:sp>
      </p:grpSp>
      <p:grpSp>
        <p:nvGrpSpPr>
          <p:cNvPr name="Group 5" id="5"/>
          <p:cNvGrpSpPr/>
          <p:nvPr/>
        </p:nvGrpSpPr>
        <p:grpSpPr>
          <a:xfrm rot="5400000">
            <a:off x="1331730" y="1141317"/>
            <a:ext cx="1188871" cy="1194199"/>
            <a:chOff x="0" y="0"/>
            <a:chExt cx="1585161" cy="1592266"/>
          </a:xfrm>
        </p:grpSpPr>
        <p:sp>
          <p:nvSpPr>
            <p:cNvPr name="Freeform 6" id="6"/>
            <p:cNvSpPr/>
            <p:nvPr/>
          </p:nvSpPr>
          <p:spPr>
            <a:xfrm flipH="false" flipV="false" rot="0">
              <a:off x="0" y="0"/>
              <a:ext cx="1585214" cy="1592326"/>
            </a:xfrm>
            <a:custGeom>
              <a:avLst/>
              <a:gdLst/>
              <a:ahLst/>
              <a:cxnLst/>
              <a:rect r="r" b="b" t="t" l="l"/>
              <a:pathLst>
                <a:path h="1592326" w="1585214">
                  <a:moveTo>
                    <a:pt x="792607" y="0"/>
                  </a:moveTo>
                  <a:cubicBezTo>
                    <a:pt x="1230884" y="1905"/>
                    <a:pt x="1585214" y="357886"/>
                    <a:pt x="1585214" y="796163"/>
                  </a:cubicBezTo>
                  <a:cubicBezTo>
                    <a:pt x="1585214" y="1234440"/>
                    <a:pt x="1230884" y="1590294"/>
                    <a:pt x="792607" y="1592326"/>
                  </a:cubicBezTo>
                  <a:cubicBezTo>
                    <a:pt x="354330" y="1590294"/>
                    <a:pt x="0" y="1234440"/>
                    <a:pt x="0" y="796163"/>
                  </a:cubicBezTo>
                  <a:cubicBezTo>
                    <a:pt x="0" y="357886"/>
                    <a:pt x="354330" y="1905"/>
                    <a:pt x="792607" y="0"/>
                  </a:cubicBezTo>
                  <a:close/>
                </a:path>
              </a:pathLst>
            </a:custGeom>
            <a:solidFill>
              <a:srgbClr val="04383F"/>
            </a:solidFill>
          </p:spPr>
        </p:sp>
      </p:grpSp>
      <p:sp>
        <p:nvSpPr>
          <p:cNvPr name="Freeform 7" id="7"/>
          <p:cNvSpPr/>
          <p:nvPr/>
        </p:nvSpPr>
        <p:spPr>
          <a:xfrm flipH="false" flipV="false" rot="0">
            <a:off x="1807777" y="1706046"/>
            <a:ext cx="835006" cy="835006"/>
          </a:xfrm>
          <a:custGeom>
            <a:avLst/>
            <a:gdLst/>
            <a:ahLst/>
            <a:cxnLst/>
            <a:rect r="r" b="b" t="t" l="l"/>
            <a:pathLst>
              <a:path h="835006" w="835006">
                <a:moveTo>
                  <a:pt x="0" y="0"/>
                </a:moveTo>
                <a:lnTo>
                  <a:pt x="835007" y="0"/>
                </a:lnTo>
                <a:lnTo>
                  <a:pt x="835007" y="835006"/>
                </a:lnTo>
                <a:lnTo>
                  <a:pt x="0" y="83500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8" id="8"/>
          <p:cNvGrpSpPr/>
          <p:nvPr/>
        </p:nvGrpSpPr>
        <p:grpSpPr>
          <a:xfrm rot="0">
            <a:off x="5231058" y="1028700"/>
            <a:ext cx="12579429" cy="177006"/>
            <a:chOff x="0" y="0"/>
            <a:chExt cx="16772572" cy="236008"/>
          </a:xfrm>
        </p:grpSpPr>
        <p:sp>
          <p:nvSpPr>
            <p:cNvPr name="Freeform 9" id="9"/>
            <p:cNvSpPr/>
            <p:nvPr/>
          </p:nvSpPr>
          <p:spPr>
            <a:xfrm flipH="false" flipV="false" rot="0">
              <a:off x="0" y="0"/>
              <a:ext cx="16772510" cy="235966"/>
            </a:xfrm>
            <a:custGeom>
              <a:avLst/>
              <a:gdLst/>
              <a:ahLst/>
              <a:cxnLst/>
              <a:rect r="r" b="b" t="t" l="l"/>
              <a:pathLst>
                <a:path h="235966" w="16772510">
                  <a:moveTo>
                    <a:pt x="0" y="0"/>
                  </a:moveTo>
                  <a:lnTo>
                    <a:pt x="16772510" y="0"/>
                  </a:lnTo>
                  <a:lnTo>
                    <a:pt x="16772510" y="235966"/>
                  </a:lnTo>
                  <a:lnTo>
                    <a:pt x="0" y="235966"/>
                  </a:lnTo>
                  <a:close/>
                </a:path>
              </a:pathLst>
            </a:custGeom>
            <a:solidFill>
              <a:srgbClr val="04383F"/>
            </a:solidFill>
          </p:spPr>
        </p:sp>
      </p:grpSp>
      <p:sp>
        <p:nvSpPr>
          <p:cNvPr name="Freeform 10" id="10"/>
          <p:cNvSpPr/>
          <p:nvPr/>
        </p:nvSpPr>
        <p:spPr>
          <a:xfrm flipH="false" flipV="false" rot="0">
            <a:off x="4857082" y="1577824"/>
            <a:ext cx="10544286" cy="7901863"/>
          </a:xfrm>
          <a:custGeom>
            <a:avLst/>
            <a:gdLst/>
            <a:ahLst/>
            <a:cxnLst/>
            <a:rect r="r" b="b" t="t" l="l"/>
            <a:pathLst>
              <a:path h="7901863" w="10544286">
                <a:moveTo>
                  <a:pt x="0" y="0"/>
                </a:moveTo>
                <a:lnTo>
                  <a:pt x="10544287" y="0"/>
                </a:lnTo>
                <a:lnTo>
                  <a:pt x="10544287" y="7901864"/>
                </a:lnTo>
                <a:lnTo>
                  <a:pt x="0" y="7901864"/>
                </a:lnTo>
                <a:lnTo>
                  <a:pt x="0" y="0"/>
                </a:lnTo>
                <a:close/>
              </a:path>
            </a:pathLst>
          </a:custGeom>
          <a:blipFill>
            <a:blip r:embed="rId5"/>
            <a:stretch>
              <a:fillRect l="0" t="0" r="-169" b="-15303"/>
            </a:stretch>
          </a:blipFill>
        </p:spPr>
      </p:sp>
      <p:sp>
        <p:nvSpPr>
          <p:cNvPr name="TextBox 11" id="11"/>
          <p:cNvSpPr txBox="true"/>
          <p:nvPr/>
        </p:nvSpPr>
        <p:spPr>
          <a:xfrm rot="0">
            <a:off x="5005932" y="29940"/>
            <a:ext cx="13029680" cy="1027335"/>
          </a:xfrm>
          <a:prstGeom prst="rect">
            <a:avLst/>
          </a:prstGeom>
        </p:spPr>
        <p:txBody>
          <a:bodyPr anchor="t" rtlCol="false" tIns="0" lIns="0" bIns="0" rIns="0">
            <a:spAutoFit/>
          </a:bodyPr>
          <a:lstStyle/>
          <a:p>
            <a:pPr algn="just">
              <a:lnSpc>
                <a:spcPts val="7723"/>
              </a:lnSpc>
            </a:pPr>
            <a:r>
              <a:rPr lang="en-US" sz="5517" i="true" spc="606">
                <a:solidFill>
                  <a:srgbClr val="04383F"/>
                </a:solidFill>
                <a:latin typeface="League Spartan"/>
                <a:ea typeface="League Spartan"/>
                <a:cs typeface="League Spartan"/>
                <a:sym typeface="League Spartan"/>
              </a:rPr>
              <a:t>PAST YEAR QUESTIONS</a:t>
            </a:r>
          </a:p>
        </p:txBody>
      </p:sp>
      <p:grpSp>
        <p:nvGrpSpPr>
          <p:cNvPr name="Group 12" id="12"/>
          <p:cNvGrpSpPr/>
          <p:nvPr/>
        </p:nvGrpSpPr>
        <p:grpSpPr>
          <a:xfrm rot="0">
            <a:off x="2537237" y="167332"/>
            <a:ext cx="13213526" cy="9925515"/>
            <a:chOff x="0" y="0"/>
            <a:chExt cx="17618034" cy="13234020"/>
          </a:xfrm>
        </p:grpSpPr>
        <p:sp>
          <p:nvSpPr>
            <p:cNvPr name="Freeform 13" id="13"/>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6">
                <a:alphaModFix amt="9999"/>
              </a:blip>
              <a:stretch>
                <a:fillRect l="0" t="0" r="0" b="0"/>
              </a:stretch>
            </a:blipFill>
          </p:spPr>
        </p:sp>
        <p:sp>
          <p:nvSpPr>
            <p:cNvPr name="Freeform 14" id="14"/>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7">
                <a:alphaModFix amt="40000"/>
              </a:blip>
              <a:stretch>
                <a:fillRect l="0" t="0" r="0" b="0"/>
              </a:stretch>
            </a:blipFill>
          </p:spPr>
        </p:sp>
        <p:sp>
          <p:nvSpPr>
            <p:cNvPr name="TextBox 15" id="15"/>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Tree>
  </p:cSld>
  <p:clrMapOvr>
    <a:masterClrMapping/>
  </p:clrMapOvr>
</p:sld>
</file>

<file path=ppt/slides/slide7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46608" y="-357628"/>
            <a:ext cx="4218458" cy="10756353"/>
          </a:xfrm>
          <a:custGeom>
            <a:avLst/>
            <a:gdLst/>
            <a:ahLst/>
            <a:cxnLst/>
            <a:rect r="r" b="b" t="t" l="l"/>
            <a:pathLst>
              <a:path h="10756353" w="4218458">
                <a:moveTo>
                  <a:pt x="0" y="0"/>
                </a:moveTo>
                <a:lnTo>
                  <a:pt x="4218458" y="0"/>
                </a:lnTo>
                <a:lnTo>
                  <a:pt x="4218458" y="10756352"/>
                </a:lnTo>
                <a:lnTo>
                  <a:pt x="0" y="10756352"/>
                </a:lnTo>
                <a:lnTo>
                  <a:pt x="0" y="0"/>
                </a:lnTo>
                <a:close/>
              </a:path>
            </a:pathLst>
          </a:custGeom>
          <a:blipFill>
            <a:blip r:embed="rId2"/>
            <a:stretch>
              <a:fillRect l="-132053" t="0" r="-142279" b="0"/>
            </a:stretch>
          </a:blipFill>
        </p:spPr>
      </p:sp>
      <p:grpSp>
        <p:nvGrpSpPr>
          <p:cNvPr name="Group 3" id="3"/>
          <p:cNvGrpSpPr/>
          <p:nvPr/>
        </p:nvGrpSpPr>
        <p:grpSpPr>
          <a:xfrm rot="0">
            <a:off x="739641" y="8487070"/>
            <a:ext cx="2492568" cy="1985237"/>
            <a:chOff x="0" y="0"/>
            <a:chExt cx="3323424" cy="2646982"/>
          </a:xfrm>
        </p:grpSpPr>
        <p:sp>
          <p:nvSpPr>
            <p:cNvPr name="Freeform 4" id="4"/>
            <p:cNvSpPr/>
            <p:nvPr/>
          </p:nvSpPr>
          <p:spPr>
            <a:xfrm flipH="false" flipV="false" rot="0">
              <a:off x="0" y="0"/>
              <a:ext cx="3323463" cy="2646934"/>
            </a:xfrm>
            <a:custGeom>
              <a:avLst/>
              <a:gdLst/>
              <a:ahLst/>
              <a:cxnLst/>
              <a:rect r="r" b="b" t="t" l="l"/>
              <a:pathLst>
                <a:path h="2646934" w="3323463">
                  <a:moveTo>
                    <a:pt x="0" y="0"/>
                  </a:moveTo>
                  <a:lnTo>
                    <a:pt x="3323463" y="0"/>
                  </a:lnTo>
                  <a:lnTo>
                    <a:pt x="3323463" y="2646934"/>
                  </a:lnTo>
                  <a:lnTo>
                    <a:pt x="0" y="2646934"/>
                  </a:lnTo>
                  <a:close/>
                </a:path>
              </a:pathLst>
            </a:custGeom>
            <a:solidFill>
              <a:srgbClr val="318F9A"/>
            </a:solidFill>
          </p:spPr>
        </p:sp>
      </p:grpSp>
      <p:grpSp>
        <p:nvGrpSpPr>
          <p:cNvPr name="Group 5" id="5"/>
          <p:cNvGrpSpPr/>
          <p:nvPr/>
        </p:nvGrpSpPr>
        <p:grpSpPr>
          <a:xfrm rot="5400000">
            <a:off x="1331730" y="1141317"/>
            <a:ext cx="1188871" cy="1194199"/>
            <a:chOff x="0" y="0"/>
            <a:chExt cx="1585161" cy="1592266"/>
          </a:xfrm>
        </p:grpSpPr>
        <p:sp>
          <p:nvSpPr>
            <p:cNvPr name="Freeform 6" id="6"/>
            <p:cNvSpPr/>
            <p:nvPr/>
          </p:nvSpPr>
          <p:spPr>
            <a:xfrm flipH="false" flipV="false" rot="0">
              <a:off x="0" y="0"/>
              <a:ext cx="1585214" cy="1592326"/>
            </a:xfrm>
            <a:custGeom>
              <a:avLst/>
              <a:gdLst/>
              <a:ahLst/>
              <a:cxnLst/>
              <a:rect r="r" b="b" t="t" l="l"/>
              <a:pathLst>
                <a:path h="1592326" w="1585214">
                  <a:moveTo>
                    <a:pt x="792607" y="0"/>
                  </a:moveTo>
                  <a:cubicBezTo>
                    <a:pt x="1230884" y="1905"/>
                    <a:pt x="1585214" y="357886"/>
                    <a:pt x="1585214" y="796163"/>
                  </a:cubicBezTo>
                  <a:cubicBezTo>
                    <a:pt x="1585214" y="1234440"/>
                    <a:pt x="1230884" y="1590294"/>
                    <a:pt x="792607" y="1592326"/>
                  </a:cubicBezTo>
                  <a:cubicBezTo>
                    <a:pt x="354330" y="1590294"/>
                    <a:pt x="0" y="1234440"/>
                    <a:pt x="0" y="796163"/>
                  </a:cubicBezTo>
                  <a:cubicBezTo>
                    <a:pt x="0" y="357886"/>
                    <a:pt x="354330" y="1905"/>
                    <a:pt x="792607" y="0"/>
                  </a:cubicBezTo>
                  <a:close/>
                </a:path>
              </a:pathLst>
            </a:custGeom>
            <a:solidFill>
              <a:srgbClr val="04383F"/>
            </a:solidFill>
          </p:spPr>
        </p:sp>
      </p:grpSp>
      <p:sp>
        <p:nvSpPr>
          <p:cNvPr name="Freeform 7" id="7"/>
          <p:cNvSpPr/>
          <p:nvPr/>
        </p:nvSpPr>
        <p:spPr>
          <a:xfrm flipH="false" flipV="false" rot="0">
            <a:off x="1807777" y="1706046"/>
            <a:ext cx="835006" cy="835006"/>
          </a:xfrm>
          <a:custGeom>
            <a:avLst/>
            <a:gdLst/>
            <a:ahLst/>
            <a:cxnLst/>
            <a:rect r="r" b="b" t="t" l="l"/>
            <a:pathLst>
              <a:path h="835006" w="835006">
                <a:moveTo>
                  <a:pt x="0" y="0"/>
                </a:moveTo>
                <a:lnTo>
                  <a:pt x="835007" y="0"/>
                </a:lnTo>
                <a:lnTo>
                  <a:pt x="835007" y="835006"/>
                </a:lnTo>
                <a:lnTo>
                  <a:pt x="0" y="83500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8" id="8"/>
          <p:cNvGrpSpPr/>
          <p:nvPr/>
        </p:nvGrpSpPr>
        <p:grpSpPr>
          <a:xfrm rot="0">
            <a:off x="5231058" y="1028700"/>
            <a:ext cx="12579429" cy="177006"/>
            <a:chOff x="0" y="0"/>
            <a:chExt cx="16772572" cy="236008"/>
          </a:xfrm>
        </p:grpSpPr>
        <p:sp>
          <p:nvSpPr>
            <p:cNvPr name="Freeform 9" id="9"/>
            <p:cNvSpPr/>
            <p:nvPr/>
          </p:nvSpPr>
          <p:spPr>
            <a:xfrm flipH="false" flipV="false" rot="0">
              <a:off x="0" y="0"/>
              <a:ext cx="16772510" cy="235966"/>
            </a:xfrm>
            <a:custGeom>
              <a:avLst/>
              <a:gdLst/>
              <a:ahLst/>
              <a:cxnLst/>
              <a:rect r="r" b="b" t="t" l="l"/>
              <a:pathLst>
                <a:path h="235966" w="16772510">
                  <a:moveTo>
                    <a:pt x="0" y="0"/>
                  </a:moveTo>
                  <a:lnTo>
                    <a:pt x="16772510" y="0"/>
                  </a:lnTo>
                  <a:lnTo>
                    <a:pt x="16772510" y="235966"/>
                  </a:lnTo>
                  <a:lnTo>
                    <a:pt x="0" y="235966"/>
                  </a:lnTo>
                  <a:close/>
                </a:path>
              </a:pathLst>
            </a:custGeom>
            <a:solidFill>
              <a:srgbClr val="04383F"/>
            </a:solidFill>
          </p:spPr>
        </p:sp>
      </p:grpSp>
      <p:sp>
        <p:nvSpPr>
          <p:cNvPr name="Freeform 10" id="10"/>
          <p:cNvSpPr/>
          <p:nvPr/>
        </p:nvSpPr>
        <p:spPr>
          <a:xfrm flipH="false" flipV="false" rot="0">
            <a:off x="4565942" y="3950961"/>
            <a:ext cx="12693358" cy="2385078"/>
          </a:xfrm>
          <a:custGeom>
            <a:avLst/>
            <a:gdLst/>
            <a:ahLst/>
            <a:cxnLst/>
            <a:rect r="r" b="b" t="t" l="l"/>
            <a:pathLst>
              <a:path h="2385078" w="12693358">
                <a:moveTo>
                  <a:pt x="0" y="0"/>
                </a:moveTo>
                <a:lnTo>
                  <a:pt x="12693358" y="0"/>
                </a:lnTo>
                <a:lnTo>
                  <a:pt x="12693358" y="2385078"/>
                </a:lnTo>
                <a:lnTo>
                  <a:pt x="0" y="2385078"/>
                </a:lnTo>
                <a:lnTo>
                  <a:pt x="0" y="0"/>
                </a:lnTo>
                <a:close/>
              </a:path>
            </a:pathLst>
          </a:custGeom>
          <a:blipFill>
            <a:blip r:embed="rId5"/>
            <a:stretch>
              <a:fillRect l="-1593" t="0" r="-66632" b="-9262"/>
            </a:stretch>
          </a:blipFill>
        </p:spPr>
      </p:sp>
      <p:sp>
        <p:nvSpPr>
          <p:cNvPr name="TextBox 11" id="11"/>
          <p:cNvSpPr txBox="true"/>
          <p:nvPr/>
        </p:nvSpPr>
        <p:spPr>
          <a:xfrm rot="0">
            <a:off x="5005932" y="29940"/>
            <a:ext cx="13029680" cy="1027335"/>
          </a:xfrm>
          <a:prstGeom prst="rect">
            <a:avLst/>
          </a:prstGeom>
        </p:spPr>
        <p:txBody>
          <a:bodyPr anchor="t" rtlCol="false" tIns="0" lIns="0" bIns="0" rIns="0">
            <a:spAutoFit/>
          </a:bodyPr>
          <a:lstStyle/>
          <a:p>
            <a:pPr algn="just">
              <a:lnSpc>
                <a:spcPts val="7723"/>
              </a:lnSpc>
            </a:pPr>
            <a:r>
              <a:rPr lang="en-US" sz="5517" i="true" spc="606">
                <a:solidFill>
                  <a:srgbClr val="04383F"/>
                </a:solidFill>
                <a:latin typeface="League Spartan"/>
                <a:ea typeface="League Spartan"/>
                <a:cs typeface="League Spartan"/>
                <a:sym typeface="League Spartan"/>
              </a:rPr>
              <a:t>PAST YEAR QUESTIONS</a:t>
            </a:r>
          </a:p>
        </p:txBody>
      </p:sp>
      <p:grpSp>
        <p:nvGrpSpPr>
          <p:cNvPr name="Group 12" id="12"/>
          <p:cNvGrpSpPr/>
          <p:nvPr/>
        </p:nvGrpSpPr>
        <p:grpSpPr>
          <a:xfrm rot="0">
            <a:off x="2537237" y="167332"/>
            <a:ext cx="13213526" cy="9925515"/>
            <a:chOff x="0" y="0"/>
            <a:chExt cx="17618034" cy="13234020"/>
          </a:xfrm>
        </p:grpSpPr>
        <p:sp>
          <p:nvSpPr>
            <p:cNvPr name="Freeform 13" id="13"/>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6">
                <a:alphaModFix amt="9999"/>
              </a:blip>
              <a:stretch>
                <a:fillRect l="0" t="0" r="0" b="0"/>
              </a:stretch>
            </a:blipFill>
          </p:spPr>
        </p:sp>
        <p:sp>
          <p:nvSpPr>
            <p:cNvPr name="Freeform 14" id="14"/>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7">
                <a:alphaModFix amt="40000"/>
              </a:blip>
              <a:stretch>
                <a:fillRect l="0" t="0" r="0" b="0"/>
              </a:stretch>
            </a:blipFill>
          </p:spPr>
        </p:sp>
        <p:sp>
          <p:nvSpPr>
            <p:cNvPr name="TextBox 15" id="15"/>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Tree>
  </p:cSld>
  <p:clrMapOvr>
    <a:masterClrMapping/>
  </p:clrMapOvr>
</p:sld>
</file>

<file path=ppt/slides/slide7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46608" y="-357628"/>
            <a:ext cx="4218458" cy="10756353"/>
          </a:xfrm>
          <a:custGeom>
            <a:avLst/>
            <a:gdLst/>
            <a:ahLst/>
            <a:cxnLst/>
            <a:rect r="r" b="b" t="t" l="l"/>
            <a:pathLst>
              <a:path h="10756353" w="4218458">
                <a:moveTo>
                  <a:pt x="0" y="0"/>
                </a:moveTo>
                <a:lnTo>
                  <a:pt x="4218458" y="0"/>
                </a:lnTo>
                <a:lnTo>
                  <a:pt x="4218458" y="10756352"/>
                </a:lnTo>
                <a:lnTo>
                  <a:pt x="0" y="10756352"/>
                </a:lnTo>
                <a:lnTo>
                  <a:pt x="0" y="0"/>
                </a:lnTo>
                <a:close/>
              </a:path>
            </a:pathLst>
          </a:custGeom>
          <a:blipFill>
            <a:blip r:embed="rId2"/>
            <a:stretch>
              <a:fillRect l="-132053" t="0" r="-142279" b="0"/>
            </a:stretch>
          </a:blipFill>
        </p:spPr>
      </p:sp>
      <p:grpSp>
        <p:nvGrpSpPr>
          <p:cNvPr name="Group 3" id="3"/>
          <p:cNvGrpSpPr/>
          <p:nvPr/>
        </p:nvGrpSpPr>
        <p:grpSpPr>
          <a:xfrm rot="0">
            <a:off x="739641" y="8487070"/>
            <a:ext cx="2492568" cy="1985237"/>
            <a:chOff x="0" y="0"/>
            <a:chExt cx="3323424" cy="2646982"/>
          </a:xfrm>
        </p:grpSpPr>
        <p:sp>
          <p:nvSpPr>
            <p:cNvPr name="Freeform 4" id="4"/>
            <p:cNvSpPr/>
            <p:nvPr/>
          </p:nvSpPr>
          <p:spPr>
            <a:xfrm flipH="false" flipV="false" rot="0">
              <a:off x="0" y="0"/>
              <a:ext cx="3323463" cy="2646934"/>
            </a:xfrm>
            <a:custGeom>
              <a:avLst/>
              <a:gdLst/>
              <a:ahLst/>
              <a:cxnLst/>
              <a:rect r="r" b="b" t="t" l="l"/>
              <a:pathLst>
                <a:path h="2646934" w="3323463">
                  <a:moveTo>
                    <a:pt x="0" y="0"/>
                  </a:moveTo>
                  <a:lnTo>
                    <a:pt x="3323463" y="0"/>
                  </a:lnTo>
                  <a:lnTo>
                    <a:pt x="3323463" y="2646934"/>
                  </a:lnTo>
                  <a:lnTo>
                    <a:pt x="0" y="2646934"/>
                  </a:lnTo>
                  <a:close/>
                </a:path>
              </a:pathLst>
            </a:custGeom>
            <a:solidFill>
              <a:srgbClr val="318F9A"/>
            </a:solidFill>
          </p:spPr>
        </p:sp>
      </p:grpSp>
      <p:grpSp>
        <p:nvGrpSpPr>
          <p:cNvPr name="Group 5" id="5"/>
          <p:cNvGrpSpPr/>
          <p:nvPr/>
        </p:nvGrpSpPr>
        <p:grpSpPr>
          <a:xfrm rot="5400000">
            <a:off x="1331730" y="1141317"/>
            <a:ext cx="1188871" cy="1194199"/>
            <a:chOff x="0" y="0"/>
            <a:chExt cx="1585161" cy="1592266"/>
          </a:xfrm>
        </p:grpSpPr>
        <p:sp>
          <p:nvSpPr>
            <p:cNvPr name="Freeform 6" id="6"/>
            <p:cNvSpPr/>
            <p:nvPr/>
          </p:nvSpPr>
          <p:spPr>
            <a:xfrm flipH="false" flipV="false" rot="0">
              <a:off x="0" y="0"/>
              <a:ext cx="1585214" cy="1592326"/>
            </a:xfrm>
            <a:custGeom>
              <a:avLst/>
              <a:gdLst/>
              <a:ahLst/>
              <a:cxnLst/>
              <a:rect r="r" b="b" t="t" l="l"/>
              <a:pathLst>
                <a:path h="1592326" w="1585214">
                  <a:moveTo>
                    <a:pt x="792607" y="0"/>
                  </a:moveTo>
                  <a:cubicBezTo>
                    <a:pt x="1230884" y="1905"/>
                    <a:pt x="1585214" y="357886"/>
                    <a:pt x="1585214" y="796163"/>
                  </a:cubicBezTo>
                  <a:cubicBezTo>
                    <a:pt x="1585214" y="1234440"/>
                    <a:pt x="1230884" y="1590294"/>
                    <a:pt x="792607" y="1592326"/>
                  </a:cubicBezTo>
                  <a:cubicBezTo>
                    <a:pt x="354330" y="1590294"/>
                    <a:pt x="0" y="1234440"/>
                    <a:pt x="0" y="796163"/>
                  </a:cubicBezTo>
                  <a:cubicBezTo>
                    <a:pt x="0" y="357886"/>
                    <a:pt x="354330" y="1905"/>
                    <a:pt x="792607" y="0"/>
                  </a:cubicBezTo>
                  <a:close/>
                </a:path>
              </a:pathLst>
            </a:custGeom>
            <a:solidFill>
              <a:srgbClr val="04383F"/>
            </a:solidFill>
          </p:spPr>
        </p:sp>
      </p:grpSp>
      <p:sp>
        <p:nvSpPr>
          <p:cNvPr name="Freeform 7" id="7"/>
          <p:cNvSpPr/>
          <p:nvPr/>
        </p:nvSpPr>
        <p:spPr>
          <a:xfrm flipH="false" flipV="false" rot="0">
            <a:off x="1807777" y="1706046"/>
            <a:ext cx="835006" cy="835006"/>
          </a:xfrm>
          <a:custGeom>
            <a:avLst/>
            <a:gdLst/>
            <a:ahLst/>
            <a:cxnLst/>
            <a:rect r="r" b="b" t="t" l="l"/>
            <a:pathLst>
              <a:path h="835006" w="835006">
                <a:moveTo>
                  <a:pt x="0" y="0"/>
                </a:moveTo>
                <a:lnTo>
                  <a:pt x="835007" y="0"/>
                </a:lnTo>
                <a:lnTo>
                  <a:pt x="835007" y="835006"/>
                </a:lnTo>
                <a:lnTo>
                  <a:pt x="0" y="83500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8" id="8"/>
          <p:cNvGrpSpPr/>
          <p:nvPr/>
        </p:nvGrpSpPr>
        <p:grpSpPr>
          <a:xfrm rot="0">
            <a:off x="5231058" y="1028700"/>
            <a:ext cx="12579429" cy="177006"/>
            <a:chOff x="0" y="0"/>
            <a:chExt cx="16772572" cy="236008"/>
          </a:xfrm>
        </p:grpSpPr>
        <p:sp>
          <p:nvSpPr>
            <p:cNvPr name="Freeform 9" id="9"/>
            <p:cNvSpPr/>
            <p:nvPr/>
          </p:nvSpPr>
          <p:spPr>
            <a:xfrm flipH="false" flipV="false" rot="0">
              <a:off x="0" y="0"/>
              <a:ext cx="16772510" cy="235966"/>
            </a:xfrm>
            <a:custGeom>
              <a:avLst/>
              <a:gdLst/>
              <a:ahLst/>
              <a:cxnLst/>
              <a:rect r="r" b="b" t="t" l="l"/>
              <a:pathLst>
                <a:path h="235966" w="16772510">
                  <a:moveTo>
                    <a:pt x="0" y="0"/>
                  </a:moveTo>
                  <a:lnTo>
                    <a:pt x="16772510" y="0"/>
                  </a:lnTo>
                  <a:lnTo>
                    <a:pt x="16772510" y="235966"/>
                  </a:lnTo>
                  <a:lnTo>
                    <a:pt x="0" y="235966"/>
                  </a:lnTo>
                  <a:close/>
                </a:path>
              </a:pathLst>
            </a:custGeom>
            <a:solidFill>
              <a:srgbClr val="04383F"/>
            </a:solidFill>
          </p:spPr>
        </p:sp>
      </p:grpSp>
      <p:sp>
        <p:nvSpPr>
          <p:cNvPr name="TextBox 10" id="10"/>
          <p:cNvSpPr txBox="true"/>
          <p:nvPr/>
        </p:nvSpPr>
        <p:spPr>
          <a:xfrm rot="0">
            <a:off x="5005932" y="48990"/>
            <a:ext cx="13029680" cy="1027335"/>
          </a:xfrm>
          <a:prstGeom prst="rect">
            <a:avLst/>
          </a:prstGeom>
        </p:spPr>
        <p:txBody>
          <a:bodyPr anchor="t" rtlCol="false" tIns="0" lIns="0" bIns="0" rIns="0">
            <a:spAutoFit/>
          </a:bodyPr>
          <a:lstStyle/>
          <a:p>
            <a:pPr algn="just">
              <a:lnSpc>
                <a:spcPts val="7723"/>
              </a:lnSpc>
            </a:pPr>
            <a:r>
              <a:rPr lang="en-US" sz="5517" i="true" spc="606">
                <a:solidFill>
                  <a:srgbClr val="04383F"/>
                </a:solidFill>
                <a:latin typeface="League Spartan"/>
                <a:ea typeface="League Spartan"/>
                <a:cs typeface="League Spartan"/>
                <a:sym typeface="League Spartan"/>
              </a:rPr>
              <a:t>PAST YEAR QUESTIONS</a:t>
            </a:r>
          </a:p>
        </p:txBody>
      </p:sp>
      <p:sp>
        <p:nvSpPr>
          <p:cNvPr name="Freeform 11" id="11"/>
          <p:cNvSpPr/>
          <p:nvPr/>
        </p:nvSpPr>
        <p:spPr>
          <a:xfrm flipH="false" flipV="false" rot="0">
            <a:off x="4488972" y="2053767"/>
            <a:ext cx="13321515" cy="7204533"/>
          </a:xfrm>
          <a:custGeom>
            <a:avLst/>
            <a:gdLst/>
            <a:ahLst/>
            <a:cxnLst/>
            <a:rect r="r" b="b" t="t" l="l"/>
            <a:pathLst>
              <a:path h="7204533" w="13321515">
                <a:moveTo>
                  <a:pt x="0" y="0"/>
                </a:moveTo>
                <a:lnTo>
                  <a:pt x="13321515" y="0"/>
                </a:lnTo>
                <a:lnTo>
                  <a:pt x="13321515" y="7204533"/>
                </a:lnTo>
                <a:lnTo>
                  <a:pt x="0" y="7204533"/>
                </a:lnTo>
                <a:lnTo>
                  <a:pt x="0" y="0"/>
                </a:lnTo>
                <a:close/>
              </a:path>
            </a:pathLst>
          </a:custGeom>
          <a:blipFill>
            <a:blip r:embed="rId5"/>
            <a:stretch>
              <a:fillRect l="0" t="-100515" r="0" b="-1903"/>
            </a:stretch>
          </a:blipFill>
        </p:spPr>
      </p:sp>
      <p:grpSp>
        <p:nvGrpSpPr>
          <p:cNvPr name="Group 12" id="12"/>
          <p:cNvGrpSpPr/>
          <p:nvPr/>
        </p:nvGrpSpPr>
        <p:grpSpPr>
          <a:xfrm rot="0">
            <a:off x="2537237" y="167332"/>
            <a:ext cx="13213526" cy="9925515"/>
            <a:chOff x="0" y="0"/>
            <a:chExt cx="17618034" cy="13234020"/>
          </a:xfrm>
        </p:grpSpPr>
        <p:sp>
          <p:nvSpPr>
            <p:cNvPr name="Freeform 13" id="13"/>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6">
                <a:alphaModFix amt="9999"/>
              </a:blip>
              <a:stretch>
                <a:fillRect l="0" t="0" r="0" b="0"/>
              </a:stretch>
            </a:blipFill>
          </p:spPr>
        </p:sp>
        <p:sp>
          <p:nvSpPr>
            <p:cNvPr name="Freeform 14" id="14"/>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7">
                <a:alphaModFix amt="40000"/>
              </a:blip>
              <a:stretch>
                <a:fillRect l="0" t="0" r="0" b="0"/>
              </a:stretch>
            </a:blipFill>
          </p:spPr>
        </p:sp>
        <p:sp>
          <p:nvSpPr>
            <p:cNvPr name="TextBox 15" id="15"/>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F4F8F3"/>
        </a:solidFill>
      </p:bgPr>
    </p:bg>
    <p:spTree>
      <p:nvGrpSpPr>
        <p:cNvPr id="1" name=""/>
        <p:cNvGrpSpPr/>
        <p:nvPr/>
      </p:nvGrpSpPr>
      <p:grpSpPr>
        <a:xfrm>
          <a:off x="0" y="0"/>
          <a:ext cx="0" cy="0"/>
          <a:chOff x="0" y="0"/>
          <a:chExt cx="0" cy="0"/>
        </a:xfrm>
      </p:grpSpPr>
      <p:sp>
        <p:nvSpPr>
          <p:cNvPr name="Freeform 2" id="2"/>
          <p:cNvSpPr/>
          <p:nvPr/>
        </p:nvSpPr>
        <p:spPr>
          <a:xfrm flipH="false" flipV="false" rot="0">
            <a:off x="3592246" y="2765433"/>
            <a:ext cx="1930747" cy="1930748"/>
          </a:xfrm>
          <a:custGeom>
            <a:avLst/>
            <a:gdLst/>
            <a:ahLst/>
            <a:cxnLst/>
            <a:rect r="r" b="b" t="t" l="l"/>
            <a:pathLst>
              <a:path h="1930748" w="1930747">
                <a:moveTo>
                  <a:pt x="0" y="0"/>
                </a:moveTo>
                <a:lnTo>
                  <a:pt x="1930748" y="0"/>
                </a:lnTo>
                <a:lnTo>
                  <a:pt x="1930748" y="1930747"/>
                </a:lnTo>
                <a:lnTo>
                  <a:pt x="0" y="1930747"/>
                </a:lnTo>
                <a:lnTo>
                  <a:pt x="0" y="0"/>
                </a:lnTo>
                <a:close/>
              </a:path>
            </a:pathLst>
          </a:custGeom>
          <a:blipFill>
            <a:blip r:embed="rId3"/>
            <a:stretch>
              <a:fillRect l="0" t="0" r="0" b="0"/>
            </a:stretch>
          </a:blipFill>
        </p:spPr>
      </p:sp>
      <p:sp>
        <p:nvSpPr>
          <p:cNvPr name="Freeform 3" id="3"/>
          <p:cNvSpPr/>
          <p:nvPr/>
        </p:nvSpPr>
        <p:spPr>
          <a:xfrm flipH="false" flipV="false" rot="0">
            <a:off x="3592246" y="5114694"/>
            <a:ext cx="1930747" cy="1930748"/>
          </a:xfrm>
          <a:custGeom>
            <a:avLst/>
            <a:gdLst/>
            <a:ahLst/>
            <a:cxnLst/>
            <a:rect r="r" b="b" t="t" l="l"/>
            <a:pathLst>
              <a:path h="1930748" w="1930747">
                <a:moveTo>
                  <a:pt x="0" y="0"/>
                </a:moveTo>
                <a:lnTo>
                  <a:pt x="1930748" y="0"/>
                </a:lnTo>
                <a:lnTo>
                  <a:pt x="1930748" y="1930748"/>
                </a:lnTo>
                <a:lnTo>
                  <a:pt x="0" y="1930748"/>
                </a:lnTo>
                <a:lnTo>
                  <a:pt x="0" y="0"/>
                </a:lnTo>
                <a:close/>
              </a:path>
            </a:pathLst>
          </a:custGeom>
          <a:blipFill>
            <a:blip r:embed="rId3"/>
            <a:stretch>
              <a:fillRect l="0" t="0" r="0" b="0"/>
            </a:stretch>
          </a:blipFill>
        </p:spPr>
      </p:sp>
      <p:sp>
        <p:nvSpPr>
          <p:cNvPr name="Freeform 4" id="4"/>
          <p:cNvSpPr/>
          <p:nvPr/>
        </p:nvSpPr>
        <p:spPr>
          <a:xfrm flipH="false" flipV="false" rot="0">
            <a:off x="3592246" y="7677297"/>
            <a:ext cx="1930747" cy="1930748"/>
          </a:xfrm>
          <a:custGeom>
            <a:avLst/>
            <a:gdLst/>
            <a:ahLst/>
            <a:cxnLst/>
            <a:rect r="r" b="b" t="t" l="l"/>
            <a:pathLst>
              <a:path h="1930748" w="1930747">
                <a:moveTo>
                  <a:pt x="0" y="0"/>
                </a:moveTo>
                <a:lnTo>
                  <a:pt x="1930748" y="0"/>
                </a:lnTo>
                <a:lnTo>
                  <a:pt x="1930748" y="1930748"/>
                </a:lnTo>
                <a:lnTo>
                  <a:pt x="0" y="1930748"/>
                </a:lnTo>
                <a:lnTo>
                  <a:pt x="0" y="0"/>
                </a:lnTo>
                <a:close/>
              </a:path>
            </a:pathLst>
          </a:custGeom>
          <a:blipFill>
            <a:blip r:embed="rId3"/>
            <a:stretch>
              <a:fillRect l="0" t="0" r="0" b="0"/>
            </a:stretch>
          </a:blipFill>
        </p:spPr>
      </p:sp>
      <p:sp>
        <p:nvSpPr>
          <p:cNvPr name="Freeform 5" id="5"/>
          <p:cNvSpPr/>
          <p:nvPr/>
        </p:nvSpPr>
        <p:spPr>
          <a:xfrm flipH="false" flipV="false" rot="-1812480">
            <a:off x="5947785" y="7933238"/>
            <a:ext cx="2036342" cy="646538"/>
          </a:xfrm>
          <a:custGeom>
            <a:avLst/>
            <a:gdLst/>
            <a:ahLst/>
            <a:cxnLst/>
            <a:rect r="r" b="b" t="t" l="l"/>
            <a:pathLst>
              <a:path h="646538" w="2036342">
                <a:moveTo>
                  <a:pt x="0" y="0"/>
                </a:moveTo>
                <a:lnTo>
                  <a:pt x="2036341" y="0"/>
                </a:lnTo>
                <a:lnTo>
                  <a:pt x="2036341" y="646537"/>
                </a:lnTo>
                <a:lnTo>
                  <a:pt x="0" y="646537"/>
                </a:lnTo>
                <a:lnTo>
                  <a:pt x="0" y="0"/>
                </a:lnTo>
                <a:close/>
              </a:path>
            </a:pathLst>
          </a:custGeom>
          <a:blipFill>
            <a:blip r:embed="rId4"/>
            <a:stretch>
              <a:fillRect l="0" t="0" r="-60" b="0"/>
            </a:stretch>
          </a:blipFill>
        </p:spPr>
      </p:sp>
      <p:sp>
        <p:nvSpPr>
          <p:cNvPr name="TextBox 6" id="6"/>
          <p:cNvSpPr txBox="true"/>
          <p:nvPr/>
        </p:nvSpPr>
        <p:spPr>
          <a:xfrm rot="0">
            <a:off x="825800" y="68943"/>
            <a:ext cx="15490200" cy="2114787"/>
          </a:xfrm>
          <a:prstGeom prst="rect">
            <a:avLst/>
          </a:prstGeom>
        </p:spPr>
        <p:txBody>
          <a:bodyPr anchor="t" rtlCol="false" tIns="0" lIns="0" bIns="0" rIns="0">
            <a:spAutoFit/>
          </a:bodyPr>
          <a:lstStyle/>
          <a:p>
            <a:pPr algn="l">
              <a:lnSpc>
                <a:spcPts val="7391"/>
              </a:lnSpc>
            </a:pPr>
            <a:r>
              <a:rPr lang="en-US" sz="4399">
                <a:solidFill>
                  <a:srgbClr val="000000"/>
                </a:solidFill>
                <a:latin typeface="Abhaya Libre"/>
                <a:ea typeface="Abhaya Libre"/>
                <a:cs typeface="Abhaya Libre"/>
                <a:sym typeface="Abhaya Libre"/>
              </a:rPr>
              <a:t>One disadvantage : Data needs to be </a:t>
            </a:r>
            <a:r>
              <a:rPr lang="en-US" sz="4399" b="true">
                <a:solidFill>
                  <a:srgbClr val="FF0000"/>
                </a:solidFill>
                <a:latin typeface="Abhaya Libre Bold"/>
                <a:ea typeface="Abhaya Libre Bold"/>
                <a:cs typeface="Abhaya Libre Bold"/>
                <a:sym typeface="Abhaya Libre Bold"/>
              </a:rPr>
              <a:t>reassembled</a:t>
            </a:r>
            <a:r>
              <a:rPr lang="en-US" sz="4399">
                <a:solidFill>
                  <a:srgbClr val="000000"/>
                </a:solidFill>
                <a:latin typeface="Abhaya Libre"/>
                <a:ea typeface="Abhaya Libre"/>
                <a:cs typeface="Abhaya Libre"/>
                <a:sym typeface="Abhaya Libre"/>
              </a:rPr>
              <a:t> when it reaches the destination.</a:t>
            </a:r>
          </a:p>
        </p:txBody>
      </p:sp>
      <p:sp>
        <p:nvSpPr>
          <p:cNvPr name="TextBox 7" id="7"/>
          <p:cNvSpPr txBox="true"/>
          <p:nvPr/>
        </p:nvSpPr>
        <p:spPr>
          <a:xfrm rot="0">
            <a:off x="4096254" y="2972899"/>
            <a:ext cx="819600" cy="1411046"/>
          </a:xfrm>
          <a:prstGeom prst="rect">
            <a:avLst/>
          </a:prstGeom>
        </p:spPr>
        <p:txBody>
          <a:bodyPr anchor="t" rtlCol="false" tIns="0" lIns="0" bIns="0" rIns="0">
            <a:spAutoFit/>
          </a:bodyPr>
          <a:lstStyle/>
          <a:p>
            <a:pPr algn="ctr">
              <a:lnSpc>
                <a:spcPts val="9071"/>
              </a:lnSpc>
            </a:pPr>
            <a:r>
              <a:rPr lang="en-US" sz="5400">
                <a:solidFill>
                  <a:srgbClr val="000000"/>
                </a:solidFill>
                <a:latin typeface="Montserrat"/>
                <a:ea typeface="Montserrat"/>
                <a:cs typeface="Montserrat"/>
                <a:sym typeface="Montserrat"/>
              </a:rPr>
              <a:t>P1</a:t>
            </a:r>
          </a:p>
        </p:txBody>
      </p:sp>
      <p:sp>
        <p:nvSpPr>
          <p:cNvPr name="TextBox 8" id="8"/>
          <p:cNvSpPr txBox="true"/>
          <p:nvPr/>
        </p:nvSpPr>
        <p:spPr>
          <a:xfrm rot="0">
            <a:off x="4018601" y="5322150"/>
            <a:ext cx="965400" cy="1411046"/>
          </a:xfrm>
          <a:prstGeom prst="rect">
            <a:avLst/>
          </a:prstGeom>
        </p:spPr>
        <p:txBody>
          <a:bodyPr anchor="t" rtlCol="false" tIns="0" lIns="0" bIns="0" rIns="0">
            <a:spAutoFit/>
          </a:bodyPr>
          <a:lstStyle/>
          <a:p>
            <a:pPr algn="ctr">
              <a:lnSpc>
                <a:spcPts val="9071"/>
              </a:lnSpc>
            </a:pPr>
            <a:r>
              <a:rPr lang="en-US" sz="5400">
                <a:solidFill>
                  <a:srgbClr val="000000"/>
                </a:solidFill>
                <a:latin typeface="Montserrat"/>
                <a:ea typeface="Montserrat"/>
                <a:cs typeface="Montserrat"/>
                <a:sym typeface="Montserrat"/>
              </a:rPr>
              <a:t>P2</a:t>
            </a:r>
          </a:p>
        </p:txBody>
      </p:sp>
      <p:sp>
        <p:nvSpPr>
          <p:cNvPr name="TextBox 9" id="9"/>
          <p:cNvSpPr txBox="true"/>
          <p:nvPr/>
        </p:nvSpPr>
        <p:spPr>
          <a:xfrm rot="0">
            <a:off x="4096251" y="7884750"/>
            <a:ext cx="1056194" cy="1411046"/>
          </a:xfrm>
          <a:prstGeom prst="rect">
            <a:avLst/>
          </a:prstGeom>
        </p:spPr>
        <p:txBody>
          <a:bodyPr anchor="t" rtlCol="false" tIns="0" lIns="0" bIns="0" rIns="0">
            <a:spAutoFit/>
          </a:bodyPr>
          <a:lstStyle/>
          <a:p>
            <a:pPr algn="ctr">
              <a:lnSpc>
                <a:spcPts val="9071"/>
              </a:lnSpc>
            </a:pPr>
            <a:r>
              <a:rPr lang="en-US" sz="5400">
                <a:solidFill>
                  <a:srgbClr val="000000"/>
                </a:solidFill>
                <a:latin typeface="Montserrat"/>
                <a:ea typeface="Montserrat"/>
                <a:cs typeface="Montserrat"/>
                <a:sym typeface="Montserrat"/>
              </a:rPr>
              <a:t>P3</a:t>
            </a:r>
          </a:p>
        </p:txBody>
      </p:sp>
      <p:sp>
        <p:nvSpPr>
          <p:cNvPr name="Freeform 10" id="10"/>
          <p:cNvSpPr/>
          <p:nvPr/>
        </p:nvSpPr>
        <p:spPr>
          <a:xfrm flipH="false" flipV="false" rot="0">
            <a:off x="6226648" y="5821436"/>
            <a:ext cx="1478610" cy="469458"/>
          </a:xfrm>
          <a:custGeom>
            <a:avLst/>
            <a:gdLst/>
            <a:ahLst/>
            <a:cxnLst/>
            <a:rect r="r" b="b" t="t" l="l"/>
            <a:pathLst>
              <a:path h="469458" w="1478610">
                <a:moveTo>
                  <a:pt x="0" y="0"/>
                </a:moveTo>
                <a:lnTo>
                  <a:pt x="1478611" y="0"/>
                </a:lnTo>
                <a:lnTo>
                  <a:pt x="1478611" y="469458"/>
                </a:lnTo>
                <a:lnTo>
                  <a:pt x="0" y="469458"/>
                </a:lnTo>
                <a:lnTo>
                  <a:pt x="0" y="0"/>
                </a:lnTo>
                <a:close/>
              </a:path>
            </a:pathLst>
          </a:custGeom>
          <a:blipFill>
            <a:blip r:embed="rId4"/>
            <a:stretch>
              <a:fillRect l="0" t="0" r="-60" b="0"/>
            </a:stretch>
          </a:blipFill>
        </p:spPr>
      </p:sp>
      <p:sp>
        <p:nvSpPr>
          <p:cNvPr name="Freeform 11" id="11"/>
          <p:cNvSpPr/>
          <p:nvPr/>
        </p:nvSpPr>
        <p:spPr>
          <a:xfrm flipH="false" flipV="false" rot="2615086">
            <a:off x="6112270" y="3876022"/>
            <a:ext cx="1639512" cy="520547"/>
          </a:xfrm>
          <a:custGeom>
            <a:avLst/>
            <a:gdLst/>
            <a:ahLst/>
            <a:cxnLst/>
            <a:rect r="r" b="b" t="t" l="l"/>
            <a:pathLst>
              <a:path h="520547" w="1639512">
                <a:moveTo>
                  <a:pt x="0" y="0"/>
                </a:moveTo>
                <a:lnTo>
                  <a:pt x="1639513" y="0"/>
                </a:lnTo>
                <a:lnTo>
                  <a:pt x="1639513" y="520547"/>
                </a:lnTo>
                <a:lnTo>
                  <a:pt x="0" y="520547"/>
                </a:lnTo>
                <a:lnTo>
                  <a:pt x="0" y="0"/>
                </a:lnTo>
                <a:close/>
              </a:path>
            </a:pathLst>
          </a:custGeom>
          <a:blipFill>
            <a:blip r:embed="rId4"/>
            <a:stretch>
              <a:fillRect l="0" t="0" r="-60" b="0"/>
            </a:stretch>
          </a:blipFill>
        </p:spPr>
      </p:sp>
      <p:sp>
        <p:nvSpPr>
          <p:cNvPr name="Freeform 12" id="12"/>
          <p:cNvSpPr/>
          <p:nvPr/>
        </p:nvSpPr>
        <p:spPr>
          <a:xfrm flipH="false" flipV="false" rot="0">
            <a:off x="12711459" y="4558420"/>
            <a:ext cx="2835918" cy="2835918"/>
          </a:xfrm>
          <a:custGeom>
            <a:avLst/>
            <a:gdLst/>
            <a:ahLst/>
            <a:cxnLst/>
            <a:rect r="r" b="b" t="t" l="l"/>
            <a:pathLst>
              <a:path h="2835918" w="2835918">
                <a:moveTo>
                  <a:pt x="0" y="0"/>
                </a:moveTo>
                <a:lnTo>
                  <a:pt x="2835918" y="0"/>
                </a:lnTo>
                <a:lnTo>
                  <a:pt x="2835918" y="2835918"/>
                </a:lnTo>
                <a:lnTo>
                  <a:pt x="0" y="2835918"/>
                </a:lnTo>
                <a:lnTo>
                  <a:pt x="0" y="0"/>
                </a:lnTo>
                <a:close/>
              </a:path>
            </a:pathLst>
          </a:custGeom>
          <a:blipFill>
            <a:blip r:embed="rId3"/>
            <a:stretch>
              <a:fillRect l="0" t="0" r="0" b="0"/>
            </a:stretch>
          </a:blipFill>
        </p:spPr>
      </p:sp>
      <p:sp>
        <p:nvSpPr>
          <p:cNvPr name="TextBox 13" id="13"/>
          <p:cNvSpPr txBox="true"/>
          <p:nvPr/>
        </p:nvSpPr>
        <p:spPr>
          <a:xfrm rot="0">
            <a:off x="12943000" y="5377225"/>
            <a:ext cx="2456400" cy="832198"/>
          </a:xfrm>
          <a:prstGeom prst="rect">
            <a:avLst/>
          </a:prstGeom>
        </p:spPr>
        <p:txBody>
          <a:bodyPr anchor="t" rtlCol="false" tIns="0" lIns="0" bIns="0" rIns="0">
            <a:spAutoFit/>
          </a:bodyPr>
          <a:lstStyle/>
          <a:p>
            <a:pPr algn="ctr">
              <a:lnSpc>
                <a:spcPts val="5374"/>
              </a:lnSpc>
            </a:pPr>
            <a:r>
              <a:rPr lang="en-US" sz="3199">
                <a:solidFill>
                  <a:srgbClr val="000000"/>
                </a:solidFill>
                <a:latin typeface="Montserrat"/>
                <a:ea typeface="Montserrat"/>
                <a:cs typeface="Montserrat"/>
                <a:sym typeface="Montserrat"/>
              </a:rPr>
              <a:t>Destination</a:t>
            </a:r>
          </a:p>
        </p:txBody>
      </p:sp>
      <p:sp>
        <p:nvSpPr>
          <p:cNvPr name="Freeform 14" id="14"/>
          <p:cNvSpPr/>
          <p:nvPr/>
        </p:nvSpPr>
        <p:spPr>
          <a:xfrm flipH="false" flipV="false" rot="0">
            <a:off x="8069393" y="4403614"/>
            <a:ext cx="2676060" cy="2676060"/>
          </a:xfrm>
          <a:custGeom>
            <a:avLst/>
            <a:gdLst/>
            <a:ahLst/>
            <a:cxnLst/>
            <a:rect r="r" b="b" t="t" l="l"/>
            <a:pathLst>
              <a:path h="2676060" w="2676060">
                <a:moveTo>
                  <a:pt x="0" y="0"/>
                </a:moveTo>
                <a:lnTo>
                  <a:pt x="2676060" y="0"/>
                </a:lnTo>
                <a:lnTo>
                  <a:pt x="2676060" y="2676061"/>
                </a:lnTo>
                <a:lnTo>
                  <a:pt x="0" y="2676061"/>
                </a:lnTo>
                <a:lnTo>
                  <a:pt x="0" y="0"/>
                </a:lnTo>
                <a:close/>
              </a:path>
            </a:pathLst>
          </a:custGeom>
          <a:blipFill>
            <a:blip r:embed="rId3"/>
            <a:stretch>
              <a:fillRect l="0" t="0" r="0" b="0"/>
            </a:stretch>
          </a:blipFill>
        </p:spPr>
      </p:sp>
      <p:sp>
        <p:nvSpPr>
          <p:cNvPr name="TextBox 15" id="15"/>
          <p:cNvSpPr txBox="true"/>
          <p:nvPr/>
        </p:nvSpPr>
        <p:spPr>
          <a:xfrm rot="0">
            <a:off x="8537900" y="4845677"/>
            <a:ext cx="1930800" cy="1521522"/>
          </a:xfrm>
          <a:prstGeom prst="rect">
            <a:avLst/>
          </a:prstGeom>
        </p:spPr>
        <p:txBody>
          <a:bodyPr anchor="t" rtlCol="false" tIns="0" lIns="0" bIns="0" rIns="0">
            <a:spAutoFit/>
          </a:bodyPr>
          <a:lstStyle/>
          <a:p>
            <a:pPr algn="ctr">
              <a:lnSpc>
                <a:spcPts val="5374"/>
              </a:lnSpc>
            </a:pPr>
            <a:r>
              <a:rPr lang="en-US" sz="3199">
                <a:solidFill>
                  <a:srgbClr val="000000"/>
                </a:solidFill>
                <a:latin typeface="Montserrat"/>
                <a:ea typeface="Montserrat"/>
                <a:cs typeface="Montserrat"/>
                <a:sym typeface="Montserrat"/>
              </a:rPr>
              <a:t>Secret </a:t>
            </a:r>
          </a:p>
          <a:p>
            <a:pPr algn="ctr">
              <a:lnSpc>
                <a:spcPts val="5374"/>
              </a:lnSpc>
            </a:pPr>
            <a:r>
              <a:rPr lang="en-US" sz="3199">
                <a:solidFill>
                  <a:srgbClr val="000000"/>
                </a:solidFill>
                <a:latin typeface="Montserrat"/>
                <a:ea typeface="Montserrat"/>
                <a:cs typeface="Montserrat"/>
                <a:sym typeface="Montserrat"/>
              </a:rPr>
              <a:t>Message</a:t>
            </a:r>
          </a:p>
        </p:txBody>
      </p:sp>
      <p:sp>
        <p:nvSpPr>
          <p:cNvPr name="Freeform 16" id="16"/>
          <p:cNvSpPr/>
          <p:nvPr/>
        </p:nvSpPr>
        <p:spPr>
          <a:xfrm flipH="false" flipV="false" rot="0">
            <a:off x="10989152" y="5741643"/>
            <a:ext cx="1478610" cy="469458"/>
          </a:xfrm>
          <a:custGeom>
            <a:avLst/>
            <a:gdLst/>
            <a:ahLst/>
            <a:cxnLst/>
            <a:rect r="r" b="b" t="t" l="l"/>
            <a:pathLst>
              <a:path h="469458" w="1478610">
                <a:moveTo>
                  <a:pt x="0" y="0"/>
                </a:moveTo>
                <a:lnTo>
                  <a:pt x="1478609" y="0"/>
                </a:lnTo>
                <a:lnTo>
                  <a:pt x="1478609" y="469458"/>
                </a:lnTo>
                <a:lnTo>
                  <a:pt x="0" y="469458"/>
                </a:lnTo>
                <a:lnTo>
                  <a:pt x="0" y="0"/>
                </a:lnTo>
                <a:close/>
              </a:path>
            </a:pathLst>
          </a:custGeom>
          <a:blipFill>
            <a:blip r:embed="rId4"/>
            <a:stretch>
              <a:fillRect l="0" t="0" r="-60" b="0"/>
            </a:stretch>
          </a:blipFill>
        </p:spPr>
      </p:sp>
      <p:grpSp>
        <p:nvGrpSpPr>
          <p:cNvPr name="Group 17" id="17"/>
          <p:cNvGrpSpPr/>
          <p:nvPr/>
        </p:nvGrpSpPr>
        <p:grpSpPr>
          <a:xfrm rot="0">
            <a:off x="2537237" y="167332"/>
            <a:ext cx="13213526" cy="9925515"/>
            <a:chOff x="0" y="0"/>
            <a:chExt cx="17618034" cy="13234020"/>
          </a:xfrm>
        </p:grpSpPr>
        <p:sp>
          <p:nvSpPr>
            <p:cNvPr name="Freeform 18" id="18"/>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5">
                <a:alphaModFix amt="9999"/>
              </a:blip>
              <a:stretch>
                <a:fillRect l="0" t="0" r="0" b="0"/>
              </a:stretch>
            </a:blipFill>
          </p:spPr>
        </p:sp>
        <p:sp>
          <p:nvSpPr>
            <p:cNvPr name="Freeform 19" id="19"/>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6">
                <a:alphaModFix amt="70000"/>
              </a:blip>
              <a:stretch>
                <a:fillRect l="0" t="0" r="0" b="0"/>
              </a:stretch>
            </a:blipFill>
          </p:spPr>
        </p:sp>
        <p:sp>
          <p:nvSpPr>
            <p:cNvPr name="TextBox 20" id="20"/>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7" tooltip="http://www.exampaperspractice.co.uk"/>
                </a:rPr>
                <a:t>www.exampaperspractice.co.uk</a:t>
              </a:r>
            </a:p>
          </p:txBody>
        </p:sp>
      </p:grpSp>
    </p:spTree>
  </p:cSld>
  <p:clrMapOvr>
    <a:masterClrMapping/>
  </p:clrMapOvr>
</p:sld>
</file>

<file path=ppt/slides/slide8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46608" y="-357628"/>
            <a:ext cx="4218458" cy="10756353"/>
          </a:xfrm>
          <a:custGeom>
            <a:avLst/>
            <a:gdLst/>
            <a:ahLst/>
            <a:cxnLst/>
            <a:rect r="r" b="b" t="t" l="l"/>
            <a:pathLst>
              <a:path h="10756353" w="4218458">
                <a:moveTo>
                  <a:pt x="0" y="0"/>
                </a:moveTo>
                <a:lnTo>
                  <a:pt x="4218458" y="0"/>
                </a:lnTo>
                <a:lnTo>
                  <a:pt x="4218458" y="10756352"/>
                </a:lnTo>
                <a:lnTo>
                  <a:pt x="0" y="10756352"/>
                </a:lnTo>
                <a:lnTo>
                  <a:pt x="0" y="0"/>
                </a:lnTo>
                <a:close/>
              </a:path>
            </a:pathLst>
          </a:custGeom>
          <a:blipFill>
            <a:blip r:embed="rId2"/>
            <a:stretch>
              <a:fillRect l="-132053" t="0" r="-142279" b="0"/>
            </a:stretch>
          </a:blipFill>
        </p:spPr>
      </p:sp>
      <p:grpSp>
        <p:nvGrpSpPr>
          <p:cNvPr name="Group 3" id="3"/>
          <p:cNvGrpSpPr/>
          <p:nvPr/>
        </p:nvGrpSpPr>
        <p:grpSpPr>
          <a:xfrm rot="0">
            <a:off x="739641" y="8487070"/>
            <a:ext cx="2492568" cy="1985237"/>
            <a:chOff x="0" y="0"/>
            <a:chExt cx="3323424" cy="2646982"/>
          </a:xfrm>
        </p:grpSpPr>
        <p:sp>
          <p:nvSpPr>
            <p:cNvPr name="Freeform 4" id="4"/>
            <p:cNvSpPr/>
            <p:nvPr/>
          </p:nvSpPr>
          <p:spPr>
            <a:xfrm flipH="false" flipV="false" rot="0">
              <a:off x="0" y="0"/>
              <a:ext cx="3323463" cy="2646934"/>
            </a:xfrm>
            <a:custGeom>
              <a:avLst/>
              <a:gdLst/>
              <a:ahLst/>
              <a:cxnLst/>
              <a:rect r="r" b="b" t="t" l="l"/>
              <a:pathLst>
                <a:path h="2646934" w="3323463">
                  <a:moveTo>
                    <a:pt x="0" y="0"/>
                  </a:moveTo>
                  <a:lnTo>
                    <a:pt x="3323463" y="0"/>
                  </a:lnTo>
                  <a:lnTo>
                    <a:pt x="3323463" y="2646934"/>
                  </a:lnTo>
                  <a:lnTo>
                    <a:pt x="0" y="2646934"/>
                  </a:lnTo>
                  <a:close/>
                </a:path>
              </a:pathLst>
            </a:custGeom>
            <a:solidFill>
              <a:srgbClr val="318F9A"/>
            </a:solidFill>
          </p:spPr>
        </p:sp>
      </p:grpSp>
      <p:grpSp>
        <p:nvGrpSpPr>
          <p:cNvPr name="Group 5" id="5"/>
          <p:cNvGrpSpPr/>
          <p:nvPr/>
        </p:nvGrpSpPr>
        <p:grpSpPr>
          <a:xfrm rot="5400000">
            <a:off x="1331730" y="1141317"/>
            <a:ext cx="1188871" cy="1194199"/>
            <a:chOff x="0" y="0"/>
            <a:chExt cx="1585161" cy="1592266"/>
          </a:xfrm>
        </p:grpSpPr>
        <p:sp>
          <p:nvSpPr>
            <p:cNvPr name="Freeform 6" id="6"/>
            <p:cNvSpPr/>
            <p:nvPr/>
          </p:nvSpPr>
          <p:spPr>
            <a:xfrm flipH="false" flipV="false" rot="0">
              <a:off x="0" y="0"/>
              <a:ext cx="1585214" cy="1592326"/>
            </a:xfrm>
            <a:custGeom>
              <a:avLst/>
              <a:gdLst/>
              <a:ahLst/>
              <a:cxnLst/>
              <a:rect r="r" b="b" t="t" l="l"/>
              <a:pathLst>
                <a:path h="1592326" w="1585214">
                  <a:moveTo>
                    <a:pt x="792607" y="0"/>
                  </a:moveTo>
                  <a:cubicBezTo>
                    <a:pt x="1230884" y="1905"/>
                    <a:pt x="1585214" y="357886"/>
                    <a:pt x="1585214" y="796163"/>
                  </a:cubicBezTo>
                  <a:cubicBezTo>
                    <a:pt x="1585214" y="1234440"/>
                    <a:pt x="1230884" y="1590294"/>
                    <a:pt x="792607" y="1592326"/>
                  </a:cubicBezTo>
                  <a:cubicBezTo>
                    <a:pt x="354330" y="1590294"/>
                    <a:pt x="0" y="1234440"/>
                    <a:pt x="0" y="796163"/>
                  </a:cubicBezTo>
                  <a:cubicBezTo>
                    <a:pt x="0" y="357886"/>
                    <a:pt x="354330" y="1905"/>
                    <a:pt x="792607" y="0"/>
                  </a:cubicBezTo>
                  <a:close/>
                </a:path>
              </a:pathLst>
            </a:custGeom>
            <a:solidFill>
              <a:srgbClr val="04383F"/>
            </a:solidFill>
          </p:spPr>
        </p:sp>
      </p:grpSp>
      <p:sp>
        <p:nvSpPr>
          <p:cNvPr name="Freeform 7" id="7"/>
          <p:cNvSpPr/>
          <p:nvPr/>
        </p:nvSpPr>
        <p:spPr>
          <a:xfrm flipH="false" flipV="false" rot="0">
            <a:off x="1807777" y="1706046"/>
            <a:ext cx="835006" cy="835006"/>
          </a:xfrm>
          <a:custGeom>
            <a:avLst/>
            <a:gdLst/>
            <a:ahLst/>
            <a:cxnLst/>
            <a:rect r="r" b="b" t="t" l="l"/>
            <a:pathLst>
              <a:path h="835006" w="835006">
                <a:moveTo>
                  <a:pt x="0" y="0"/>
                </a:moveTo>
                <a:lnTo>
                  <a:pt x="835007" y="0"/>
                </a:lnTo>
                <a:lnTo>
                  <a:pt x="835007" y="835006"/>
                </a:lnTo>
                <a:lnTo>
                  <a:pt x="0" y="83500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8" id="8"/>
          <p:cNvGrpSpPr/>
          <p:nvPr/>
        </p:nvGrpSpPr>
        <p:grpSpPr>
          <a:xfrm rot="0">
            <a:off x="5231058" y="1028700"/>
            <a:ext cx="12579429" cy="177006"/>
            <a:chOff x="0" y="0"/>
            <a:chExt cx="16772572" cy="236008"/>
          </a:xfrm>
        </p:grpSpPr>
        <p:sp>
          <p:nvSpPr>
            <p:cNvPr name="Freeform 9" id="9"/>
            <p:cNvSpPr/>
            <p:nvPr/>
          </p:nvSpPr>
          <p:spPr>
            <a:xfrm flipH="false" flipV="false" rot="0">
              <a:off x="0" y="0"/>
              <a:ext cx="16772510" cy="235966"/>
            </a:xfrm>
            <a:custGeom>
              <a:avLst/>
              <a:gdLst/>
              <a:ahLst/>
              <a:cxnLst/>
              <a:rect r="r" b="b" t="t" l="l"/>
              <a:pathLst>
                <a:path h="235966" w="16772510">
                  <a:moveTo>
                    <a:pt x="0" y="0"/>
                  </a:moveTo>
                  <a:lnTo>
                    <a:pt x="16772510" y="0"/>
                  </a:lnTo>
                  <a:lnTo>
                    <a:pt x="16772510" y="235966"/>
                  </a:lnTo>
                  <a:lnTo>
                    <a:pt x="0" y="235966"/>
                  </a:lnTo>
                  <a:close/>
                </a:path>
              </a:pathLst>
            </a:custGeom>
            <a:solidFill>
              <a:srgbClr val="04383F"/>
            </a:solidFill>
          </p:spPr>
        </p:sp>
      </p:grpSp>
      <p:sp>
        <p:nvSpPr>
          <p:cNvPr name="TextBox 10" id="10"/>
          <p:cNvSpPr txBox="true"/>
          <p:nvPr/>
        </p:nvSpPr>
        <p:spPr>
          <a:xfrm rot="0">
            <a:off x="5005933" y="39465"/>
            <a:ext cx="13029680" cy="1027335"/>
          </a:xfrm>
          <a:prstGeom prst="rect">
            <a:avLst/>
          </a:prstGeom>
        </p:spPr>
        <p:txBody>
          <a:bodyPr anchor="t" rtlCol="false" tIns="0" lIns="0" bIns="0" rIns="0">
            <a:spAutoFit/>
          </a:bodyPr>
          <a:lstStyle/>
          <a:p>
            <a:pPr algn="just">
              <a:lnSpc>
                <a:spcPts val="7723"/>
              </a:lnSpc>
            </a:pPr>
            <a:r>
              <a:rPr lang="en-US" sz="5517" i="true" spc="606">
                <a:solidFill>
                  <a:srgbClr val="04383F"/>
                </a:solidFill>
                <a:latin typeface="League Spartan"/>
                <a:ea typeface="League Spartan"/>
                <a:cs typeface="League Spartan"/>
                <a:sym typeface="League Spartan"/>
              </a:rPr>
              <a:t>PAST YEAR QUESTIONS</a:t>
            </a:r>
          </a:p>
        </p:txBody>
      </p:sp>
      <p:sp>
        <p:nvSpPr>
          <p:cNvPr name="Freeform 11" id="11"/>
          <p:cNvSpPr/>
          <p:nvPr/>
        </p:nvSpPr>
        <p:spPr>
          <a:xfrm flipH="false" flipV="false" rot="0">
            <a:off x="5495534" y="3935752"/>
            <a:ext cx="10253020" cy="3817122"/>
          </a:xfrm>
          <a:custGeom>
            <a:avLst/>
            <a:gdLst/>
            <a:ahLst/>
            <a:cxnLst/>
            <a:rect r="r" b="b" t="t" l="l"/>
            <a:pathLst>
              <a:path h="3817122" w="10253020">
                <a:moveTo>
                  <a:pt x="0" y="0"/>
                </a:moveTo>
                <a:lnTo>
                  <a:pt x="10253020" y="0"/>
                </a:lnTo>
                <a:lnTo>
                  <a:pt x="10253020" y="3817123"/>
                </a:lnTo>
                <a:lnTo>
                  <a:pt x="0" y="3817123"/>
                </a:lnTo>
                <a:lnTo>
                  <a:pt x="0" y="0"/>
                </a:lnTo>
                <a:close/>
              </a:path>
            </a:pathLst>
          </a:custGeom>
          <a:blipFill>
            <a:blip r:embed="rId5"/>
            <a:stretch>
              <a:fillRect l="0" t="-83099" r="-146428" b="0"/>
            </a:stretch>
          </a:blipFill>
        </p:spPr>
      </p:sp>
      <p:grpSp>
        <p:nvGrpSpPr>
          <p:cNvPr name="Group 12" id="12"/>
          <p:cNvGrpSpPr/>
          <p:nvPr/>
        </p:nvGrpSpPr>
        <p:grpSpPr>
          <a:xfrm rot="0">
            <a:off x="2537237" y="167332"/>
            <a:ext cx="13213526" cy="9925515"/>
            <a:chOff x="0" y="0"/>
            <a:chExt cx="17618034" cy="13234020"/>
          </a:xfrm>
        </p:grpSpPr>
        <p:sp>
          <p:nvSpPr>
            <p:cNvPr name="Freeform 13" id="13"/>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6">
                <a:alphaModFix amt="9999"/>
              </a:blip>
              <a:stretch>
                <a:fillRect l="0" t="0" r="0" b="0"/>
              </a:stretch>
            </a:blipFill>
          </p:spPr>
        </p:sp>
        <p:sp>
          <p:nvSpPr>
            <p:cNvPr name="Freeform 14" id="14"/>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7">
                <a:alphaModFix amt="40000"/>
              </a:blip>
              <a:stretch>
                <a:fillRect l="0" t="0" r="0" b="0"/>
              </a:stretch>
            </a:blipFill>
          </p:spPr>
        </p:sp>
        <p:sp>
          <p:nvSpPr>
            <p:cNvPr name="TextBox 15" id="15"/>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Tree>
  </p:cSld>
  <p:clrMapOvr>
    <a:masterClrMapping/>
  </p:clrMapOvr>
</p:sld>
</file>

<file path=ppt/slides/slide81.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524367" y="572952"/>
            <a:ext cx="17239269" cy="9141099"/>
          </a:xfrm>
          <a:custGeom>
            <a:avLst/>
            <a:gdLst/>
            <a:ahLst/>
            <a:cxnLst/>
            <a:rect r="r" b="b" t="t" l="l"/>
            <a:pathLst>
              <a:path h="9141099" w="17239269">
                <a:moveTo>
                  <a:pt x="0" y="0"/>
                </a:moveTo>
                <a:lnTo>
                  <a:pt x="17239269" y="0"/>
                </a:lnTo>
                <a:lnTo>
                  <a:pt x="17239269" y="9141099"/>
                </a:lnTo>
                <a:lnTo>
                  <a:pt x="0" y="9141099"/>
                </a:lnTo>
                <a:lnTo>
                  <a:pt x="0" y="0"/>
                </a:lnTo>
                <a:close/>
              </a:path>
            </a:pathLst>
          </a:custGeom>
          <a:blipFill>
            <a:blip r:embed="rId2">
              <a:extLst>
                <a:ext uri="{96DAC541-7B7A-43D3-8B79-37D633B846F1}">
                  <asvg:svgBlip xmlns:asvg="http://schemas.microsoft.com/office/drawing/2016/SVG/main" r:embed="rId3"/>
                </a:ext>
              </a:extLst>
            </a:blip>
            <a:stretch>
              <a:fillRect l="0" t="-43253" r="0" b="-43253"/>
            </a:stretch>
          </a:blipFill>
        </p:spPr>
      </p:sp>
      <p:sp>
        <p:nvSpPr>
          <p:cNvPr name="Freeform 3" id="3"/>
          <p:cNvSpPr/>
          <p:nvPr/>
        </p:nvSpPr>
        <p:spPr>
          <a:xfrm flipH="false" flipV="false" rot="0">
            <a:off x="564054" y="2884150"/>
            <a:ext cx="13234469" cy="2259350"/>
          </a:xfrm>
          <a:custGeom>
            <a:avLst/>
            <a:gdLst/>
            <a:ahLst/>
            <a:cxnLst/>
            <a:rect r="r" b="b" t="t" l="l"/>
            <a:pathLst>
              <a:path h="2259350" w="13234469">
                <a:moveTo>
                  <a:pt x="0" y="0"/>
                </a:moveTo>
                <a:lnTo>
                  <a:pt x="13234469" y="0"/>
                </a:lnTo>
                <a:lnTo>
                  <a:pt x="13234469" y="2259350"/>
                </a:lnTo>
                <a:lnTo>
                  <a:pt x="0" y="225935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4" id="4"/>
          <p:cNvSpPr txBox="true"/>
          <p:nvPr/>
        </p:nvSpPr>
        <p:spPr>
          <a:xfrm rot="0">
            <a:off x="1062987" y="3444146"/>
            <a:ext cx="12161367" cy="769628"/>
          </a:xfrm>
          <a:prstGeom prst="rect">
            <a:avLst/>
          </a:prstGeom>
        </p:spPr>
        <p:txBody>
          <a:bodyPr anchor="t" rtlCol="false" tIns="0" lIns="0" bIns="0" rIns="0">
            <a:spAutoFit/>
          </a:bodyPr>
          <a:lstStyle/>
          <a:p>
            <a:pPr algn="l">
              <a:lnSpc>
                <a:spcPts val="6209"/>
              </a:lnSpc>
            </a:pPr>
            <a:r>
              <a:rPr lang="en-US" sz="5400" b="true">
                <a:solidFill>
                  <a:srgbClr val="FFFFFF"/>
                </a:solidFill>
                <a:latin typeface="Glock Grotesk Bold"/>
                <a:ea typeface="Glock Grotesk Bold"/>
                <a:cs typeface="Glock Grotesk Bold"/>
                <a:sym typeface="Glock Grotesk Bold"/>
              </a:rPr>
              <a:t>Symmetric and Asymmetric Encryption</a:t>
            </a:r>
          </a:p>
        </p:txBody>
      </p:sp>
      <p:sp>
        <p:nvSpPr>
          <p:cNvPr name="Freeform 5" id="5"/>
          <p:cNvSpPr/>
          <p:nvPr/>
        </p:nvSpPr>
        <p:spPr>
          <a:xfrm flipH="false" flipV="false" rot="0">
            <a:off x="564052" y="604701"/>
            <a:ext cx="4934746" cy="1116914"/>
          </a:xfrm>
          <a:custGeom>
            <a:avLst/>
            <a:gdLst/>
            <a:ahLst/>
            <a:cxnLst/>
            <a:rect r="r" b="b" t="t" l="l"/>
            <a:pathLst>
              <a:path h="1116914" w="4934746">
                <a:moveTo>
                  <a:pt x="0" y="0"/>
                </a:moveTo>
                <a:lnTo>
                  <a:pt x="4934747" y="0"/>
                </a:lnTo>
                <a:lnTo>
                  <a:pt x="4934747" y="1116913"/>
                </a:lnTo>
                <a:lnTo>
                  <a:pt x="0" y="111691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Tree>
  </p:cSld>
  <p:clrMapOvr>
    <a:masterClrMapping/>
  </p:clrMapOvr>
</p:sld>
</file>

<file path=ppt/slides/slide82.xml><?xml version="1.0" encoding="utf-8"?>
<p:sld xmlns:p="http://schemas.openxmlformats.org/presentationml/2006/main" xmlns:a="http://schemas.openxmlformats.org/drawingml/2006/main" xmlns:r="http://schemas.openxmlformats.org/officeDocument/2006/relationships">
  <p:cSld>
    <p:bg>
      <p:bgPr>
        <a:solidFill>
          <a:srgbClr val="DFE06A"/>
        </a:solidFill>
      </p:bgPr>
    </p:bg>
    <p:spTree>
      <p:nvGrpSpPr>
        <p:cNvPr id="1" name=""/>
        <p:cNvGrpSpPr/>
        <p:nvPr/>
      </p:nvGrpSpPr>
      <p:grpSpPr>
        <a:xfrm>
          <a:off x="0" y="0"/>
          <a:ext cx="0" cy="0"/>
          <a:chOff x="0" y="0"/>
          <a:chExt cx="0" cy="0"/>
        </a:xfrm>
      </p:grpSpPr>
      <p:grpSp>
        <p:nvGrpSpPr>
          <p:cNvPr name="Group 2" id="2"/>
          <p:cNvGrpSpPr/>
          <p:nvPr/>
        </p:nvGrpSpPr>
        <p:grpSpPr>
          <a:xfrm rot="0">
            <a:off x="744134" y="1678781"/>
            <a:ext cx="16805448" cy="42862"/>
            <a:chOff x="0" y="0"/>
            <a:chExt cx="22407264" cy="57150"/>
          </a:xfrm>
        </p:grpSpPr>
        <p:sp>
          <p:nvSpPr>
            <p:cNvPr name="Freeform 3" id="3"/>
            <p:cNvSpPr/>
            <p:nvPr/>
          </p:nvSpPr>
          <p:spPr>
            <a:xfrm flipH="false" flipV="false" rot="0">
              <a:off x="0" y="0"/>
              <a:ext cx="22407245" cy="57150"/>
            </a:xfrm>
            <a:custGeom>
              <a:avLst/>
              <a:gdLst/>
              <a:ahLst/>
              <a:cxnLst/>
              <a:rect r="r" b="b" t="t" l="l"/>
              <a:pathLst>
                <a:path h="57150" w="22407245">
                  <a:moveTo>
                    <a:pt x="28575" y="0"/>
                  </a:moveTo>
                  <a:lnTo>
                    <a:pt x="22378670" y="0"/>
                  </a:lnTo>
                  <a:cubicBezTo>
                    <a:pt x="22394418" y="0"/>
                    <a:pt x="22407245" y="12827"/>
                    <a:pt x="22407245" y="28575"/>
                  </a:cubicBezTo>
                  <a:cubicBezTo>
                    <a:pt x="22407245" y="44323"/>
                    <a:pt x="22394418" y="57150"/>
                    <a:pt x="22378670" y="57150"/>
                  </a:cubicBezTo>
                  <a:lnTo>
                    <a:pt x="28575" y="57150"/>
                  </a:lnTo>
                  <a:cubicBezTo>
                    <a:pt x="12827" y="57150"/>
                    <a:pt x="0" y="44323"/>
                    <a:pt x="0" y="28575"/>
                  </a:cubicBezTo>
                  <a:cubicBezTo>
                    <a:pt x="0" y="12827"/>
                    <a:pt x="12827" y="0"/>
                    <a:pt x="28575" y="0"/>
                  </a:cubicBezTo>
                  <a:close/>
                </a:path>
              </a:pathLst>
            </a:custGeom>
            <a:solidFill>
              <a:srgbClr val="2FACDD"/>
            </a:solidFill>
          </p:spPr>
        </p:sp>
      </p:grpSp>
      <p:grpSp>
        <p:nvGrpSpPr>
          <p:cNvPr name="Group 4" id="4"/>
          <p:cNvGrpSpPr/>
          <p:nvPr/>
        </p:nvGrpSpPr>
        <p:grpSpPr>
          <a:xfrm rot="0">
            <a:off x="3034921" y="2139269"/>
            <a:ext cx="3198792" cy="4511794"/>
            <a:chOff x="0" y="0"/>
            <a:chExt cx="4265056" cy="6015726"/>
          </a:xfrm>
        </p:grpSpPr>
        <p:sp>
          <p:nvSpPr>
            <p:cNvPr name="Freeform 5" id="5"/>
            <p:cNvSpPr/>
            <p:nvPr/>
          </p:nvSpPr>
          <p:spPr>
            <a:xfrm flipH="false" flipV="false" rot="0">
              <a:off x="0" y="0"/>
              <a:ext cx="4265041" cy="6015736"/>
            </a:xfrm>
            <a:custGeom>
              <a:avLst/>
              <a:gdLst/>
              <a:ahLst/>
              <a:cxnLst/>
              <a:rect r="r" b="b" t="t" l="l"/>
              <a:pathLst>
                <a:path h="6015736" w="4265041">
                  <a:moveTo>
                    <a:pt x="0" y="0"/>
                  </a:moveTo>
                  <a:lnTo>
                    <a:pt x="4265041" y="0"/>
                  </a:lnTo>
                  <a:lnTo>
                    <a:pt x="4265041" y="6015736"/>
                  </a:lnTo>
                  <a:lnTo>
                    <a:pt x="0" y="6015736"/>
                  </a:lnTo>
                  <a:lnTo>
                    <a:pt x="0" y="0"/>
                  </a:lnTo>
                  <a:close/>
                </a:path>
              </a:pathLst>
            </a:custGeom>
            <a:blipFill>
              <a:blip r:embed="rId2"/>
              <a:stretch>
                <a:fillRect l="0" t="0" r="0" b="0"/>
              </a:stretch>
            </a:blipFill>
          </p:spPr>
        </p:sp>
      </p:grpSp>
      <p:grpSp>
        <p:nvGrpSpPr>
          <p:cNvPr name="Group 6" id="6"/>
          <p:cNvGrpSpPr/>
          <p:nvPr/>
        </p:nvGrpSpPr>
        <p:grpSpPr>
          <a:xfrm rot="0">
            <a:off x="11433422" y="2139269"/>
            <a:ext cx="3198792" cy="4511794"/>
            <a:chOff x="0" y="0"/>
            <a:chExt cx="4265056" cy="6015726"/>
          </a:xfrm>
        </p:grpSpPr>
        <p:sp>
          <p:nvSpPr>
            <p:cNvPr name="Freeform 7" id="7"/>
            <p:cNvSpPr/>
            <p:nvPr/>
          </p:nvSpPr>
          <p:spPr>
            <a:xfrm flipH="false" flipV="false" rot="0">
              <a:off x="0" y="0"/>
              <a:ext cx="4265041" cy="6015736"/>
            </a:xfrm>
            <a:custGeom>
              <a:avLst/>
              <a:gdLst/>
              <a:ahLst/>
              <a:cxnLst/>
              <a:rect r="r" b="b" t="t" l="l"/>
              <a:pathLst>
                <a:path h="6015736" w="4265041">
                  <a:moveTo>
                    <a:pt x="0" y="0"/>
                  </a:moveTo>
                  <a:lnTo>
                    <a:pt x="4265041" y="0"/>
                  </a:lnTo>
                  <a:lnTo>
                    <a:pt x="4265041" y="6015736"/>
                  </a:lnTo>
                  <a:lnTo>
                    <a:pt x="0" y="6015736"/>
                  </a:lnTo>
                  <a:lnTo>
                    <a:pt x="0" y="0"/>
                  </a:lnTo>
                  <a:close/>
                </a:path>
              </a:pathLst>
            </a:custGeom>
            <a:blipFill>
              <a:blip r:embed="rId2"/>
              <a:stretch>
                <a:fillRect l="0" t="0" r="0" b="0"/>
              </a:stretch>
            </a:blipFill>
          </p:spPr>
        </p:sp>
      </p:grpSp>
      <p:grpSp>
        <p:nvGrpSpPr>
          <p:cNvPr name="Group 8" id="8"/>
          <p:cNvGrpSpPr/>
          <p:nvPr/>
        </p:nvGrpSpPr>
        <p:grpSpPr>
          <a:xfrm rot="0">
            <a:off x="7547462" y="7456168"/>
            <a:ext cx="3198792" cy="4511794"/>
            <a:chOff x="0" y="0"/>
            <a:chExt cx="4265056" cy="6015726"/>
          </a:xfrm>
        </p:grpSpPr>
        <p:sp>
          <p:nvSpPr>
            <p:cNvPr name="Freeform 9" id="9"/>
            <p:cNvSpPr/>
            <p:nvPr/>
          </p:nvSpPr>
          <p:spPr>
            <a:xfrm flipH="false" flipV="false" rot="0">
              <a:off x="0" y="0"/>
              <a:ext cx="4265041" cy="6015736"/>
            </a:xfrm>
            <a:custGeom>
              <a:avLst/>
              <a:gdLst/>
              <a:ahLst/>
              <a:cxnLst/>
              <a:rect r="r" b="b" t="t" l="l"/>
              <a:pathLst>
                <a:path h="6015736" w="4265041">
                  <a:moveTo>
                    <a:pt x="0" y="0"/>
                  </a:moveTo>
                  <a:lnTo>
                    <a:pt x="4265041" y="0"/>
                  </a:lnTo>
                  <a:lnTo>
                    <a:pt x="4265041" y="6015736"/>
                  </a:lnTo>
                  <a:lnTo>
                    <a:pt x="0" y="6015736"/>
                  </a:lnTo>
                  <a:lnTo>
                    <a:pt x="0" y="0"/>
                  </a:lnTo>
                  <a:close/>
                </a:path>
              </a:pathLst>
            </a:custGeom>
            <a:blipFill>
              <a:blip r:embed="rId2"/>
              <a:stretch>
                <a:fillRect l="0" t="0" r="0" b="0"/>
              </a:stretch>
            </a:blipFill>
          </p:spPr>
        </p:sp>
      </p:grpSp>
      <p:sp>
        <p:nvSpPr>
          <p:cNvPr name="Freeform 10" id="10"/>
          <p:cNvSpPr/>
          <p:nvPr/>
        </p:nvSpPr>
        <p:spPr>
          <a:xfrm flipH="false" flipV="false" rot="0">
            <a:off x="6354130" y="3466224"/>
            <a:ext cx="5585455" cy="230400"/>
          </a:xfrm>
          <a:custGeom>
            <a:avLst/>
            <a:gdLst/>
            <a:ahLst/>
            <a:cxnLst/>
            <a:rect r="r" b="b" t="t" l="l"/>
            <a:pathLst>
              <a:path h="230400" w="5585455">
                <a:moveTo>
                  <a:pt x="0" y="0"/>
                </a:moveTo>
                <a:lnTo>
                  <a:pt x="5585456" y="0"/>
                </a:lnTo>
                <a:lnTo>
                  <a:pt x="5585456" y="230400"/>
                </a:lnTo>
                <a:lnTo>
                  <a:pt x="0" y="230400"/>
                </a:lnTo>
                <a:lnTo>
                  <a:pt x="0" y="0"/>
                </a:lnTo>
                <a:close/>
              </a:path>
            </a:pathLst>
          </a:custGeom>
          <a:blipFill>
            <a:blip r:embed="rId3">
              <a:extLst>
                <a:ext uri="{96DAC541-7B7A-43D3-8B79-37D633B846F1}">
                  <asvg:svgBlip xmlns:asvg="http://schemas.microsoft.com/office/drawing/2016/SVG/main" r:embed="rId4"/>
                </a:ext>
              </a:extLst>
            </a:blip>
            <a:stretch>
              <a:fillRect l="0" t="-1623" r="0" b="-1623"/>
            </a:stretch>
          </a:blipFill>
        </p:spPr>
      </p:sp>
      <p:sp>
        <p:nvSpPr>
          <p:cNvPr name="TextBox 11" id="11"/>
          <p:cNvSpPr txBox="true"/>
          <p:nvPr/>
        </p:nvSpPr>
        <p:spPr>
          <a:xfrm rot="0">
            <a:off x="775090" y="942976"/>
            <a:ext cx="16762586" cy="729151"/>
          </a:xfrm>
          <a:prstGeom prst="rect">
            <a:avLst/>
          </a:prstGeom>
        </p:spPr>
        <p:txBody>
          <a:bodyPr anchor="t" rtlCol="false" tIns="0" lIns="0" bIns="0" rIns="0">
            <a:spAutoFit/>
          </a:bodyPr>
          <a:lstStyle/>
          <a:p>
            <a:pPr algn="l">
              <a:lnSpc>
                <a:spcPts val="5625"/>
              </a:lnSpc>
            </a:pPr>
            <a:r>
              <a:rPr lang="en-US" sz="4500">
                <a:solidFill>
                  <a:srgbClr val="000000"/>
                </a:solidFill>
                <a:latin typeface="Glock Grotesk"/>
                <a:ea typeface="Glock Grotesk"/>
                <a:cs typeface="Glock Grotesk"/>
                <a:sym typeface="Glock Grotesk"/>
              </a:rPr>
              <a:t>The purpose of encryption</a:t>
            </a:r>
          </a:p>
        </p:txBody>
      </p:sp>
      <p:sp>
        <p:nvSpPr>
          <p:cNvPr name="TextBox 12" id="12"/>
          <p:cNvSpPr txBox="true"/>
          <p:nvPr/>
        </p:nvSpPr>
        <p:spPr>
          <a:xfrm rot="0">
            <a:off x="957832" y="8343945"/>
            <a:ext cx="5275882" cy="1188794"/>
          </a:xfrm>
          <a:prstGeom prst="rect">
            <a:avLst/>
          </a:prstGeom>
        </p:spPr>
        <p:txBody>
          <a:bodyPr anchor="t" rtlCol="false" tIns="0" lIns="0" bIns="0" rIns="0">
            <a:spAutoFit/>
          </a:bodyPr>
          <a:lstStyle/>
          <a:p>
            <a:pPr algn="l">
              <a:lnSpc>
                <a:spcPts val="4660"/>
              </a:lnSpc>
            </a:pPr>
            <a:r>
              <a:rPr lang="en-US" sz="3729">
                <a:solidFill>
                  <a:srgbClr val="000000"/>
                </a:solidFill>
                <a:latin typeface="Glock Grotesk"/>
                <a:ea typeface="Glock Grotesk"/>
                <a:cs typeface="Glock Grotesk"/>
                <a:sym typeface="Glock Grotesk"/>
              </a:rPr>
              <a:t>Message could be intercepted by a hacker </a:t>
            </a:r>
          </a:p>
        </p:txBody>
      </p:sp>
      <p:grpSp>
        <p:nvGrpSpPr>
          <p:cNvPr name="Group 13" id="13"/>
          <p:cNvGrpSpPr/>
          <p:nvPr/>
        </p:nvGrpSpPr>
        <p:grpSpPr>
          <a:xfrm rot="0">
            <a:off x="2537237" y="167332"/>
            <a:ext cx="13213526" cy="9925515"/>
            <a:chOff x="0" y="0"/>
            <a:chExt cx="17618034" cy="13234020"/>
          </a:xfrm>
        </p:grpSpPr>
        <p:sp>
          <p:nvSpPr>
            <p:cNvPr name="Freeform 14" id="14"/>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5">
                <a:alphaModFix amt="9999"/>
              </a:blip>
              <a:stretch>
                <a:fillRect l="0" t="0" r="0" b="0"/>
              </a:stretch>
            </a:blipFill>
          </p:spPr>
        </p:sp>
        <p:sp>
          <p:nvSpPr>
            <p:cNvPr name="Freeform 15" id="15"/>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6"/>
              <a:stretch>
                <a:fillRect l="0" t="0" r="0" b="0"/>
              </a:stretch>
            </a:blipFill>
          </p:spPr>
        </p:sp>
        <p:sp>
          <p:nvSpPr>
            <p:cNvPr name="TextBox 16" id="16"/>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7" tooltip="http://www.exampaperspractice.co.uk"/>
                </a:rPr>
                <a:t>www.exampaperspractice.co.uk</a:t>
              </a:r>
            </a:p>
          </p:txBody>
        </p:sp>
      </p:grpSp>
    </p:spTree>
  </p:cSld>
  <p:clrMapOvr>
    <a:masterClrMapping/>
  </p:clrMapOvr>
</p:sld>
</file>

<file path=ppt/slides/slide83.xml><?xml version="1.0" encoding="utf-8"?>
<p:sld xmlns:p="http://schemas.openxmlformats.org/presentationml/2006/main" xmlns:a="http://schemas.openxmlformats.org/drawingml/2006/main" xmlns:r="http://schemas.openxmlformats.org/officeDocument/2006/relationships">
  <p:cSld>
    <p:bg>
      <p:bgPr>
        <a:solidFill>
          <a:srgbClr val="DFE06A"/>
        </a:solidFill>
      </p:bgPr>
    </p:bg>
    <p:spTree>
      <p:nvGrpSpPr>
        <p:cNvPr id="1" name=""/>
        <p:cNvGrpSpPr/>
        <p:nvPr/>
      </p:nvGrpSpPr>
      <p:grpSpPr>
        <a:xfrm>
          <a:off x="0" y="0"/>
          <a:ext cx="0" cy="0"/>
          <a:chOff x="0" y="0"/>
          <a:chExt cx="0" cy="0"/>
        </a:xfrm>
      </p:grpSpPr>
      <p:grpSp>
        <p:nvGrpSpPr>
          <p:cNvPr name="Group 2" id="2"/>
          <p:cNvGrpSpPr/>
          <p:nvPr/>
        </p:nvGrpSpPr>
        <p:grpSpPr>
          <a:xfrm rot="0">
            <a:off x="3695558" y="2698768"/>
            <a:ext cx="3198792" cy="4511794"/>
            <a:chOff x="0" y="0"/>
            <a:chExt cx="4265056" cy="6015726"/>
          </a:xfrm>
        </p:grpSpPr>
        <p:sp>
          <p:nvSpPr>
            <p:cNvPr name="Freeform 3" id="3"/>
            <p:cNvSpPr/>
            <p:nvPr/>
          </p:nvSpPr>
          <p:spPr>
            <a:xfrm flipH="false" flipV="false" rot="0">
              <a:off x="0" y="0"/>
              <a:ext cx="4265041" cy="6015736"/>
            </a:xfrm>
            <a:custGeom>
              <a:avLst/>
              <a:gdLst/>
              <a:ahLst/>
              <a:cxnLst/>
              <a:rect r="r" b="b" t="t" l="l"/>
              <a:pathLst>
                <a:path h="6015736" w="4265041">
                  <a:moveTo>
                    <a:pt x="0" y="0"/>
                  </a:moveTo>
                  <a:lnTo>
                    <a:pt x="4265041" y="0"/>
                  </a:lnTo>
                  <a:lnTo>
                    <a:pt x="4265041" y="6015736"/>
                  </a:lnTo>
                  <a:lnTo>
                    <a:pt x="0" y="6015736"/>
                  </a:lnTo>
                  <a:lnTo>
                    <a:pt x="0" y="0"/>
                  </a:lnTo>
                  <a:close/>
                </a:path>
              </a:pathLst>
            </a:custGeom>
            <a:blipFill>
              <a:blip r:embed="rId2"/>
              <a:stretch>
                <a:fillRect l="0" t="0" r="0" b="0"/>
              </a:stretch>
            </a:blipFill>
          </p:spPr>
        </p:sp>
      </p:grpSp>
      <p:grpSp>
        <p:nvGrpSpPr>
          <p:cNvPr name="Group 4" id="4"/>
          <p:cNvGrpSpPr/>
          <p:nvPr/>
        </p:nvGrpSpPr>
        <p:grpSpPr>
          <a:xfrm rot="0">
            <a:off x="12094058" y="2698768"/>
            <a:ext cx="3198792" cy="4511794"/>
            <a:chOff x="0" y="0"/>
            <a:chExt cx="4265056" cy="6015726"/>
          </a:xfrm>
        </p:grpSpPr>
        <p:sp>
          <p:nvSpPr>
            <p:cNvPr name="Freeform 5" id="5"/>
            <p:cNvSpPr/>
            <p:nvPr/>
          </p:nvSpPr>
          <p:spPr>
            <a:xfrm flipH="false" flipV="false" rot="0">
              <a:off x="0" y="0"/>
              <a:ext cx="4265041" cy="6015736"/>
            </a:xfrm>
            <a:custGeom>
              <a:avLst/>
              <a:gdLst/>
              <a:ahLst/>
              <a:cxnLst/>
              <a:rect r="r" b="b" t="t" l="l"/>
              <a:pathLst>
                <a:path h="6015736" w="4265041">
                  <a:moveTo>
                    <a:pt x="0" y="0"/>
                  </a:moveTo>
                  <a:lnTo>
                    <a:pt x="4265041" y="0"/>
                  </a:lnTo>
                  <a:lnTo>
                    <a:pt x="4265041" y="6015736"/>
                  </a:lnTo>
                  <a:lnTo>
                    <a:pt x="0" y="6015736"/>
                  </a:lnTo>
                  <a:lnTo>
                    <a:pt x="0" y="0"/>
                  </a:lnTo>
                  <a:close/>
                </a:path>
              </a:pathLst>
            </a:custGeom>
            <a:blipFill>
              <a:blip r:embed="rId2"/>
              <a:stretch>
                <a:fillRect l="0" t="0" r="0" b="0"/>
              </a:stretch>
            </a:blipFill>
          </p:spPr>
        </p:sp>
      </p:grpSp>
      <p:grpSp>
        <p:nvGrpSpPr>
          <p:cNvPr name="Group 6" id="6"/>
          <p:cNvGrpSpPr/>
          <p:nvPr/>
        </p:nvGrpSpPr>
        <p:grpSpPr>
          <a:xfrm rot="0">
            <a:off x="8208096" y="8015668"/>
            <a:ext cx="3198792" cy="4511794"/>
            <a:chOff x="0" y="0"/>
            <a:chExt cx="4265056" cy="6015726"/>
          </a:xfrm>
        </p:grpSpPr>
        <p:sp>
          <p:nvSpPr>
            <p:cNvPr name="Freeform 7" id="7"/>
            <p:cNvSpPr/>
            <p:nvPr/>
          </p:nvSpPr>
          <p:spPr>
            <a:xfrm flipH="false" flipV="false" rot="0">
              <a:off x="0" y="0"/>
              <a:ext cx="4265041" cy="6015736"/>
            </a:xfrm>
            <a:custGeom>
              <a:avLst/>
              <a:gdLst/>
              <a:ahLst/>
              <a:cxnLst/>
              <a:rect r="r" b="b" t="t" l="l"/>
              <a:pathLst>
                <a:path h="6015736" w="4265041">
                  <a:moveTo>
                    <a:pt x="0" y="0"/>
                  </a:moveTo>
                  <a:lnTo>
                    <a:pt x="4265041" y="0"/>
                  </a:lnTo>
                  <a:lnTo>
                    <a:pt x="4265041" y="6015736"/>
                  </a:lnTo>
                  <a:lnTo>
                    <a:pt x="0" y="6015736"/>
                  </a:lnTo>
                  <a:lnTo>
                    <a:pt x="0" y="0"/>
                  </a:lnTo>
                  <a:close/>
                </a:path>
              </a:pathLst>
            </a:custGeom>
            <a:blipFill>
              <a:blip r:embed="rId2"/>
              <a:stretch>
                <a:fillRect l="0" t="0" r="0" b="0"/>
              </a:stretch>
            </a:blipFill>
          </p:spPr>
        </p:sp>
      </p:grpSp>
      <p:sp>
        <p:nvSpPr>
          <p:cNvPr name="Freeform 8" id="8"/>
          <p:cNvSpPr/>
          <p:nvPr/>
        </p:nvSpPr>
        <p:spPr>
          <a:xfrm flipH="false" flipV="false" rot="0">
            <a:off x="6894350" y="3968124"/>
            <a:ext cx="5585456" cy="230400"/>
          </a:xfrm>
          <a:custGeom>
            <a:avLst/>
            <a:gdLst/>
            <a:ahLst/>
            <a:cxnLst/>
            <a:rect r="r" b="b" t="t" l="l"/>
            <a:pathLst>
              <a:path h="230400" w="5585456">
                <a:moveTo>
                  <a:pt x="0" y="0"/>
                </a:moveTo>
                <a:lnTo>
                  <a:pt x="5585455" y="0"/>
                </a:lnTo>
                <a:lnTo>
                  <a:pt x="5585455" y="230400"/>
                </a:lnTo>
                <a:lnTo>
                  <a:pt x="0" y="230400"/>
                </a:lnTo>
                <a:lnTo>
                  <a:pt x="0" y="0"/>
                </a:lnTo>
                <a:close/>
              </a:path>
            </a:pathLst>
          </a:custGeom>
          <a:blipFill>
            <a:blip r:embed="rId3">
              <a:extLst>
                <a:ext uri="{96DAC541-7B7A-43D3-8B79-37D633B846F1}">
                  <asvg:svgBlip xmlns:asvg="http://schemas.microsoft.com/office/drawing/2016/SVG/main" r:embed="rId4"/>
                </a:ext>
              </a:extLst>
            </a:blip>
            <a:stretch>
              <a:fillRect l="0" t="-1623" r="0" b="-1623"/>
            </a:stretch>
          </a:blipFill>
        </p:spPr>
      </p:sp>
      <p:sp>
        <p:nvSpPr>
          <p:cNvPr name="TextBox 9" id="9"/>
          <p:cNvSpPr txBox="true"/>
          <p:nvPr/>
        </p:nvSpPr>
        <p:spPr>
          <a:xfrm rot="0">
            <a:off x="11406888" y="9220200"/>
            <a:ext cx="5275882" cy="592476"/>
          </a:xfrm>
          <a:prstGeom prst="rect">
            <a:avLst/>
          </a:prstGeom>
        </p:spPr>
        <p:txBody>
          <a:bodyPr anchor="t" rtlCol="false" tIns="0" lIns="0" bIns="0" rIns="0">
            <a:spAutoFit/>
          </a:bodyPr>
          <a:lstStyle/>
          <a:p>
            <a:pPr algn="l">
              <a:lnSpc>
                <a:spcPts val="4660"/>
              </a:lnSpc>
            </a:pPr>
            <a:r>
              <a:rPr lang="en-US" sz="3729">
                <a:solidFill>
                  <a:srgbClr val="000000"/>
                </a:solidFill>
                <a:latin typeface="Glock Grotesk"/>
                <a:ea typeface="Glock Grotesk"/>
                <a:cs typeface="Glock Grotesk"/>
                <a:sym typeface="Glock Grotesk"/>
              </a:rPr>
              <a:t>Wait, I don't get it....</a:t>
            </a:r>
          </a:p>
        </p:txBody>
      </p:sp>
      <p:sp>
        <p:nvSpPr>
          <p:cNvPr name="TextBox 10" id="10"/>
          <p:cNvSpPr txBox="true"/>
          <p:nvPr/>
        </p:nvSpPr>
        <p:spPr>
          <a:xfrm rot="0">
            <a:off x="765566" y="1008254"/>
            <a:ext cx="16762586" cy="1252365"/>
          </a:xfrm>
          <a:prstGeom prst="rect">
            <a:avLst/>
          </a:prstGeom>
        </p:spPr>
        <p:txBody>
          <a:bodyPr anchor="t" rtlCol="false" tIns="0" lIns="0" bIns="0" rIns="0">
            <a:spAutoFit/>
          </a:bodyPr>
          <a:lstStyle/>
          <a:p>
            <a:pPr algn="l">
              <a:lnSpc>
                <a:spcPts val="4875"/>
              </a:lnSpc>
            </a:pPr>
            <a:r>
              <a:rPr lang="en-US" sz="3900">
                <a:solidFill>
                  <a:srgbClr val="000000"/>
                </a:solidFill>
                <a:latin typeface="Glock Grotesk"/>
                <a:ea typeface="Glock Grotesk"/>
                <a:cs typeface="Glock Grotesk"/>
                <a:sym typeface="Glock Grotesk"/>
              </a:rPr>
              <a:t>Encryption cannot prevent a message from being intercepted, but it stops it from making sense to the hacker.</a:t>
            </a:r>
          </a:p>
        </p:txBody>
      </p:sp>
      <p:grpSp>
        <p:nvGrpSpPr>
          <p:cNvPr name="Group 11" id="11"/>
          <p:cNvGrpSpPr/>
          <p:nvPr/>
        </p:nvGrpSpPr>
        <p:grpSpPr>
          <a:xfrm rot="0">
            <a:off x="2537237" y="167332"/>
            <a:ext cx="13213526" cy="9925515"/>
            <a:chOff x="0" y="0"/>
            <a:chExt cx="17618034" cy="13234020"/>
          </a:xfrm>
        </p:grpSpPr>
        <p:sp>
          <p:nvSpPr>
            <p:cNvPr name="Freeform 12" id="12"/>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5">
                <a:alphaModFix amt="9999"/>
              </a:blip>
              <a:stretch>
                <a:fillRect l="0" t="0" r="0" b="0"/>
              </a:stretch>
            </a:blipFill>
          </p:spPr>
        </p:sp>
        <p:sp>
          <p:nvSpPr>
            <p:cNvPr name="Freeform 13" id="13"/>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6">
                <a:alphaModFix amt="40000"/>
              </a:blip>
              <a:stretch>
                <a:fillRect l="0" t="0" r="0" b="0"/>
              </a:stretch>
            </a:blipFill>
          </p:spPr>
        </p:sp>
        <p:sp>
          <p:nvSpPr>
            <p:cNvPr name="TextBox 14" id="14"/>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7" tooltip="http://www.exampaperspractice.co.uk"/>
                </a:rPr>
                <a:t>www.exampaperspractice.co.uk</a:t>
              </a:r>
            </a:p>
          </p:txBody>
        </p:sp>
      </p:grpSp>
    </p:spTree>
  </p:cSld>
  <p:clrMapOvr>
    <a:masterClrMapping/>
  </p:clrMapOvr>
</p:sld>
</file>

<file path=ppt/slides/slide84.xml><?xml version="1.0" encoding="utf-8"?>
<p:sld xmlns:p="http://schemas.openxmlformats.org/presentationml/2006/main" xmlns:a="http://schemas.openxmlformats.org/drawingml/2006/main" xmlns:r="http://schemas.openxmlformats.org/officeDocument/2006/relationships">
  <p:cSld>
    <p:bg>
      <p:bgPr>
        <a:solidFill>
          <a:srgbClr val="DFE06A"/>
        </a:solidFill>
      </p:bgPr>
    </p:bg>
    <p:spTree>
      <p:nvGrpSpPr>
        <p:cNvPr id="1" name=""/>
        <p:cNvGrpSpPr/>
        <p:nvPr/>
      </p:nvGrpSpPr>
      <p:grpSpPr>
        <a:xfrm>
          <a:off x="0" y="0"/>
          <a:ext cx="0" cy="0"/>
          <a:chOff x="0" y="0"/>
          <a:chExt cx="0" cy="0"/>
        </a:xfrm>
      </p:grpSpPr>
      <p:grpSp>
        <p:nvGrpSpPr>
          <p:cNvPr name="Group 2" id="2"/>
          <p:cNvGrpSpPr/>
          <p:nvPr/>
        </p:nvGrpSpPr>
        <p:grpSpPr>
          <a:xfrm rot="0">
            <a:off x="3695558" y="2698768"/>
            <a:ext cx="3198792" cy="4511794"/>
            <a:chOff x="0" y="0"/>
            <a:chExt cx="4265056" cy="6015726"/>
          </a:xfrm>
        </p:grpSpPr>
        <p:sp>
          <p:nvSpPr>
            <p:cNvPr name="Freeform 3" id="3"/>
            <p:cNvSpPr/>
            <p:nvPr/>
          </p:nvSpPr>
          <p:spPr>
            <a:xfrm flipH="false" flipV="false" rot="0">
              <a:off x="0" y="0"/>
              <a:ext cx="4265041" cy="6015736"/>
            </a:xfrm>
            <a:custGeom>
              <a:avLst/>
              <a:gdLst/>
              <a:ahLst/>
              <a:cxnLst/>
              <a:rect r="r" b="b" t="t" l="l"/>
              <a:pathLst>
                <a:path h="6015736" w="4265041">
                  <a:moveTo>
                    <a:pt x="0" y="0"/>
                  </a:moveTo>
                  <a:lnTo>
                    <a:pt x="4265041" y="0"/>
                  </a:lnTo>
                  <a:lnTo>
                    <a:pt x="4265041" y="6015736"/>
                  </a:lnTo>
                  <a:lnTo>
                    <a:pt x="0" y="6015736"/>
                  </a:lnTo>
                  <a:lnTo>
                    <a:pt x="0" y="0"/>
                  </a:lnTo>
                  <a:close/>
                </a:path>
              </a:pathLst>
            </a:custGeom>
            <a:blipFill>
              <a:blip r:embed="rId2"/>
              <a:stretch>
                <a:fillRect l="0" t="0" r="0" b="0"/>
              </a:stretch>
            </a:blipFill>
          </p:spPr>
        </p:sp>
      </p:grpSp>
      <p:grpSp>
        <p:nvGrpSpPr>
          <p:cNvPr name="Group 4" id="4"/>
          <p:cNvGrpSpPr/>
          <p:nvPr/>
        </p:nvGrpSpPr>
        <p:grpSpPr>
          <a:xfrm rot="0">
            <a:off x="12094058" y="2698768"/>
            <a:ext cx="3198792" cy="4511794"/>
            <a:chOff x="0" y="0"/>
            <a:chExt cx="4265056" cy="6015726"/>
          </a:xfrm>
        </p:grpSpPr>
        <p:sp>
          <p:nvSpPr>
            <p:cNvPr name="Freeform 5" id="5"/>
            <p:cNvSpPr/>
            <p:nvPr/>
          </p:nvSpPr>
          <p:spPr>
            <a:xfrm flipH="false" flipV="false" rot="0">
              <a:off x="0" y="0"/>
              <a:ext cx="4265041" cy="6015736"/>
            </a:xfrm>
            <a:custGeom>
              <a:avLst/>
              <a:gdLst/>
              <a:ahLst/>
              <a:cxnLst/>
              <a:rect r="r" b="b" t="t" l="l"/>
              <a:pathLst>
                <a:path h="6015736" w="4265041">
                  <a:moveTo>
                    <a:pt x="0" y="0"/>
                  </a:moveTo>
                  <a:lnTo>
                    <a:pt x="4265041" y="0"/>
                  </a:lnTo>
                  <a:lnTo>
                    <a:pt x="4265041" y="6015736"/>
                  </a:lnTo>
                  <a:lnTo>
                    <a:pt x="0" y="6015736"/>
                  </a:lnTo>
                  <a:lnTo>
                    <a:pt x="0" y="0"/>
                  </a:lnTo>
                  <a:close/>
                </a:path>
              </a:pathLst>
            </a:custGeom>
            <a:blipFill>
              <a:blip r:embed="rId2"/>
              <a:stretch>
                <a:fillRect l="0" t="0" r="0" b="0"/>
              </a:stretch>
            </a:blipFill>
          </p:spPr>
        </p:sp>
      </p:grpSp>
      <p:grpSp>
        <p:nvGrpSpPr>
          <p:cNvPr name="Group 6" id="6"/>
          <p:cNvGrpSpPr/>
          <p:nvPr/>
        </p:nvGrpSpPr>
        <p:grpSpPr>
          <a:xfrm rot="0">
            <a:off x="8208096" y="8015668"/>
            <a:ext cx="3198792" cy="4511794"/>
            <a:chOff x="0" y="0"/>
            <a:chExt cx="4265056" cy="6015726"/>
          </a:xfrm>
        </p:grpSpPr>
        <p:sp>
          <p:nvSpPr>
            <p:cNvPr name="Freeform 7" id="7"/>
            <p:cNvSpPr/>
            <p:nvPr/>
          </p:nvSpPr>
          <p:spPr>
            <a:xfrm flipH="false" flipV="false" rot="0">
              <a:off x="0" y="0"/>
              <a:ext cx="4265041" cy="6015736"/>
            </a:xfrm>
            <a:custGeom>
              <a:avLst/>
              <a:gdLst/>
              <a:ahLst/>
              <a:cxnLst/>
              <a:rect r="r" b="b" t="t" l="l"/>
              <a:pathLst>
                <a:path h="6015736" w="4265041">
                  <a:moveTo>
                    <a:pt x="0" y="0"/>
                  </a:moveTo>
                  <a:lnTo>
                    <a:pt x="4265041" y="0"/>
                  </a:lnTo>
                  <a:lnTo>
                    <a:pt x="4265041" y="6015736"/>
                  </a:lnTo>
                  <a:lnTo>
                    <a:pt x="0" y="6015736"/>
                  </a:lnTo>
                  <a:lnTo>
                    <a:pt x="0" y="0"/>
                  </a:lnTo>
                  <a:close/>
                </a:path>
              </a:pathLst>
            </a:custGeom>
            <a:blipFill>
              <a:blip r:embed="rId2"/>
              <a:stretch>
                <a:fillRect l="0" t="0" r="0" b="0"/>
              </a:stretch>
            </a:blipFill>
          </p:spPr>
        </p:sp>
      </p:grpSp>
      <p:sp>
        <p:nvSpPr>
          <p:cNvPr name="Freeform 8" id="8"/>
          <p:cNvSpPr/>
          <p:nvPr/>
        </p:nvSpPr>
        <p:spPr>
          <a:xfrm flipH="false" flipV="false" rot="0">
            <a:off x="6894350" y="3968124"/>
            <a:ext cx="5585456" cy="230400"/>
          </a:xfrm>
          <a:custGeom>
            <a:avLst/>
            <a:gdLst/>
            <a:ahLst/>
            <a:cxnLst/>
            <a:rect r="r" b="b" t="t" l="l"/>
            <a:pathLst>
              <a:path h="230400" w="5585456">
                <a:moveTo>
                  <a:pt x="0" y="0"/>
                </a:moveTo>
                <a:lnTo>
                  <a:pt x="5585455" y="0"/>
                </a:lnTo>
                <a:lnTo>
                  <a:pt x="5585455" y="230400"/>
                </a:lnTo>
                <a:lnTo>
                  <a:pt x="0" y="230400"/>
                </a:lnTo>
                <a:lnTo>
                  <a:pt x="0" y="0"/>
                </a:lnTo>
                <a:close/>
              </a:path>
            </a:pathLst>
          </a:custGeom>
          <a:blipFill>
            <a:blip r:embed="rId3">
              <a:extLst>
                <a:ext uri="{96DAC541-7B7A-43D3-8B79-37D633B846F1}">
                  <asvg:svgBlip xmlns:asvg="http://schemas.microsoft.com/office/drawing/2016/SVG/main" r:embed="rId4"/>
                </a:ext>
              </a:extLst>
            </a:blip>
            <a:stretch>
              <a:fillRect l="0" t="-1623" r="0" b="-1623"/>
            </a:stretch>
          </a:blipFill>
        </p:spPr>
      </p:sp>
      <p:sp>
        <p:nvSpPr>
          <p:cNvPr name="TextBox 9" id="9"/>
          <p:cNvSpPr txBox="true"/>
          <p:nvPr/>
        </p:nvSpPr>
        <p:spPr>
          <a:xfrm rot="0">
            <a:off x="11406888" y="9220200"/>
            <a:ext cx="5275882" cy="592476"/>
          </a:xfrm>
          <a:prstGeom prst="rect">
            <a:avLst/>
          </a:prstGeom>
        </p:spPr>
        <p:txBody>
          <a:bodyPr anchor="t" rtlCol="false" tIns="0" lIns="0" bIns="0" rIns="0">
            <a:spAutoFit/>
          </a:bodyPr>
          <a:lstStyle/>
          <a:p>
            <a:pPr algn="l">
              <a:lnSpc>
                <a:spcPts val="4660"/>
              </a:lnSpc>
            </a:pPr>
            <a:r>
              <a:rPr lang="en-US" sz="3729">
                <a:solidFill>
                  <a:srgbClr val="000000"/>
                </a:solidFill>
                <a:latin typeface="Glock Grotesk"/>
                <a:ea typeface="Glock Grotesk"/>
                <a:cs typeface="Glock Grotesk"/>
                <a:sym typeface="Glock Grotesk"/>
              </a:rPr>
              <a:t>Wait, I don't get it....</a:t>
            </a:r>
          </a:p>
        </p:txBody>
      </p:sp>
      <p:sp>
        <p:nvSpPr>
          <p:cNvPr name="TextBox 10" id="10"/>
          <p:cNvSpPr txBox="true"/>
          <p:nvPr/>
        </p:nvSpPr>
        <p:spPr>
          <a:xfrm rot="0">
            <a:off x="765566" y="341625"/>
            <a:ext cx="16762586" cy="1252365"/>
          </a:xfrm>
          <a:prstGeom prst="rect">
            <a:avLst/>
          </a:prstGeom>
        </p:spPr>
        <p:txBody>
          <a:bodyPr anchor="t" rtlCol="false" tIns="0" lIns="0" bIns="0" rIns="0">
            <a:spAutoFit/>
          </a:bodyPr>
          <a:lstStyle/>
          <a:p>
            <a:pPr algn="l">
              <a:lnSpc>
                <a:spcPts val="4875"/>
              </a:lnSpc>
            </a:pPr>
            <a:r>
              <a:rPr lang="en-US" sz="3900">
                <a:solidFill>
                  <a:srgbClr val="000000"/>
                </a:solidFill>
                <a:latin typeface="Glock Grotesk"/>
                <a:ea typeface="Glock Grotesk"/>
                <a:cs typeface="Glock Grotesk"/>
                <a:sym typeface="Glock Grotesk"/>
              </a:rPr>
              <a:t>Encryption cannot prevent a message from being intercepted, but it stops it from making sense to the hacker.</a:t>
            </a:r>
          </a:p>
        </p:txBody>
      </p:sp>
      <p:grpSp>
        <p:nvGrpSpPr>
          <p:cNvPr name="Group 11" id="11"/>
          <p:cNvGrpSpPr/>
          <p:nvPr/>
        </p:nvGrpSpPr>
        <p:grpSpPr>
          <a:xfrm rot="0">
            <a:off x="2537237" y="167332"/>
            <a:ext cx="13213526" cy="9925515"/>
            <a:chOff x="0" y="0"/>
            <a:chExt cx="17618034" cy="13234020"/>
          </a:xfrm>
        </p:grpSpPr>
        <p:sp>
          <p:nvSpPr>
            <p:cNvPr name="Freeform 12" id="12"/>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5">
                <a:alphaModFix amt="9999"/>
              </a:blip>
              <a:stretch>
                <a:fillRect l="0" t="0" r="0" b="0"/>
              </a:stretch>
            </a:blipFill>
          </p:spPr>
        </p:sp>
        <p:sp>
          <p:nvSpPr>
            <p:cNvPr name="Freeform 13" id="13"/>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6">
                <a:alphaModFix amt="40000"/>
              </a:blip>
              <a:stretch>
                <a:fillRect l="0" t="0" r="0" b="0"/>
              </a:stretch>
            </a:blipFill>
          </p:spPr>
        </p:sp>
        <p:sp>
          <p:nvSpPr>
            <p:cNvPr name="TextBox 14" id="14"/>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7" tooltip="http://www.exampaperspractice.co.uk"/>
                </a:rPr>
                <a:t>www.exampaperspractice.co.uk</a:t>
              </a:r>
            </a:p>
          </p:txBody>
        </p:sp>
      </p:grpSp>
    </p:spTree>
  </p:cSld>
  <p:clrMapOvr>
    <a:masterClrMapping/>
  </p:clrMapOvr>
</p:sld>
</file>

<file path=ppt/slides/slide85.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744134" y="1678781"/>
            <a:ext cx="16805448" cy="42862"/>
            <a:chOff x="0" y="0"/>
            <a:chExt cx="22407264" cy="57150"/>
          </a:xfrm>
        </p:grpSpPr>
        <p:sp>
          <p:nvSpPr>
            <p:cNvPr name="Freeform 3" id="3"/>
            <p:cNvSpPr/>
            <p:nvPr/>
          </p:nvSpPr>
          <p:spPr>
            <a:xfrm flipH="false" flipV="false" rot="0">
              <a:off x="0" y="0"/>
              <a:ext cx="22407245" cy="57150"/>
            </a:xfrm>
            <a:custGeom>
              <a:avLst/>
              <a:gdLst/>
              <a:ahLst/>
              <a:cxnLst/>
              <a:rect r="r" b="b" t="t" l="l"/>
              <a:pathLst>
                <a:path h="57150" w="22407245">
                  <a:moveTo>
                    <a:pt x="28575" y="0"/>
                  </a:moveTo>
                  <a:lnTo>
                    <a:pt x="22378670" y="0"/>
                  </a:lnTo>
                  <a:cubicBezTo>
                    <a:pt x="22394418" y="0"/>
                    <a:pt x="22407245" y="12827"/>
                    <a:pt x="22407245" y="28575"/>
                  </a:cubicBezTo>
                  <a:cubicBezTo>
                    <a:pt x="22407245" y="44323"/>
                    <a:pt x="22394418" y="57150"/>
                    <a:pt x="22378670" y="57150"/>
                  </a:cubicBezTo>
                  <a:lnTo>
                    <a:pt x="28575" y="57150"/>
                  </a:lnTo>
                  <a:cubicBezTo>
                    <a:pt x="12827" y="57150"/>
                    <a:pt x="0" y="44323"/>
                    <a:pt x="0" y="28575"/>
                  </a:cubicBezTo>
                  <a:cubicBezTo>
                    <a:pt x="0" y="12827"/>
                    <a:pt x="12827" y="0"/>
                    <a:pt x="28575" y="0"/>
                  </a:cubicBezTo>
                  <a:close/>
                </a:path>
              </a:pathLst>
            </a:custGeom>
            <a:solidFill>
              <a:srgbClr val="2FACDD"/>
            </a:solidFill>
          </p:spPr>
        </p:sp>
      </p:grpSp>
      <p:sp>
        <p:nvSpPr>
          <p:cNvPr name="Freeform 4" id="4"/>
          <p:cNvSpPr/>
          <p:nvPr/>
        </p:nvSpPr>
        <p:spPr>
          <a:xfrm flipH="false" flipV="false" rot="0">
            <a:off x="1441800" y="2884500"/>
            <a:ext cx="4114800" cy="4114800"/>
          </a:xfrm>
          <a:custGeom>
            <a:avLst/>
            <a:gdLst/>
            <a:ahLst/>
            <a:cxnLst/>
            <a:rect r="r" b="b" t="t" l="l"/>
            <a:pathLst>
              <a:path h="4114800" w="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5" id="5"/>
          <p:cNvSpPr txBox="true"/>
          <p:nvPr/>
        </p:nvSpPr>
        <p:spPr>
          <a:xfrm rot="0">
            <a:off x="765566" y="949630"/>
            <a:ext cx="16762586" cy="729151"/>
          </a:xfrm>
          <a:prstGeom prst="rect">
            <a:avLst/>
          </a:prstGeom>
        </p:spPr>
        <p:txBody>
          <a:bodyPr anchor="t" rtlCol="false" tIns="0" lIns="0" bIns="0" rIns="0">
            <a:spAutoFit/>
          </a:bodyPr>
          <a:lstStyle/>
          <a:p>
            <a:pPr algn="l">
              <a:lnSpc>
                <a:spcPts val="5625"/>
              </a:lnSpc>
            </a:pPr>
            <a:r>
              <a:rPr lang="en-US" sz="4500">
                <a:solidFill>
                  <a:srgbClr val="2FACDD"/>
                </a:solidFill>
                <a:latin typeface="Glock Grotesk"/>
                <a:ea typeface="Glock Grotesk"/>
                <a:cs typeface="Glock Grotesk"/>
                <a:sym typeface="Glock Grotesk"/>
              </a:rPr>
              <a:t>Plaintext and Ciphertext</a:t>
            </a:r>
          </a:p>
        </p:txBody>
      </p:sp>
      <p:sp>
        <p:nvSpPr>
          <p:cNvPr name="Freeform 6" id="6"/>
          <p:cNvSpPr/>
          <p:nvPr/>
        </p:nvSpPr>
        <p:spPr>
          <a:xfrm flipH="false" flipV="false" rot="0">
            <a:off x="6087950" y="5430244"/>
            <a:ext cx="5585455" cy="230400"/>
          </a:xfrm>
          <a:custGeom>
            <a:avLst/>
            <a:gdLst/>
            <a:ahLst/>
            <a:cxnLst/>
            <a:rect r="r" b="b" t="t" l="l"/>
            <a:pathLst>
              <a:path h="230400" w="5585455">
                <a:moveTo>
                  <a:pt x="0" y="0"/>
                </a:moveTo>
                <a:lnTo>
                  <a:pt x="5585455" y="0"/>
                </a:lnTo>
                <a:lnTo>
                  <a:pt x="5585455" y="230400"/>
                </a:lnTo>
                <a:lnTo>
                  <a:pt x="0" y="230400"/>
                </a:lnTo>
                <a:lnTo>
                  <a:pt x="0" y="0"/>
                </a:lnTo>
                <a:close/>
              </a:path>
            </a:pathLst>
          </a:custGeom>
          <a:blipFill>
            <a:blip r:embed="rId4">
              <a:extLst>
                <a:ext uri="{96DAC541-7B7A-43D3-8B79-37D633B846F1}">
                  <asvg:svgBlip xmlns:asvg="http://schemas.microsoft.com/office/drawing/2016/SVG/main" r:embed="rId5"/>
                </a:ext>
              </a:extLst>
            </a:blip>
            <a:stretch>
              <a:fillRect l="0" t="-1623" r="0" b="-1623"/>
            </a:stretch>
          </a:blipFill>
        </p:spPr>
      </p:sp>
      <p:sp>
        <p:nvSpPr>
          <p:cNvPr name="Freeform 7" id="7"/>
          <p:cNvSpPr/>
          <p:nvPr/>
        </p:nvSpPr>
        <p:spPr>
          <a:xfrm flipH="false" flipV="false" rot="0">
            <a:off x="12288300" y="2884500"/>
            <a:ext cx="4114800" cy="4114800"/>
          </a:xfrm>
          <a:custGeom>
            <a:avLst/>
            <a:gdLst/>
            <a:ahLst/>
            <a:cxnLst/>
            <a:rect r="r" b="b" t="t" l="l"/>
            <a:pathLst>
              <a:path h="4114800" w="4114800">
                <a:moveTo>
                  <a:pt x="0" y="0"/>
                </a:moveTo>
                <a:lnTo>
                  <a:pt x="4114800" y="0"/>
                </a:lnTo>
                <a:lnTo>
                  <a:pt x="4114800"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8" id="8"/>
          <p:cNvSpPr txBox="true"/>
          <p:nvPr/>
        </p:nvSpPr>
        <p:spPr>
          <a:xfrm rot="0">
            <a:off x="1741908" y="7268775"/>
            <a:ext cx="3514586" cy="722994"/>
          </a:xfrm>
          <a:prstGeom prst="rect">
            <a:avLst/>
          </a:prstGeom>
        </p:spPr>
        <p:txBody>
          <a:bodyPr anchor="t" rtlCol="false" tIns="0" lIns="0" bIns="0" rIns="0">
            <a:spAutoFit/>
          </a:bodyPr>
          <a:lstStyle/>
          <a:p>
            <a:pPr algn="l">
              <a:lnSpc>
                <a:spcPts val="5751"/>
              </a:lnSpc>
            </a:pPr>
            <a:r>
              <a:rPr lang="en-US" sz="4600" b="true">
                <a:solidFill>
                  <a:srgbClr val="D9D9D9"/>
                </a:solidFill>
                <a:latin typeface="Glock Grotesk Bold"/>
                <a:ea typeface="Glock Grotesk Bold"/>
                <a:cs typeface="Glock Grotesk Bold"/>
                <a:sym typeface="Glock Grotesk Bold"/>
              </a:rPr>
              <a:t>Plaintext</a:t>
            </a:r>
          </a:p>
        </p:txBody>
      </p:sp>
      <p:sp>
        <p:nvSpPr>
          <p:cNvPr name="TextBox 9" id="9"/>
          <p:cNvSpPr txBox="true"/>
          <p:nvPr/>
        </p:nvSpPr>
        <p:spPr>
          <a:xfrm rot="0">
            <a:off x="12288300" y="7259251"/>
            <a:ext cx="4114800" cy="729152"/>
          </a:xfrm>
          <a:prstGeom prst="rect">
            <a:avLst/>
          </a:prstGeom>
        </p:spPr>
        <p:txBody>
          <a:bodyPr anchor="t" rtlCol="false" tIns="0" lIns="0" bIns="0" rIns="0">
            <a:spAutoFit/>
          </a:bodyPr>
          <a:lstStyle/>
          <a:p>
            <a:pPr algn="l">
              <a:lnSpc>
                <a:spcPts val="5625"/>
              </a:lnSpc>
            </a:pPr>
            <a:r>
              <a:rPr lang="en-US" sz="4500">
                <a:solidFill>
                  <a:srgbClr val="FF1616"/>
                </a:solidFill>
                <a:latin typeface="Glock Grotesk"/>
                <a:ea typeface="Glock Grotesk"/>
                <a:cs typeface="Glock Grotesk"/>
                <a:sym typeface="Glock Grotesk"/>
              </a:rPr>
              <a:t>Ciphertext</a:t>
            </a:r>
          </a:p>
        </p:txBody>
      </p:sp>
      <p:sp>
        <p:nvSpPr>
          <p:cNvPr name="TextBox 10" id="10"/>
          <p:cNvSpPr txBox="true"/>
          <p:nvPr/>
        </p:nvSpPr>
        <p:spPr>
          <a:xfrm rot="0">
            <a:off x="6806583" y="3067275"/>
            <a:ext cx="4148186" cy="1460121"/>
          </a:xfrm>
          <a:prstGeom prst="rect">
            <a:avLst/>
          </a:prstGeom>
        </p:spPr>
        <p:txBody>
          <a:bodyPr anchor="t" rtlCol="false" tIns="0" lIns="0" bIns="0" rIns="0">
            <a:spAutoFit/>
          </a:bodyPr>
          <a:lstStyle/>
          <a:p>
            <a:pPr algn="l">
              <a:lnSpc>
                <a:spcPts val="5625"/>
              </a:lnSpc>
            </a:pPr>
            <a:r>
              <a:rPr lang="en-US" sz="4500">
                <a:solidFill>
                  <a:srgbClr val="2FACDD"/>
                </a:solidFill>
                <a:latin typeface="Glock Grotesk"/>
                <a:ea typeface="Glock Grotesk"/>
                <a:cs typeface="Glock Grotesk"/>
                <a:sym typeface="Glock Grotesk"/>
              </a:rPr>
              <a:t>Encryption </a:t>
            </a:r>
          </a:p>
          <a:p>
            <a:pPr algn="l">
              <a:lnSpc>
                <a:spcPts val="5625"/>
              </a:lnSpc>
            </a:pPr>
            <a:r>
              <a:rPr lang="en-US" sz="4500">
                <a:solidFill>
                  <a:srgbClr val="2FACDD"/>
                </a:solidFill>
                <a:latin typeface="Glock Grotesk"/>
                <a:ea typeface="Glock Grotesk"/>
                <a:cs typeface="Glock Grotesk"/>
                <a:sym typeface="Glock Grotesk"/>
              </a:rPr>
              <a:t>Algorithm</a:t>
            </a:r>
          </a:p>
        </p:txBody>
      </p:sp>
      <p:grpSp>
        <p:nvGrpSpPr>
          <p:cNvPr name="Group 11" id="11"/>
          <p:cNvGrpSpPr/>
          <p:nvPr/>
        </p:nvGrpSpPr>
        <p:grpSpPr>
          <a:xfrm rot="0">
            <a:off x="2537237" y="167332"/>
            <a:ext cx="13213526" cy="9925515"/>
            <a:chOff x="0" y="0"/>
            <a:chExt cx="17618034" cy="13234020"/>
          </a:xfrm>
        </p:grpSpPr>
        <p:sp>
          <p:nvSpPr>
            <p:cNvPr name="Freeform 12" id="12"/>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8">
                <a:alphaModFix amt="9999"/>
              </a:blip>
              <a:stretch>
                <a:fillRect l="0" t="0" r="0" b="0"/>
              </a:stretch>
            </a:blipFill>
          </p:spPr>
        </p:sp>
        <p:sp>
          <p:nvSpPr>
            <p:cNvPr name="Freeform 13" id="13"/>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9">
                <a:alphaModFix amt="40000"/>
              </a:blip>
              <a:stretch>
                <a:fillRect l="0" t="0" r="0" b="0"/>
              </a:stretch>
            </a:blipFill>
          </p:spPr>
        </p:sp>
        <p:sp>
          <p:nvSpPr>
            <p:cNvPr name="TextBox 14" id="14"/>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D9D9D9">
                      <a:alpha val="80000"/>
                    </a:srgbClr>
                  </a:solidFill>
                  <a:latin typeface="DejaVu Sans Light"/>
                  <a:ea typeface="DejaVu Sans Light"/>
                  <a:cs typeface="DejaVu Sans Light"/>
                  <a:sym typeface="DejaVu Sans Light"/>
                </a:rPr>
                <a:t>For more help, please visit </a:t>
              </a:r>
              <a:r>
                <a:rPr lang="en-US" sz="1599" u="sng">
                  <a:solidFill>
                    <a:srgbClr val="D9D9D9">
                      <a:alpha val="80000"/>
                    </a:srgbClr>
                  </a:solidFill>
                  <a:latin typeface="DejaVu Sans Light"/>
                  <a:ea typeface="DejaVu Sans Light"/>
                  <a:cs typeface="DejaVu Sans Light"/>
                  <a:sym typeface="DejaVu Sans Light"/>
                  <a:hlinkClick r:id="rId10" tooltip="http://www.exampaperspractice.co.uk"/>
                </a:rPr>
                <a:t>www.exampaperspractice.co.uk</a:t>
              </a:r>
            </a:p>
          </p:txBody>
        </p:sp>
      </p:grpSp>
    </p:spTree>
  </p:cSld>
  <p:clrMapOvr>
    <a:masterClrMapping/>
  </p:clrMapOvr>
</p:sld>
</file>

<file path=ppt/slides/slide86.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744134" y="1678781"/>
            <a:ext cx="16805448" cy="42862"/>
            <a:chOff x="0" y="0"/>
            <a:chExt cx="22407264" cy="57150"/>
          </a:xfrm>
        </p:grpSpPr>
        <p:sp>
          <p:nvSpPr>
            <p:cNvPr name="Freeform 3" id="3"/>
            <p:cNvSpPr/>
            <p:nvPr/>
          </p:nvSpPr>
          <p:spPr>
            <a:xfrm flipH="false" flipV="false" rot="0">
              <a:off x="0" y="0"/>
              <a:ext cx="22407245" cy="57150"/>
            </a:xfrm>
            <a:custGeom>
              <a:avLst/>
              <a:gdLst/>
              <a:ahLst/>
              <a:cxnLst/>
              <a:rect r="r" b="b" t="t" l="l"/>
              <a:pathLst>
                <a:path h="57150" w="22407245">
                  <a:moveTo>
                    <a:pt x="28575" y="0"/>
                  </a:moveTo>
                  <a:lnTo>
                    <a:pt x="22378670" y="0"/>
                  </a:lnTo>
                  <a:cubicBezTo>
                    <a:pt x="22394418" y="0"/>
                    <a:pt x="22407245" y="12827"/>
                    <a:pt x="22407245" y="28575"/>
                  </a:cubicBezTo>
                  <a:cubicBezTo>
                    <a:pt x="22407245" y="44323"/>
                    <a:pt x="22394418" y="57150"/>
                    <a:pt x="22378670" y="57150"/>
                  </a:cubicBezTo>
                  <a:lnTo>
                    <a:pt x="28575" y="57150"/>
                  </a:lnTo>
                  <a:cubicBezTo>
                    <a:pt x="12827" y="57150"/>
                    <a:pt x="0" y="44323"/>
                    <a:pt x="0" y="28575"/>
                  </a:cubicBezTo>
                  <a:cubicBezTo>
                    <a:pt x="0" y="12827"/>
                    <a:pt x="12827" y="0"/>
                    <a:pt x="28575" y="0"/>
                  </a:cubicBezTo>
                  <a:close/>
                </a:path>
              </a:pathLst>
            </a:custGeom>
            <a:solidFill>
              <a:srgbClr val="2FACDD"/>
            </a:solidFill>
          </p:spPr>
        </p:sp>
      </p:grpSp>
      <p:sp>
        <p:nvSpPr>
          <p:cNvPr name="TextBox 4" id="4"/>
          <p:cNvSpPr txBox="true"/>
          <p:nvPr/>
        </p:nvSpPr>
        <p:spPr>
          <a:xfrm rot="0">
            <a:off x="765566" y="942976"/>
            <a:ext cx="16762586" cy="729151"/>
          </a:xfrm>
          <a:prstGeom prst="rect">
            <a:avLst/>
          </a:prstGeom>
        </p:spPr>
        <p:txBody>
          <a:bodyPr anchor="t" rtlCol="false" tIns="0" lIns="0" bIns="0" rIns="0">
            <a:spAutoFit/>
          </a:bodyPr>
          <a:lstStyle/>
          <a:p>
            <a:pPr algn="l">
              <a:lnSpc>
                <a:spcPts val="5625"/>
              </a:lnSpc>
            </a:pPr>
            <a:r>
              <a:rPr lang="en-US" sz="4500">
                <a:solidFill>
                  <a:srgbClr val="2FACDD"/>
                </a:solidFill>
                <a:latin typeface="Glock Grotesk"/>
                <a:ea typeface="Glock Grotesk"/>
                <a:cs typeface="Glock Grotesk"/>
                <a:sym typeface="Glock Grotesk"/>
              </a:rPr>
              <a:t>Plaintext and Ciphertext</a:t>
            </a:r>
          </a:p>
        </p:txBody>
      </p:sp>
      <p:sp>
        <p:nvSpPr>
          <p:cNvPr name="TextBox 5" id="5"/>
          <p:cNvSpPr txBox="true"/>
          <p:nvPr/>
        </p:nvSpPr>
        <p:spPr>
          <a:xfrm rot="0">
            <a:off x="3193599" y="5806240"/>
            <a:ext cx="2433171" cy="516399"/>
          </a:xfrm>
          <a:prstGeom prst="rect">
            <a:avLst/>
          </a:prstGeom>
        </p:spPr>
        <p:txBody>
          <a:bodyPr anchor="t" rtlCol="false" tIns="0" lIns="0" bIns="0" rIns="0">
            <a:spAutoFit/>
          </a:bodyPr>
          <a:lstStyle/>
          <a:p>
            <a:pPr algn="l">
              <a:lnSpc>
                <a:spcPts val="3979"/>
              </a:lnSpc>
            </a:pPr>
            <a:r>
              <a:rPr lang="en-US" sz="3184" b="true">
                <a:solidFill>
                  <a:srgbClr val="D9D9D9"/>
                </a:solidFill>
                <a:latin typeface="Glock Grotesk Bold"/>
                <a:ea typeface="Glock Grotesk Bold"/>
                <a:cs typeface="Glock Grotesk Bold"/>
                <a:sym typeface="Glock Grotesk Bold"/>
              </a:rPr>
              <a:t>Plaintext</a:t>
            </a:r>
          </a:p>
        </p:txBody>
      </p:sp>
      <p:sp>
        <p:nvSpPr>
          <p:cNvPr name="TextBox 6" id="6"/>
          <p:cNvSpPr txBox="true"/>
          <p:nvPr/>
        </p:nvSpPr>
        <p:spPr>
          <a:xfrm rot="0">
            <a:off x="11266278" y="5831445"/>
            <a:ext cx="2848702" cy="490139"/>
          </a:xfrm>
          <a:prstGeom prst="rect">
            <a:avLst/>
          </a:prstGeom>
        </p:spPr>
        <p:txBody>
          <a:bodyPr anchor="t" rtlCol="false" tIns="0" lIns="0" bIns="0" rIns="0">
            <a:spAutoFit/>
          </a:bodyPr>
          <a:lstStyle/>
          <a:p>
            <a:pPr algn="l">
              <a:lnSpc>
                <a:spcPts val="3894"/>
              </a:lnSpc>
            </a:pPr>
            <a:r>
              <a:rPr lang="en-US" sz="3115">
                <a:solidFill>
                  <a:srgbClr val="FF1616"/>
                </a:solidFill>
                <a:latin typeface="Glock Grotesk"/>
                <a:ea typeface="Glock Grotesk"/>
                <a:cs typeface="Glock Grotesk"/>
                <a:sym typeface="Glock Grotesk"/>
              </a:rPr>
              <a:t>Ciphertext</a:t>
            </a:r>
          </a:p>
        </p:txBody>
      </p:sp>
      <p:sp>
        <p:nvSpPr>
          <p:cNvPr name="TextBox 7" id="7"/>
          <p:cNvSpPr txBox="true"/>
          <p:nvPr/>
        </p:nvSpPr>
        <p:spPr>
          <a:xfrm rot="0">
            <a:off x="7104201" y="3163627"/>
            <a:ext cx="2871816" cy="990275"/>
          </a:xfrm>
          <a:prstGeom prst="rect">
            <a:avLst/>
          </a:prstGeom>
        </p:spPr>
        <p:txBody>
          <a:bodyPr anchor="t" rtlCol="false" tIns="0" lIns="0" bIns="0" rIns="0">
            <a:spAutoFit/>
          </a:bodyPr>
          <a:lstStyle/>
          <a:p>
            <a:pPr algn="l">
              <a:lnSpc>
                <a:spcPts val="3894"/>
              </a:lnSpc>
            </a:pPr>
            <a:r>
              <a:rPr lang="en-US" sz="3115">
                <a:solidFill>
                  <a:srgbClr val="2FACDD"/>
                </a:solidFill>
                <a:latin typeface="Glock Grotesk"/>
                <a:ea typeface="Glock Grotesk"/>
                <a:cs typeface="Glock Grotesk"/>
                <a:sym typeface="Glock Grotesk"/>
              </a:rPr>
              <a:t>Encryption </a:t>
            </a:r>
          </a:p>
          <a:p>
            <a:pPr algn="l">
              <a:lnSpc>
                <a:spcPts val="3894"/>
              </a:lnSpc>
            </a:pPr>
            <a:r>
              <a:rPr lang="en-US" sz="3115">
                <a:solidFill>
                  <a:srgbClr val="2FACDD"/>
                </a:solidFill>
                <a:latin typeface="Glock Grotesk"/>
                <a:ea typeface="Glock Grotesk"/>
                <a:cs typeface="Glock Grotesk"/>
                <a:sym typeface="Glock Grotesk"/>
              </a:rPr>
              <a:t>Algorithm</a:t>
            </a:r>
          </a:p>
        </p:txBody>
      </p:sp>
      <p:sp>
        <p:nvSpPr>
          <p:cNvPr name="TextBox 8" id="8"/>
          <p:cNvSpPr txBox="true"/>
          <p:nvPr/>
        </p:nvSpPr>
        <p:spPr>
          <a:xfrm rot="0">
            <a:off x="7298860" y="7416204"/>
            <a:ext cx="2871816" cy="990274"/>
          </a:xfrm>
          <a:prstGeom prst="rect">
            <a:avLst/>
          </a:prstGeom>
        </p:spPr>
        <p:txBody>
          <a:bodyPr anchor="t" rtlCol="false" tIns="0" lIns="0" bIns="0" rIns="0">
            <a:spAutoFit/>
          </a:bodyPr>
          <a:lstStyle/>
          <a:p>
            <a:pPr algn="l">
              <a:lnSpc>
                <a:spcPts val="3894"/>
              </a:lnSpc>
            </a:pPr>
            <a:r>
              <a:rPr lang="en-US" sz="3115">
                <a:solidFill>
                  <a:srgbClr val="2FACDD"/>
                </a:solidFill>
                <a:latin typeface="Glock Grotesk"/>
                <a:ea typeface="Glock Grotesk"/>
                <a:cs typeface="Glock Grotesk"/>
                <a:sym typeface="Glock Grotesk"/>
              </a:rPr>
              <a:t>Decryption </a:t>
            </a:r>
          </a:p>
          <a:p>
            <a:pPr algn="l">
              <a:lnSpc>
                <a:spcPts val="3894"/>
              </a:lnSpc>
            </a:pPr>
            <a:r>
              <a:rPr lang="en-US" sz="3115">
                <a:solidFill>
                  <a:srgbClr val="2FACDD"/>
                </a:solidFill>
                <a:latin typeface="Glock Grotesk"/>
                <a:ea typeface="Glock Grotesk"/>
                <a:cs typeface="Glock Grotesk"/>
                <a:sym typeface="Glock Grotesk"/>
              </a:rPr>
              <a:t>Algorithm</a:t>
            </a:r>
          </a:p>
        </p:txBody>
      </p:sp>
      <p:grpSp>
        <p:nvGrpSpPr>
          <p:cNvPr name="Group 9" id="9"/>
          <p:cNvGrpSpPr/>
          <p:nvPr/>
        </p:nvGrpSpPr>
        <p:grpSpPr>
          <a:xfrm rot="0">
            <a:off x="5862161" y="5060156"/>
            <a:ext cx="5216226" cy="71438"/>
            <a:chOff x="0" y="0"/>
            <a:chExt cx="6954968" cy="95250"/>
          </a:xfrm>
        </p:grpSpPr>
        <p:sp>
          <p:nvSpPr>
            <p:cNvPr name="Freeform 10" id="10"/>
            <p:cNvSpPr/>
            <p:nvPr/>
          </p:nvSpPr>
          <p:spPr>
            <a:xfrm flipH="false" flipV="false" rot="0">
              <a:off x="47625" y="0"/>
              <a:ext cx="6859778" cy="95250"/>
            </a:xfrm>
            <a:custGeom>
              <a:avLst/>
              <a:gdLst/>
              <a:ahLst/>
              <a:cxnLst/>
              <a:rect r="r" b="b" t="t" l="l"/>
              <a:pathLst>
                <a:path h="95250" w="6859778">
                  <a:moveTo>
                    <a:pt x="0" y="0"/>
                  </a:moveTo>
                  <a:lnTo>
                    <a:pt x="6859778" y="0"/>
                  </a:lnTo>
                  <a:lnTo>
                    <a:pt x="6859778" y="95250"/>
                  </a:lnTo>
                  <a:lnTo>
                    <a:pt x="0" y="95250"/>
                  </a:lnTo>
                  <a:close/>
                </a:path>
              </a:pathLst>
            </a:custGeom>
            <a:solidFill>
              <a:srgbClr val="2FACDD"/>
            </a:solidFill>
          </p:spPr>
        </p:sp>
      </p:grpSp>
      <p:grpSp>
        <p:nvGrpSpPr>
          <p:cNvPr name="Group 11" id="11"/>
          <p:cNvGrpSpPr/>
          <p:nvPr/>
        </p:nvGrpSpPr>
        <p:grpSpPr>
          <a:xfrm rot="-10800000">
            <a:off x="5862161" y="6963046"/>
            <a:ext cx="5216226" cy="71438"/>
            <a:chOff x="0" y="0"/>
            <a:chExt cx="6954968" cy="95250"/>
          </a:xfrm>
        </p:grpSpPr>
        <p:sp>
          <p:nvSpPr>
            <p:cNvPr name="Freeform 12" id="12"/>
            <p:cNvSpPr/>
            <p:nvPr/>
          </p:nvSpPr>
          <p:spPr>
            <a:xfrm flipH="false" flipV="false" rot="0">
              <a:off x="47625" y="0"/>
              <a:ext cx="6859778" cy="95250"/>
            </a:xfrm>
            <a:custGeom>
              <a:avLst/>
              <a:gdLst/>
              <a:ahLst/>
              <a:cxnLst/>
              <a:rect r="r" b="b" t="t" l="l"/>
              <a:pathLst>
                <a:path h="95250" w="6859778">
                  <a:moveTo>
                    <a:pt x="0" y="0"/>
                  </a:moveTo>
                  <a:lnTo>
                    <a:pt x="6859778" y="0"/>
                  </a:lnTo>
                  <a:lnTo>
                    <a:pt x="6859778" y="95250"/>
                  </a:lnTo>
                  <a:lnTo>
                    <a:pt x="0" y="95250"/>
                  </a:lnTo>
                  <a:close/>
                </a:path>
              </a:pathLst>
            </a:custGeom>
            <a:solidFill>
              <a:srgbClr val="2FACDD"/>
            </a:solidFill>
          </p:spPr>
        </p:sp>
      </p:grpSp>
      <p:grpSp>
        <p:nvGrpSpPr>
          <p:cNvPr name="Group 13" id="13"/>
          <p:cNvGrpSpPr/>
          <p:nvPr/>
        </p:nvGrpSpPr>
        <p:grpSpPr>
          <a:xfrm rot="0">
            <a:off x="2537237" y="167332"/>
            <a:ext cx="13213526" cy="9925515"/>
            <a:chOff x="0" y="0"/>
            <a:chExt cx="17618034" cy="13234020"/>
          </a:xfrm>
        </p:grpSpPr>
        <p:sp>
          <p:nvSpPr>
            <p:cNvPr name="Freeform 14" id="14"/>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2">
                <a:alphaModFix amt="9999"/>
              </a:blip>
              <a:stretch>
                <a:fillRect l="0" t="0" r="0" b="0"/>
              </a:stretch>
            </a:blipFill>
          </p:spPr>
        </p:sp>
        <p:sp>
          <p:nvSpPr>
            <p:cNvPr name="Freeform 15" id="15"/>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3">
                <a:alphaModFix amt="40000"/>
              </a:blip>
              <a:stretch>
                <a:fillRect l="0" t="0" r="0" b="0"/>
              </a:stretch>
            </a:blipFill>
          </p:spPr>
        </p:sp>
        <p:sp>
          <p:nvSpPr>
            <p:cNvPr name="TextBox 16" id="16"/>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D9D9D9">
                      <a:alpha val="80000"/>
                    </a:srgbClr>
                  </a:solidFill>
                  <a:latin typeface="DejaVu Sans Light"/>
                  <a:ea typeface="DejaVu Sans Light"/>
                  <a:cs typeface="DejaVu Sans Light"/>
                  <a:sym typeface="DejaVu Sans Light"/>
                </a:rPr>
                <a:t>For more help, please visit </a:t>
              </a:r>
              <a:r>
                <a:rPr lang="en-US" sz="1599" u="sng">
                  <a:solidFill>
                    <a:srgbClr val="D9D9D9">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Tree>
  </p:cSld>
  <p:clrMapOvr>
    <a:masterClrMapping/>
  </p:clrMapOvr>
</p:sld>
</file>

<file path=ppt/slides/slide87.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1007269" y="1409699"/>
            <a:ext cx="16805448" cy="42862"/>
            <a:chOff x="0" y="0"/>
            <a:chExt cx="22407264" cy="57150"/>
          </a:xfrm>
        </p:grpSpPr>
        <p:sp>
          <p:nvSpPr>
            <p:cNvPr name="Freeform 3" id="3"/>
            <p:cNvSpPr/>
            <p:nvPr/>
          </p:nvSpPr>
          <p:spPr>
            <a:xfrm flipH="false" flipV="false" rot="0">
              <a:off x="0" y="0"/>
              <a:ext cx="22407245" cy="57150"/>
            </a:xfrm>
            <a:custGeom>
              <a:avLst/>
              <a:gdLst/>
              <a:ahLst/>
              <a:cxnLst/>
              <a:rect r="r" b="b" t="t" l="l"/>
              <a:pathLst>
                <a:path h="57150" w="22407245">
                  <a:moveTo>
                    <a:pt x="28575" y="0"/>
                  </a:moveTo>
                  <a:lnTo>
                    <a:pt x="22378670" y="0"/>
                  </a:lnTo>
                  <a:cubicBezTo>
                    <a:pt x="22394418" y="0"/>
                    <a:pt x="22407245" y="12827"/>
                    <a:pt x="22407245" y="28575"/>
                  </a:cubicBezTo>
                  <a:cubicBezTo>
                    <a:pt x="22407245" y="44323"/>
                    <a:pt x="22394418" y="57150"/>
                    <a:pt x="22378670" y="57150"/>
                  </a:cubicBezTo>
                  <a:lnTo>
                    <a:pt x="28575" y="57150"/>
                  </a:lnTo>
                  <a:cubicBezTo>
                    <a:pt x="12827" y="57150"/>
                    <a:pt x="0" y="44323"/>
                    <a:pt x="0" y="28575"/>
                  </a:cubicBezTo>
                  <a:cubicBezTo>
                    <a:pt x="0" y="12827"/>
                    <a:pt x="12827" y="0"/>
                    <a:pt x="28575" y="0"/>
                  </a:cubicBezTo>
                  <a:close/>
                </a:path>
              </a:pathLst>
            </a:custGeom>
            <a:solidFill>
              <a:srgbClr val="2FACDD"/>
            </a:solidFill>
          </p:spPr>
        </p:sp>
      </p:grpSp>
      <p:grpSp>
        <p:nvGrpSpPr>
          <p:cNvPr name="Group 4" id="4"/>
          <p:cNvGrpSpPr/>
          <p:nvPr/>
        </p:nvGrpSpPr>
        <p:grpSpPr>
          <a:xfrm rot="0">
            <a:off x="3636808" y="5997825"/>
            <a:ext cx="10535220" cy="3711891"/>
            <a:chOff x="0" y="0"/>
            <a:chExt cx="14046960" cy="4949188"/>
          </a:xfrm>
        </p:grpSpPr>
        <p:sp>
          <p:nvSpPr>
            <p:cNvPr name="Freeform 5" id="5"/>
            <p:cNvSpPr/>
            <p:nvPr/>
          </p:nvSpPr>
          <p:spPr>
            <a:xfrm flipH="false" flipV="false" rot="0">
              <a:off x="0" y="0"/>
              <a:ext cx="14046963" cy="4949190"/>
            </a:xfrm>
            <a:custGeom>
              <a:avLst/>
              <a:gdLst/>
              <a:ahLst/>
              <a:cxnLst/>
              <a:rect r="r" b="b" t="t" l="l"/>
              <a:pathLst>
                <a:path h="4949190" w="14046963">
                  <a:moveTo>
                    <a:pt x="0" y="0"/>
                  </a:moveTo>
                  <a:lnTo>
                    <a:pt x="14046963" y="0"/>
                  </a:lnTo>
                  <a:lnTo>
                    <a:pt x="14046963" y="4949190"/>
                  </a:lnTo>
                  <a:lnTo>
                    <a:pt x="0" y="4949190"/>
                  </a:lnTo>
                  <a:lnTo>
                    <a:pt x="0" y="0"/>
                  </a:lnTo>
                  <a:close/>
                </a:path>
              </a:pathLst>
            </a:custGeom>
            <a:blipFill>
              <a:blip r:embed="rId2"/>
              <a:stretch>
                <a:fillRect l="0" t="0" r="0" b="0"/>
              </a:stretch>
            </a:blipFill>
          </p:spPr>
        </p:sp>
      </p:grpSp>
      <p:sp>
        <p:nvSpPr>
          <p:cNvPr name="TextBox 6" id="6"/>
          <p:cNvSpPr txBox="true"/>
          <p:nvPr/>
        </p:nvSpPr>
        <p:spPr>
          <a:xfrm rot="0">
            <a:off x="1028700" y="680548"/>
            <a:ext cx="16762586" cy="729152"/>
          </a:xfrm>
          <a:prstGeom prst="rect">
            <a:avLst/>
          </a:prstGeom>
        </p:spPr>
        <p:txBody>
          <a:bodyPr anchor="t" rtlCol="false" tIns="0" lIns="0" bIns="0" rIns="0">
            <a:spAutoFit/>
          </a:bodyPr>
          <a:lstStyle/>
          <a:p>
            <a:pPr algn="l">
              <a:lnSpc>
                <a:spcPts val="5625"/>
              </a:lnSpc>
            </a:pPr>
            <a:r>
              <a:rPr lang="en-US" sz="4500">
                <a:solidFill>
                  <a:srgbClr val="2FACDD"/>
                </a:solidFill>
                <a:latin typeface="Glock Grotesk"/>
                <a:ea typeface="Glock Grotesk"/>
                <a:cs typeface="Glock Grotesk"/>
                <a:sym typeface="Glock Grotesk"/>
              </a:rPr>
              <a:t>Symmetric Encryption</a:t>
            </a:r>
          </a:p>
        </p:txBody>
      </p:sp>
      <p:sp>
        <p:nvSpPr>
          <p:cNvPr name="TextBox 7" id="7"/>
          <p:cNvSpPr txBox="true"/>
          <p:nvPr/>
        </p:nvSpPr>
        <p:spPr>
          <a:xfrm rot="0">
            <a:off x="762708" y="2199845"/>
            <a:ext cx="16791386" cy="1965933"/>
          </a:xfrm>
          <a:prstGeom prst="rect">
            <a:avLst/>
          </a:prstGeom>
        </p:spPr>
        <p:txBody>
          <a:bodyPr anchor="t" rtlCol="false" tIns="0" lIns="0" bIns="0" rIns="0">
            <a:spAutoFit/>
          </a:bodyPr>
          <a:lstStyle/>
          <a:p>
            <a:pPr algn="l" marL="1184527" indent="-394842" lvl="2">
              <a:lnSpc>
                <a:spcPts val="5125"/>
              </a:lnSpc>
              <a:buAutoNum type="arabicPeriod" startAt="1"/>
            </a:pPr>
            <a:r>
              <a:rPr lang="en-US" sz="4099">
                <a:solidFill>
                  <a:srgbClr val="2FACDD"/>
                </a:solidFill>
                <a:latin typeface="Glock Grotesk"/>
                <a:ea typeface="Glock Grotesk"/>
                <a:cs typeface="Glock Grotesk"/>
                <a:sym typeface="Glock Grotesk"/>
              </a:rPr>
              <a:t>Symmetric encryption uses an encryption key.</a:t>
            </a:r>
          </a:p>
          <a:p>
            <a:pPr algn="l" marL="1184527" indent="-394842" lvl="2">
              <a:lnSpc>
                <a:spcPts val="5125"/>
              </a:lnSpc>
              <a:buAutoNum type="arabicPeriod" startAt="1"/>
            </a:pPr>
            <a:r>
              <a:rPr lang="en-US" sz="4099">
                <a:solidFill>
                  <a:srgbClr val="2FACDD"/>
                </a:solidFill>
                <a:latin typeface="Glock Grotesk"/>
                <a:ea typeface="Glock Grotesk"/>
                <a:cs typeface="Glock Grotesk"/>
                <a:sym typeface="Glock Grotesk"/>
              </a:rPr>
              <a:t>The same key is used to encrypt and decrypt the encoded message. </a:t>
            </a:r>
          </a:p>
          <a:p>
            <a:pPr algn="l" marL="1184527" indent="-394842" lvl="2">
              <a:lnSpc>
                <a:spcPts val="5125"/>
              </a:lnSpc>
              <a:buAutoNum type="arabicPeriod" startAt="1"/>
            </a:pPr>
            <a:r>
              <a:rPr lang="en-US" sz="4099">
                <a:solidFill>
                  <a:srgbClr val="2FACDD"/>
                </a:solidFill>
                <a:latin typeface="Glock Grotesk"/>
                <a:ea typeface="Glock Grotesk"/>
                <a:cs typeface="Glock Grotesk"/>
                <a:sym typeface="Glock Grotesk"/>
              </a:rPr>
              <a:t>One method is called the Caesar Cipher.</a:t>
            </a:r>
          </a:p>
        </p:txBody>
      </p:sp>
      <p:grpSp>
        <p:nvGrpSpPr>
          <p:cNvPr name="Group 8" id="8"/>
          <p:cNvGrpSpPr/>
          <p:nvPr/>
        </p:nvGrpSpPr>
        <p:grpSpPr>
          <a:xfrm rot="0">
            <a:off x="2537237" y="167332"/>
            <a:ext cx="13213526" cy="9925515"/>
            <a:chOff x="0" y="0"/>
            <a:chExt cx="17618034" cy="13234020"/>
          </a:xfrm>
        </p:grpSpPr>
        <p:sp>
          <p:nvSpPr>
            <p:cNvPr name="Freeform 9" id="9"/>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Freeform 10" id="10"/>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4">
                <a:alphaModFix amt="40000"/>
              </a:blip>
              <a:stretch>
                <a:fillRect l="0" t="0" r="0" b="0"/>
              </a:stretch>
            </a:blipFill>
          </p:spPr>
        </p:sp>
        <p:sp>
          <p:nvSpPr>
            <p:cNvPr name="TextBox 11" id="11"/>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D9D9D9">
                      <a:alpha val="80000"/>
                    </a:srgbClr>
                  </a:solidFill>
                  <a:latin typeface="DejaVu Sans Light"/>
                  <a:ea typeface="DejaVu Sans Light"/>
                  <a:cs typeface="DejaVu Sans Light"/>
                  <a:sym typeface="DejaVu Sans Light"/>
                </a:rPr>
                <a:t>For more help, please visit </a:t>
              </a:r>
              <a:r>
                <a:rPr lang="en-US" sz="1599" u="sng">
                  <a:solidFill>
                    <a:srgbClr val="D9D9D9">
                      <a:alpha val="80000"/>
                    </a:srgbClr>
                  </a:solidFill>
                  <a:latin typeface="DejaVu Sans Light"/>
                  <a:ea typeface="DejaVu Sans Light"/>
                  <a:cs typeface="DejaVu Sans Light"/>
                  <a:sym typeface="DejaVu Sans Light"/>
                  <a:hlinkClick r:id="rId5" tooltip="http://www.exampaperspractice.co.uk"/>
                </a:rPr>
                <a:t>www.exampaperspractice.co.uk</a:t>
              </a:r>
            </a:p>
          </p:txBody>
        </p:sp>
      </p:grpSp>
    </p:spTree>
  </p:cSld>
  <p:clrMapOvr>
    <a:masterClrMapping/>
  </p:clrMapOvr>
</p:sld>
</file>

<file path=ppt/slides/slide88.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1007269" y="1409699"/>
            <a:ext cx="16805448" cy="42862"/>
            <a:chOff x="0" y="0"/>
            <a:chExt cx="22407264" cy="57150"/>
          </a:xfrm>
        </p:grpSpPr>
        <p:sp>
          <p:nvSpPr>
            <p:cNvPr name="Freeform 3" id="3"/>
            <p:cNvSpPr/>
            <p:nvPr/>
          </p:nvSpPr>
          <p:spPr>
            <a:xfrm flipH="false" flipV="false" rot="0">
              <a:off x="0" y="0"/>
              <a:ext cx="22407245" cy="57150"/>
            </a:xfrm>
            <a:custGeom>
              <a:avLst/>
              <a:gdLst/>
              <a:ahLst/>
              <a:cxnLst/>
              <a:rect r="r" b="b" t="t" l="l"/>
              <a:pathLst>
                <a:path h="57150" w="22407245">
                  <a:moveTo>
                    <a:pt x="28575" y="0"/>
                  </a:moveTo>
                  <a:lnTo>
                    <a:pt x="22378670" y="0"/>
                  </a:lnTo>
                  <a:cubicBezTo>
                    <a:pt x="22394418" y="0"/>
                    <a:pt x="22407245" y="12827"/>
                    <a:pt x="22407245" y="28575"/>
                  </a:cubicBezTo>
                  <a:cubicBezTo>
                    <a:pt x="22407245" y="44323"/>
                    <a:pt x="22394418" y="57150"/>
                    <a:pt x="22378670" y="57150"/>
                  </a:cubicBezTo>
                  <a:lnTo>
                    <a:pt x="28575" y="57150"/>
                  </a:lnTo>
                  <a:cubicBezTo>
                    <a:pt x="12827" y="57150"/>
                    <a:pt x="0" y="44323"/>
                    <a:pt x="0" y="28575"/>
                  </a:cubicBezTo>
                  <a:cubicBezTo>
                    <a:pt x="0" y="12827"/>
                    <a:pt x="12827" y="0"/>
                    <a:pt x="28575" y="0"/>
                  </a:cubicBezTo>
                  <a:close/>
                </a:path>
              </a:pathLst>
            </a:custGeom>
            <a:solidFill>
              <a:srgbClr val="2FACDD"/>
            </a:solidFill>
          </p:spPr>
        </p:sp>
      </p:grpSp>
      <p:grpSp>
        <p:nvGrpSpPr>
          <p:cNvPr name="Group 4" id="4"/>
          <p:cNvGrpSpPr/>
          <p:nvPr/>
        </p:nvGrpSpPr>
        <p:grpSpPr>
          <a:xfrm rot="0">
            <a:off x="1549755" y="4820175"/>
            <a:ext cx="1452573" cy="1284555"/>
            <a:chOff x="0" y="0"/>
            <a:chExt cx="1936764" cy="1712740"/>
          </a:xfrm>
        </p:grpSpPr>
        <p:sp>
          <p:nvSpPr>
            <p:cNvPr name="Freeform 5" id="5"/>
            <p:cNvSpPr/>
            <p:nvPr/>
          </p:nvSpPr>
          <p:spPr>
            <a:xfrm flipH="false" flipV="false" rot="0">
              <a:off x="0" y="0"/>
              <a:ext cx="1936750" cy="1712722"/>
            </a:xfrm>
            <a:custGeom>
              <a:avLst/>
              <a:gdLst/>
              <a:ahLst/>
              <a:cxnLst/>
              <a:rect r="r" b="b" t="t" l="l"/>
              <a:pathLst>
                <a:path h="1712722" w="1936750">
                  <a:moveTo>
                    <a:pt x="0" y="0"/>
                  </a:moveTo>
                  <a:lnTo>
                    <a:pt x="0" y="1712722"/>
                  </a:lnTo>
                  <a:lnTo>
                    <a:pt x="1936750" y="1712722"/>
                  </a:lnTo>
                  <a:lnTo>
                    <a:pt x="1936750" y="0"/>
                  </a:lnTo>
                  <a:lnTo>
                    <a:pt x="0" y="0"/>
                  </a:lnTo>
                  <a:close/>
                  <a:moveTo>
                    <a:pt x="1796542" y="1572514"/>
                  </a:moveTo>
                  <a:lnTo>
                    <a:pt x="137287" y="1572514"/>
                  </a:lnTo>
                  <a:lnTo>
                    <a:pt x="137287" y="137287"/>
                  </a:lnTo>
                  <a:lnTo>
                    <a:pt x="1796542" y="137287"/>
                  </a:lnTo>
                  <a:lnTo>
                    <a:pt x="1796542" y="1572514"/>
                  </a:lnTo>
                  <a:close/>
                </a:path>
              </a:pathLst>
            </a:custGeom>
            <a:solidFill>
              <a:srgbClr val="2FACDD"/>
            </a:solidFill>
          </p:spPr>
        </p:sp>
      </p:grpSp>
      <p:sp>
        <p:nvSpPr>
          <p:cNvPr name="TextBox 6" id="6"/>
          <p:cNvSpPr txBox="true"/>
          <p:nvPr/>
        </p:nvSpPr>
        <p:spPr>
          <a:xfrm rot="0">
            <a:off x="1028700" y="550069"/>
            <a:ext cx="16762586" cy="729152"/>
          </a:xfrm>
          <a:prstGeom prst="rect">
            <a:avLst/>
          </a:prstGeom>
        </p:spPr>
        <p:txBody>
          <a:bodyPr anchor="t" rtlCol="false" tIns="0" lIns="0" bIns="0" rIns="0">
            <a:spAutoFit/>
          </a:bodyPr>
          <a:lstStyle/>
          <a:p>
            <a:pPr algn="l">
              <a:lnSpc>
                <a:spcPts val="5625"/>
              </a:lnSpc>
            </a:pPr>
            <a:r>
              <a:rPr lang="en-US" sz="4500">
                <a:solidFill>
                  <a:srgbClr val="2FACDD"/>
                </a:solidFill>
                <a:latin typeface="Glock Grotesk"/>
                <a:ea typeface="Glock Grotesk"/>
                <a:cs typeface="Glock Grotesk"/>
                <a:sym typeface="Glock Grotesk"/>
              </a:rPr>
              <a:t>Symmetric Encryption</a:t>
            </a:r>
          </a:p>
        </p:txBody>
      </p:sp>
      <p:sp>
        <p:nvSpPr>
          <p:cNvPr name="TextBox 7" id="7"/>
          <p:cNvSpPr txBox="true"/>
          <p:nvPr/>
        </p:nvSpPr>
        <p:spPr>
          <a:xfrm rot="0">
            <a:off x="1549755" y="2142245"/>
            <a:ext cx="15188490" cy="825043"/>
          </a:xfrm>
          <a:prstGeom prst="rect">
            <a:avLst/>
          </a:prstGeom>
        </p:spPr>
        <p:txBody>
          <a:bodyPr anchor="t" rtlCol="false" tIns="0" lIns="0" bIns="0" rIns="0">
            <a:spAutoFit/>
          </a:bodyPr>
          <a:lstStyle/>
          <a:p>
            <a:pPr algn="l">
              <a:lnSpc>
                <a:spcPts val="6502"/>
              </a:lnSpc>
            </a:pPr>
            <a:r>
              <a:rPr lang="en-US" sz="5202">
                <a:solidFill>
                  <a:srgbClr val="FF1616"/>
                </a:solidFill>
                <a:latin typeface="Glock Grotesk"/>
                <a:ea typeface="Glock Grotesk"/>
                <a:cs typeface="Glock Grotesk"/>
                <a:sym typeface="Glock Grotesk"/>
              </a:rPr>
              <a:t>Original message: I have covid</a:t>
            </a:r>
          </a:p>
        </p:txBody>
      </p:sp>
      <p:sp>
        <p:nvSpPr>
          <p:cNvPr name="TextBox 8" id="8"/>
          <p:cNvSpPr txBox="true"/>
          <p:nvPr/>
        </p:nvSpPr>
        <p:spPr>
          <a:xfrm rot="0">
            <a:off x="1549755" y="3254344"/>
            <a:ext cx="15188490" cy="825043"/>
          </a:xfrm>
          <a:prstGeom prst="rect">
            <a:avLst/>
          </a:prstGeom>
        </p:spPr>
        <p:txBody>
          <a:bodyPr anchor="t" rtlCol="false" tIns="0" lIns="0" bIns="0" rIns="0">
            <a:spAutoFit/>
          </a:bodyPr>
          <a:lstStyle/>
          <a:p>
            <a:pPr algn="l">
              <a:lnSpc>
                <a:spcPts val="6502"/>
              </a:lnSpc>
            </a:pPr>
            <a:r>
              <a:rPr lang="en-US" sz="5202">
                <a:solidFill>
                  <a:srgbClr val="FF1616"/>
                </a:solidFill>
                <a:latin typeface="Glock Grotesk"/>
                <a:ea typeface="Glock Grotesk"/>
                <a:cs typeface="Glock Grotesk"/>
                <a:sym typeface="Glock Grotesk"/>
              </a:rPr>
              <a:t>Key: 4578</a:t>
            </a:r>
          </a:p>
        </p:txBody>
      </p:sp>
      <p:grpSp>
        <p:nvGrpSpPr>
          <p:cNvPr name="Group 9" id="9"/>
          <p:cNvGrpSpPr/>
          <p:nvPr/>
        </p:nvGrpSpPr>
        <p:grpSpPr>
          <a:xfrm rot="0">
            <a:off x="3002330" y="4820175"/>
            <a:ext cx="1452573" cy="1284555"/>
            <a:chOff x="0" y="0"/>
            <a:chExt cx="1936764" cy="1712740"/>
          </a:xfrm>
        </p:grpSpPr>
        <p:sp>
          <p:nvSpPr>
            <p:cNvPr name="Freeform 10" id="10"/>
            <p:cNvSpPr/>
            <p:nvPr/>
          </p:nvSpPr>
          <p:spPr>
            <a:xfrm flipH="false" flipV="false" rot="0">
              <a:off x="0" y="0"/>
              <a:ext cx="1936750" cy="1712722"/>
            </a:xfrm>
            <a:custGeom>
              <a:avLst/>
              <a:gdLst/>
              <a:ahLst/>
              <a:cxnLst/>
              <a:rect r="r" b="b" t="t" l="l"/>
              <a:pathLst>
                <a:path h="1712722" w="1936750">
                  <a:moveTo>
                    <a:pt x="0" y="0"/>
                  </a:moveTo>
                  <a:lnTo>
                    <a:pt x="0" y="1712722"/>
                  </a:lnTo>
                  <a:lnTo>
                    <a:pt x="1936750" y="1712722"/>
                  </a:lnTo>
                  <a:lnTo>
                    <a:pt x="1936750" y="0"/>
                  </a:lnTo>
                  <a:lnTo>
                    <a:pt x="0" y="0"/>
                  </a:lnTo>
                  <a:close/>
                  <a:moveTo>
                    <a:pt x="1796542" y="1572514"/>
                  </a:moveTo>
                  <a:lnTo>
                    <a:pt x="137287" y="1572514"/>
                  </a:lnTo>
                  <a:lnTo>
                    <a:pt x="137287" y="137287"/>
                  </a:lnTo>
                  <a:lnTo>
                    <a:pt x="1796542" y="137287"/>
                  </a:lnTo>
                  <a:lnTo>
                    <a:pt x="1796542" y="1572514"/>
                  </a:lnTo>
                  <a:close/>
                </a:path>
              </a:pathLst>
            </a:custGeom>
            <a:solidFill>
              <a:srgbClr val="2FACDD"/>
            </a:solidFill>
          </p:spPr>
        </p:sp>
      </p:grpSp>
      <p:grpSp>
        <p:nvGrpSpPr>
          <p:cNvPr name="Group 11" id="11"/>
          <p:cNvGrpSpPr/>
          <p:nvPr/>
        </p:nvGrpSpPr>
        <p:grpSpPr>
          <a:xfrm rot="0">
            <a:off x="4454902" y="4820175"/>
            <a:ext cx="1452573" cy="1284555"/>
            <a:chOff x="0" y="0"/>
            <a:chExt cx="1936764" cy="1712740"/>
          </a:xfrm>
        </p:grpSpPr>
        <p:sp>
          <p:nvSpPr>
            <p:cNvPr name="Freeform 12" id="12"/>
            <p:cNvSpPr/>
            <p:nvPr/>
          </p:nvSpPr>
          <p:spPr>
            <a:xfrm flipH="false" flipV="false" rot="0">
              <a:off x="0" y="0"/>
              <a:ext cx="1936750" cy="1712722"/>
            </a:xfrm>
            <a:custGeom>
              <a:avLst/>
              <a:gdLst/>
              <a:ahLst/>
              <a:cxnLst/>
              <a:rect r="r" b="b" t="t" l="l"/>
              <a:pathLst>
                <a:path h="1712722" w="1936750">
                  <a:moveTo>
                    <a:pt x="0" y="0"/>
                  </a:moveTo>
                  <a:lnTo>
                    <a:pt x="0" y="1712722"/>
                  </a:lnTo>
                  <a:lnTo>
                    <a:pt x="1936750" y="1712722"/>
                  </a:lnTo>
                  <a:lnTo>
                    <a:pt x="1936750" y="0"/>
                  </a:lnTo>
                  <a:lnTo>
                    <a:pt x="0" y="0"/>
                  </a:lnTo>
                  <a:close/>
                  <a:moveTo>
                    <a:pt x="1796542" y="1572514"/>
                  </a:moveTo>
                  <a:lnTo>
                    <a:pt x="137287" y="1572514"/>
                  </a:lnTo>
                  <a:lnTo>
                    <a:pt x="137287" y="137287"/>
                  </a:lnTo>
                  <a:lnTo>
                    <a:pt x="1796542" y="137287"/>
                  </a:lnTo>
                  <a:lnTo>
                    <a:pt x="1796542" y="1572514"/>
                  </a:lnTo>
                  <a:close/>
                </a:path>
              </a:pathLst>
            </a:custGeom>
            <a:solidFill>
              <a:srgbClr val="2FACDD"/>
            </a:solidFill>
          </p:spPr>
        </p:sp>
      </p:grpSp>
      <p:grpSp>
        <p:nvGrpSpPr>
          <p:cNvPr name="Group 13" id="13"/>
          <p:cNvGrpSpPr/>
          <p:nvPr/>
        </p:nvGrpSpPr>
        <p:grpSpPr>
          <a:xfrm rot="0">
            <a:off x="5907477" y="4820175"/>
            <a:ext cx="1452573" cy="1284555"/>
            <a:chOff x="0" y="0"/>
            <a:chExt cx="1936764" cy="1712740"/>
          </a:xfrm>
        </p:grpSpPr>
        <p:sp>
          <p:nvSpPr>
            <p:cNvPr name="Freeform 14" id="14"/>
            <p:cNvSpPr/>
            <p:nvPr/>
          </p:nvSpPr>
          <p:spPr>
            <a:xfrm flipH="false" flipV="false" rot="0">
              <a:off x="0" y="0"/>
              <a:ext cx="1936750" cy="1712722"/>
            </a:xfrm>
            <a:custGeom>
              <a:avLst/>
              <a:gdLst/>
              <a:ahLst/>
              <a:cxnLst/>
              <a:rect r="r" b="b" t="t" l="l"/>
              <a:pathLst>
                <a:path h="1712722" w="1936750">
                  <a:moveTo>
                    <a:pt x="0" y="0"/>
                  </a:moveTo>
                  <a:lnTo>
                    <a:pt x="0" y="1712722"/>
                  </a:lnTo>
                  <a:lnTo>
                    <a:pt x="1936750" y="1712722"/>
                  </a:lnTo>
                  <a:lnTo>
                    <a:pt x="1936750" y="0"/>
                  </a:lnTo>
                  <a:lnTo>
                    <a:pt x="0" y="0"/>
                  </a:lnTo>
                  <a:close/>
                  <a:moveTo>
                    <a:pt x="1796542" y="1572514"/>
                  </a:moveTo>
                  <a:lnTo>
                    <a:pt x="137287" y="1572514"/>
                  </a:lnTo>
                  <a:lnTo>
                    <a:pt x="137287" y="137287"/>
                  </a:lnTo>
                  <a:lnTo>
                    <a:pt x="1796542" y="137287"/>
                  </a:lnTo>
                  <a:lnTo>
                    <a:pt x="1796542" y="1572514"/>
                  </a:lnTo>
                  <a:close/>
                </a:path>
              </a:pathLst>
            </a:custGeom>
            <a:solidFill>
              <a:srgbClr val="2FACDD"/>
            </a:solidFill>
          </p:spPr>
        </p:sp>
      </p:grpSp>
      <p:grpSp>
        <p:nvGrpSpPr>
          <p:cNvPr name="Group 15" id="15"/>
          <p:cNvGrpSpPr/>
          <p:nvPr/>
        </p:nvGrpSpPr>
        <p:grpSpPr>
          <a:xfrm rot="0">
            <a:off x="7360052" y="4820175"/>
            <a:ext cx="1452573" cy="1284555"/>
            <a:chOff x="0" y="0"/>
            <a:chExt cx="1936764" cy="1712740"/>
          </a:xfrm>
        </p:grpSpPr>
        <p:sp>
          <p:nvSpPr>
            <p:cNvPr name="Freeform 16" id="16"/>
            <p:cNvSpPr/>
            <p:nvPr/>
          </p:nvSpPr>
          <p:spPr>
            <a:xfrm flipH="false" flipV="false" rot="0">
              <a:off x="0" y="0"/>
              <a:ext cx="1936750" cy="1712722"/>
            </a:xfrm>
            <a:custGeom>
              <a:avLst/>
              <a:gdLst/>
              <a:ahLst/>
              <a:cxnLst/>
              <a:rect r="r" b="b" t="t" l="l"/>
              <a:pathLst>
                <a:path h="1712722" w="1936750">
                  <a:moveTo>
                    <a:pt x="0" y="0"/>
                  </a:moveTo>
                  <a:lnTo>
                    <a:pt x="0" y="1712722"/>
                  </a:lnTo>
                  <a:lnTo>
                    <a:pt x="1936750" y="1712722"/>
                  </a:lnTo>
                  <a:lnTo>
                    <a:pt x="1936750" y="0"/>
                  </a:lnTo>
                  <a:lnTo>
                    <a:pt x="0" y="0"/>
                  </a:lnTo>
                  <a:close/>
                  <a:moveTo>
                    <a:pt x="1796542" y="1572514"/>
                  </a:moveTo>
                  <a:lnTo>
                    <a:pt x="137287" y="1572514"/>
                  </a:lnTo>
                  <a:lnTo>
                    <a:pt x="137287" y="137287"/>
                  </a:lnTo>
                  <a:lnTo>
                    <a:pt x="1796542" y="137287"/>
                  </a:lnTo>
                  <a:lnTo>
                    <a:pt x="1796542" y="1572514"/>
                  </a:lnTo>
                  <a:close/>
                </a:path>
              </a:pathLst>
            </a:custGeom>
            <a:solidFill>
              <a:srgbClr val="2FACDD"/>
            </a:solidFill>
          </p:spPr>
        </p:sp>
      </p:grpSp>
      <p:grpSp>
        <p:nvGrpSpPr>
          <p:cNvPr name="Group 17" id="17"/>
          <p:cNvGrpSpPr/>
          <p:nvPr/>
        </p:nvGrpSpPr>
        <p:grpSpPr>
          <a:xfrm rot="0">
            <a:off x="8812624" y="4820175"/>
            <a:ext cx="1452573" cy="1284555"/>
            <a:chOff x="0" y="0"/>
            <a:chExt cx="1936764" cy="1712740"/>
          </a:xfrm>
        </p:grpSpPr>
        <p:sp>
          <p:nvSpPr>
            <p:cNvPr name="Freeform 18" id="18"/>
            <p:cNvSpPr/>
            <p:nvPr/>
          </p:nvSpPr>
          <p:spPr>
            <a:xfrm flipH="false" flipV="false" rot="0">
              <a:off x="0" y="0"/>
              <a:ext cx="1936750" cy="1712722"/>
            </a:xfrm>
            <a:custGeom>
              <a:avLst/>
              <a:gdLst/>
              <a:ahLst/>
              <a:cxnLst/>
              <a:rect r="r" b="b" t="t" l="l"/>
              <a:pathLst>
                <a:path h="1712722" w="1936750">
                  <a:moveTo>
                    <a:pt x="0" y="0"/>
                  </a:moveTo>
                  <a:lnTo>
                    <a:pt x="0" y="1712722"/>
                  </a:lnTo>
                  <a:lnTo>
                    <a:pt x="1936750" y="1712722"/>
                  </a:lnTo>
                  <a:lnTo>
                    <a:pt x="1936750" y="0"/>
                  </a:lnTo>
                  <a:lnTo>
                    <a:pt x="0" y="0"/>
                  </a:lnTo>
                  <a:close/>
                  <a:moveTo>
                    <a:pt x="1796542" y="1572514"/>
                  </a:moveTo>
                  <a:lnTo>
                    <a:pt x="137287" y="1572514"/>
                  </a:lnTo>
                  <a:lnTo>
                    <a:pt x="137287" y="137287"/>
                  </a:lnTo>
                  <a:lnTo>
                    <a:pt x="1796542" y="137287"/>
                  </a:lnTo>
                  <a:lnTo>
                    <a:pt x="1796542" y="1572514"/>
                  </a:lnTo>
                  <a:close/>
                </a:path>
              </a:pathLst>
            </a:custGeom>
            <a:solidFill>
              <a:srgbClr val="2FACDD"/>
            </a:solidFill>
          </p:spPr>
        </p:sp>
      </p:grpSp>
      <p:grpSp>
        <p:nvGrpSpPr>
          <p:cNvPr name="Group 19" id="19"/>
          <p:cNvGrpSpPr/>
          <p:nvPr/>
        </p:nvGrpSpPr>
        <p:grpSpPr>
          <a:xfrm rot="0">
            <a:off x="10265199" y="4820175"/>
            <a:ext cx="1452573" cy="1284555"/>
            <a:chOff x="0" y="0"/>
            <a:chExt cx="1936764" cy="1712740"/>
          </a:xfrm>
        </p:grpSpPr>
        <p:sp>
          <p:nvSpPr>
            <p:cNvPr name="Freeform 20" id="20"/>
            <p:cNvSpPr/>
            <p:nvPr/>
          </p:nvSpPr>
          <p:spPr>
            <a:xfrm flipH="false" flipV="false" rot="0">
              <a:off x="0" y="0"/>
              <a:ext cx="1936750" cy="1712722"/>
            </a:xfrm>
            <a:custGeom>
              <a:avLst/>
              <a:gdLst/>
              <a:ahLst/>
              <a:cxnLst/>
              <a:rect r="r" b="b" t="t" l="l"/>
              <a:pathLst>
                <a:path h="1712722" w="1936750">
                  <a:moveTo>
                    <a:pt x="0" y="0"/>
                  </a:moveTo>
                  <a:lnTo>
                    <a:pt x="0" y="1712722"/>
                  </a:lnTo>
                  <a:lnTo>
                    <a:pt x="1936750" y="1712722"/>
                  </a:lnTo>
                  <a:lnTo>
                    <a:pt x="1936750" y="0"/>
                  </a:lnTo>
                  <a:lnTo>
                    <a:pt x="0" y="0"/>
                  </a:lnTo>
                  <a:close/>
                  <a:moveTo>
                    <a:pt x="1796542" y="1572514"/>
                  </a:moveTo>
                  <a:lnTo>
                    <a:pt x="137287" y="1572514"/>
                  </a:lnTo>
                  <a:lnTo>
                    <a:pt x="137287" y="137287"/>
                  </a:lnTo>
                  <a:lnTo>
                    <a:pt x="1796542" y="137287"/>
                  </a:lnTo>
                  <a:lnTo>
                    <a:pt x="1796542" y="1572514"/>
                  </a:lnTo>
                  <a:close/>
                </a:path>
              </a:pathLst>
            </a:custGeom>
            <a:solidFill>
              <a:srgbClr val="2FACDD"/>
            </a:solidFill>
          </p:spPr>
        </p:sp>
      </p:grpSp>
      <p:grpSp>
        <p:nvGrpSpPr>
          <p:cNvPr name="Group 21" id="21"/>
          <p:cNvGrpSpPr/>
          <p:nvPr/>
        </p:nvGrpSpPr>
        <p:grpSpPr>
          <a:xfrm rot="0">
            <a:off x="11717774" y="4820175"/>
            <a:ext cx="1452573" cy="1284555"/>
            <a:chOff x="0" y="0"/>
            <a:chExt cx="1936764" cy="1712740"/>
          </a:xfrm>
        </p:grpSpPr>
        <p:sp>
          <p:nvSpPr>
            <p:cNvPr name="Freeform 22" id="22"/>
            <p:cNvSpPr/>
            <p:nvPr/>
          </p:nvSpPr>
          <p:spPr>
            <a:xfrm flipH="false" flipV="false" rot="0">
              <a:off x="0" y="0"/>
              <a:ext cx="1936750" cy="1712722"/>
            </a:xfrm>
            <a:custGeom>
              <a:avLst/>
              <a:gdLst/>
              <a:ahLst/>
              <a:cxnLst/>
              <a:rect r="r" b="b" t="t" l="l"/>
              <a:pathLst>
                <a:path h="1712722" w="1936750">
                  <a:moveTo>
                    <a:pt x="0" y="0"/>
                  </a:moveTo>
                  <a:lnTo>
                    <a:pt x="0" y="1712722"/>
                  </a:lnTo>
                  <a:lnTo>
                    <a:pt x="1936750" y="1712722"/>
                  </a:lnTo>
                  <a:lnTo>
                    <a:pt x="1936750" y="0"/>
                  </a:lnTo>
                  <a:lnTo>
                    <a:pt x="0" y="0"/>
                  </a:lnTo>
                  <a:close/>
                  <a:moveTo>
                    <a:pt x="1796542" y="1572514"/>
                  </a:moveTo>
                  <a:lnTo>
                    <a:pt x="137287" y="1572514"/>
                  </a:lnTo>
                  <a:lnTo>
                    <a:pt x="137287" y="137287"/>
                  </a:lnTo>
                  <a:lnTo>
                    <a:pt x="1796542" y="137287"/>
                  </a:lnTo>
                  <a:lnTo>
                    <a:pt x="1796542" y="1572514"/>
                  </a:lnTo>
                  <a:close/>
                </a:path>
              </a:pathLst>
            </a:custGeom>
            <a:solidFill>
              <a:srgbClr val="2FACDD"/>
            </a:solidFill>
          </p:spPr>
        </p:sp>
      </p:grpSp>
      <p:grpSp>
        <p:nvGrpSpPr>
          <p:cNvPr name="Group 23" id="23"/>
          <p:cNvGrpSpPr/>
          <p:nvPr/>
        </p:nvGrpSpPr>
        <p:grpSpPr>
          <a:xfrm rot="0">
            <a:off x="13170346" y="4820175"/>
            <a:ext cx="1452573" cy="1284555"/>
            <a:chOff x="0" y="0"/>
            <a:chExt cx="1936764" cy="1712740"/>
          </a:xfrm>
        </p:grpSpPr>
        <p:sp>
          <p:nvSpPr>
            <p:cNvPr name="Freeform 24" id="24"/>
            <p:cNvSpPr/>
            <p:nvPr/>
          </p:nvSpPr>
          <p:spPr>
            <a:xfrm flipH="false" flipV="false" rot="0">
              <a:off x="0" y="0"/>
              <a:ext cx="1936750" cy="1712722"/>
            </a:xfrm>
            <a:custGeom>
              <a:avLst/>
              <a:gdLst/>
              <a:ahLst/>
              <a:cxnLst/>
              <a:rect r="r" b="b" t="t" l="l"/>
              <a:pathLst>
                <a:path h="1712722" w="1936750">
                  <a:moveTo>
                    <a:pt x="0" y="0"/>
                  </a:moveTo>
                  <a:lnTo>
                    <a:pt x="0" y="1712722"/>
                  </a:lnTo>
                  <a:lnTo>
                    <a:pt x="1936750" y="1712722"/>
                  </a:lnTo>
                  <a:lnTo>
                    <a:pt x="1936750" y="0"/>
                  </a:lnTo>
                  <a:lnTo>
                    <a:pt x="0" y="0"/>
                  </a:lnTo>
                  <a:close/>
                  <a:moveTo>
                    <a:pt x="1796542" y="1572514"/>
                  </a:moveTo>
                  <a:lnTo>
                    <a:pt x="137287" y="1572514"/>
                  </a:lnTo>
                  <a:lnTo>
                    <a:pt x="137287" y="137287"/>
                  </a:lnTo>
                  <a:lnTo>
                    <a:pt x="1796542" y="137287"/>
                  </a:lnTo>
                  <a:lnTo>
                    <a:pt x="1796542" y="1572514"/>
                  </a:lnTo>
                  <a:close/>
                </a:path>
              </a:pathLst>
            </a:custGeom>
            <a:solidFill>
              <a:srgbClr val="2FACDD"/>
            </a:solidFill>
          </p:spPr>
        </p:sp>
      </p:grpSp>
      <p:grpSp>
        <p:nvGrpSpPr>
          <p:cNvPr name="Group 25" id="25"/>
          <p:cNvGrpSpPr/>
          <p:nvPr/>
        </p:nvGrpSpPr>
        <p:grpSpPr>
          <a:xfrm rot="0">
            <a:off x="14622921" y="4820175"/>
            <a:ext cx="1452573" cy="1284555"/>
            <a:chOff x="0" y="0"/>
            <a:chExt cx="1936764" cy="1712740"/>
          </a:xfrm>
        </p:grpSpPr>
        <p:sp>
          <p:nvSpPr>
            <p:cNvPr name="Freeform 26" id="26"/>
            <p:cNvSpPr/>
            <p:nvPr/>
          </p:nvSpPr>
          <p:spPr>
            <a:xfrm flipH="false" flipV="false" rot="0">
              <a:off x="0" y="0"/>
              <a:ext cx="1936750" cy="1712722"/>
            </a:xfrm>
            <a:custGeom>
              <a:avLst/>
              <a:gdLst/>
              <a:ahLst/>
              <a:cxnLst/>
              <a:rect r="r" b="b" t="t" l="l"/>
              <a:pathLst>
                <a:path h="1712722" w="1936750">
                  <a:moveTo>
                    <a:pt x="0" y="0"/>
                  </a:moveTo>
                  <a:lnTo>
                    <a:pt x="0" y="1712722"/>
                  </a:lnTo>
                  <a:lnTo>
                    <a:pt x="1936750" y="1712722"/>
                  </a:lnTo>
                  <a:lnTo>
                    <a:pt x="1936750" y="0"/>
                  </a:lnTo>
                  <a:lnTo>
                    <a:pt x="0" y="0"/>
                  </a:lnTo>
                  <a:close/>
                  <a:moveTo>
                    <a:pt x="1796542" y="1572514"/>
                  </a:moveTo>
                  <a:lnTo>
                    <a:pt x="137287" y="1572514"/>
                  </a:lnTo>
                  <a:lnTo>
                    <a:pt x="137287" y="137287"/>
                  </a:lnTo>
                  <a:lnTo>
                    <a:pt x="1796542" y="137287"/>
                  </a:lnTo>
                  <a:lnTo>
                    <a:pt x="1796542" y="1572514"/>
                  </a:lnTo>
                  <a:close/>
                </a:path>
              </a:pathLst>
            </a:custGeom>
            <a:solidFill>
              <a:srgbClr val="2FACDD"/>
            </a:solidFill>
          </p:spPr>
        </p:sp>
      </p:grpSp>
      <p:sp>
        <p:nvSpPr>
          <p:cNvPr name="TextBox 27" id="27"/>
          <p:cNvSpPr txBox="true"/>
          <p:nvPr/>
        </p:nvSpPr>
        <p:spPr>
          <a:xfrm rot="0">
            <a:off x="1944668" y="5086350"/>
            <a:ext cx="662749" cy="825043"/>
          </a:xfrm>
          <a:prstGeom prst="rect">
            <a:avLst/>
          </a:prstGeom>
        </p:spPr>
        <p:txBody>
          <a:bodyPr anchor="t" rtlCol="false" tIns="0" lIns="0" bIns="0" rIns="0">
            <a:spAutoFit/>
          </a:bodyPr>
          <a:lstStyle/>
          <a:p>
            <a:pPr algn="l">
              <a:lnSpc>
                <a:spcPts val="6502"/>
              </a:lnSpc>
            </a:pPr>
            <a:r>
              <a:rPr lang="en-US" sz="5202">
                <a:solidFill>
                  <a:srgbClr val="FF1616"/>
                </a:solidFill>
                <a:latin typeface="Glock Grotesk"/>
                <a:ea typeface="Glock Grotesk"/>
                <a:cs typeface="Glock Grotesk"/>
                <a:sym typeface="Glock Grotesk"/>
              </a:rPr>
              <a:t>i</a:t>
            </a:r>
          </a:p>
        </p:txBody>
      </p:sp>
      <p:sp>
        <p:nvSpPr>
          <p:cNvPr name="TextBox 28" id="28"/>
          <p:cNvSpPr txBox="true"/>
          <p:nvPr/>
        </p:nvSpPr>
        <p:spPr>
          <a:xfrm rot="0">
            <a:off x="3397242" y="5086350"/>
            <a:ext cx="662749" cy="825043"/>
          </a:xfrm>
          <a:prstGeom prst="rect">
            <a:avLst/>
          </a:prstGeom>
        </p:spPr>
        <p:txBody>
          <a:bodyPr anchor="t" rtlCol="false" tIns="0" lIns="0" bIns="0" rIns="0">
            <a:spAutoFit/>
          </a:bodyPr>
          <a:lstStyle/>
          <a:p>
            <a:pPr algn="l">
              <a:lnSpc>
                <a:spcPts val="6502"/>
              </a:lnSpc>
            </a:pPr>
            <a:r>
              <a:rPr lang="en-US" sz="5202">
                <a:solidFill>
                  <a:srgbClr val="FF1616"/>
                </a:solidFill>
                <a:latin typeface="Glock Grotesk"/>
                <a:ea typeface="Glock Grotesk"/>
                <a:cs typeface="Glock Grotesk"/>
                <a:sym typeface="Glock Grotesk"/>
              </a:rPr>
              <a:t>h</a:t>
            </a:r>
          </a:p>
        </p:txBody>
      </p:sp>
      <p:sp>
        <p:nvSpPr>
          <p:cNvPr name="TextBox 29" id="29"/>
          <p:cNvSpPr txBox="true"/>
          <p:nvPr/>
        </p:nvSpPr>
        <p:spPr>
          <a:xfrm rot="0">
            <a:off x="4849815" y="5012244"/>
            <a:ext cx="662750" cy="825043"/>
          </a:xfrm>
          <a:prstGeom prst="rect">
            <a:avLst/>
          </a:prstGeom>
        </p:spPr>
        <p:txBody>
          <a:bodyPr anchor="t" rtlCol="false" tIns="0" lIns="0" bIns="0" rIns="0">
            <a:spAutoFit/>
          </a:bodyPr>
          <a:lstStyle/>
          <a:p>
            <a:pPr algn="l">
              <a:lnSpc>
                <a:spcPts val="6502"/>
              </a:lnSpc>
            </a:pPr>
            <a:r>
              <a:rPr lang="en-US" sz="5202">
                <a:solidFill>
                  <a:srgbClr val="FF1616"/>
                </a:solidFill>
                <a:latin typeface="Glock Grotesk"/>
                <a:ea typeface="Glock Grotesk"/>
                <a:cs typeface="Glock Grotesk"/>
                <a:sym typeface="Glock Grotesk"/>
              </a:rPr>
              <a:t>a</a:t>
            </a:r>
          </a:p>
        </p:txBody>
      </p:sp>
      <p:sp>
        <p:nvSpPr>
          <p:cNvPr name="TextBox 30" id="30"/>
          <p:cNvSpPr txBox="true"/>
          <p:nvPr/>
        </p:nvSpPr>
        <p:spPr>
          <a:xfrm rot="0">
            <a:off x="6302390" y="5012244"/>
            <a:ext cx="662750" cy="825043"/>
          </a:xfrm>
          <a:prstGeom prst="rect">
            <a:avLst/>
          </a:prstGeom>
        </p:spPr>
        <p:txBody>
          <a:bodyPr anchor="t" rtlCol="false" tIns="0" lIns="0" bIns="0" rIns="0">
            <a:spAutoFit/>
          </a:bodyPr>
          <a:lstStyle/>
          <a:p>
            <a:pPr algn="l">
              <a:lnSpc>
                <a:spcPts val="6502"/>
              </a:lnSpc>
            </a:pPr>
            <a:r>
              <a:rPr lang="en-US" sz="5202">
                <a:solidFill>
                  <a:srgbClr val="FF1616"/>
                </a:solidFill>
                <a:latin typeface="Glock Grotesk"/>
                <a:ea typeface="Glock Grotesk"/>
                <a:cs typeface="Glock Grotesk"/>
                <a:sym typeface="Glock Grotesk"/>
              </a:rPr>
              <a:t>v</a:t>
            </a:r>
          </a:p>
        </p:txBody>
      </p:sp>
      <p:sp>
        <p:nvSpPr>
          <p:cNvPr name="TextBox 31" id="31"/>
          <p:cNvSpPr txBox="true"/>
          <p:nvPr/>
        </p:nvSpPr>
        <p:spPr>
          <a:xfrm rot="0">
            <a:off x="7754964" y="5012244"/>
            <a:ext cx="662750" cy="825043"/>
          </a:xfrm>
          <a:prstGeom prst="rect">
            <a:avLst/>
          </a:prstGeom>
        </p:spPr>
        <p:txBody>
          <a:bodyPr anchor="t" rtlCol="false" tIns="0" lIns="0" bIns="0" rIns="0">
            <a:spAutoFit/>
          </a:bodyPr>
          <a:lstStyle/>
          <a:p>
            <a:pPr algn="l">
              <a:lnSpc>
                <a:spcPts val="6502"/>
              </a:lnSpc>
            </a:pPr>
            <a:r>
              <a:rPr lang="en-US" sz="5202">
                <a:solidFill>
                  <a:srgbClr val="FF1616"/>
                </a:solidFill>
                <a:latin typeface="Glock Grotesk"/>
                <a:ea typeface="Glock Grotesk"/>
                <a:cs typeface="Glock Grotesk"/>
                <a:sym typeface="Glock Grotesk"/>
              </a:rPr>
              <a:t>e</a:t>
            </a:r>
          </a:p>
        </p:txBody>
      </p:sp>
      <p:sp>
        <p:nvSpPr>
          <p:cNvPr name="TextBox 32" id="32"/>
          <p:cNvSpPr txBox="true"/>
          <p:nvPr/>
        </p:nvSpPr>
        <p:spPr>
          <a:xfrm rot="0">
            <a:off x="9144000" y="5012244"/>
            <a:ext cx="662749" cy="825043"/>
          </a:xfrm>
          <a:prstGeom prst="rect">
            <a:avLst/>
          </a:prstGeom>
        </p:spPr>
        <p:txBody>
          <a:bodyPr anchor="t" rtlCol="false" tIns="0" lIns="0" bIns="0" rIns="0">
            <a:spAutoFit/>
          </a:bodyPr>
          <a:lstStyle/>
          <a:p>
            <a:pPr algn="l">
              <a:lnSpc>
                <a:spcPts val="6502"/>
              </a:lnSpc>
            </a:pPr>
            <a:r>
              <a:rPr lang="en-US" sz="5202">
                <a:solidFill>
                  <a:srgbClr val="FF1616"/>
                </a:solidFill>
                <a:latin typeface="Glock Grotesk"/>
                <a:ea typeface="Glock Grotesk"/>
                <a:cs typeface="Glock Grotesk"/>
                <a:sym typeface="Glock Grotesk"/>
              </a:rPr>
              <a:t>c</a:t>
            </a:r>
          </a:p>
        </p:txBody>
      </p:sp>
      <p:sp>
        <p:nvSpPr>
          <p:cNvPr name="TextBox 33" id="33"/>
          <p:cNvSpPr txBox="true"/>
          <p:nvPr/>
        </p:nvSpPr>
        <p:spPr>
          <a:xfrm rot="0">
            <a:off x="10660112" y="5012244"/>
            <a:ext cx="662749" cy="825043"/>
          </a:xfrm>
          <a:prstGeom prst="rect">
            <a:avLst/>
          </a:prstGeom>
        </p:spPr>
        <p:txBody>
          <a:bodyPr anchor="t" rtlCol="false" tIns="0" lIns="0" bIns="0" rIns="0">
            <a:spAutoFit/>
          </a:bodyPr>
          <a:lstStyle/>
          <a:p>
            <a:pPr algn="l">
              <a:lnSpc>
                <a:spcPts val="6502"/>
              </a:lnSpc>
            </a:pPr>
            <a:r>
              <a:rPr lang="en-US" sz="5202">
                <a:solidFill>
                  <a:srgbClr val="FF1616"/>
                </a:solidFill>
                <a:latin typeface="Glock Grotesk"/>
                <a:ea typeface="Glock Grotesk"/>
                <a:cs typeface="Glock Grotesk"/>
                <a:sym typeface="Glock Grotesk"/>
              </a:rPr>
              <a:t>o</a:t>
            </a:r>
          </a:p>
        </p:txBody>
      </p:sp>
      <p:sp>
        <p:nvSpPr>
          <p:cNvPr name="TextBox 34" id="34"/>
          <p:cNvSpPr txBox="true"/>
          <p:nvPr/>
        </p:nvSpPr>
        <p:spPr>
          <a:xfrm rot="0">
            <a:off x="12112686" y="5012244"/>
            <a:ext cx="662749" cy="825043"/>
          </a:xfrm>
          <a:prstGeom prst="rect">
            <a:avLst/>
          </a:prstGeom>
        </p:spPr>
        <p:txBody>
          <a:bodyPr anchor="t" rtlCol="false" tIns="0" lIns="0" bIns="0" rIns="0">
            <a:spAutoFit/>
          </a:bodyPr>
          <a:lstStyle/>
          <a:p>
            <a:pPr algn="l">
              <a:lnSpc>
                <a:spcPts val="6502"/>
              </a:lnSpc>
            </a:pPr>
            <a:r>
              <a:rPr lang="en-US" sz="5202">
                <a:solidFill>
                  <a:srgbClr val="FF1616"/>
                </a:solidFill>
                <a:latin typeface="Glock Grotesk"/>
                <a:ea typeface="Glock Grotesk"/>
                <a:cs typeface="Glock Grotesk"/>
                <a:sym typeface="Glock Grotesk"/>
              </a:rPr>
              <a:t>v</a:t>
            </a:r>
          </a:p>
        </p:txBody>
      </p:sp>
      <p:sp>
        <p:nvSpPr>
          <p:cNvPr name="TextBox 35" id="35"/>
          <p:cNvSpPr txBox="true"/>
          <p:nvPr/>
        </p:nvSpPr>
        <p:spPr>
          <a:xfrm rot="0">
            <a:off x="13565259" y="5086350"/>
            <a:ext cx="662749" cy="825043"/>
          </a:xfrm>
          <a:prstGeom prst="rect">
            <a:avLst/>
          </a:prstGeom>
        </p:spPr>
        <p:txBody>
          <a:bodyPr anchor="t" rtlCol="false" tIns="0" lIns="0" bIns="0" rIns="0">
            <a:spAutoFit/>
          </a:bodyPr>
          <a:lstStyle/>
          <a:p>
            <a:pPr algn="l">
              <a:lnSpc>
                <a:spcPts val="6502"/>
              </a:lnSpc>
            </a:pPr>
            <a:r>
              <a:rPr lang="en-US" sz="5202">
                <a:solidFill>
                  <a:srgbClr val="FF1616"/>
                </a:solidFill>
                <a:latin typeface="Glock Grotesk"/>
                <a:ea typeface="Glock Grotesk"/>
                <a:cs typeface="Glock Grotesk"/>
                <a:sym typeface="Glock Grotesk"/>
              </a:rPr>
              <a:t>i</a:t>
            </a:r>
          </a:p>
        </p:txBody>
      </p:sp>
      <p:sp>
        <p:nvSpPr>
          <p:cNvPr name="TextBox 36" id="36"/>
          <p:cNvSpPr txBox="true"/>
          <p:nvPr/>
        </p:nvSpPr>
        <p:spPr>
          <a:xfrm rot="0">
            <a:off x="15017834" y="5012244"/>
            <a:ext cx="662749" cy="825043"/>
          </a:xfrm>
          <a:prstGeom prst="rect">
            <a:avLst/>
          </a:prstGeom>
        </p:spPr>
        <p:txBody>
          <a:bodyPr anchor="t" rtlCol="false" tIns="0" lIns="0" bIns="0" rIns="0">
            <a:spAutoFit/>
          </a:bodyPr>
          <a:lstStyle/>
          <a:p>
            <a:pPr algn="l">
              <a:lnSpc>
                <a:spcPts val="6502"/>
              </a:lnSpc>
            </a:pPr>
            <a:r>
              <a:rPr lang="en-US" sz="5202">
                <a:solidFill>
                  <a:srgbClr val="FF1616"/>
                </a:solidFill>
                <a:latin typeface="Glock Grotesk"/>
                <a:ea typeface="Glock Grotesk"/>
                <a:cs typeface="Glock Grotesk"/>
                <a:sym typeface="Glock Grotesk"/>
              </a:rPr>
              <a:t>d</a:t>
            </a:r>
          </a:p>
        </p:txBody>
      </p:sp>
      <p:grpSp>
        <p:nvGrpSpPr>
          <p:cNvPr name="Group 37" id="37"/>
          <p:cNvGrpSpPr/>
          <p:nvPr/>
        </p:nvGrpSpPr>
        <p:grpSpPr>
          <a:xfrm rot="0">
            <a:off x="2537237" y="167332"/>
            <a:ext cx="13213526" cy="9925515"/>
            <a:chOff x="0" y="0"/>
            <a:chExt cx="17618034" cy="13234020"/>
          </a:xfrm>
        </p:grpSpPr>
        <p:sp>
          <p:nvSpPr>
            <p:cNvPr name="Freeform 38" id="38"/>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2">
                <a:alphaModFix amt="9999"/>
              </a:blip>
              <a:stretch>
                <a:fillRect l="0" t="0" r="0" b="0"/>
              </a:stretch>
            </a:blipFill>
          </p:spPr>
        </p:sp>
        <p:sp>
          <p:nvSpPr>
            <p:cNvPr name="Freeform 39" id="39"/>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3">
                <a:alphaModFix amt="40000"/>
              </a:blip>
              <a:stretch>
                <a:fillRect l="0" t="0" r="0" b="0"/>
              </a:stretch>
            </a:blipFill>
          </p:spPr>
        </p:sp>
        <p:sp>
          <p:nvSpPr>
            <p:cNvPr name="TextBox 40" id="40"/>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D9D9D9">
                      <a:alpha val="80000"/>
                    </a:srgbClr>
                  </a:solidFill>
                  <a:latin typeface="DejaVu Sans Light"/>
                  <a:ea typeface="DejaVu Sans Light"/>
                  <a:cs typeface="DejaVu Sans Light"/>
                  <a:sym typeface="DejaVu Sans Light"/>
                </a:rPr>
                <a:t>For more help, please visit </a:t>
              </a:r>
              <a:r>
                <a:rPr lang="en-US" sz="1599" u="sng">
                  <a:solidFill>
                    <a:srgbClr val="D9D9D9">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Tree>
  </p:cSld>
  <p:clrMapOvr>
    <a:masterClrMapping/>
  </p:clrMapOvr>
</p:sld>
</file>

<file path=ppt/slides/slide89.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1007269" y="1409699"/>
            <a:ext cx="16805448" cy="42862"/>
            <a:chOff x="0" y="0"/>
            <a:chExt cx="22407264" cy="57150"/>
          </a:xfrm>
        </p:grpSpPr>
        <p:sp>
          <p:nvSpPr>
            <p:cNvPr name="Freeform 3" id="3"/>
            <p:cNvSpPr/>
            <p:nvPr/>
          </p:nvSpPr>
          <p:spPr>
            <a:xfrm flipH="false" flipV="false" rot="0">
              <a:off x="0" y="0"/>
              <a:ext cx="22407245" cy="57150"/>
            </a:xfrm>
            <a:custGeom>
              <a:avLst/>
              <a:gdLst/>
              <a:ahLst/>
              <a:cxnLst/>
              <a:rect r="r" b="b" t="t" l="l"/>
              <a:pathLst>
                <a:path h="57150" w="22407245">
                  <a:moveTo>
                    <a:pt x="28575" y="0"/>
                  </a:moveTo>
                  <a:lnTo>
                    <a:pt x="22378670" y="0"/>
                  </a:lnTo>
                  <a:cubicBezTo>
                    <a:pt x="22394418" y="0"/>
                    <a:pt x="22407245" y="12827"/>
                    <a:pt x="22407245" y="28575"/>
                  </a:cubicBezTo>
                  <a:cubicBezTo>
                    <a:pt x="22407245" y="44323"/>
                    <a:pt x="22394418" y="57150"/>
                    <a:pt x="22378670" y="57150"/>
                  </a:cubicBezTo>
                  <a:lnTo>
                    <a:pt x="28575" y="57150"/>
                  </a:lnTo>
                  <a:cubicBezTo>
                    <a:pt x="12827" y="57150"/>
                    <a:pt x="0" y="44323"/>
                    <a:pt x="0" y="28575"/>
                  </a:cubicBezTo>
                  <a:cubicBezTo>
                    <a:pt x="0" y="12827"/>
                    <a:pt x="12827" y="0"/>
                    <a:pt x="28575" y="0"/>
                  </a:cubicBezTo>
                  <a:close/>
                </a:path>
              </a:pathLst>
            </a:custGeom>
            <a:solidFill>
              <a:srgbClr val="2FACDD"/>
            </a:solidFill>
          </p:spPr>
        </p:sp>
      </p:grpSp>
      <p:grpSp>
        <p:nvGrpSpPr>
          <p:cNvPr name="Group 4" id="4"/>
          <p:cNvGrpSpPr/>
          <p:nvPr/>
        </p:nvGrpSpPr>
        <p:grpSpPr>
          <a:xfrm rot="0">
            <a:off x="1549755" y="4820175"/>
            <a:ext cx="1452573" cy="1284555"/>
            <a:chOff x="0" y="0"/>
            <a:chExt cx="1936764" cy="1712740"/>
          </a:xfrm>
        </p:grpSpPr>
        <p:sp>
          <p:nvSpPr>
            <p:cNvPr name="Freeform 5" id="5"/>
            <p:cNvSpPr/>
            <p:nvPr/>
          </p:nvSpPr>
          <p:spPr>
            <a:xfrm flipH="false" flipV="false" rot="0">
              <a:off x="0" y="0"/>
              <a:ext cx="1936750" cy="1712722"/>
            </a:xfrm>
            <a:custGeom>
              <a:avLst/>
              <a:gdLst/>
              <a:ahLst/>
              <a:cxnLst/>
              <a:rect r="r" b="b" t="t" l="l"/>
              <a:pathLst>
                <a:path h="1712722" w="1936750">
                  <a:moveTo>
                    <a:pt x="0" y="0"/>
                  </a:moveTo>
                  <a:lnTo>
                    <a:pt x="0" y="1712722"/>
                  </a:lnTo>
                  <a:lnTo>
                    <a:pt x="1936750" y="1712722"/>
                  </a:lnTo>
                  <a:lnTo>
                    <a:pt x="1936750" y="0"/>
                  </a:lnTo>
                  <a:lnTo>
                    <a:pt x="0" y="0"/>
                  </a:lnTo>
                  <a:close/>
                  <a:moveTo>
                    <a:pt x="1796542" y="1572514"/>
                  </a:moveTo>
                  <a:lnTo>
                    <a:pt x="137287" y="1572514"/>
                  </a:lnTo>
                  <a:lnTo>
                    <a:pt x="137287" y="137287"/>
                  </a:lnTo>
                  <a:lnTo>
                    <a:pt x="1796542" y="137287"/>
                  </a:lnTo>
                  <a:lnTo>
                    <a:pt x="1796542" y="1572514"/>
                  </a:lnTo>
                  <a:close/>
                </a:path>
              </a:pathLst>
            </a:custGeom>
            <a:solidFill>
              <a:srgbClr val="2FACDD"/>
            </a:solidFill>
          </p:spPr>
        </p:sp>
      </p:grpSp>
      <p:sp>
        <p:nvSpPr>
          <p:cNvPr name="TextBox 6" id="6"/>
          <p:cNvSpPr txBox="true"/>
          <p:nvPr/>
        </p:nvSpPr>
        <p:spPr>
          <a:xfrm rot="0">
            <a:off x="1028700" y="550069"/>
            <a:ext cx="16762586" cy="729152"/>
          </a:xfrm>
          <a:prstGeom prst="rect">
            <a:avLst/>
          </a:prstGeom>
        </p:spPr>
        <p:txBody>
          <a:bodyPr anchor="t" rtlCol="false" tIns="0" lIns="0" bIns="0" rIns="0">
            <a:spAutoFit/>
          </a:bodyPr>
          <a:lstStyle/>
          <a:p>
            <a:pPr algn="l">
              <a:lnSpc>
                <a:spcPts val="5625"/>
              </a:lnSpc>
            </a:pPr>
            <a:r>
              <a:rPr lang="en-US" sz="4500">
                <a:solidFill>
                  <a:srgbClr val="2FACDD"/>
                </a:solidFill>
                <a:latin typeface="Glock Grotesk"/>
                <a:ea typeface="Glock Grotesk"/>
                <a:cs typeface="Glock Grotesk"/>
                <a:sym typeface="Glock Grotesk"/>
              </a:rPr>
              <a:t>Symmetric Encryption - Encrypt</a:t>
            </a:r>
          </a:p>
        </p:txBody>
      </p:sp>
      <p:sp>
        <p:nvSpPr>
          <p:cNvPr name="TextBox 7" id="7"/>
          <p:cNvSpPr txBox="true"/>
          <p:nvPr/>
        </p:nvSpPr>
        <p:spPr>
          <a:xfrm rot="0">
            <a:off x="1549755" y="2142245"/>
            <a:ext cx="15188490" cy="825043"/>
          </a:xfrm>
          <a:prstGeom prst="rect">
            <a:avLst/>
          </a:prstGeom>
        </p:spPr>
        <p:txBody>
          <a:bodyPr anchor="t" rtlCol="false" tIns="0" lIns="0" bIns="0" rIns="0">
            <a:spAutoFit/>
          </a:bodyPr>
          <a:lstStyle/>
          <a:p>
            <a:pPr algn="l">
              <a:lnSpc>
                <a:spcPts val="6502"/>
              </a:lnSpc>
            </a:pPr>
            <a:r>
              <a:rPr lang="en-US" sz="5202">
                <a:solidFill>
                  <a:srgbClr val="FF1616"/>
                </a:solidFill>
                <a:latin typeface="Glock Grotesk"/>
                <a:ea typeface="Glock Grotesk"/>
                <a:cs typeface="Glock Grotesk"/>
                <a:sym typeface="Glock Grotesk"/>
              </a:rPr>
              <a:t>Original message: I have covid</a:t>
            </a:r>
          </a:p>
        </p:txBody>
      </p:sp>
      <p:sp>
        <p:nvSpPr>
          <p:cNvPr name="TextBox 8" id="8"/>
          <p:cNvSpPr txBox="true"/>
          <p:nvPr/>
        </p:nvSpPr>
        <p:spPr>
          <a:xfrm rot="0">
            <a:off x="1549755" y="3254344"/>
            <a:ext cx="15188490" cy="825043"/>
          </a:xfrm>
          <a:prstGeom prst="rect">
            <a:avLst/>
          </a:prstGeom>
        </p:spPr>
        <p:txBody>
          <a:bodyPr anchor="t" rtlCol="false" tIns="0" lIns="0" bIns="0" rIns="0">
            <a:spAutoFit/>
          </a:bodyPr>
          <a:lstStyle/>
          <a:p>
            <a:pPr algn="l">
              <a:lnSpc>
                <a:spcPts val="6502"/>
              </a:lnSpc>
            </a:pPr>
            <a:r>
              <a:rPr lang="en-US" sz="5202">
                <a:solidFill>
                  <a:srgbClr val="FF1616"/>
                </a:solidFill>
                <a:latin typeface="Glock Grotesk"/>
                <a:ea typeface="Glock Grotesk"/>
                <a:cs typeface="Glock Grotesk"/>
                <a:sym typeface="Glock Grotesk"/>
              </a:rPr>
              <a:t>Key: 4578</a:t>
            </a:r>
          </a:p>
        </p:txBody>
      </p:sp>
      <p:grpSp>
        <p:nvGrpSpPr>
          <p:cNvPr name="Group 9" id="9"/>
          <p:cNvGrpSpPr/>
          <p:nvPr/>
        </p:nvGrpSpPr>
        <p:grpSpPr>
          <a:xfrm rot="0">
            <a:off x="3002330" y="4820175"/>
            <a:ext cx="1452573" cy="1284555"/>
            <a:chOff x="0" y="0"/>
            <a:chExt cx="1936764" cy="1712740"/>
          </a:xfrm>
        </p:grpSpPr>
        <p:sp>
          <p:nvSpPr>
            <p:cNvPr name="Freeform 10" id="10"/>
            <p:cNvSpPr/>
            <p:nvPr/>
          </p:nvSpPr>
          <p:spPr>
            <a:xfrm flipH="false" flipV="false" rot="0">
              <a:off x="0" y="0"/>
              <a:ext cx="1936750" cy="1712722"/>
            </a:xfrm>
            <a:custGeom>
              <a:avLst/>
              <a:gdLst/>
              <a:ahLst/>
              <a:cxnLst/>
              <a:rect r="r" b="b" t="t" l="l"/>
              <a:pathLst>
                <a:path h="1712722" w="1936750">
                  <a:moveTo>
                    <a:pt x="0" y="0"/>
                  </a:moveTo>
                  <a:lnTo>
                    <a:pt x="0" y="1712722"/>
                  </a:lnTo>
                  <a:lnTo>
                    <a:pt x="1936750" y="1712722"/>
                  </a:lnTo>
                  <a:lnTo>
                    <a:pt x="1936750" y="0"/>
                  </a:lnTo>
                  <a:lnTo>
                    <a:pt x="0" y="0"/>
                  </a:lnTo>
                  <a:close/>
                  <a:moveTo>
                    <a:pt x="1796542" y="1572514"/>
                  </a:moveTo>
                  <a:lnTo>
                    <a:pt x="137287" y="1572514"/>
                  </a:lnTo>
                  <a:lnTo>
                    <a:pt x="137287" y="137287"/>
                  </a:lnTo>
                  <a:lnTo>
                    <a:pt x="1796542" y="137287"/>
                  </a:lnTo>
                  <a:lnTo>
                    <a:pt x="1796542" y="1572514"/>
                  </a:lnTo>
                  <a:close/>
                </a:path>
              </a:pathLst>
            </a:custGeom>
            <a:solidFill>
              <a:srgbClr val="2FACDD"/>
            </a:solidFill>
          </p:spPr>
        </p:sp>
      </p:grpSp>
      <p:grpSp>
        <p:nvGrpSpPr>
          <p:cNvPr name="Group 11" id="11"/>
          <p:cNvGrpSpPr/>
          <p:nvPr/>
        </p:nvGrpSpPr>
        <p:grpSpPr>
          <a:xfrm rot="0">
            <a:off x="4454902" y="4820175"/>
            <a:ext cx="1452573" cy="1284555"/>
            <a:chOff x="0" y="0"/>
            <a:chExt cx="1936764" cy="1712740"/>
          </a:xfrm>
        </p:grpSpPr>
        <p:sp>
          <p:nvSpPr>
            <p:cNvPr name="Freeform 12" id="12"/>
            <p:cNvSpPr/>
            <p:nvPr/>
          </p:nvSpPr>
          <p:spPr>
            <a:xfrm flipH="false" flipV="false" rot="0">
              <a:off x="0" y="0"/>
              <a:ext cx="1936750" cy="1712722"/>
            </a:xfrm>
            <a:custGeom>
              <a:avLst/>
              <a:gdLst/>
              <a:ahLst/>
              <a:cxnLst/>
              <a:rect r="r" b="b" t="t" l="l"/>
              <a:pathLst>
                <a:path h="1712722" w="1936750">
                  <a:moveTo>
                    <a:pt x="0" y="0"/>
                  </a:moveTo>
                  <a:lnTo>
                    <a:pt x="0" y="1712722"/>
                  </a:lnTo>
                  <a:lnTo>
                    <a:pt x="1936750" y="1712722"/>
                  </a:lnTo>
                  <a:lnTo>
                    <a:pt x="1936750" y="0"/>
                  </a:lnTo>
                  <a:lnTo>
                    <a:pt x="0" y="0"/>
                  </a:lnTo>
                  <a:close/>
                  <a:moveTo>
                    <a:pt x="1796542" y="1572514"/>
                  </a:moveTo>
                  <a:lnTo>
                    <a:pt x="137287" y="1572514"/>
                  </a:lnTo>
                  <a:lnTo>
                    <a:pt x="137287" y="137287"/>
                  </a:lnTo>
                  <a:lnTo>
                    <a:pt x="1796542" y="137287"/>
                  </a:lnTo>
                  <a:lnTo>
                    <a:pt x="1796542" y="1572514"/>
                  </a:lnTo>
                  <a:close/>
                </a:path>
              </a:pathLst>
            </a:custGeom>
            <a:solidFill>
              <a:srgbClr val="2FACDD"/>
            </a:solidFill>
          </p:spPr>
        </p:sp>
      </p:grpSp>
      <p:grpSp>
        <p:nvGrpSpPr>
          <p:cNvPr name="Group 13" id="13"/>
          <p:cNvGrpSpPr/>
          <p:nvPr/>
        </p:nvGrpSpPr>
        <p:grpSpPr>
          <a:xfrm rot="0">
            <a:off x="5907477" y="4820175"/>
            <a:ext cx="1452573" cy="1284555"/>
            <a:chOff x="0" y="0"/>
            <a:chExt cx="1936764" cy="1712740"/>
          </a:xfrm>
        </p:grpSpPr>
        <p:sp>
          <p:nvSpPr>
            <p:cNvPr name="Freeform 14" id="14"/>
            <p:cNvSpPr/>
            <p:nvPr/>
          </p:nvSpPr>
          <p:spPr>
            <a:xfrm flipH="false" flipV="false" rot="0">
              <a:off x="0" y="0"/>
              <a:ext cx="1936750" cy="1712722"/>
            </a:xfrm>
            <a:custGeom>
              <a:avLst/>
              <a:gdLst/>
              <a:ahLst/>
              <a:cxnLst/>
              <a:rect r="r" b="b" t="t" l="l"/>
              <a:pathLst>
                <a:path h="1712722" w="1936750">
                  <a:moveTo>
                    <a:pt x="0" y="0"/>
                  </a:moveTo>
                  <a:lnTo>
                    <a:pt x="0" y="1712722"/>
                  </a:lnTo>
                  <a:lnTo>
                    <a:pt x="1936750" y="1712722"/>
                  </a:lnTo>
                  <a:lnTo>
                    <a:pt x="1936750" y="0"/>
                  </a:lnTo>
                  <a:lnTo>
                    <a:pt x="0" y="0"/>
                  </a:lnTo>
                  <a:close/>
                  <a:moveTo>
                    <a:pt x="1796542" y="1572514"/>
                  </a:moveTo>
                  <a:lnTo>
                    <a:pt x="137287" y="1572514"/>
                  </a:lnTo>
                  <a:lnTo>
                    <a:pt x="137287" y="137287"/>
                  </a:lnTo>
                  <a:lnTo>
                    <a:pt x="1796542" y="137287"/>
                  </a:lnTo>
                  <a:lnTo>
                    <a:pt x="1796542" y="1572514"/>
                  </a:lnTo>
                  <a:close/>
                </a:path>
              </a:pathLst>
            </a:custGeom>
            <a:solidFill>
              <a:srgbClr val="2FACDD"/>
            </a:solidFill>
          </p:spPr>
        </p:sp>
      </p:grpSp>
      <p:grpSp>
        <p:nvGrpSpPr>
          <p:cNvPr name="Group 15" id="15"/>
          <p:cNvGrpSpPr/>
          <p:nvPr/>
        </p:nvGrpSpPr>
        <p:grpSpPr>
          <a:xfrm rot="0">
            <a:off x="7360052" y="4820175"/>
            <a:ext cx="1452573" cy="1284555"/>
            <a:chOff x="0" y="0"/>
            <a:chExt cx="1936764" cy="1712740"/>
          </a:xfrm>
        </p:grpSpPr>
        <p:sp>
          <p:nvSpPr>
            <p:cNvPr name="Freeform 16" id="16"/>
            <p:cNvSpPr/>
            <p:nvPr/>
          </p:nvSpPr>
          <p:spPr>
            <a:xfrm flipH="false" flipV="false" rot="0">
              <a:off x="0" y="0"/>
              <a:ext cx="1936750" cy="1712722"/>
            </a:xfrm>
            <a:custGeom>
              <a:avLst/>
              <a:gdLst/>
              <a:ahLst/>
              <a:cxnLst/>
              <a:rect r="r" b="b" t="t" l="l"/>
              <a:pathLst>
                <a:path h="1712722" w="1936750">
                  <a:moveTo>
                    <a:pt x="0" y="0"/>
                  </a:moveTo>
                  <a:lnTo>
                    <a:pt x="0" y="1712722"/>
                  </a:lnTo>
                  <a:lnTo>
                    <a:pt x="1936750" y="1712722"/>
                  </a:lnTo>
                  <a:lnTo>
                    <a:pt x="1936750" y="0"/>
                  </a:lnTo>
                  <a:lnTo>
                    <a:pt x="0" y="0"/>
                  </a:lnTo>
                  <a:close/>
                  <a:moveTo>
                    <a:pt x="1796542" y="1572514"/>
                  </a:moveTo>
                  <a:lnTo>
                    <a:pt x="137287" y="1572514"/>
                  </a:lnTo>
                  <a:lnTo>
                    <a:pt x="137287" y="137287"/>
                  </a:lnTo>
                  <a:lnTo>
                    <a:pt x="1796542" y="137287"/>
                  </a:lnTo>
                  <a:lnTo>
                    <a:pt x="1796542" y="1572514"/>
                  </a:lnTo>
                  <a:close/>
                </a:path>
              </a:pathLst>
            </a:custGeom>
            <a:solidFill>
              <a:srgbClr val="2FACDD"/>
            </a:solidFill>
          </p:spPr>
        </p:sp>
      </p:grpSp>
      <p:grpSp>
        <p:nvGrpSpPr>
          <p:cNvPr name="Group 17" id="17"/>
          <p:cNvGrpSpPr/>
          <p:nvPr/>
        </p:nvGrpSpPr>
        <p:grpSpPr>
          <a:xfrm rot="0">
            <a:off x="8812624" y="4820175"/>
            <a:ext cx="1452573" cy="1284555"/>
            <a:chOff x="0" y="0"/>
            <a:chExt cx="1936764" cy="1712740"/>
          </a:xfrm>
        </p:grpSpPr>
        <p:sp>
          <p:nvSpPr>
            <p:cNvPr name="Freeform 18" id="18"/>
            <p:cNvSpPr/>
            <p:nvPr/>
          </p:nvSpPr>
          <p:spPr>
            <a:xfrm flipH="false" flipV="false" rot="0">
              <a:off x="0" y="0"/>
              <a:ext cx="1936750" cy="1712722"/>
            </a:xfrm>
            <a:custGeom>
              <a:avLst/>
              <a:gdLst/>
              <a:ahLst/>
              <a:cxnLst/>
              <a:rect r="r" b="b" t="t" l="l"/>
              <a:pathLst>
                <a:path h="1712722" w="1936750">
                  <a:moveTo>
                    <a:pt x="0" y="0"/>
                  </a:moveTo>
                  <a:lnTo>
                    <a:pt x="0" y="1712722"/>
                  </a:lnTo>
                  <a:lnTo>
                    <a:pt x="1936750" y="1712722"/>
                  </a:lnTo>
                  <a:lnTo>
                    <a:pt x="1936750" y="0"/>
                  </a:lnTo>
                  <a:lnTo>
                    <a:pt x="0" y="0"/>
                  </a:lnTo>
                  <a:close/>
                  <a:moveTo>
                    <a:pt x="1796542" y="1572514"/>
                  </a:moveTo>
                  <a:lnTo>
                    <a:pt x="137287" y="1572514"/>
                  </a:lnTo>
                  <a:lnTo>
                    <a:pt x="137287" y="137287"/>
                  </a:lnTo>
                  <a:lnTo>
                    <a:pt x="1796542" y="137287"/>
                  </a:lnTo>
                  <a:lnTo>
                    <a:pt x="1796542" y="1572514"/>
                  </a:lnTo>
                  <a:close/>
                </a:path>
              </a:pathLst>
            </a:custGeom>
            <a:solidFill>
              <a:srgbClr val="2FACDD"/>
            </a:solidFill>
          </p:spPr>
        </p:sp>
      </p:grpSp>
      <p:grpSp>
        <p:nvGrpSpPr>
          <p:cNvPr name="Group 19" id="19"/>
          <p:cNvGrpSpPr/>
          <p:nvPr/>
        </p:nvGrpSpPr>
        <p:grpSpPr>
          <a:xfrm rot="0">
            <a:off x="10265199" y="4820175"/>
            <a:ext cx="1452573" cy="1284555"/>
            <a:chOff x="0" y="0"/>
            <a:chExt cx="1936764" cy="1712740"/>
          </a:xfrm>
        </p:grpSpPr>
        <p:sp>
          <p:nvSpPr>
            <p:cNvPr name="Freeform 20" id="20"/>
            <p:cNvSpPr/>
            <p:nvPr/>
          </p:nvSpPr>
          <p:spPr>
            <a:xfrm flipH="false" flipV="false" rot="0">
              <a:off x="0" y="0"/>
              <a:ext cx="1936750" cy="1712722"/>
            </a:xfrm>
            <a:custGeom>
              <a:avLst/>
              <a:gdLst/>
              <a:ahLst/>
              <a:cxnLst/>
              <a:rect r="r" b="b" t="t" l="l"/>
              <a:pathLst>
                <a:path h="1712722" w="1936750">
                  <a:moveTo>
                    <a:pt x="0" y="0"/>
                  </a:moveTo>
                  <a:lnTo>
                    <a:pt x="0" y="1712722"/>
                  </a:lnTo>
                  <a:lnTo>
                    <a:pt x="1936750" y="1712722"/>
                  </a:lnTo>
                  <a:lnTo>
                    <a:pt x="1936750" y="0"/>
                  </a:lnTo>
                  <a:lnTo>
                    <a:pt x="0" y="0"/>
                  </a:lnTo>
                  <a:close/>
                  <a:moveTo>
                    <a:pt x="1796542" y="1572514"/>
                  </a:moveTo>
                  <a:lnTo>
                    <a:pt x="137287" y="1572514"/>
                  </a:lnTo>
                  <a:lnTo>
                    <a:pt x="137287" y="137287"/>
                  </a:lnTo>
                  <a:lnTo>
                    <a:pt x="1796542" y="137287"/>
                  </a:lnTo>
                  <a:lnTo>
                    <a:pt x="1796542" y="1572514"/>
                  </a:lnTo>
                  <a:close/>
                </a:path>
              </a:pathLst>
            </a:custGeom>
            <a:solidFill>
              <a:srgbClr val="2FACDD"/>
            </a:solidFill>
          </p:spPr>
        </p:sp>
      </p:grpSp>
      <p:grpSp>
        <p:nvGrpSpPr>
          <p:cNvPr name="Group 21" id="21"/>
          <p:cNvGrpSpPr/>
          <p:nvPr/>
        </p:nvGrpSpPr>
        <p:grpSpPr>
          <a:xfrm rot="0">
            <a:off x="11717774" y="4820175"/>
            <a:ext cx="1452573" cy="1284555"/>
            <a:chOff x="0" y="0"/>
            <a:chExt cx="1936764" cy="1712740"/>
          </a:xfrm>
        </p:grpSpPr>
        <p:sp>
          <p:nvSpPr>
            <p:cNvPr name="Freeform 22" id="22"/>
            <p:cNvSpPr/>
            <p:nvPr/>
          </p:nvSpPr>
          <p:spPr>
            <a:xfrm flipH="false" flipV="false" rot="0">
              <a:off x="0" y="0"/>
              <a:ext cx="1936750" cy="1712722"/>
            </a:xfrm>
            <a:custGeom>
              <a:avLst/>
              <a:gdLst/>
              <a:ahLst/>
              <a:cxnLst/>
              <a:rect r="r" b="b" t="t" l="l"/>
              <a:pathLst>
                <a:path h="1712722" w="1936750">
                  <a:moveTo>
                    <a:pt x="0" y="0"/>
                  </a:moveTo>
                  <a:lnTo>
                    <a:pt x="0" y="1712722"/>
                  </a:lnTo>
                  <a:lnTo>
                    <a:pt x="1936750" y="1712722"/>
                  </a:lnTo>
                  <a:lnTo>
                    <a:pt x="1936750" y="0"/>
                  </a:lnTo>
                  <a:lnTo>
                    <a:pt x="0" y="0"/>
                  </a:lnTo>
                  <a:close/>
                  <a:moveTo>
                    <a:pt x="1796542" y="1572514"/>
                  </a:moveTo>
                  <a:lnTo>
                    <a:pt x="137287" y="1572514"/>
                  </a:lnTo>
                  <a:lnTo>
                    <a:pt x="137287" y="137287"/>
                  </a:lnTo>
                  <a:lnTo>
                    <a:pt x="1796542" y="137287"/>
                  </a:lnTo>
                  <a:lnTo>
                    <a:pt x="1796542" y="1572514"/>
                  </a:lnTo>
                  <a:close/>
                </a:path>
              </a:pathLst>
            </a:custGeom>
            <a:solidFill>
              <a:srgbClr val="2FACDD"/>
            </a:solidFill>
          </p:spPr>
        </p:sp>
      </p:grpSp>
      <p:grpSp>
        <p:nvGrpSpPr>
          <p:cNvPr name="Group 23" id="23"/>
          <p:cNvGrpSpPr/>
          <p:nvPr/>
        </p:nvGrpSpPr>
        <p:grpSpPr>
          <a:xfrm rot="0">
            <a:off x="13170346" y="4820175"/>
            <a:ext cx="1452573" cy="1284555"/>
            <a:chOff x="0" y="0"/>
            <a:chExt cx="1936764" cy="1712740"/>
          </a:xfrm>
        </p:grpSpPr>
        <p:sp>
          <p:nvSpPr>
            <p:cNvPr name="Freeform 24" id="24"/>
            <p:cNvSpPr/>
            <p:nvPr/>
          </p:nvSpPr>
          <p:spPr>
            <a:xfrm flipH="false" flipV="false" rot="0">
              <a:off x="0" y="0"/>
              <a:ext cx="1936750" cy="1712722"/>
            </a:xfrm>
            <a:custGeom>
              <a:avLst/>
              <a:gdLst/>
              <a:ahLst/>
              <a:cxnLst/>
              <a:rect r="r" b="b" t="t" l="l"/>
              <a:pathLst>
                <a:path h="1712722" w="1936750">
                  <a:moveTo>
                    <a:pt x="0" y="0"/>
                  </a:moveTo>
                  <a:lnTo>
                    <a:pt x="0" y="1712722"/>
                  </a:lnTo>
                  <a:lnTo>
                    <a:pt x="1936750" y="1712722"/>
                  </a:lnTo>
                  <a:lnTo>
                    <a:pt x="1936750" y="0"/>
                  </a:lnTo>
                  <a:lnTo>
                    <a:pt x="0" y="0"/>
                  </a:lnTo>
                  <a:close/>
                  <a:moveTo>
                    <a:pt x="1796542" y="1572514"/>
                  </a:moveTo>
                  <a:lnTo>
                    <a:pt x="137287" y="1572514"/>
                  </a:lnTo>
                  <a:lnTo>
                    <a:pt x="137287" y="137287"/>
                  </a:lnTo>
                  <a:lnTo>
                    <a:pt x="1796542" y="137287"/>
                  </a:lnTo>
                  <a:lnTo>
                    <a:pt x="1796542" y="1572514"/>
                  </a:lnTo>
                  <a:close/>
                </a:path>
              </a:pathLst>
            </a:custGeom>
            <a:solidFill>
              <a:srgbClr val="2FACDD"/>
            </a:solidFill>
          </p:spPr>
        </p:sp>
      </p:grpSp>
      <p:grpSp>
        <p:nvGrpSpPr>
          <p:cNvPr name="Group 25" id="25"/>
          <p:cNvGrpSpPr/>
          <p:nvPr/>
        </p:nvGrpSpPr>
        <p:grpSpPr>
          <a:xfrm rot="0">
            <a:off x="14622921" y="4820175"/>
            <a:ext cx="1452573" cy="1284555"/>
            <a:chOff x="0" y="0"/>
            <a:chExt cx="1936764" cy="1712740"/>
          </a:xfrm>
        </p:grpSpPr>
        <p:sp>
          <p:nvSpPr>
            <p:cNvPr name="Freeform 26" id="26"/>
            <p:cNvSpPr/>
            <p:nvPr/>
          </p:nvSpPr>
          <p:spPr>
            <a:xfrm flipH="false" flipV="false" rot="0">
              <a:off x="0" y="0"/>
              <a:ext cx="1936750" cy="1712722"/>
            </a:xfrm>
            <a:custGeom>
              <a:avLst/>
              <a:gdLst/>
              <a:ahLst/>
              <a:cxnLst/>
              <a:rect r="r" b="b" t="t" l="l"/>
              <a:pathLst>
                <a:path h="1712722" w="1936750">
                  <a:moveTo>
                    <a:pt x="0" y="0"/>
                  </a:moveTo>
                  <a:lnTo>
                    <a:pt x="0" y="1712722"/>
                  </a:lnTo>
                  <a:lnTo>
                    <a:pt x="1936750" y="1712722"/>
                  </a:lnTo>
                  <a:lnTo>
                    <a:pt x="1936750" y="0"/>
                  </a:lnTo>
                  <a:lnTo>
                    <a:pt x="0" y="0"/>
                  </a:lnTo>
                  <a:close/>
                  <a:moveTo>
                    <a:pt x="1796542" y="1572514"/>
                  </a:moveTo>
                  <a:lnTo>
                    <a:pt x="137287" y="1572514"/>
                  </a:lnTo>
                  <a:lnTo>
                    <a:pt x="137287" y="137287"/>
                  </a:lnTo>
                  <a:lnTo>
                    <a:pt x="1796542" y="137287"/>
                  </a:lnTo>
                  <a:lnTo>
                    <a:pt x="1796542" y="1572514"/>
                  </a:lnTo>
                  <a:close/>
                </a:path>
              </a:pathLst>
            </a:custGeom>
            <a:solidFill>
              <a:srgbClr val="2FACDD"/>
            </a:solidFill>
          </p:spPr>
        </p:sp>
      </p:grpSp>
      <p:sp>
        <p:nvSpPr>
          <p:cNvPr name="TextBox 27" id="27"/>
          <p:cNvSpPr txBox="true"/>
          <p:nvPr/>
        </p:nvSpPr>
        <p:spPr>
          <a:xfrm rot="0">
            <a:off x="1944668" y="5086350"/>
            <a:ext cx="662749" cy="825043"/>
          </a:xfrm>
          <a:prstGeom prst="rect">
            <a:avLst/>
          </a:prstGeom>
        </p:spPr>
        <p:txBody>
          <a:bodyPr anchor="t" rtlCol="false" tIns="0" lIns="0" bIns="0" rIns="0">
            <a:spAutoFit/>
          </a:bodyPr>
          <a:lstStyle/>
          <a:p>
            <a:pPr algn="l">
              <a:lnSpc>
                <a:spcPts val="6502"/>
              </a:lnSpc>
            </a:pPr>
            <a:r>
              <a:rPr lang="en-US" sz="5202">
                <a:solidFill>
                  <a:srgbClr val="FF1616"/>
                </a:solidFill>
                <a:latin typeface="Glock Grotesk"/>
                <a:ea typeface="Glock Grotesk"/>
                <a:cs typeface="Glock Grotesk"/>
                <a:sym typeface="Glock Grotesk"/>
              </a:rPr>
              <a:t>i</a:t>
            </a:r>
          </a:p>
        </p:txBody>
      </p:sp>
      <p:sp>
        <p:nvSpPr>
          <p:cNvPr name="TextBox 28" id="28"/>
          <p:cNvSpPr txBox="true"/>
          <p:nvPr/>
        </p:nvSpPr>
        <p:spPr>
          <a:xfrm rot="0">
            <a:off x="3397242" y="5086350"/>
            <a:ext cx="662749" cy="825043"/>
          </a:xfrm>
          <a:prstGeom prst="rect">
            <a:avLst/>
          </a:prstGeom>
        </p:spPr>
        <p:txBody>
          <a:bodyPr anchor="t" rtlCol="false" tIns="0" lIns="0" bIns="0" rIns="0">
            <a:spAutoFit/>
          </a:bodyPr>
          <a:lstStyle/>
          <a:p>
            <a:pPr algn="l">
              <a:lnSpc>
                <a:spcPts val="6502"/>
              </a:lnSpc>
            </a:pPr>
            <a:r>
              <a:rPr lang="en-US" sz="5202">
                <a:solidFill>
                  <a:srgbClr val="FF1616"/>
                </a:solidFill>
                <a:latin typeface="Glock Grotesk"/>
                <a:ea typeface="Glock Grotesk"/>
                <a:cs typeface="Glock Grotesk"/>
                <a:sym typeface="Glock Grotesk"/>
              </a:rPr>
              <a:t>h</a:t>
            </a:r>
          </a:p>
        </p:txBody>
      </p:sp>
      <p:sp>
        <p:nvSpPr>
          <p:cNvPr name="TextBox 29" id="29"/>
          <p:cNvSpPr txBox="true"/>
          <p:nvPr/>
        </p:nvSpPr>
        <p:spPr>
          <a:xfrm rot="0">
            <a:off x="4849815" y="5012244"/>
            <a:ext cx="662750" cy="825043"/>
          </a:xfrm>
          <a:prstGeom prst="rect">
            <a:avLst/>
          </a:prstGeom>
        </p:spPr>
        <p:txBody>
          <a:bodyPr anchor="t" rtlCol="false" tIns="0" lIns="0" bIns="0" rIns="0">
            <a:spAutoFit/>
          </a:bodyPr>
          <a:lstStyle/>
          <a:p>
            <a:pPr algn="l">
              <a:lnSpc>
                <a:spcPts val="6502"/>
              </a:lnSpc>
            </a:pPr>
            <a:r>
              <a:rPr lang="en-US" sz="5202">
                <a:solidFill>
                  <a:srgbClr val="FF1616"/>
                </a:solidFill>
                <a:latin typeface="Glock Grotesk"/>
                <a:ea typeface="Glock Grotesk"/>
                <a:cs typeface="Glock Grotesk"/>
                <a:sym typeface="Glock Grotesk"/>
              </a:rPr>
              <a:t>a</a:t>
            </a:r>
          </a:p>
        </p:txBody>
      </p:sp>
      <p:sp>
        <p:nvSpPr>
          <p:cNvPr name="TextBox 30" id="30"/>
          <p:cNvSpPr txBox="true"/>
          <p:nvPr/>
        </p:nvSpPr>
        <p:spPr>
          <a:xfrm rot="0">
            <a:off x="6302390" y="5012244"/>
            <a:ext cx="662750" cy="825043"/>
          </a:xfrm>
          <a:prstGeom prst="rect">
            <a:avLst/>
          </a:prstGeom>
        </p:spPr>
        <p:txBody>
          <a:bodyPr anchor="t" rtlCol="false" tIns="0" lIns="0" bIns="0" rIns="0">
            <a:spAutoFit/>
          </a:bodyPr>
          <a:lstStyle/>
          <a:p>
            <a:pPr algn="l">
              <a:lnSpc>
                <a:spcPts val="6502"/>
              </a:lnSpc>
            </a:pPr>
            <a:r>
              <a:rPr lang="en-US" sz="5202">
                <a:solidFill>
                  <a:srgbClr val="FF1616"/>
                </a:solidFill>
                <a:latin typeface="Glock Grotesk"/>
                <a:ea typeface="Glock Grotesk"/>
                <a:cs typeface="Glock Grotesk"/>
                <a:sym typeface="Glock Grotesk"/>
              </a:rPr>
              <a:t>v</a:t>
            </a:r>
          </a:p>
        </p:txBody>
      </p:sp>
      <p:sp>
        <p:nvSpPr>
          <p:cNvPr name="TextBox 31" id="31"/>
          <p:cNvSpPr txBox="true"/>
          <p:nvPr/>
        </p:nvSpPr>
        <p:spPr>
          <a:xfrm rot="0">
            <a:off x="7754964" y="5012244"/>
            <a:ext cx="662750" cy="825043"/>
          </a:xfrm>
          <a:prstGeom prst="rect">
            <a:avLst/>
          </a:prstGeom>
        </p:spPr>
        <p:txBody>
          <a:bodyPr anchor="t" rtlCol="false" tIns="0" lIns="0" bIns="0" rIns="0">
            <a:spAutoFit/>
          </a:bodyPr>
          <a:lstStyle/>
          <a:p>
            <a:pPr algn="l">
              <a:lnSpc>
                <a:spcPts val="6502"/>
              </a:lnSpc>
            </a:pPr>
            <a:r>
              <a:rPr lang="en-US" sz="5202">
                <a:solidFill>
                  <a:srgbClr val="FF1616"/>
                </a:solidFill>
                <a:latin typeface="Glock Grotesk"/>
                <a:ea typeface="Glock Grotesk"/>
                <a:cs typeface="Glock Grotesk"/>
                <a:sym typeface="Glock Grotesk"/>
              </a:rPr>
              <a:t>e</a:t>
            </a:r>
          </a:p>
        </p:txBody>
      </p:sp>
      <p:sp>
        <p:nvSpPr>
          <p:cNvPr name="TextBox 32" id="32"/>
          <p:cNvSpPr txBox="true"/>
          <p:nvPr/>
        </p:nvSpPr>
        <p:spPr>
          <a:xfrm rot="0">
            <a:off x="9144000" y="5012244"/>
            <a:ext cx="662749" cy="825043"/>
          </a:xfrm>
          <a:prstGeom prst="rect">
            <a:avLst/>
          </a:prstGeom>
        </p:spPr>
        <p:txBody>
          <a:bodyPr anchor="t" rtlCol="false" tIns="0" lIns="0" bIns="0" rIns="0">
            <a:spAutoFit/>
          </a:bodyPr>
          <a:lstStyle/>
          <a:p>
            <a:pPr algn="l">
              <a:lnSpc>
                <a:spcPts val="6502"/>
              </a:lnSpc>
            </a:pPr>
            <a:r>
              <a:rPr lang="en-US" sz="5202">
                <a:solidFill>
                  <a:srgbClr val="FF1616"/>
                </a:solidFill>
                <a:latin typeface="Glock Grotesk"/>
                <a:ea typeface="Glock Grotesk"/>
                <a:cs typeface="Glock Grotesk"/>
                <a:sym typeface="Glock Grotesk"/>
              </a:rPr>
              <a:t>c</a:t>
            </a:r>
          </a:p>
        </p:txBody>
      </p:sp>
      <p:sp>
        <p:nvSpPr>
          <p:cNvPr name="TextBox 33" id="33"/>
          <p:cNvSpPr txBox="true"/>
          <p:nvPr/>
        </p:nvSpPr>
        <p:spPr>
          <a:xfrm rot="0">
            <a:off x="10660112" y="5012244"/>
            <a:ext cx="662749" cy="825043"/>
          </a:xfrm>
          <a:prstGeom prst="rect">
            <a:avLst/>
          </a:prstGeom>
        </p:spPr>
        <p:txBody>
          <a:bodyPr anchor="t" rtlCol="false" tIns="0" lIns="0" bIns="0" rIns="0">
            <a:spAutoFit/>
          </a:bodyPr>
          <a:lstStyle/>
          <a:p>
            <a:pPr algn="l">
              <a:lnSpc>
                <a:spcPts val="6502"/>
              </a:lnSpc>
            </a:pPr>
            <a:r>
              <a:rPr lang="en-US" sz="5202">
                <a:solidFill>
                  <a:srgbClr val="FF1616"/>
                </a:solidFill>
                <a:latin typeface="Glock Grotesk"/>
                <a:ea typeface="Glock Grotesk"/>
                <a:cs typeface="Glock Grotesk"/>
                <a:sym typeface="Glock Grotesk"/>
              </a:rPr>
              <a:t>o</a:t>
            </a:r>
          </a:p>
        </p:txBody>
      </p:sp>
      <p:sp>
        <p:nvSpPr>
          <p:cNvPr name="TextBox 34" id="34"/>
          <p:cNvSpPr txBox="true"/>
          <p:nvPr/>
        </p:nvSpPr>
        <p:spPr>
          <a:xfrm rot="0">
            <a:off x="12112686" y="5012244"/>
            <a:ext cx="662749" cy="825043"/>
          </a:xfrm>
          <a:prstGeom prst="rect">
            <a:avLst/>
          </a:prstGeom>
        </p:spPr>
        <p:txBody>
          <a:bodyPr anchor="t" rtlCol="false" tIns="0" lIns="0" bIns="0" rIns="0">
            <a:spAutoFit/>
          </a:bodyPr>
          <a:lstStyle/>
          <a:p>
            <a:pPr algn="l">
              <a:lnSpc>
                <a:spcPts val="6502"/>
              </a:lnSpc>
            </a:pPr>
            <a:r>
              <a:rPr lang="en-US" sz="5202">
                <a:solidFill>
                  <a:srgbClr val="FF1616"/>
                </a:solidFill>
                <a:latin typeface="Glock Grotesk"/>
                <a:ea typeface="Glock Grotesk"/>
                <a:cs typeface="Glock Grotesk"/>
                <a:sym typeface="Glock Grotesk"/>
              </a:rPr>
              <a:t>v</a:t>
            </a:r>
          </a:p>
        </p:txBody>
      </p:sp>
      <p:sp>
        <p:nvSpPr>
          <p:cNvPr name="TextBox 35" id="35"/>
          <p:cNvSpPr txBox="true"/>
          <p:nvPr/>
        </p:nvSpPr>
        <p:spPr>
          <a:xfrm rot="0">
            <a:off x="13565259" y="5086350"/>
            <a:ext cx="662749" cy="825043"/>
          </a:xfrm>
          <a:prstGeom prst="rect">
            <a:avLst/>
          </a:prstGeom>
        </p:spPr>
        <p:txBody>
          <a:bodyPr anchor="t" rtlCol="false" tIns="0" lIns="0" bIns="0" rIns="0">
            <a:spAutoFit/>
          </a:bodyPr>
          <a:lstStyle/>
          <a:p>
            <a:pPr algn="l">
              <a:lnSpc>
                <a:spcPts val="6502"/>
              </a:lnSpc>
            </a:pPr>
            <a:r>
              <a:rPr lang="en-US" sz="5202">
                <a:solidFill>
                  <a:srgbClr val="FF1616"/>
                </a:solidFill>
                <a:latin typeface="Glock Grotesk"/>
                <a:ea typeface="Glock Grotesk"/>
                <a:cs typeface="Glock Grotesk"/>
                <a:sym typeface="Glock Grotesk"/>
              </a:rPr>
              <a:t>i</a:t>
            </a:r>
          </a:p>
        </p:txBody>
      </p:sp>
      <p:sp>
        <p:nvSpPr>
          <p:cNvPr name="TextBox 36" id="36"/>
          <p:cNvSpPr txBox="true"/>
          <p:nvPr/>
        </p:nvSpPr>
        <p:spPr>
          <a:xfrm rot="0">
            <a:off x="15017834" y="5012244"/>
            <a:ext cx="662749" cy="825043"/>
          </a:xfrm>
          <a:prstGeom prst="rect">
            <a:avLst/>
          </a:prstGeom>
        </p:spPr>
        <p:txBody>
          <a:bodyPr anchor="t" rtlCol="false" tIns="0" lIns="0" bIns="0" rIns="0">
            <a:spAutoFit/>
          </a:bodyPr>
          <a:lstStyle/>
          <a:p>
            <a:pPr algn="l">
              <a:lnSpc>
                <a:spcPts val="6502"/>
              </a:lnSpc>
            </a:pPr>
            <a:r>
              <a:rPr lang="en-US" sz="5202">
                <a:solidFill>
                  <a:srgbClr val="FF1616"/>
                </a:solidFill>
                <a:latin typeface="Glock Grotesk"/>
                <a:ea typeface="Glock Grotesk"/>
                <a:cs typeface="Glock Grotesk"/>
                <a:sym typeface="Glock Grotesk"/>
              </a:rPr>
              <a:t>d</a:t>
            </a:r>
          </a:p>
        </p:txBody>
      </p:sp>
      <p:grpSp>
        <p:nvGrpSpPr>
          <p:cNvPr name="Group 37" id="37"/>
          <p:cNvGrpSpPr/>
          <p:nvPr/>
        </p:nvGrpSpPr>
        <p:grpSpPr>
          <a:xfrm rot="0">
            <a:off x="1549755" y="6104730"/>
            <a:ext cx="1452573" cy="1284555"/>
            <a:chOff x="0" y="0"/>
            <a:chExt cx="1936764" cy="1712740"/>
          </a:xfrm>
        </p:grpSpPr>
        <p:sp>
          <p:nvSpPr>
            <p:cNvPr name="Freeform 38" id="38"/>
            <p:cNvSpPr/>
            <p:nvPr/>
          </p:nvSpPr>
          <p:spPr>
            <a:xfrm flipH="false" flipV="false" rot="0">
              <a:off x="0" y="0"/>
              <a:ext cx="1936750" cy="1712722"/>
            </a:xfrm>
            <a:custGeom>
              <a:avLst/>
              <a:gdLst/>
              <a:ahLst/>
              <a:cxnLst/>
              <a:rect r="r" b="b" t="t" l="l"/>
              <a:pathLst>
                <a:path h="1712722" w="1936750">
                  <a:moveTo>
                    <a:pt x="0" y="0"/>
                  </a:moveTo>
                  <a:lnTo>
                    <a:pt x="0" y="1712722"/>
                  </a:lnTo>
                  <a:lnTo>
                    <a:pt x="1936750" y="1712722"/>
                  </a:lnTo>
                  <a:lnTo>
                    <a:pt x="1936750" y="0"/>
                  </a:lnTo>
                  <a:lnTo>
                    <a:pt x="0" y="0"/>
                  </a:lnTo>
                  <a:close/>
                  <a:moveTo>
                    <a:pt x="1796542" y="1572514"/>
                  </a:moveTo>
                  <a:lnTo>
                    <a:pt x="137287" y="1572514"/>
                  </a:lnTo>
                  <a:lnTo>
                    <a:pt x="137287" y="137287"/>
                  </a:lnTo>
                  <a:lnTo>
                    <a:pt x="1796542" y="137287"/>
                  </a:lnTo>
                  <a:lnTo>
                    <a:pt x="1796542" y="1572514"/>
                  </a:lnTo>
                  <a:close/>
                </a:path>
              </a:pathLst>
            </a:custGeom>
            <a:solidFill>
              <a:srgbClr val="2FACDD"/>
            </a:solidFill>
          </p:spPr>
        </p:sp>
      </p:grpSp>
      <p:grpSp>
        <p:nvGrpSpPr>
          <p:cNvPr name="Group 39" id="39"/>
          <p:cNvGrpSpPr/>
          <p:nvPr/>
        </p:nvGrpSpPr>
        <p:grpSpPr>
          <a:xfrm rot="0">
            <a:off x="3002330" y="6104730"/>
            <a:ext cx="1452573" cy="1284555"/>
            <a:chOff x="0" y="0"/>
            <a:chExt cx="1936764" cy="1712740"/>
          </a:xfrm>
        </p:grpSpPr>
        <p:sp>
          <p:nvSpPr>
            <p:cNvPr name="Freeform 40" id="40"/>
            <p:cNvSpPr/>
            <p:nvPr/>
          </p:nvSpPr>
          <p:spPr>
            <a:xfrm flipH="false" flipV="false" rot="0">
              <a:off x="0" y="0"/>
              <a:ext cx="1936750" cy="1712722"/>
            </a:xfrm>
            <a:custGeom>
              <a:avLst/>
              <a:gdLst/>
              <a:ahLst/>
              <a:cxnLst/>
              <a:rect r="r" b="b" t="t" l="l"/>
              <a:pathLst>
                <a:path h="1712722" w="1936750">
                  <a:moveTo>
                    <a:pt x="0" y="0"/>
                  </a:moveTo>
                  <a:lnTo>
                    <a:pt x="0" y="1712722"/>
                  </a:lnTo>
                  <a:lnTo>
                    <a:pt x="1936750" y="1712722"/>
                  </a:lnTo>
                  <a:lnTo>
                    <a:pt x="1936750" y="0"/>
                  </a:lnTo>
                  <a:lnTo>
                    <a:pt x="0" y="0"/>
                  </a:lnTo>
                  <a:close/>
                  <a:moveTo>
                    <a:pt x="1796542" y="1572514"/>
                  </a:moveTo>
                  <a:lnTo>
                    <a:pt x="137287" y="1572514"/>
                  </a:lnTo>
                  <a:lnTo>
                    <a:pt x="137287" y="137287"/>
                  </a:lnTo>
                  <a:lnTo>
                    <a:pt x="1796542" y="137287"/>
                  </a:lnTo>
                  <a:lnTo>
                    <a:pt x="1796542" y="1572514"/>
                  </a:lnTo>
                  <a:close/>
                </a:path>
              </a:pathLst>
            </a:custGeom>
            <a:solidFill>
              <a:srgbClr val="2FACDD"/>
            </a:solidFill>
          </p:spPr>
        </p:sp>
      </p:grpSp>
      <p:grpSp>
        <p:nvGrpSpPr>
          <p:cNvPr name="Group 41" id="41"/>
          <p:cNvGrpSpPr/>
          <p:nvPr/>
        </p:nvGrpSpPr>
        <p:grpSpPr>
          <a:xfrm rot="0">
            <a:off x="4454902" y="6104730"/>
            <a:ext cx="1452573" cy="1284555"/>
            <a:chOff x="0" y="0"/>
            <a:chExt cx="1936764" cy="1712740"/>
          </a:xfrm>
        </p:grpSpPr>
        <p:sp>
          <p:nvSpPr>
            <p:cNvPr name="Freeform 42" id="42"/>
            <p:cNvSpPr/>
            <p:nvPr/>
          </p:nvSpPr>
          <p:spPr>
            <a:xfrm flipH="false" flipV="false" rot="0">
              <a:off x="0" y="0"/>
              <a:ext cx="1936750" cy="1712722"/>
            </a:xfrm>
            <a:custGeom>
              <a:avLst/>
              <a:gdLst/>
              <a:ahLst/>
              <a:cxnLst/>
              <a:rect r="r" b="b" t="t" l="l"/>
              <a:pathLst>
                <a:path h="1712722" w="1936750">
                  <a:moveTo>
                    <a:pt x="0" y="0"/>
                  </a:moveTo>
                  <a:lnTo>
                    <a:pt x="0" y="1712722"/>
                  </a:lnTo>
                  <a:lnTo>
                    <a:pt x="1936750" y="1712722"/>
                  </a:lnTo>
                  <a:lnTo>
                    <a:pt x="1936750" y="0"/>
                  </a:lnTo>
                  <a:lnTo>
                    <a:pt x="0" y="0"/>
                  </a:lnTo>
                  <a:close/>
                  <a:moveTo>
                    <a:pt x="1796542" y="1572514"/>
                  </a:moveTo>
                  <a:lnTo>
                    <a:pt x="137287" y="1572514"/>
                  </a:lnTo>
                  <a:lnTo>
                    <a:pt x="137287" y="137287"/>
                  </a:lnTo>
                  <a:lnTo>
                    <a:pt x="1796542" y="137287"/>
                  </a:lnTo>
                  <a:lnTo>
                    <a:pt x="1796542" y="1572514"/>
                  </a:lnTo>
                  <a:close/>
                </a:path>
              </a:pathLst>
            </a:custGeom>
            <a:solidFill>
              <a:srgbClr val="2FACDD"/>
            </a:solidFill>
          </p:spPr>
        </p:sp>
      </p:grpSp>
      <p:grpSp>
        <p:nvGrpSpPr>
          <p:cNvPr name="Group 43" id="43"/>
          <p:cNvGrpSpPr/>
          <p:nvPr/>
        </p:nvGrpSpPr>
        <p:grpSpPr>
          <a:xfrm rot="0">
            <a:off x="5907477" y="6104730"/>
            <a:ext cx="1452573" cy="1284555"/>
            <a:chOff x="0" y="0"/>
            <a:chExt cx="1936764" cy="1712740"/>
          </a:xfrm>
        </p:grpSpPr>
        <p:sp>
          <p:nvSpPr>
            <p:cNvPr name="Freeform 44" id="44"/>
            <p:cNvSpPr/>
            <p:nvPr/>
          </p:nvSpPr>
          <p:spPr>
            <a:xfrm flipH="false" flipV="false" rot="0">
              <a:off x="0" y="0"/>
              <a:ext cx="1936750" cy="1712722"/>
            </a:xfrm>
            <a:custGeom>
              <a:avLst/>
              <a:gdLst/>
              <a:ahLst/>
              <a:cxnLst/>
              <a:rect r="r" b="b" t="t" l="l"/>
              <a:pathLst>
                <a:path h="1712722" w="1936750">
                  <a:moveTo>
                    <a:pt x="0" y="0"/>
                  </a:moveTo>
                  <a:lnTo>
                    <a:pt x="0" y="1712722"/>
                  </a:lnTo>
                  <a:lnTo>
                    <a:pt x="1936750" y="1712722"/>
                  </a:lnTo>
                  <a:lnTo>
                    <a:pt x="1936750" y="0"/>
                  </a:lnTo>
                  <a:lnTo>
                    <a:pt x="0" y="0"/>
                  </a:lnTo>
                  <a:close/>
                  <a:moveTo>
                    <a:pt x="1796542" y="1572514"/>
                  </a:moveTo>
                  <a:lnTo>
                    <a:pt x="137287" y="1572514"/>
                  </a:lnTo>
                  <a:lnTo>
                    <a:pt x="137287" y="137287"/>
                  </a:lnTo>
                  <a:lnTo>
                    <a:pt x="1796542" y="137287"/>
                  </a:lnTo>
                  <a:lnTo>
                    <a:pt x="1796542" y="1572514"/>
                  </a:lnTo>
                  <a:close/>
                </a:path>
              </a:pathLst>
            </a:custGeom>
            <a:solidFill>
              <a:srgbClr val="2FACDD"/>
            </a:solidFill>
          </p:spPr>
        </p:sp>
      </p:grpSp>
      <p:grpSp>
        <p:nvGrpSpPr>
          <p:cNvPr name="Group 45" id="45"/>
          <p:cNvGrpSpPr/>
          <p:nvPr/>
        </p:nvGrpSpPr>
        <p:grpSpPr>
          <a:xfrm rot="0">
            <a:off x="7360052" y="6104730"/>
            <a:ext cx="1452573" cy="1284555"/>
            <a:chOff x="0" y="0"/>
            <a:chExt cx="1936764" cy="1712740"/>
          </a:xfrm>
        </p:grpSpPr>
        <p:sp>
          <p:nvSpPr>
            <p:cNvPr name="Freeform 46" id="46"/>
            <p:cNvSpPr/>
            <p:nvPr/>
          </p:nvSpPr>
          <p:spPr>
            <a:xfrm flipH="false" flipV="false" rot="0">
              <a:off x="0" y="0"/>
              <a:ext cx="1936750" cy="1712722"/>
            </a:xfrm>
            <a:custGeom>
              <a:avLst/>
              <a:gdLst/>
              <a:ahLst/>
              <a:cxnLst/>
              <a:rect r="r" b="b" t="t" l="l"/>
              <a:pathLst>
                <a:path h="1712722" w="1936750">
                  <a:moveTo>
                    <a:pt x="0" y="0"/>
                  </a:moveTo>
                  <a:lnTo>
                    <a:pt x="0" y="1712722"/>
                  </a:lnTo>
                  <a:lnTo>
                    <a:pt x="1936750" y="1712722"/>
                  </a:lnTo>
                  <a:lnTo>
                    <a:pt x="1936750" y="0"/>
                  </a:lnTo>
                  <a:lnTo>
                    <a:pt x="0" y="0"/>
                  </a:lnTo>
                  <a:close/>
                  <a:moveTo>
                    <a:pt x="1796542" y="1572514"/>
                  </a:moveTo>
                  <a:lnTo>
                    <a:pt x="137287" y="1572514"/>
                  </a:lnTo>
                  <a:lnTo>
                    <a:pt x="137287" y="137287"/>
                  </a:lnTo>
                  <a:lnTo>
                    <a:pt x="1796542" y="137287"/>
                  </a:lnTo>
                  <a:lnTo>
                    <a:pt x="1796542" y="1572514"/>
                  </a:lnTo>
                  <a:close/>
                </a:path>
              </a:pathLst>
            </a:custGeom>
            <a:solidFill>
              <a:srgbClr val="2FACDD"/>
            </a:solidFill>
          </p:spPr>
        </p:sp>
      </p:grpSp>
      <p:grpSp>
        <p:nvGrpSpPr>
          <p:cNvPr name="Group 47" id="47"/>
          <p:cNvGrpSpPr/>
          <p:nvPr/>
        </p:nvGrpSpPr>
        <p:grpSpPr>
          <a:xfrm rot="0">
            <a:off x="8812624" y="6104730"/>
            <a:ext cx="1452573" cy="1284555"/>
            <a:chOff x="0" y="0"/>
            <a:chExt cx="1936764" cy="1712740"/>
          </a:xfrm>
        </p:grpSpPr>
        <p:sp>
          <p:nvSpPr>
            <p:cNvPr name="Freeform 48" id="48"/>
            <p:cNvSpPr/>
            <p:nvPr/>
          </p:nvSpPr>
          <p:spPr>
            <a:xfrm flipH="false" flipV="false" rot="0">
              <a:off x="0" y="0"/>
              <a:ext cx="1936750" cy="1712722"/>
            </a:xfrm>
            <a:custGeom>
              <a:avLst/>
              <a:gdLst/>
              <a:ahLst/>
              <a:cxnLst/>
              <a:rect r="r" b="b" t="t" l="l"/>
              <a:pathLst>
                <a:path h="1712722" w="1936750">
                  <a:moveTo>
                    <a:pt x="0" y="0"/>
                  </a:moveTo>
                  <a:lnTo>
                    <a:pt x="0" y="1712722"/>
                  </a:lnTo>
                  <a:lnTo>
                    <a:pt x="1936750" y="1712722"/>
                  </a:lnTo>
                  <a:lnTo>
                    <a:pt x="1936750" y="0"/>
                  </a:lnTo>
                  <a:lnTo>
                    <a:pt x="0" y="0"/>
                  </a:lnTo>
                  <a:close/>
                  <a:moveTo>
                    <a:pt x="1796542" y="1572514"/>
                  </a:moveTo>
                  <a:lnTo>
                    <a:pt x="137287" y="1572514"/>
                  </a:lnTo>
                  <a:lnTo>
                    <a:pt x="137287" y="137287"/>
                  </a:lnTo>
                  <a:lnTo>
                    <a:pt x="1796542" y="137287"/>
                  </a:lnTo>
                  <a:lnTo>
                    <a:pt x="1796542" y="1572514"/>
                  </a:lnTo>
                  <a:close/>
                </a:path>
              </a:pathLst>
            </a:custGeom>
            <a:solidFill>
              <a:srgbClr val="2FACDD"/>
            </a:solidFill>
          </p:spPr>
        </p:sp>
      </p:grpSp>
      <p:grpSp>
        <p:nvGrpSpPr>
          <p:cNvPr name="Group 49" id="49"/>
          <p:cNvGrpSpPr/>
          <p:nvPr/>
        </p:nvGrpSpPr>
        <p:grpSpPr>
          <a:xfrm rot="0">
            <a:off x="10265199" y="6104730"/>
            <a:ext cx="1452573" cy="1284555"/>
            <a:chOff x="0" y="0"/>
            <a:chExt cx="1936764" cy="1712740"/>
          </a:xfrm>
        </p:grpSpPr>
        <p:sp>
          <p:nvSpPr>
            <p:cNvPr name="Freeform 50" id="50"/>
            <p:cNvSpPr/>
            <p:nvPr/>
          </p:nvSpPr>
          <p:spPr>
            <a:xfrm flipH="false" flipV="false" rot="0">
              <a:off x="0" y="0"/>
              <a:ext cx="1936750" cy="1712722"/>
            </a:xfrm>
            <a:custGeom>
              <a:avLst/>
              <a:gdLst/>
              <a:ahLst/>
              <a:cxnLst/>
              <a:rect r="r" b="b" t="t" l="l"/>
              <a:pathLst>
                <a:path h="1712722" w="1936750">
                  <a:moveTo>
                    <a:pt x="0" y="0"/>
                  </a:moveTo>
                  <a:lnTo>
                    <a:pt x="0" y="1712722"/>
                  </a:lnTo>
                  <a:lnTo>
                    <a:pt x="1936750" y="1712722"/>
                  </a:lnTo>
                  <a:lnTo>
                    <a:pt x="1936750" y="0"/>
                  </a:lnTo>
                  <a:lnTo>
                    <a:pt x="0" y="0"/>
                  </a:lnTo>
                  <a:close/>
                  <a:moveTo>
                    <a:pt x="1796542" y="1572514"/>
                  </a:moveTo>
                  <a:lnTo>
                    <a:pt x="137287" y="1572514"/>
                  </a:lnTo>
                  <a:lnTo>
                    <a:pt x="137287" y="137287"/>
                  </a:lnTo>
                  <a:lnTo>
                    <a:pt x="1796542" y="137287"/>
                  </a:lnTo>
                  <a:lnTo>
                    <a:pt x="1796542" y="1572514"/>
                  </a:lnTo>
                  <a:close/>
                </a:path>
              </a:pathLst>
            </a:custGeom>
            <a:solidFill>
              <a:srgbClr val="2FACDD"/>
            </a:solidFill>
          </p:spPr>
        </p:sp>
      </p:grpSp>
      <p:grpSp>
        <p:nvGrpSpPr>
          <p:cNvPr name="Group 51" id="51"/>
          <p:cNvGrpSpPr/>
          <p:nvPr/>
        </p:nvGrpSpPr>
        <p:grpSpPr>
          <a:xfrm rot="0">
            <a:off x="11717774" y="6104730"/>
            <a:ext cx="1452573" cy="1284555"/>
            <a:chOff x="0" y="0"/>
            <a:chExt cx="1936764" cy="1712740"/>
          </a:xfrm>
        </p:grpSpPr>
        <p:sp>
          <p:nvSpPr>
            <p:cNvPr name="Freeform 52" id="52"/>
            <p:cNvSpPr/>
            <p:nvPr/>
          </p:nvSpPr>
          <p:spPr>
            <a:xfrm flipH="false" flipV="false" rot="0">
              <a:off x="0" y="0"/>
              <a:ext cx="1936750" cy="1712722"/>
            </a:xfrm>
            <a:custGeom>
              <a:avLst/>
              <a:gdLst/>
              <a:ahLst/>
              <a:cxnLst/>
              <a:rect r="r" b="b" t="t" l="l"/>
              <a:pathLst>
                <a:path h="1712722" w="1936750">
                  <a:moveTo>
                    <a:pt x="0" y="0"/>
                  </a:moveTo>
                  <a:lnTo>
                    <a:pt x="0" y="1712722"/>
                  </a:lnTo>
                  <a:lnTo>
                    <a:pt x="1936750" y="1712722"/>
                  </a:lnTo>
                  <a:lnTo>
                    <a:pt x="1936750" y="0"/>
                  </a:lnTo>
                  <a:lnTo>
                    <a:pt x="0" y="0"/>
                  </a:lnTo>
                  <a:close/>
                  <a:moveTo>
                    <a:pt x="1796542" y="1572514"/>
                  </a:moveTo>
                  <a:lnTo>
                    <a:pt x="137287" y="1572514"/>
                  </a:lnTo>
                  <a:lnTo>
                    <a:pt x="137287" y="137287"/>
                  </a:lnTo>
                  <a:lnTo>
                    <a:pt x="1796542" y="137287"/>
                  </a:lnTo>
                  <a:lnTo>
                    <a:pt x="1796542" y="1572514"/>
                  </a:lnTo>
                  <a:close/>
                </a:path>
              </a:pathLst>
            </a:custGeom>
            <a:solidFill>
              <a:srgbClr val="2FACDD"/>
            </a:solidFill>
          </p:spPr>
        </p:sp>
      </p:grpSp>
      <p:grpSp>
        <p:nvGrpSpPr>
          <p:cNvPr name="Group 53" id="53"/>
          <p:cNvGrpSpPr/>
          <p:nvPr/>
        </p:nvGrpSpPr>
        <p:grpSpPr>
          <a:xfrm rot="0">
            <a:off x="13170346" y="6104730"/>
            <a:ext cx="1452573" cy="1284555"/>
            <a:chOff x="0" y="0"/>
            <a:chExt cx="1936764" cy="1712740"/>
          </a:xfrm>
        </p:grpSpPr>
        <p:sp>
          <p:nvSpPr>
            <p:cNvPr name="Freeform 54" id="54"/>
            <p:cNvSpPr/>
            <p:nvPr/>
          </p:nvSpPr>
          <p:spPr>
            <a:xfrm flipH="false" flipV="false" rot="0">
              <a:off x="0" y="0"/>
              <a:ext cx="1936750" cy="1712722"/>
            </a:xfrm>
            <a:custGeom>
              <a:avLst/>
              <a:gdLst/>
              <a:ahLst/>
              <a:cxnLst/>
              <a:rect r="r" b="b" t="t" l="l"/>
              <a:pathLst>
                <a:path h="1712722" w="1936750">
                  <a:moveTo>
                    <a:pt x="0" y="0"/>
                  </a:moveTo>
                  <a:lnTo>
                    <a:pt x="0" y="1712722"/>
                  </a:lnTo>
                  <a:lnTo>
                    <a:pt x="1936750" y="1712722"/>
                  </a:lnTo>
                  <a:lnTo>
                    <a:pt x="1936750" y="0"/>
                  </a:lnTo>
                  <a:lnTo>
                    <a:pt x="0" y="0"/>
                  </a:lnTo>
                  <a:close/>
                  <a:moveTo>
                    <a:pt x="1796542" y="1572514"/>
                  </a:moveTo>
                  <a:lnTo>
                    <a:pt x="137287" y="1572514"/>
                  </a:lnTo>
                  <a:lnTo>
                    <a:pt x="137287" y="137287"/>
                  </a:lnTo>
                  <a:lnTo>
                    <a:pt x="1796542" y="137287"/>
                  </a:lnTo>
                  <a:lnTo>
                    <a:pt x="1796542" y="1572514"/>
                  </a:lnTo>
                  <a:close/>
                </a:path>
              </a:pathLst>
            </a:custGeom>
            <a:solidFill>
              <a:srgbClr val="2FACDD"/>
            </a:solidFill>
          </p:spPr>
        </p:sp>
      </p:grpSp>
      <p:grpSp>
        <p:nvGrpSpPr>
          <p:cNvPr name="Group 55" id="55"/>
          <p:cNvGrpSpPr/>
          <p:nvPr/>
        </p:nvGrpSpPr>
        <p:grpSpPr>
          <a:xfrm rot="0">
            <a:off x="14622921" y="6104730"/>
            <a:ext cx="1452573" cy="1284555"/>
            <a:chOff x="0" y="0"/>
            <a:chExt cx="1936764" cy="1712740"/>
          </a:xfrm>
        </p:grpSpPr>
        <p:sp>
          <p:nvSpPr>
            <p:cNvPr name="Freeform 56" id="56"/>
            <p:cNvSpPr/>
            <p:nvPr/>
          </p:nvSpPr>
          <p:spPr>
            <a:xfrm flipH="false" flipV="false" rot="0">
              <a:off x="0" y="0"/>
              <a:ext cx="1936750" cy="1712722"/>
            </a:xfrm>
            <a:custGeom>
              <a:avLst/>
              <a:gdLst/>
              <a:ahLst/>
              <a:cxnLst/>
              <a:rect r="r" b="b" t="t" l="l"/>
              <a:pathLst>
                <a:path h="1712722" w="1936750">
                  <a:moveTo>
                    <a:pt x="0" y="0"/>
                  </a:moveTo>
                  <a:lnTo>
                    <a:pt x="0" y="1712722"/>
                  </a:lnTo>
                  <a:lnTo>
                    <a:pt x="1936750" y="1712722"/>
                  </a:lnTo>
                  <a:lnTo>
                    <a:pt x="1936750" y="0"/>
                  </a:lnTo>
                  <a:lnTo>
                    <a:pt x="0" y="0"/>
                  </a:lnTo>
                  <a:close/>
                  <a:moveTo>
                    <a:pt x="1796542" y="1572514"/>
                  </a:moveTo>
                  <a:lnTo>
                    <a:pt x="137287" y="1572514"/>
                  </a:lnTo>
                  <a:lnTo>
                    <a:pt x="137287" y="137287"/>
                  </a:lnTo>
                  <a:lnTo>
                    <a:pt x="1796542" y="137287"/>
                  </a:lnTo>
                  <a:lnTo>
                    <a:pt x="1796542" y="1572514"/>
                  </a:lnTo>
                  <a:close/>
                </a:path>
              </a:pathLst>
            </a:custGeom>
            <a:solidFill>
              <a:srgbClr val="2FACDD"/>
            </a:solidFill>
          </p:spPr>
        </p:sp>
      </p:grpSp>
      <p:sp>
        <p:nvSpPr>
          <p:cNvPr name="TextBox 57" id="57"/>
          <p:cNvSpPr txBox="true"/>
          <p:nvPr/>
        </p:nvSpPr>
        <p:spPr>
          <a:xfrm rot="0">
            <a:off x="1944668" y="6546018"/>
            <a:ext cx="662749" cy="825044"/>
          </a:xfrm>
          <a:prstGeom prst="rect">
            <a:avLst/>
          </a:prstGeom>
        </p:spPr>
        <p:txBody>
          <a:bodyPr anchor="t" rtlCol="false" tIns="0" lIns="0" bIns="0" rIns="0">
            <a:spAutoFit/>
          </a:bodyPr>
          <a:lstStyle/>
          <a:p>
            <a:pPr algn="l">
              <a:lnSpc>
                <a:spcPts val="6502"/>
              </a:lnSpc>
            </a:pPr>
            <a:r>
              <a:rPr lang="en-US" sz="5202">
                <a:solidFill>
                  <a:srgbClr val="FF1616"/>
                </a:solidFill>
                <a:latin typeface="Glock Grotesk"/>
                <a:ea typeface="Glock Grotesk"/>
                <a:cs typeface="Glock Grotesk"/>
                <a:sym typeface="Glock Grotesk"/>
              </a:rPr>
              <a:t>4</a:t>
            </a:r>
          </a:p>
        </p:txBody>
      </p:sp>
      <p:sp>
        <p:nvSpPr>
          <p:cNvPr name="TextBox 58" id="58"/>
          <p:cNvSpPr txBox="true"/>
          <p:nvPr/>
        </p:nvSpPr>
        <p:spPr>
          <a:xfrm rot="0">
            <a:off x="3397242" y="6546018"/>
            <a:ext cx="662749" cy="825044"/>
          </a:xfrm>
          <a:prstGeom prst="rect">
            <a:avLst/>
          </a:prstGeom>
        </p:spPr>
        <p:txBody>
          <a:bodyPr anchor="t" rtlCol="false" tIns="0" lIns="0" bIns="0" rIns="0">
            <a:spAutoFit/>
          </a:bodyPr>
          <a:lstStyle/>
          <a:p>
            <a:pPr algn="l">
              <a:lnSpc>
                <a:spcPts val="6502"/>
              </a:lnSpc>
            </a:pPr>
            <a:r>
              <a:rPr lang="en-US" sz="5202">
                <a:solidFill>
                  <a:srgbClr val="FF1616"/>
                </a:solidFill>
                <a:latin typeface="Glock Grotesk"/>
                <a:ea typeface="Glock Grotesk"/>
                <a:cs typeface="Glock Grotesk"/>
                <a:sym typeface="Glock Grotesk"/>
              </a:rPr>
              <a:t>5</a:t>
            </a:r>
          </a:p>
        </p:txBody>
      </p:sp>
      <p:sp>
        <p:nvSpPr>
          <p:cNvPr name="TextBox 59" id="59"/>
          <p:cNvSpPr txBox="true"/>
          <p:nvPr/>
        </p:nvSpPr>
        <p:spPr>
          <a:xfrm rot="0">
            <a:off x="4849815" y="6546018"/>
            <a:ext cx="662750" cy="825044"/>
          </a:xfrm>
          <a:prstGeom prst="rect">
            <a:avLst/>
          </a:prstGeom>
        </p:spPr>
        <p:txBody>
          <a:bodyPr anchor="t" rtlCol="false" tIns="0" lIns="0" bIns="0" rIns="0">
            <a:spAutoFit/>
          </a:bodyPr>
          <a:lstStyle/>
          <a:p>
            <a:pPr algn="l">
              <a:lnSpc>
                <a:spcPts val="6502"/>
              </a:lnSpc>
            </a:pPr>
            <a:r>
              <a:rPr lang="en-US" sz="5202">
                <a:solidFill>
                  <a:srgbClr val="FF1616"/>
                </a:solidFill>
                <a:latin typeface="Glock Grotesk"/>
                <a:ea typeface="Glock Grotesk"/>
                <a:cs typeface="Glock Grotesk"/>
                <a:sym typeface="Glock Grotesk"/>
              </a:rPr>
              <a:t>7</a:t>
            </a:r>
          </a:p>
        </p:txBody>
      </p:sp>
      <p:sp>
        <p:nvSpPr>
          <p:cNvPr name="TextBox 60" id="60"/>
          <p:cNvSpPr txBox="true"/>
          <p:nvPr/>
        </p:nvSpPr>
        <p:spPr>
          <a:xfrm rot="0">
            <a:off x="6302390" y="6296799"/>
            <a:ext cx="662750" cy="825044"/>
          </a:xfrm>
          <a:prstGeom prst="rect">
            <a:avLst/>
          </a:prstGeom>
        </p:spPr>
        <p:txBody>
          <a:bodyPr anchor="t" rtlCol="false" tIns="0" lIns="0" bIns="0" rIns="0">
            <a:spAutoFit/>
          </a:bodyPr>
          <a:lstStyle/>
          <a:p>
            <a:pPr algn="l">
              <a:lnSpc>
                <a:spcPts val="6502"/>
              </a:lnSpc>
            </a:pPr>
            <a:r>
              <a:rPr lang="en-US" sz="5202">
                <a:solidFill>
                  <a:srgbClr val="FF1616"/>
                </a:solidFill>
                <a:latin typeface="Glock Grotesk"/>
                <a:ea typeface="Glock Grotesk"/>
                <a:cs typeface="Glock Grotesk"/>
                <a:sym typeface="Glock Grotesk"/>
              </a:rPr>
              <a:t>8</a:t>
            </a:r>
          </a:p>
        </p:txBody>
      </p:sp>
      <p:sp>
        <p:nvSpPr>
          <p:cNvPr name="TextBox 61" id="61"/>
          <p:cNvSpPr txBox="true"/>
          <p:nvPr/>
        </p:nvSpPr>
        <p:spPr>
          <a:xfrm rot="0">
            <a:off x="7754964" y="6296799"/>
            <a:ext cx="662750" cy="825044"/>
          </a:xfrm>
          <a:prstGeom prst="rect">
            <a:avLst/>
          </a:prstGeom>
        </p:spPr>
        <p:txBody>
          <a:bodyPr anchor="t" rtlCol="false" tIns="0" lIns="0" bIns="0" rIns="0">
            <a:spAutoFit/>
          </a:bodyPr>
          <a:lstStyle/>
          <a:p>
            <a:pPr algn="l">
              <a:lnSpc>
                <a:spcPts val="6502"/>
              </a:lnSpc>
            </a:pPr>
            <a:r>
              <a:rPr lang="en-US" sz="5202">
                <a:solidFill>
                  <a:srgbClr val="FF1616"/>
                </a:solidFill>
                <a:latin typeface="Glock Grotesk"/>
                <a:ea typeface="Glock Grotesk"/>
                <a:cs typeface="Glock Grotesk"/>
                <a:sym typeface="Glock Grotesk"/>
              </a:rPr>
              <a:t>4</a:t>
            </a:r>
          </a:p>
        </p:txBody>
      </p:sp>
      <p:sp>
        <p:nvSpPr>
          <p:cNvPr name="TextBox 62" id="62"/>
          <p:cNvSpPr txBox="true"/>
          <p:nvPr/>
        </p:nvSpPr>
        <p:spPr>
          <a:xfrm rot="0">
            <a:off x="9207537" y="6296799"/>
            <a:ext cx="662749" cy="825044"/>
          </a:xfrm>
          <a:prstGeom prst="rect">
            <a:avLst/>
          </a:prstGeom>
        </p:spPr>
        <p:txBody>
          <a:bodyPr anchor="t" rtlCol="false" tIns="0" lIns="0" bIns="0" rIns="0">
            <a:spAutoFit/>
          </a:bodyPr>
          <a:lstStyle/>
          <a:p>
            <a:pPr algn="l">
              <a:lnSpc>
                <a:spcPts val="6502"/>
              </a:lnSpc>
            </a:pPr>
            <a:r>
              <a:rPr lang="en-US" sz="5202">
                <a:solidFill>
                  <a:srgbClr val="FF1616"/>
                </a:solidFill>
                <a:latin typeface="Glock Grotesk"/>
                <a:ea typeface="Glock Grotesk"/>
                <a:cs typeface="Glock Grotesk"/>
                <a:sym typeface="Glock Grotesk"/>
              </a:rPr>
              <a:t>5</a:t>
            </a:r>
          </a:p>
        </p:txBody>
      </p:sp>
      <p:sp>
        <p:nvSpPr>
          <p:cNvPr name="TextBox 63" id="63"/>
          <p:cNvSpPr txBox="true"/>
          <p:nvPr/>
        </p:nvSpPr>
        <p:spPr>
          <a:xfrm rot="0">
            <a:off x="10660112" y="6296799"/>
            <a:ext cx="662749" cy="825044"/>
          </a:xfrm>
          <a:prstGeom prst="rect">
            <a:avLst/>
          </a:prstGeom>
        </p:spPr>
        <p:txBody>
          <a:bodyPr anchor="t" rtlCol="false" tIns="0" lIns="0" bIns="0" rIns="0">
            <a:spAutoFit/>
          </a:bodyPr>
          <a:lstStyle/>
          <a:p>
            <a:pPr algn="l">
              <a:lnSpc>
                <a:spcPts val="6502"/>
              </a:lnSpc>
            </a:pPr>
            <a:r>
              <a:rPr lang="en-US" sz="5202">
                <a:solidFill>
                  <a:srgbClr val="FF1616"/>
                </a:solidFill>
                <a:latin typeface="Glock Grotesk"/>
                <a:ea typeface="Glock Grotesk"/>
                <a:cs typeface="Glock Grotesk"/>
                <a:sym typeface="Glock Grotesk"/>
              </a:rPr>
              <a:t>7</a:t>
            </a:r>
          </a:p>
        </p:txBody>
      </p:sp>
      <p:sp>
        <p:nvSpPr>
          <p:cNvPr name="TextBox 64" id="64"/>
          <p:cNvSpPr txBox="true"/>
          <p:nvPr/>
        </p:nvSpPr>
        <p:spPr>
          <a:xfrm rot="0">
            <a:off x="12112686" y="6296799"/>
            <a:ext cx="662749" cy="825044"/>
          </a:xfrm>
          <a:prstGeom prst="rect">
            <a:avLst/>
          </a:prstGeom>
        </p:spPr>
        <p:txBody>
          <a:bodyPr anchor="t" rtlCol="false" tIns="0" lIns="0" bIns="0" rIns="0">
            <a:spAutoFit/>
          </a:bodyPr>
          <a:lstStyle/>
          <a:p>
            <a:pPr algn="l">
              <a:lnSpc>
                <a:spcPts val="6502"/>
              </a:lnSpc>
            </a:pPr>
            <a:r>
              <a:rPr lang="en-US" sz="5202">
                <a:solidFill>
                  <a:srgbClr val="FF1616"/>
                </a:solidFill>
                <a:latin typeface="Glock Grotesk"/>
                <a:ea typeface="Glock Grotesk"/>
                <a:cs typeface="Glock Grotesk"/>
                <a:sym typeface="Glock Grotesk"/>
              </a:rPr>
              <a:t>8</a:t>
            </a:r>
          </a:p>
        </p:txBody>
      </p:sp>
      <p:sp>
        <p:nvSpPr>
          <p:cNvPr name="TextBox 65" id="65"/>
          <p:cNvSpPr txBox="true"/>
          <p:nvPr/>
        </p:nvSpPr>
        <p:spPr>
          <a:xfrm rot="0">
            <a:off x="13565259" y="6296799"/>
            <a:ext cx="662749" cy="825044"/>
          </a:xfrm>
          <a:prstGeom prst="rect">
            <a:avLst/>
          </a:prstGeom>
        </p:spPr>
        <p:txBody>
          <a:bodyPr anchor="t" rtlCol="false" tIns="0" lIns="0" bIns="0" rIns="0">
            <a:spAutoFit/>
          </a:bodyPr>
          <a:lstStyle/>
          <a:p>
            <a:pPr algn="l">
              <a:lnSpc>
                <a:spcPts val="6502"/>
              </a:lnSpc>
            </a:pPr>
            <a:r>
              <a:rPr lang="en-US" sz="5202">
                <a:solidFill>
                  <a:srgbClr val="FF1616"/>
                </a:solidFill>
                <a:latin typeface="Glock Grotesk"/>
                <a:ea typeface="Glock Grotesk"/>
                <a:cs typeface="Glock Grotesk"/>
                <a:sym typeface="Glock Grotesk"/>
              </a:rPr>
              <a:t>4</a:t>
            </a:r>
          </a:p>
        </p:txBody>
      </p:sp>
      <p:sp>
        <p:nvSpPr>
          <p:cNvPr name="TextBox 66" id="66"/>
          <p:cNvSpPr txBox="true"/>
          <p:nvPr/>
        </p:nvSpPr>
        <p:spPr>
          <a:xfrm rot="0">
            <a:off x="15017834" y="6296799"/>
            <a:ext cx="662749" cy="825044"/>
          </a:xfrm>
          <a:prstGeom prst="rect">
            <a:avLst/>
          </a:prstGeom>
        </p:spPr>
        <p:txBody>
          <a:bodyPr anchor="t" rtlCol="false" tIns="0" lIns="0" bIns="0" rIns="0">
            <a:spAutoFit/>
          </a:bodyPr>
          <a:lstStyle/>
          <a:p>
            <a:pPr algn="l">
              <a:lnSpc>
                <a:spcPts val="6502"/>
              </a:lnSpc>
            </a:pPr>
            <a:r>
              <a:rPr lang="en-US" sz="5202">
                <a:solidFill>
                  <a:srgbClr val="FF1616"/>
                </a:solidFill>
                <a:latin typeface="Glock Grotesk"/>
                <a:ea typeface="Glock Grotesk"/>
                <a:cs typeface="Glock Grotesk"/>
                <a:sym typeface="Glock Grotesk"/>
              </a:rPr>
              <a:t>5</a:t>
            </a:r>
          </a:p>
        </p:txBody>
      </p:sp>
      <p:grpSp>
        <p:nvGrpSpPr>
          <p:cNvPr name="Group 67" id="67"/>
          <p:cNvGrpSpPr/>
          <p:nvPr/>
        </p:nvGrpSpPr>
        <p:grpSpPr>
          <a:xfrm rot="0">
            <a:off x="2537237" y="167332"/>
            <a:ext cx="13213526" cy="9925515"/>
            <a:chOff x="0" y="0"/>
            <a:chExt cx="17618034" cy="13234020"/>
          </a:xfrm>
        </p:grpSpPr>
        <p:sp>
          <p:nvSpPr>
            <p:cNvPr name="Freeform 68" id="68"/>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2">
                <a:alphaModFix amt="9999"/>
              </a:blip>
              <a:stretch>
                <a:fillRect l="0" t="0" r="0" b="0"/>
              </a:stretch>
            </a:blipFill>
          </p:spPr>
        </p:sp>
        <p:sp>
          <p:nvSpPr>
            <p:cNvPr name="Freeform 69" id="69"/>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3">
                <a:alphaModFix amt="40000"/>
              </a:blip>
              <a:stretch>
                <a:fillRect l="0" t="0" r="0" b="0"/>
              </a:stretch>
            </a:blipFill>
          </p:spPr>
        </p:sp>
        <p:sp>
          <p:nvSpPr>
            <p:cNvPr name="TextBox 70" id="70"/>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D9D9D9">
                      <a:alpha val="80000"/>
                    </a:srgbClr>
                  </a:solidFill>
                  <a:latin typeface="DejaVu Sans Light"/>
                  <a:ea typeface="DejaVu Sans Light"/>
                  <a:cs typeface="DejaVu Sans Light"/>
                  <a:sym typeface="DejaVu Sans Light"/>
                </a:rPr>
                <a:t>For more help, please visit </a:t>
              </a:r>
              <a:r>
                <a:rPr lang="en-US" sz="1599" u="sng">
                  <a:solidFill>
                    <a:srgbClr val="D9D9D9">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F4F8F3"/>
        </a:solidFill>
      </p:bgPr>
    </p:bg>
    <p:spTree>
      <p:nvGrpSpPr>
        <p:cNvPr id="1" name=""/>
        <p:cNvGrpSpPr/>
        <p:nvPr/>
      </p:nvGrpSpPr>
      <p:grpSpPr>
        <a:xfrm>
          <a:off x="0" y="0"/>
          <a:ext cx="0" cy="0"/>
          <a:chOff x="0" y="0"/>
          <a:chExt cx="0" cy="0"/>
        </a:xfrm>
      </p:grpSpPr>
      <p:sp>
        <p:nvSpPr>
          <p:cNvPr name="TextBox 2" id="2"/>
          <p:cNvSpPr txBox="true"/>
          <p:nvPr/>
        </p:nvSpPr>
        <p:spPr>
          <a:xfrm rot="0">
            <a:off x="1112858" y="5878976"/>
            <a:ext cx="15289200" cy="990040"/>
          </a:xfrm>
          <a:prstGeom prst="rect">
            <a:avLst/>
          </a:prstGeom>
        </p:spPr>
        <p:txBody>
          <a:bodyPr anchor="t" rtlCol="false" tIns="0" lIns="0" bIns="0" rIns="0">
            <a:spAutoFit/>
          </a:bodyPr>
          <a:lstStyle/>
          <a:p>
            <a:pPr algn="l">
              <a:lnSpc>
                <a:spcPts val="6383"/>
              </a:lnSpc>
            </a:pPr>
            <a:r>
              <a:rPr lang="en-US" sz="3799">
                <a:solidFill>
                  <a:srgbClr val="000000"/>
                </a:solidFill>
                <a:latin typeface="Montserrat"/>
                <a:ea typeface="Montserrat"/>
                <a:cs typeface="Montserrat"/>
                <a:sym typeface="Montserrat"/>
              </a:rPr>
              <a:t>1. The router/switch will determine the route of each packet.</a:t>
            </a:r>
          </a:p>
        </p:txBody>
      </p:sp>
      <p:sp>
        <p:nvSpPr>
          <p:cNvPr name="TextBox 3" id="3"/>
          <p:cNvSpPr txBox="true"/>
          <p:nvPr/>
        </p:nvSpPr>
        <p:spPr>
          <a:xfrm rot="0">
            <a:off x="1198540" y="6551768"/>
            <a:ext cx="16128000" cy="1808629"/>
          </a:xfrm>
          <a:prstGeom prst="rect">
            <a:avLst/>
          </a:prstGeom>
        </p:spPr>
        <p:txBody>
          <a:bodyPr anchor="t" rtlCol="false" tIns="0" lIns="0" bIns="0" rIns="0">
            <a:spAutoFit/>
          </a:bodyPr>
          <a:lstStyle/>
          <a:p>
            <a:pPr algn="l">
              <a:lnSpc>
                <a:spcPts val="6383"/>
              </a:lnSpc>
            </a:pPr>
            <a:r>
              <a:rPr lang="en-US" sz="3799">
                <a:solidFill>
                  <a:srgbClr val="000000"/>
                </a:solidFill>
                <a:latin typeface="Montserrat"/>
                <a:ea typeface="Montserrat"/>
                <a:cs typeface="Montserrat"/>
                <a:sym typeface="Montserrat"/>
              </a:rPr>
              <a:t>2. Routing Selection depends on the number of packets waiting to be processed at each node.</a:t>
            </a:r>
          </a:p>
        </p:txBody>
      </p:sp>
      <p:sp>
        <p:nvSpPr>
          <p:cNvPr name="TextBox 4" id="4"/>
          <p:cNvSpPr txBox="true"/>
          <p:nvPr/>
        </p:nvSpPr>
        <p:spPr>
          <a:xfrm rot="0">
            <a:off x="1198540" y="7990365"/>
            <a:ext cx="15289200" cy="990040"/>
          </a:xfrm>
          <a:prstGeom prst="rect">
            <a:avLst/>
          </a:prstGeom>
        </p:spPr>
        <p:txBody>
          <a:bodyPr anchor="t" rtlCol="false" tIns="0" lIns="0" bIns="0" rIns="0">
            <a:spAutoFit/>
          </a:bodyPr>
          <a:lstStyle/>
          <a:p>
            <a:pPr algn="l">
              <a:lnSpc>
                <a:spcPts val="6383"/>
              </a:lnSpc>
            </a:pPr>
            <a:r>
              <a:rPr lang="en-US" sz="3799">
                <a:solidFill>
                  <a:srgbClr val="000000"/>
                </a:solidFill>
                <a:latin typeface="Montserrat"/>
                <a:ea typeface="Montserrat"/>
                <a:cs typeface="Montserrat"/>
                <a:sym typeface="Montserrat"/>
              </a:rPr>
              <a:t>3. The shortest possible path available is always selected.</a:t>
            </a:r>
          </a:p>
        </p:txBody>
      </p:sp>
      <p:sp>
        <p:nvSpPr>
          <p:cNvPr name="TextBox 5" id="5"/>
          <p:cNvSpPr txBox="true"/>
          <p:nvPr/>
        </p:nvSpPr>
        <p:spPr>
          <a:xfrm rot="0">
            <a:off x="1112858" y="8610372"/>
            <a:ext cx="15289200" cy="1808630"/>
          </a:xfrm>
          <a:prstGeom prst="rect">
            <a:avLst/>
          </a:prstGeom>
        </p:spPr>
        <p:txBody>
          <a:bodyPr anchor="t" rtlCol="false" tIns="0" lIns="0" bIns="0" rIns="0">
            <a:spAutoFit/>
          </a:bodyPr>
          <a:lstStyle/>
          <a:p>
            <a:pPr algn="l">
              <a:lnSpc>
                <a:spcPts val="6383"/>
              </a:lnSpc>
            </a:pPr>
            <a:r>
              <a:rPr lang="en-US" sz="3799">
                <a:solidFill>
                  <a:srgbClr val="000000"/>
                </a:solidFill>
                <a:latin typeface="Montserrat"/>
                <a:ea typeface="Montserrat"/>
                <a:cs typeface="Montserrat"/>
                <a:sym typeface="Montserrat"/>
              </a:rPr>
              <a:t>4. Packets can arrive in a different order compared to the way they were sent.</a:t>
            </a:r>
          </a:p>
        </p:txBody>
      </p:sp>
      <p:sp>
        <p:nvSpPr>
          <p:cNvPr name="Freeform 6" id="6" descr="A diagram of a packet  Description automatically generated"/>
          <p:cNvSpPr/>
          <p:nvPr/>
        </p:nvSpPr>
        <p:spPr>
          <a:xfrm flipH="false" flipV="false" rot="0">
            <a:off x="1771581" y="610884"/>
            <a:ext cx="14744836" cy="5123682"/>
          </a:xfrm>
          <a:custGeom>
            <a:avLst/>
            <a:gdLst/>
            <a:ahLst/>
            <a:cxnLst/>
            <a:rect r="r" b="b" t="t" l="l"/>
            <a:pathLst>
              <a:path h="5123682" w="14744836">
                <a:moveTo>
                  <a:pt x="0" y="0"/>
                </a:moveTo>
                <a:lnTo>
                  <a:pt x="14744837" y="0"/>
                </a:lnTo>
                <a:lnTo>
                  <a:pt x="14744837" y="5123682"/>
                </a:lnTo>
                <a:lnTo>
                  <a:pt x="0" y="5123682"/>
                </a:lnTo>
                <a:lnTo>
                  <a:pt x="0" y="0"/>
                </a:lnTo>
                <a:close/>
              </a:path>
            </a:pathLst>
          </a:custGeom>
          <a:blipFill>
            <a:blip r:embed="rId3"/>
            <a:stretch>
              <a:fillRect l="0" t="-61875" r="0" b="0"/>
            </a:stretch>
          </a:blipFill>
        </p:spPr>
      </p:sp>
      <p:grpSp>
        <p:nvGrpSpPr>
          <p:cNvPr name="Group 7" id="7"/>
          <p:cNvGrpSpPr/>
          <p:nvPr/>
        </p:nvGrpSpPr>
        <p:grpSpPr>
          <a:xfrm rot="0">
            <a:off x="2537237" y="167332"/>
            <a:ext cx="13213526" cy="9925515"/>
            <a:chOff x="0" y="0"/>
            <a:chExt cx="17618034" cy="13234020"/>
          </a:xfrm>
        </p:grpSpPr>
        <p:sp>
          <p:nvSpPr>
            <p:cNvPr name="Freeform 8" id="8"/>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4">
                <a:alphaModFix amt="9999"/>
              </a:blip>
              <a:stretch>
                <a:fillRect l="0" t="0" r="0" b="0"/>
              </a:stretch>
            </a:blipFill>
          </p:spPr>
        </p:sp>
        <p:sp>
          <p:nvSpPr>
            <p:cNvPr name="Freeform 9" id="9"/>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5">
                <a:alphaModFix amt="70000"/>
              </a:blip>
              <a:stretch>
                <a:fillRect l="0" t="0" r="0" b="0"/>
              </a:stretch>
            </a:blipFill>
          </p:spPr>
        </p:sp>
        <p:sp>
          <p:nvSpPr>
            <p:cNvPr name="TextBox 10" id="10"/>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6" tooltip="http://www.exampaperspractice.co.uk"/>
                </a:rPr>
                <a:t>www.exampaperspractice.co.uk</a:t>
              </a:r>
            </a:p>
          </p:txBody>
        </p:sp>
      </p:grpSp>
    </p:spTree>
  </p:cSld>
  <p:clrMapOvr>
    <a:masterClrMapping/>
  </p:clrMapOvr>
</p:sld>
</file>

<file path=ppt/slides/slide90.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1007269" y="1409699"/>
            <a:ext cx="16805448" cy="42862"/>
            <a:chOff x="0" y="0"/>
            <a:chExt cx="22407264" cy="57150"/>
          </a:xfrm>
        </p:grpSpPr>
        <p:sp>
          <p:nvSpPr>
            <p:cNvPr name="Freeform 3" id="3"/>
            <p:cNvSpPr/>
            <p:nvPr/>
          </p:nvSpPr>
          <p:spPr>
            <a:xfrm flipH="false" flipV="false" rot="0">
              <a:off x="0" y="0"/>
              <a:ext cx="22407245" cy="57150"/>
            </a:xfrm>
            <a:custGeom>
              <a:avLst/>
              <a:gdLst/>
              <a:ahLst/>
              <a:cxnLst/>
              <a:rect r="r" b="b" t="t" l="l"/>
              <a:pathLst>
                <a:path h="57150" w="22407245">
                  <a:moveTo>
                    <a:pt x="28575" y="0"/>
                  </a:moveTo>
                  <a:lnTo>
                    <a:pt x="22378670" y="0"/>
                  </a:lnTo>
                  <a:cubicBezTo>
                    <a:pt x="22394418" y="0"/>
                    <a:pt x="22407245" y="12827"/>
                    <a:pt x="22407245" y="28575"/>
                  </a:cubicBezTo>
                  <a:cubicBezTo>
                    <a:pt x="22407245" y="44323"/>
                    <a:pt x="22394418" y="57150"/>
                    <a:pt x="22378670" y="57150"/>
                  </a:cubicBezTo>
                  <a:lnTo>
                    <a:pt x="28575" y="57150"/>
                  </a:lnTo>
                  <a:cubicBezTo>
                    <a:pt x="12827" y="57150"/>
                    <a:pt x="0" y="44323"/>
                    <a:pt x="0" y="28575"/>
                  </a:cubicBezTo>
                  <a:cubicBezTo>
                    <a:pt x="0" y="12827"/>
                    <a:pt x="12827" y="0"/>
                    <a:pt x="28575" y="0"/>
                  </a:cubicBezTo>
                  <a:close/>
                </a:path>
              </a:pathLst>
            </a:custGeom>
            <a:solidFill>
              <a:srgbClr val="2FACDD"/>
            </a:solidFill>
          </p:spPr>
        </p:sp>
      </p:grpSp>
      <p:grpSp>
        <p:nvGrpSpPr>
          <p:cNvPr name="Group 4" id="4"/>
          <p:cNvGrpSpPr/>
          <p:nvPr/>
        </p:nvGrpSpPr>
        <p:grpSpPr>
          <a:xfrm rot="0">
            <a:off x="3833870" y="1911375"/>
            <a:ext cx="1395741" cy="1234298"/>
            <a:chOff x="0" y="0"/>
            <a:chExt cx="1860988" cy="1645730"/>
          </a:xfrm>
        </p:grpSpPr>
        <p:sp>
          <p:nvSpPr>
            <p:cNvPr name="Freeform 5" id="5"/>
            <p:cNvSpPr/>
            <p:nvPr/>
          </p:nvSpPr>
          <p:spPr>
            <a:xfrm flipH="false" flipV="false" rot="0">
              <a:off x="0" y="0"/>
              <a:ext cx="1860931" cy="1645793"/>
            </a:xfrm>
            <a:custGeom>
              <a:avLst/>
              <a:gdLst/>
              <a:ahLst/>
              <a:cxnLst/>
              <a:rect r="r" b="b" t="t" l="l"/>
              <a:pathLst>
                <a:path h="1645793" w="1860931">
                  <a:moveTo>
                    <a:pt x="0" y="0"/>
                  </a:moveTo>
                  <a:lnTo>
                    <a:pt x="0" y="1645793"/>
                  </a:lnTo>
                  <a:lnTo>
                    <a:pt x="1860931" y="1645793"/>
                  </a:lnTo>
                  <a:lnTo>
                    <a:pt x="1860931" y="0"/>
                  </a:lnTo>
                  <a:lnTo>
                    <a:pt x="0" y="0"/>
                  </a:lnTo>
                  <a:close/>
                  <a:moveTo>
                    <a:pt x="1726311" y="1511046"/>
                  </a:moveTo>
                  <a:lnTo>
                    <a:pt x="131826" y="1511046"/>
                  </a:lnTo>
                  <a:lnTo>
                    <a:pt x="131826" y="131826"/>
                  </a:lnTo>
                  <a:lnTo>
                    <a:pt x="1726311" y="131826"/>
                  </a:lnTo>
                  <a:lnTo>
                    <a:pt x="1726311" y="1511046"/>
                  </a:lnTo>
                  <a:close/>
                </a:path>
              </a:pathLst>
            </a:custGeom>
            <a:solidFill>
              <a:srgbClr val="2FACDD"/>
            </a:solidFill>
          </p:spPr>
        </p:sp>
      </p:grpSp>
      <p:grpSp>
        <p:nvGrpSpPr>
          <p:cNvPr name="Group 6" id="6"/>
          <p:cNvGrpSpPr/>
          <p:nvPr/>
        </p:nvGrpSpPr>
        <p:grpSpPr>
          <a:xfrm rot="0">
            <a:off x="5229612" y="1911375"/>
            <a:ext cx="1395741" cy="1234298"/>
            <a:chOff x="0" y="0"/>
            <a:chExt cx="1860988" cy="1645730"/>
          </a:xfrm>
        </p:grpSpPr>
        <p:sp>
          <p:nvSpPr>
            <p:cNvPr name="Freeform 7" id="7"/>
            <p:cNvSpPr/>
            <p:nvPr/>
          </p:nvSpPr>
          <p:spPr>
            <a:xfrm flipH="false" flipV="false" rot="0">
              <a:off x="0" y="0"/>
              <a:ext cx="1860931" cy="1645793"/>
            </a:xfrm>
            <a:custGeom>
              <a:avLst/>
              <a:gdLst/>
              <a:ahLst/>
              <a:cxnLst/>
              <a:rect r="r" b="b" t="t" l="l"/>
              <a:pathLst>
                <a:path h="1645793" w="1860931">
                  <a:moveTo>
                    <a:pt x="0" y="0"/>
                  </a:moveTo>
                  <a:lnTo>
                    <a:pt x="0" y="1645793"/>
                  </a:lnTo>
                  <a:lnTo>
                    <a:pt x="1860931" y="1645793"/>
                  </a:lnTo>
                  <a:lnTo>
                    <a:pt x="1860931" y="0"/>
                  </a:lnTo>
                  <a:lnTo>
                    <a:pt x="0" y="0"/>
                  </a:lnTo>
                  <a:close/>
                  <a:moveTo>
                    <a:pt x="1726311" y="1511046"/>
                  </a:moveTo>
                  <a:lnTo>
                    <a:pt x="131826" y="1511046"/>
                  </a:lnTo>
                  <a:lnTo>
                    <a:pt x="131826" y="131826"/>
                  </a:lnTo>
                  <a:lnTo>
                    <a:pt x="1726311" y="131826"/>
                  </a:lnTo>
                  <a:lnTo>
                    <a:pt x="1726311" y="1511046"/>
                  </a:lnTo>
                  <a:close/>
                </a:path>
              </a:pathLst>
            </a:custGeom>
            <a:solidFill>
              <a:srgbClr val="2FACDD"/>
            </a:solidFill>
          </p:spPr>
        </p:sp>
      </p:grpSp>
      <p:grpSp>
        <p:nvGrpSpPr>
          <p:cNvPr name="Group 8" id="8"/>
          <p:cNvGrpSpPr/>
          <p:nvPr/>
        </p:nvGrpSpPr>
        <p:grpSpPr>
          <a:xfrm rot="0">
            <a:off x="6625353" y="1911375"/>
            <a:ext cx="1395741" cy="1234298"/>
            <a:chOff x="0" y="0"/>
            <a:chExt cx="1860988" cy="1645730"/>
          </a:xfrm>
        </p:grpSpPr>
        <p:sp>
          <p:nvSpPr>
            <p:cNvPr name="Freeform 9" id="9"/>
            <p:cNvSpPr/>
            <p:nvPr/>
          </p:nvSpPr>
          <p:spPr>
            <a:xfrm flipH="false" flipV="false" rot="0">
              <a:off x="0" y="0"/>
              <a:ext cx="1860931" cy="1645793"/>
            </a:xfrm>
            <a:custGeom>
              <a:avLst/>
              <a:gdLst/>
              <a:ahLst/>
              <a:cxnLst/>
              <a:rect r="r" b="b" t="t" l="l"/>
              <a:pathLst>
                <a:path h="1645793" w="1860931">
                  <a:moveTo>
                    <a:pt x="0" y="0"/>
                  </a:moveTo>
                  <a:lnTo>
                    <a:pt x="0" y="1645793"/>
                  </a:lnTo>
                  <a:lnTo>
                    <a:pt x="1860931" y="1645793"/>
                  </a:lnTo>
                  <a:lnTo>
                    <a:pt x="1860931" y="0"/>
                  </a:lnTo>
                  <a:lnTo>
                    <a:pt x="0" y="0"/>
                  </a:lnTo>
                  <a:close/>
                  <a:moveTo>
                    <a:pt x="1726311" y="1511046"/>
                  </a:moveTo>
                  <a:lnTo>
                    <a:pt x="131826" y="1511046"/>
                  </a:lnTo>
                  <a:lnTo>
                    <a:pt x="131826" y="131826"/>
                  </a:lnTo>
                  <a:lnTo>
                    <a:pt x="1726311" y="131826"/>
                  </a:lnTo>
                  <a:lnTo>
                    <a:pt x="1726311" y="1511046"/>
                  </a:lnTo>
                  <a:close/>
                </a:path>
              </a:pathLst>
            </a:custGeom>
            <a:solidFill>
              <a:srgbClr val="2FACDD"/>
            </a:solidFill>
          </p:spPr>
        </p:sp>
      </p:grpSp>
      <p:grpSp>
        <p:nvGrpSpPr>
          <p:cNvPr name="Group 10" id="10"/>
          <p:cNvGrpSpPr/>
          <p:nvPr/>
        </p:nvGrpSpPr>
        <p:grpSpPr>
          <a:xfrm rot="0">
            <a:off x="8021096" y="1911375"/>
            <a:ext cx="1395741" cy="1234298"/>
            <a:chOff x="0" y="0"/>
            <a:chExt cx="1860988" cy="1645730"/>
          </a:xfrm>
        </p:grpSpPr>
        <p:sp>
          <p:nvSpPr>
            <p:cNvPr name="Freeform 11" id="11"/>
            <p:cNvSpPr/>
            <p:nvPr/>
          </p:nvSpPr>
          <p:spPr>
            <a:xfrm flipH="false" flipV="false" rot="0">
              <a:off x="0" y="0"/>
              <a:ext cx="1860931" cy="1645793"/>
            </a:xfrm>
            <a:custGeom>
              <a:avLst/>
              <a:gdLst/>
              <a:ahLst/>
              <a:cxnLst/>
              <a:rect r="r" b="b" t="t" l="l"/>
              <a:pathLst>
                <a:path h="1645793" w="1860931">
                  <a:moveTo>
                    <a:pt x="0" y="0"/>
                  </a:moveTo>
                  <a:lnTo>
                    <a:pt x="0" y="1645793"/>
                  </a:lnTo>
                  <a:lnTo>
                    <a:pt x="1860931" y="1645793"/>
                  </a:lnTo>
                  <a:lnTo>
                    <a:pt x="1860931" y="0"/>
                  </a:lnTo>
                  <a:lnTo>
                    <a:pt x="0" y="0"/>
                  </a:lnTo>
                  <a:close/>
                  <a:moveTo>
                    <a:pt x="1726311" y="1511046"/>
                  </a:moveTo>
                  <a:lnTo>
                    <a:pt x="131826" y="1511046"/>
                  </a:lnTo>
                  <a:lnTo>
                    <a:pt x="131826" y="131826"/>
                  </a:lnTo>
                  <a:lnTo>
                    <a:pt x="1726311" y="131826"/>
                  </a:lnTo>
                  <a:lnTo>
                    <a:pt x="1726311" y="1511046"/>
                  </a:lnTo>
                  <a:close/>
                </a:path>
              </a:pathLst>
            </a:custGeom>
            <a:solidFill>
              <a:srgbClr val="2FACDD"/>
            </a:solidFill>
          </p:spPr>
        </p:sp>
      </p:grpSp>
      <p:grpSp>
        <p:nvGrpSpPr>
          <p:cNvPr name="Group 12" id="12"/>
          <p:cNvGrpSpPr/>
          <p:nvPr/>
        </p:nvGrpSpPr>
        <p:grpSpPr>
          <a:xfrm rot="0">
            <a:off x="9416836" y="1911375"/>
            <a:ext cx="1395741" cy="1234298"/>
            <a:chOff x="0" y="0"/>
            <a:chExt cx="1860988" cy="1645730"/>
          </a:xfrm>
        </p:grpSpPr>
        <p:sp>
          <p:nvSpPr>
            <p:cNvPr name="Freeform 13" id="13"/>
            <p:cNvSpPr/>
            <p:nvPr/>
          </p:nvSpPr>
          <p:spPr>
            <a:xfrm flipH="false" flipV="false" rot="0">
              <a:off x="0" y="0"/>
              <a:ext cx="1860931" cy="1645793"/>
            </a:xfrm>
            <a:custGeom>
              <a:avLst/>
              <a:gdLst/>
              <a:ahLst/>
              <a:cxnLst/>
              <a:rect r="r" b="b" t="t" l="l"/>
              <a:pathLst>
                <a:path h="1645793" w="1860931">
                  <a:moveTo>
                    <a:pt x="0" y="0"/>
                  </a:moveTo>
                  <a:lnTo>
                    <a:pt x="0" y="1645793"/>
                  </a:lnTo>
                  <a:lnTo>
                    <a:pt x="1860931" y="1645793"/>
                  </a:lnTo>
                  <a:lnTo>
                    <a:pt x="1860931" y="0"/>
                  </a:lnTo>
                  <a:lnTo>
                    <a:pt x="0" y="0"/>
                  </a:lnTo>
                  <a:close/>
                  <a:moveTo>
                    <a:pt x="1726311" y="1511046"/>
                  </a:moveTo>
                  <a:lnTo>
                    <a:pt x="131826" y="1511046"/>
                  </a:lnTo>
                  <a:lnTo>
                    <a:pt x="131826" y="131826"/>
                  </a:lnTo>
                  <a:lnTo>
                    <a:pt x="1726311" y="131826"/>
                  </a:lnTo>
                  <a:lnTo>
                    <a:pt x="1726311" y="1511046"/>
                  </a:lnTo>
                  <a:close/>
                </a:path>
              </a:pathLst>
            </a:custGeom>
            <a:solidFill>
              <a:srgbClr val="2FACDD"/>
            </a:solidFill>
          </p:spPr>
        </p:sp>
      </p:grpSp>
      <p:grpSp>
        <p:nvGrpSpPr>
          <p:cNvPr name="Group 14" id="14"/>
          <p:cNvGrpSpPr/>
          <p:nvPr/>
        </p:nvGrpSpPr>
        <p:grpSpPr>
          <a:xfrm rot="0">
            <a:off x="10812577" y="1911375"/>
            <a:ext cx="1395741" cy="1234298"/>
            <a:chOff x="0" y="0"/>
            <a:chExt cx="1860988" cy="1645730"/>
          </a:xfrm>
        </p:grpSpPr>
        <p:sp>
          <p:nvSpPr>
            <p:cNvPr name="Freeform 15" id="15"/>
            <p:cNvSpPr/>
            <p:nvPr/>
          </p:nvSpPr>
          <p:spPr>
            <a:xfrm flipH="false" flipV="false" rot="0">
              <a:off x="0" y="0"/>
              <a:ext cx="1860931" cy="1645793"/>
            </a:xfrm>
            <a:custGeom>
              <a:avLst/>
              <a:gdLst/>
              <a:ahLst/>
              <a:cxnLst/>
              <a:rect r="r" b="b" t="t" l="l"/>
              <a:pathLst>
                <a:path h="1645793" w="1860931">
                  <a:moveTo>
                    <a:pt x="0" y="0"/>
                  </a:moveTo>
                  <a:lnTo>
                    <a:pt x="0" y="1645793"/>
                  </a:lnTo>
                  <a:lnTo>
                    <a:pt x="1860931" y="1645793"/>
                  </a:lnTo>
                  <a:lnTo>
                    <a:pt x="1860931" y="0"/>
                  </a:lnTo>
                  <a:lnTo>
                    <a:pt x="0" y="0"/>
                  </a:lnTo>
                  <a:close/>
                  <a:moveTo>
                    <a:pt x="1726311" y="1511046"/>
                  </a:moveTo>
                  <a:lnTo>
                    <a:pt x="131826" y="1511046"/>
                  </a:lnTo>
                  <a:lnTo>
                    <a:pt x="131826" y="131826"/>
                  </a:lnTo>
                  <a:lnTo>
                    <a:pt x="1726311" y="131826"/>
                  </a:lnTo>
                  <a:lnTo>
                    <a:pt x="1726311" y="1511046"/>
                  </a:lnTo>
                  <a:close/>
                </a:path>
              </a:pathLst>
            </a:custGeom>
            <a:solidFill>
              <a:srgbClr val="2FACDD"/>
            </a:solidFill>
          </p:spPr>
        </p:sp>
      </p:grpSp>
      <p:grpSp>
        <p:nvGrpSpPr>
          <p:cNvPr name="Group 16" id="16"/>
          <p:cNvGrpSpPr/>
          <p:nvPr/>
        </p:nvGrpSpPr>
        <p:grpSpPr>
          <a:xfrm rot="0">
            <a:off x="12208318" y="1911375"/>
            <a:ext cx="1395741" cy="1234298"/>
            <a:chOff x="0" y="0"/>
            <a:chExt cx="1860988" cy="1645730"/>
          </a:xfrm>
        </p:grpSpPr>
        <p:sp>
          <p:nvSpPr>
            <p:cNvPr name="Freeform 17" id="17"/>
            <p:cNvSpPr/>
            <p:nvPr/>
          </p:nvSpPr>
          <p:spPr>
            <a:xfrm flipH="false" flipV="false" rot="0">
              <a:off x="0" y="0"/>
              <a:ext cx="1860931" cy="1645793"/>
            </a:xfrm>
            <a:custGeom>
              <a:avLst/>
              <a:gdLst/>
              <a:ahLst/>
              <a:cxnLst/>
              <a:rect r="r" b="b" t="t" l="l"/>
              <a:pathLst>
                <a:path h="1645793" w="1860931">
                  <a:moveTo>
                    <a:pt x="0" y="0"/>
                  </a:moveTo>
                  <a:lnTo>
                    <a:pt x="0" y="1645793"/>
                  </a:lnTo>
                  <a:lnTo>
                    <a:pt x="1860931" y="1645793"/>
                  </a:lnTo>
                  <a:lnTo>
                    <a:pt x="1860931" y="0"/>
                  </a:lnTo>
                  <a:lnTo>
                    <a:pt x="0" y="0"/>
                  </a:lnTo>
                  <a:close/>
                  <a:moveTo>
                    <a:pt x="1726311" y="1511046"/>
                  </a:moveTo>
                  <a:lnTo>
                    <a:pt x="131826" y="1511046"/>
                  </a:lnTo>
                  <a:lnTo>
                    <a:pt x="131826" y="131826"/>
                  </a:lnTo>
                  <a:lnTo>
                    <a:pt x="1726311" y="131826"/>
                  </a:lnTo>
                  <a:lnTo>
                    <a:pt x="1726311" y="1511046"/>
                  </a:lnTo>
                  <a:close/>
                </a:path>
              </a:pathLst>
            </a:custGeom>
            <a:solidFill>
              <a:srgbClr val="2FACDD"/>
            </a:solidFill>
          </p:spPr>
        </p:sp>
      </p:grpSp>
      <p:grpSp>
        <p:nvGrpSpPr>
          <p:cNvPr name="Group 18" id="18"/>
          <p:cNvGrpSpPr/>
          <p:nvPr/>
        </p:nvGrpSpPr>
        <p:grpSpPr>
          <a:xfrm rot="0">
            <a:off x="13604061" y="1911375"/>
            <a:ext cx="1395741" cy="1234298"/>
            <a:chOff x="0" y="0"/>
            <a:chExt cx="1860988" cy="1645730"/>
          </a:xfrm>
        </p:grpSpPr>
        <p:sp>
          <p:nvSpPr>
            <p:cNvPr name="Freeform 19" id="19"/>
            <p:cNvSpPr/>
            <p:nvPr/>
          </p:nvSpPr>
          <p:spPr>
            <a:xfrm flipH="false" flipV="false" rot="0">
              <a:off x="0" y="0"/>
              <a:ext cx="1860931" cy="1645793"/>
            </a:xfrm>
            <a:custGeom>
              <a:avLst/>
              <a:gdLst/>
              <a:ahLst/>
              <a:cxnLst/>
              <a:rect r="r" b="b" t="t" l="l"/>
              <a:pathLst>
                <a:path h="1645793" w="1860931">
                  <a:moveTo>
                    <a:pt x="0" y="0"/>
                  </a:moveTo>
                  <a:lnTo>
                    <a:pt x="0" y="1645793"/>
                  </a:lnTo>
                  <a:lnTo>
                    <a:pt x="1860931" y="1645793"/>
                  </a:lnTo>
                  <a:lnTo>
                    <a:pt x="1860931" y="0"/>
                  </a:lnTo>
                  <a:lnTo>
                    <a:pt x="0" y="0"/>
                  </a:lnTo>
                  <a:close/>
                  <a:moveTo>
                    <a:pt x="1726311" y="1511046"/>
                  </a:moveTo>
                  <a:lnTo>
                    <a:pt x="131826" y="1511046"/>
                  </a:lnTo>
                  <a:lnTo>
                    <a:pt x="131826" y="131826"/>
                  </a:lnTo>
                  <a:lnTo>
                    <a:pt x="1726311" y="131826"/>
                  </a:lnTo>
                  <a:lnTo>
                    <a:pt x="1726311" y="1511046"/>
                  </a:lnTo>
                  <a:close/>
                </a:path>
              </a:pathLst>
            </a:custGeom>
            <a:solidFill>
              <a:srgbClr val="2FACDD"/>
            </a:solidFill>
          </p:spPr>
        </p:sp>
      </p:grpSp>
      <p:grpSp>
        <p:nvGrpSpPr>
          <p:cNvPr name="Group 20" id="20"/>
          <p:cNvGrpSpPr/>
          <p:nvPr/>
        </p:nvGrpSpPr>
        <p:grpSpPr>
          <a:xfrm rot="0">
            <a:off x="14999802" y="1911375"/>
            <a:ext cx="1395741" cy="1234298"/>
            <a:chOff x="0" y="0"/>
            <a:chExt cx="1860988" cy="1645730"/>
          </a:xfrm>
        </p:grpSpPr>
        <p:sp>
          <p:nvSpPr>
            <p:cNvPr name="Freeform 21" id="21"/>
            <p:cNvSpPr/>
            <p:nvPr/>
          </p:nvSpPr>
          <p:spPr>
            <a:xfrm flipH="false" flipV="false" rot="0">
              <a:off x="0" y="0"/>
              <a:ext cx="1860931" cy="1645793"/>
            </a:xfrm>
            <a:custGeom>
              <a:avLst/>
              <a:gdLst/>
              <a:ahLst/>
              <a:cxnLst/>
              <a:rect r="r" b="b" t="t" l="l"/>
              <a:pathLst>
                <a:path h="1645793" w="1860931">
                  <a:moveTo>
                    <a:pt x="0" y="0"/>
                  </a:moveTo>
                  <a:lnTo>
                    <a:pt x="0" y="1645793"/>
                  </a:lnTo>
                  <a:lnTo>
                    <a:pt x="1860931" y="1645793"/>
                  </a:lnTo>
                  <a:lnTo>
                    <a:pt x="1860931" y="0"/>
                  </a:lnTo>
                  <a:lnTo>
                    <a:pt x="0" y="0"/>
                  </a:lnTo>
                  <a:close/>
                  <a:moveTo>
                    <a:pt x="1726311" y="1511046"/>
                  </a:moveTo>
                  <a:lnTo>
                    <a:pt x="131826" y="1511046"/>
                  </a:lnTo>
                  <a:lnTo>
                    <a:pt x="131826" y="131826"/>
                  </a:lnTo>
                  <a:lnTo>
                    <a:pt x="1726311" y="131826"/>
                  </a:lnTo>
                  <a:lnTo>
                    <a:pt x="1726311" y="1511046"/>
                  </a:lnTo>
                  <a:close/>
                </a:path>
              </a:pathLst>
            </a:custGeom>
            <a:solidFill>
              <a:srgbClr val="2FACDD"/>
            </a:solidFill>
          </p:spPr>
        </p:sp>
      </p:grpSp>
      <p:grpSp>
        <p:nvGrpSpPr>
          <p:cNvPr name="Group 22" id="22"/>
          <p:cNvGrpSpPr/>
          <p:nvPr/>
        </p:nvGrpSpPr>
        <p:grpSpPr>
          <a:xfrm rot="0">
            <a:off x="16395544" y="1911375"/>
            <a:ext cx="1395741" cy="1234298"/>
            <a:chOff x="0" y="0"/>
            <a:chExt cx="1860988" cy="1645730"/>
          </a:xfrm>
        </p:grpSpPr>
        <p:sp>
          <p:nvSpPr>
            <p:cNvPr name="Freeform 23" id="23"/>
            <p:cNvSpPr/>
            <p:nvPr/>
          </p:nvSpPr>
          <p:spPr>
            <a:xfrm flipH="false" flipV="false" rot="0">
              <a:off x="0" y="0"/>
              <a:ext cx="1860931" cy="1645793"/>
            </a:xfrm>
            <a:custGeom>
              <a:avLst/>
              <a:gdLst/>
              <a:ahLst/>
              <a:cxnLst/>
              <a:rect r="r" b="b" t="t" l="l"/>
              <a:pathLst>
                <a:path h="1645793" w="1860931">
                  <a:moveTo>
                    <a:pt x="0" y="0"/>
                  </a:moveTo>
                  <a:lnTo>
                    <a:pt x="0" y="1645793"/>
                  </a:lnTo>
                  <a:lnTo>
                    <a:pt x="1860931" y="1645793"/>
                  </a:lnTo>
                  <a:lnTo>
                    <a:pt x="1860931" y="0"/>
                  </a:lnTo>
                  <a:lnTo>
                    <a:pt x="0" y="0"/>
                  </a:lnTo>
                  <a:close/>
                  <a:moveTo>
                    <a:pt x="1726311" y="1511046"/>
                  </a:moveTo>
                  <a:lnTo>
                    <a:pt x="131826" y="1511046"/>
                  </a:lnTo>
                  <a:lnTo>
                    <a:pt x="131826" y="131826"/>
                  </a:lnTo>
                  <a:lnTo>
                    <a:pt x="1726311" y="131826"/>
                  </a:lnTo>
                  <a:lnTo>
                    <a:pt x="1726311" y="1511046"/>
                  </a:lnTo>
                  <a:close/>
                </a:path>
              </a:pathLst>
            </a:custGeom>
            <a:solidFill>
              <a:srgbClr val="2FACDD"/>
            </a:solidFill>
          </p:spPr>
        </p:sp>
      </p:grpSp>
      <p:grpSp>
        <p:nvGrpSpPr>
          <p:cNvPr name="Group 24" id="24"/>
          <p:cNvGrpSpPr/>
          <p:nvPr/>
        </p:nvGrpSpPr>
        <p:grpSpPr>
          <a:xfrm rot="0">
            <a:off x="3833870" y="3145672"/>
            <a:ext cx="1395741" cy="1234298"/>
            <a:chOff x="0" y="0"/>
            <a:chExt cx="1860988" cy="1645730"/>
          </a:xfrm>
        </p:grpSpPr>
        <p:sp>
          <p:nvSpPr>
            <p:cNvPr name="Freeform 25" id="25"/>
            <p:cNvSpPr/>
            <p:nvPr/>
          </p:nvSpPr>
          <p:spPr>
            <a:xfrm flipH="false" flipV="false" rot="0">
              <a:off x="0" y="0"/>
              <a:ext cx="1860931" cy="1645793"/>
            </a:xfrm>
            <a:custGeom>
              <a:avLst/>
              <a:gdLst/>
              <a:ahLst/>
              <a:cxnLst/>
              <a:rect r="r" b="b" t="t" l="l"/>
              <a:pathLst>
                <a:path h="1645793" w="1860931">
                  <a:moveTo>
                    <a:pt x="0" y="0"/>
                  </a:moveTo>
                  <a:lnTo>
                    <a:pt x="0" y="1645793"/>
                  </a:lnTo>
                  <a:lnTo>
                    <a:pt x="1860931" y="1645793"/>
                  </a:lnTo>
                  <a:lnTo>
                    <a:pt x="1860931" y="0"/>
                  </a:lnTo>
                  <a:lnTo>
                    <a:pt x="0" y="0"/>
                  </a:lnTo>
                  <a:close/>
                  <a:moveTo>
                    <a:pt x="1726311" y="1511046"/>
                  </a:moveTo>
                  <a:lnTo>
                    <a:pt x="131826" y="1511046"/>
                  </a:lnTo>
                  <a:lnTo>
                    <a:pt x="131826" y="131826"/>
                  </a:lnTo>
                  <a:lnTo>
                    <a:pt x="1726311" y="131826"/>
                  </a:lnTo>
                  <a:lnTo>
                    <a:pt x="1726311" y="1511046"/>
                  </a:lnTo>
                  <a:close/>
                </a:path>
              </a:pathLst>
            </a:custGeom>
            <a:solidFill>
              <a:srgbClr val="2FACDD"/>
            </a:solidFill>
          </p:spPr>
        </p:sp>
      </p:grpSp>
      <p:grpSp>
        <p:nvGrpSpPr>
          <p:cNvPr name="Group 26" id="26"/>
          <p:cNvGrpSpPr/>
          <p:nvPr/>
        </p:nvGrpSpPr>
        <p:grpSpPr>
          <a:xfrm rot="0">
            <a:off x="5229612" y="3145672"/>
            <a:ext cx="1395741" cy="1234298"/>
            <a:chOff x="0" y="0"/>
            <a:chExt cx="1860988" cy="1645730"/>
          </a:xfrm>
        </p:grpSpPr>
        <p:sp>
          <p:nvSpPr>
            <p:cNvPr name="Freeform 27" id="27"/>
            <p:cNvSpPr/>
            <p:nvPr/>
          </p:nvSpPr>
          <p:spPr>
            <a:xfrm flipH="false" flipV="false" rot="0">
              <a:off x="0" y="0"/>
              <a:ext cx="1860931" cy="1645793"/>
            </a:xfrm>
            <a:custGeom>
              <a:avLst/>
              <a:gdLst/>
              <a:ahLst/>
              <a:cxnLst/>
              <a:rect r="r" b="b" t="t" l="l"/>
              <a:pathLst>
                <a:path h="1645793" w="1860931">
                  <a:moveTo>
                    <a:pt x="0" y="0"/>
                  </a:moveTo>
                  <a:lnTo>
                    <a:pt x="0" y="1645793"/>
                  </a:lnTo>
                  <a:lnTo>
                    <a:pt x="1860931" y="1645793"/>
                  </a:lnTo>
                  <a:lnTo>
                    <a:pt x="1860931" y="0"/>
                  </a:lnTo>
                  <a:lnTo>
                    <a:pt x="0" y="0"/>
                  </a:lnTo>
                  <a:close/>
                  <a:moveTo>
                    <a:pt x="1726311" y="1511046"/>
                  </a:moveTo>
                  <a:lnTo>
                    <a:pt x="131826" y="1511046"/>
                  </a:lnTo>
                  <a:lnTo>
                    <a:pt x="131826" y="131826"/>
                  </a:lnTo>
                  <a:lnTo>
                    <a:pt x="1726311" y="131826"/>
                  </a:lnTo>
                  <a:lnTo>
                    <a:pt x="1726311" y="1511046"/>
                  </a:lnTo>
                  <a:close/>
                </a:path>
              </a:pathLst>
            </a:custGeom>
            <a:solidFill>
              <a:srgbClr val="2FACDD"/>
            </a:solidFill>
          </p:spPr>
        </p:sp>
      </p:grpSp>
      <p:grpSp>
        <p:nvGrpSpPr>
          <p:cNvPr name="Group 28" id="28"/>
          <p:cNvGrpSpPr/>
          <p:nvPr/>
        </p:nvGrpSpPr>
        <p:grpSpPr>
          <a:xfrm rot="0">
            <a:off x="6625353" y="3145672"/>
            <a:ext cx="1395741" cy="1234298"/>
            <a:chOff x="0" y="0"/>
            <a:chExt cx="1860988" cy="1645730"/>
          </a:xfrm>
        </p:grpSpPr>
        <p:sp>
          <p:nvSpPr>
            <p:cNvPr name="Freeform 29" id="29"/>
            <p:cNvSpPr/>
            <p:nvPr/>
          </p:nvSpPr>
          <p:spPr>
            <a:xfrm flipH="false" flipV="false" rot="0">
              <a:off x="0" y="0"/>
              <a:ext cx="1860931" cy="1645793"/>
            </a:xfrm>
            <a:custGeom>
              <a:avLst/>
              <a:gdLst/>
              <a:ahLst/>
              <a:cxnLst/>
              <a:rect r="r" b="b" t="t" l="l"/>
              <a:pathLst>
                <a:path h="1645793" w="1860931">
                  <a:moveTo>
                    <a:pt x="0" y="0"/>
                  </a:moveTo>
                  <a:lnTo>
                    <a:pt x="0" y="1645793"/>
                  </a:lnTo>
                  <a:lnTo>
                    <a:pt x="1860931" y="1645793"/>
                  </a:lnTo>
                  <a:lnTo>
                    <a:pt x="1860931" y="0"/>
                  </a:lnTo>
                  <a:lnTo>
                    <a:pt x="0" y="0"/>
                  </a:lnTo>
                  <a:close/>
                  <a:moveTo>
                    <a:pt x="1726311" y="1511046"/>
                  </a:moveTo>
                  <a:lnTo>
                    <a:pt x="131826" y="1511046"/>
                  </a:lnTo>
                  <a:lnTo>
                    <a:pt x="131826" y="131826"/>
                  </a:lnTo>
                  <a:lnTo>
                    <a:pt x="1726311" y="131826"/>
                  </a:lnTo>
                  <a:lnTo>
                    <a:pt x="1726311" y="1511046"/>
                  </a:lnTo>
                  <a:close/>
                </a:path>
              </a:pathLst>
            </a:custGeom>
            <a:solidFill>
              <a:srgbClr val="2FACDD"/>
            </a:solidFill>
          </p:spPr>
        </p:sp>
      </p:grpSp>
      <p:grpSp>
        <p:nvGrpSpPr>
          <p:cNvPr name="Group 30" id="30"/>
          <p:cNvGrpSpPr/>
          <p:nvPr/>
        </p:nvGrpSpPr>
        <p:grpSpPr>
          <a:xfrm rot="0">
            <a:off x="8021096" y="3145672"/>
            <a:ext cx="1395741" cy="1234298"/>
            <a:chOff x="0" y="0"/>
            <a:chExt cx="1860988" cy="1645730"/>
          </a:xfrm>
        </p:grpSpPr>
        <p:sp>
          <p:nvSpPr>
            <p:cNvPr name="Freeform 31" id="31"/>
            <p:cNvSpPr/>
            <p:nvPr/>
          </p:nvSpPr>
          <p:spPr>
            <a:xfrm flipH="false" flipV="false" rot="0">
              <a:off x="0" y="0"/>
              <a:ext cx="1860931" cy="1645793"/>
            </a:xfrm>
            <a:custGeom>
              <a:avLst/>
              <a:gdLst/>
              <a:ahLst/>
              <a:cxnLst/>
              <a:rect r="r" b="b" t="t" l="l"/>
              <a:pathLst>
                <a:path h="1645793" w="1860931">
                  <a:moveTo>
                    <a:pt x="0" y="0"/>
                  </a:moveTo>
                  <a:lnTo>
                    <a:pt x="0" y="1645793"/>
                  </a:lnTo>
                  <a:lnTo>
                    <a:pt x="1860931" y="1645793"/>
                  </a:lnTo>
                  <a:lnTo>
                    <a:pt x="1860931" y="0"/>
                  </a:lnTo>
                  <a:lnTo>
                    <a:pt x="0" y="0"/>
                  </a:lnTo>
                  <a:close/>
                  <a:moveTo>
                    <a:pt x="1726311" y="1511046"/>
                  </a:moveTo>
                  <a:lnTo>
                    <a:pt x="131826" y="1511046"/>
                  </a:lnTo>
                  <a:lnTo>
                    <a:pt x="131826" y="131826"/>
                  </a:lnTo>
                  <a:lnTo>
                    <a:pt x="1726311" y="131826"/>
                  </a:lnTo>
                  <a:lnTo>
                    <a:pt x="1726311" y="1511046"/>
                  </a:lnTo>
                  <a:close/>
                </a:path>
              </a:pathLst>
            </a:custGeom>
            <a:solidFill>
              <a:srgbClr val="2FACDD"/>
            </a:solidFill>
          </p:spPr>
        </p:sp>
      </p:grpSp>
      <p:grpSp>
        <p:nvGrpSpPr>
          <p:cNvPr name="Group 32" id="32"/>
          <p:cNvGrpSpPr/>
          <p:nvPr/>
        </p:nvGrpSpPr>
        <p:grpSpPr>
          <a:xfrm rot="0">
            <a:off x="9416836" y="3145672"/>
            <a:ext cx="1395741" cy="1234298"/>
            <a:chOff x="0" y="0"/>
            <a:chExt cx="1860988" cy="1645730"/>
          </a:xfrm>
        </p:grpSpPr>
        <p:sp>
          <p:nvSpPr>
            <p:cNvPr name="Freeform 33" id="33"/>
            <p:cNvSpPr/>
            <p:nvPr/>
          </p:nvSpPr>
          <p:spPr>
            <a:xfrm flipH="false" flipV="false" rot="0">
              <a:off x="0" y="0"/>
              <a:ext cx="1860931" cy="1645793"/>
            </a:xfrm>
            <a:custGeom>
              <a:avLst/>
              <a:gdLst/>
              <a:ahLst/>
              <a:cxnLst/>
              <a:rect r="r" b="b" t="t" l="l"/>
              <a:pathLst>
                <a:path h="1645793" w="1860931">
                  <a:moveTo>
                    <a:pt x="0" y="0"/>
                  </a:moveTo>
                  <a:lnTo>
                    <a:pt x="0" y="1645793"/>
                  </a:lnTo>
                  <a:lnTo>
                    <a:pt x="1860931" y="1645793"/>
                  </a:lnTo>
                  <a:lnTo>
                    <a:pt x="1860931" y="0"/>
                  </a:lnTo>
                  <a:lnTo>
                    <a:pt x="0" y="0"/>
                  </a:lnTo>
                  <a:close/>
                  <a:moveTo>
                    <a:pt x="1726311" y="1511046"/>
                  </a:moveTo>
                  <a:lnTo>
                    <a:pt x="131826" y="1511046"/>
                  </a:lnTo>
                  <a:lnTo>
                    <a:pt x="131826" y="131826"/>
                  </a:lnTo>
                  <a:lnTo>
                    <a:pt x="1726311" y="131826"/>
                  </a:lnTo>
                  <a:lnTo>
                    <a:pt x="1726311" y="1511046"/>
                  </a:lnTo>
                  <a:close/>
                </a:path>
              </a:pathLst>
            </a:custGeom>
            <a:solidFill>
              <a:srgbClr val="2FACDD"/>
            </a:solidFill>
          </p:spPr>
        </p:sp>
      </p:grpSp>
      <p:grpSp>
        <p:nvGrpSpPr>
          <p:cNvPr name="Group 34" id="34"/>
          <p:cNvGrpSpPr/>
          <p:nvPr/>
        </p:nvGrpSpPr>
        <p:grpSpPr>
          <a:xfrm rot="0">
            <a:off x="10812577" y="3145672"/>
            <a:ext cx="1395741" cy="1234298"/>
            <a:chOff x="0" y="0"/>
            <a:chExt cx="1860988" cy="1645730"/>
          </a:xfrm>
        </p:grpSpPr>
        <p:sp>
          <p:nvSpPr>
            <p:cNvPr name="Freeform 35" id="35"/>
            <p:cNvSpPr/>
            <p:nvPr/>
          </p:nvSpPr>
          <p:spPr>
            <a:xfrm flipH="false" flipV="false" rot="0">
              <a:off x="0" y="0"/>
              <a:ext cx="1860931" cy="1645793"/>
            </a:xfrm>
            <a:custGeom>
              <a:avLst/>
              <a:gdLst/>
              <a:ahLst/>
              <a:cxnLst/>
              <a:rect r="r" b="b" t="t" l="l"/>
              <a:pathLst>
                <a:path h="1645793" w="1860931">
                  <a:moveTo>
                    <a:pt x="0" y="0"/>
                  </a:moveTo>
                  <a:lnTo>
                    <a:pt x="0" y="1645793"/>
                  </a:lnTo>
                  <a:lnTo>
                    <a:pt x="1860931" y="1645793"/>
                  </a:lnTo>
                  <a:lnTo>
                    <a:pt x="1860931" y="0"/>
                  </a:lnTo>
                  <a:lnTo>
                    <a:pt x="0" y="0"/>
                  </a:lnTo>
                  <a:close/>
                  <a:moveTo>
                    <a:pt x="1726311" y="1511046"/>
                  </a:moveTo>
                  <a:lnTo>
                    <a:pt x="131826" y="1511046"/>
                  </a:lnTo>
                  <a:lnTo>
                    <a:pt x="131826" y="131826"/>
                  </a:lnTo>
                  <a:lnTo>
                    <a:pt x="1726311" y="131826"/>
                  </a:lnTo>
                  <a:lnTo>
                    <a:pt x="1726311" y="1511046"/>
                  </a:lnTo>
                  <a:close/>
                </a:path>
              </a:pathLst>
            </a:custGeom>
            <a:solidFill>
              <a:srgbClr val="2FACDD"/>
            </a:solidFill>
          </p:spPr>
        </p:sp>
      </p:grpSp>
      <p:grpSp>
        <p:nvGrpSpPr>
          <p:cNvPr name="Group 36" id="36"/>
          <p:cNvGrpSpPr/>
          <p:nvPr/>
        </p:nvGrpSpPr>
        <p:grpSpPr>
          <a:xfrm rot="0">
            <a:off x="12208318" y="3145672"/>
            <a:ext cx="1395741" cy="1234298"/>
            <a:chOff x="0" y="0"/>
            <a:chExt cx="1860988" cy="1645730"/>
          </a:xfrm>
        </p:grpSpPr>
        <p:sp>
          <p:nvSpPr>
            <p:cNvPr name="Freeform 37" id="37"/>
            <p:cNvSpPr/>
            <p:nvPr/>
          </p:nvSpPr>
          <p:spPr>
            <a:xfrm flipH="false" flipV="false" rot="0">
              <a:off x="0" y="0"/>
              <a:ext cx="1860931" cy="1645793"/>
            </a:xfrm>
            <a:custGeom>
              <a:avLst/>
              <a:gdLst/>
              <a:ahLst/>
              <a:cxnLst/>
              <a:rect r="r" b="b" t="t" l="l"/>
              <a:pathLst>
                <a:path h="1645793" w="1860931">
                  <a:moveTo>
                    <a:pt x="0" y="0"/>
                  </a:moveTo>
                  <a:lnTo>
                    <a:pt x="0" y="1645793"/>
                  </a:lnTo>
                  <a:lnTo>
                    <a:pt x="1860931" y="1645793"/>
                  </a:lnTo>
                  <a:lnTo>
                    <a:pt x="1860931" y="0"/>
                  </a:lnTo>
                  <a:lnTo>
                    <a:pt x="0" y="0"/>
                  </a:lnTo>
                  <a:close/>
                  <a:moveTo>
                    <a:pt x="1726311" y="1511046"/>
                  </a:moveTo>
                  <a:lnTo>
                    <a:pt x="131826" y="1511046"/>
                  </a:lnTo>
                  <a:lnTo>
                    <a:pt x="131826" y="131826"/>
                  </a:lnTo>
                  <a:lnTo>
                    <a:pt x="1726311" y="131826"/>
                  </a:lnTo>
                  <a:lnTo>
                    <a:pt x="1726311" y="1511046"/>
                  </a:lnTo>
                  <a:close/>
                </a:path>
              </a:pathLst>
            </a:custGeom>
            <a:solidFill>
              <a:srgbClr val="2FACDD"/>
            </a:solidFill>
          </p:spPr>
        </p:sp>
      </p:grpSp>
      <p:grpSp>
        <p:nvGrpSpPr>
          <p:cNvPr name="Group 38" id="38"/>
          <p:cNvGrpSpPr/>
          <p:nvPr/>
        </p:nvGrpSpPr>
        <p:grpSpPr>
          <a:xfrm rot="0">
            <a:off x="13604061" y="3145672"/>
            <a:ext cx="1395741" cy="1234298"/>
            <a:chOff x="0" y="0"/>
            <a:chExt cx="1860988" cy="1645730"/>
          </a:xfrm>
        </p:grpSpPr>
        <p:sp>
          <p:nvSpPr>
            <p:cNvPr name="Freeform 39" id="39"/>
            <p:cNvSpPr/>
            <p:nvPr/>
          </p:nvSpPr>
          <p:spPr>
            <a:xfrm flipH="false" flipV="false" rot="0">
              <a:off x="0" y="0"/>
              <a:ext cx="1860931" cy="1645793"/>
            </a:xfrm>
            <a:custGeom>
              <a:avLst/>
              <a:gdLst/>
              <a:ahLst/>
              <a:cxnLst/>
              <a:rect r="r" b="b" t="t" l="l"/>
              <a:pathLst>
                <a:path h="1645793" w="1860931">
                  <a:moveTo>
                    <a:pt x="0" y="0"/>
                  </a:moveTo>
                  <a:lnTo>
                    <a:pt x="0" y="1645793"/>
                  </a:lnTo>
                  <a:lnTo>
                    <a:pt x="1860931" y="1645793"/>
                  </a:lnTo>
                  <a:lnTo>
                    <a:pt x="1860931" y="0"/>
                  </a:lnTo>
                  <a:lnTo>
                    <a:pt x="0" y="0"/>
                  </a:lnTo>
                  <a:close/>
                  <a:moveTo>
                    <a:pt x="1726311" y="1511046"/>
                  </a:moveTo>
                  <a:lnTo>
                    <a:pt x="131826" y="1511046"/>
                  </a:lnTo>
                  <a:lnTo>
                    <a:pt x="131826" y="131826"/>
                  </a:lnTo>
                  <a:lnTo>
                    <a:pt x="1726311" y="131826"/>
                  </a:lnTo>
                  <a:lnTo>
                    <a:pt x="1726311" y="1511046"/>
                  </a:lnTo>
                  <a:close/>
                </a:path>
              </a:pathLst>
            </a:custGeom>
            <a:solidFill>
              <a:srgbClr val="2FACDD"/>
            </a:solidFill>
          </p:spPr>
        </p:sp>
      </p:grpSp>
      <p:grpSp>
        <p:nvGrpSpPr>
          <p:cNvPr name="Group 40" id="40"/>
          <p:cNvGrpSpPr/>
          <p:nvPr/>
        </p:nvGrpSpPr>
        <p:grpSpPr>
          <a:xfrm rot="0">
            <a:off x="14999802" y="3145672"/>
            <a:ext cx="1395741" cy="1234298"/>
            <a:chOff x="0" y="0"/>
            <a:chExt cx="1860988" cy="1645730"/>
          </a:xfrm>
        </p:grpSpPr>
        <p:sp>
          <p:nvSpPr>
            <p:cNvPr name="Freeform 41" id="41"/>
            <p:cNvSpPr/>
            <p:nvPr/>
          </p:nvSpPr>
          <p:spPr>
            <a:xfrm flipH="false" flipV="false" rot="0">
              <a:off x="0" y="0"/>
              <a:ext cx="1860931" cy="1645793"/>
            </a:xfrm>
            <a:custGeom>
              <a:avLst/>
              <a:gdLst/>
              <a:ahLst/>
              <a:cxnLst/>
              <a:rect r="r" b="b" t="t" l="l"/>
              <a:pathLst>
                <a:path h="1645793" w="1860931">
                  <a:moveTo>
                    <a:pt x="0" y="0"/>
                  </a:moveTo>
                  <a:lnTo>
                    <a:pt x="0" y="1645793"/>
                  </a:lnTo>
                  <a:lnTo>
                    <a:pt x="1860931" y="1645793"/>
                  </a:lnTo>
                  <a:lnTo>
                    <a:pt x="1860931" y="0"/>
                  </a:lnTo>
                  <a:lnTo>
                    <a:pt x="0" y="0"/>
                  </a:lnTo>
                  <a:close/>
                  <a:moveTo>
                    <a:pt x="1726311" y="1511046"/>
                  </a:moveTo>
                  <a:lnTo>
                    <a:pt x="131826" y="1511046"/>
                  </a:lnTo>
                  <a:lnTo>
                    <a:pt x="131826" y="131826"/>
                  </a:lnTo>
                  <a:lnTo>
                    <a:pt x="1726311" y="131826"/>
                  </a:lnTo>
                  <a:lnTo>
                    <a:pt x="1726311" y="1511046"/>
                  </a:lnTo>
                  <a:close/>
                </a:path>
              </a:pathLst>
            </a:custGeom>
            <a:solidFill>
              <a:srgbClr val="2FACDD"/>
            </a:solidFill>
          </p:spPr>
        </p:sp>
      </p:grpSp>
      <p:grpSp>
        <p:nvGrpSpPr>
          <p:cNvPr name="Group 42" id="42"/>
          <p:cNvGrpSpPr/>
          <p:nvPr/>
        </p:nvGrpSpPr>
        <p:grpSpPr>
          <a:xfrm rot="0">
            <a:off x="16395544" y="3145672"/>
            <a:ext cx="1395741" cy="1234298"/>
            <a:chOff x="0" y="0"/>
            <a:chExt cx="1860988" cy="1645730"/>
          </a:xfrm>
        </p:grpSpPr>
        <p:sp>
          <p:nvSpPr>
            <p:cNvPr name="Freeform 43" id="43"/>
            <p:cNvSpPr/>
            <p:nvPr/>
          </p:nvSpPr>
          <p:spPr>
            <a:xfrm flipH="false" flipV="false" rot="0">
              <a:off x="0" y="0"/>
              <a:ext cx="1860931" cy="1645793"/>
            </a:xfrm>
            <a:custGeom>
              <a:avLst/>
              <a:gdLst/>
              <a:ahLst/>
              <a:cxnLst/>
              <a:rect r="r" b="b" t="t" l="l"/>
              <a:pathLst>
                <a:path h="1645793" w="1860931">
                  <a:moveTo>
                    <a:pt x="0" y="0"/>
                  </a:moveTo>
                  <a:lnTo>
                    <a:pt x="0" y="1645793"/>
                  </a:lnTo>
                  <a:lnTo>
                    <a:pt x="1860931" y="1645793"/>
                  </a:lnTo>
                  <a:lnTo>
                    <a:pt x="1860931" y="0"/>
                  </a:lnTo>
                  <a:lnTo>
                    <a:pt x="0" y="0"/>
                  </a:lnTo>
                  <a:close/>
                  <a:moveTo>
                    <a:pt x="1726311" y="1511046"/>
                  </a:moveTo>
                  <a:lnTo>
                    <a:pt x="131826" y="1511046"/>
                  </a:lnTo>
                  <a:lnTo>
                    <a:pt x="131826" y="131826"/>
                  </a:lnTo>
                  <a:lnTo>
                    <a:pt x="1726311" y="131826"/>
                  </a:lnTo>
                  <a:lnTo>
                    <a:pt x="1726311" y="1511046"/>
                  </a:lnTo>
                  <a:close/>
                </a:path>
              </a:pathLst>
            </a:custGeom>
            <a:solidFill>
              <a:srgbClr val="2FACDD"/>
            </a:solidFill>
          </p:spPr>
        </p:sp>
      </p:grpSp>
      <p:grpSp>
        <p:nvGrpSpPr>
          <p:cNvPr name="Group 44" id="44"/>
          <p:cNvGrpSpPr/>
          <p:nvPr/>
        </p:nvGrpSpPr>
        <p:grpSpPr>
          <a:xfrm rot="0">
            <a:off x="3833870" y="4379968"/>
            <a:ext cx="1395741" cy="1234298"/>
            <a:chOff x="0" y="0"/>
            <a:chExt cx="1860988" cy="1645730"/>
          </a:xfrm>
        </p:grpSpPr>
        <p:sp>
          <p:nvSpPr>
            <p:cNvPr name="Freeform 45" id="45"/>
            <p:cNvSpPr/>
            <p:nvPr/>
          </p:nvSpPr>
          <p:spPr>
            <a:xfrm flipH="false" flipV="false" rot="0">
              <a:off x="0" y="0"/>
              <a:ext cx="1860931" cy="1645793"/>
            </a:xfrm>
            <a:custGeom>
              <a:avLst/>
              <a:gdLst/>
              <a:ahLst/>
              <a:cxnLst/>
              <a:rect r="r" b="b" t="t" l="l"/>
              <a:pathLst>
                <a:path h="1645793" w="1860931">
                  <a:moveTo>
                    <a:pt x="0" y="0"/>
                  </a:moveTo>
                  <a:lnTo>
                    <a:pt x="0" y="1645793"/>
                  </a:lnTo>
                  <a:lnTo>
                    <a:pt x="1860931" y="1645793"/>
                  </a:lnTo>
                  <a:lnTo>
                    <a:pt x="1860931" y="0"/>
                  </a:lnTo>
                  <a:lnTo>
                    <a:pt x="0" y="0"/>
                  </a:lnTo>
                  <a:close/>
                  <a:moveTo>
                    <a:pt x="1726311" y="1511046"/>
                  </a:moveTo>
                  <a:lnTo>
                    <a:pt x="131826" y="1511046"/>
                  </a:lnTo>
                  <a:lnTo>
                    <a:pt x="131826" y="131826"/>
                  </a:lnTo>
                  <a:lnTo>
                    <a:pt x="1726311" y="131826"/>
                  </a:lnTo>
                  <a:lnTo>
                    <a:pt x="1726311" y="1511046"/>
                  </a:lnTo>
                  <a:close/>
                </a:path>
              </a:pathLst>
            </a:custGeom>
            <a:solidFill>
              <a:srgbClr val="2FACDD"/>
            </a:solidFill>
          </p:spPr>
        </p:sp>
      </p:grpSp>
      <p:grpSp>
        <p:nvGrpSpPr>
          <p:cNvPr name="Group 46" id="46"/>
          <p:cNvGrpSpPr/>
          <p:nvPr/>
        </p:nvGrpSpPr>
        <p:grpSpPr>
          <a:xfrm rot="0">
            <a:off x="5229612" y="4379968"/>
            <a:ext cx="1395741" cy="1234298"/>
            <a:chOff x="0" y="0"/>
            <a:chExt cx="1860988" cy="1645730"/>
          </a:xfrm>
        </p:grpSpPr>
        <p:sp>
          <p:nvSpPr>
            <p:cNvPr name="Freeform 47" id="47"/>
            <p:cNvSpPr/>
            <p:nvPr/>
          </p:nvSpPr>
          <p:spPr>
            <a:xfrm flipH="false" flipV="false" rot="0">
              <a:off x="0" y="0"/>
              <a:ext cx="1860931" cy="1645793"/>
            </a:xfrm>
            <a:custGeom>
              <a:avLst/>
              <a:gdLst/>
              <a:ahLst/>
              <a:cxnLst/>
              <a:rect r="r" b="b" t="t" l="l"/>
              <a:pathLst>
                <a:path h="1645793" w="1860931">
                  <a:moveTo>
                    <a:pt x="0" y="0"/>
                  </a:moveTo>
                  <a:lnTo>
                    <a:pt x="0" y="1645793"/>
                  </a:lnTo>
                  <a:lnTo>
                    <a:pt x="1860931" y="1645793"/>
                  </a:lnTo>
                  <a:lnTo>
                    <a:pt x="1860931" y="0"/>
                  </a:lnTo>
                  <a:lnTo>
                    <a:pt x="0" y="0"/>
                  </a:lnTo>
                  <a:close/>
                  <a:moveTo>
                    <a:pt x="1726311" y="1511046"/>
                  </a:moveTo>
                  <a:lnTo>
                    <a:pt x="131826" y="1511046"/>
                  </a:lnTo>
                  <a:lnTo>
                    <a:pt x="131826" y="131826"/>
                  </a:lnTo>
                  <a:lnTo>
                    <a:pt x="1726311" y="131826"/>
                  </a:lnTo>
                  <a:lnTo>
                    <a:pt x="1726311" y="1511046"/>
                  </a:lnTo>
                  <a:close/>
                </a:path>
              </a:pathLst>
            </a:custGeom>
            <a:solidFill>
              <a:srgbClr val="2FACDD"/>
            </a:solidFill>
          </p:spPr>
        </p:sp>
      </p:grpSp>
      <p:grpSp>
        <p:nvGrpSpPr>
          <p:cNvPr name="Group 48" id="48"/>
          <p:cNvGrpSpPr/>
          <p:nvPr/>
        </p:nvGrpSpPr>
        <p:grpSpPr>
          <a:xfrm rot="0">
            <a:off x="6625353" y="4379968"/>
            <a:ext cx="1395741" cy="1234298"/>
            <a:chOff x="0" y="0"/>
            <a:chExt cx="1860988" cy="1645730"/>
          </a:xfrm>
        </p:grpSpPr>
        <p:sp>
          <p:nvSpPr>
            <p:cNvPr name="Freeform 49" id="49"/>
            <p:cNvSpPr/>
            <p:nvPr/>
          </p:nvSpPr>
          <p:spPr>
            <a:xfrm flipH="false" flipV="false" rot="0">
              <a:off x="0" y="0"/>
              <a:ext cx="1860931" cy="1645793"/>
            </a:xfrm>
            <a:custGeom>
              <a:avLst/>
              <a:gdLst/>
              <a:ahLst/>
              <a:cxnLst/>
              <a:rect r="r" b="b" t="t" l="l"/>
              <a:pathLst>
                <a:path h="1645793" w="1860931">
                  <a:moveTo>
                    <a:pt x="0" y="0"/>
                  </a:moveTo>
                  <a:lnTo>
                    <a:pt x="0" y="1645793"/>
                  </a:lnTo>
                  <a:lnTo>
                    <a:pt x="1860931" y="1645793"/>
                  </a:lnTo>
                  <a:lnTo>
                    <a:pt x="1860931" y="0"/>
                  </a:lnTo>
                  <a:lnTo>
                    <a:pt x="0" y="0"/>
                  </a:lnTo>
                  <a:close/>
                  <a:moveTo>
                    <a:pt x="1726311" y="1511046"/>
                  </a:moveTo>
                  <a:lnTo>
                    <a:pt x="131826" y="1511046"/>
                  </a:lnTo>
                  <a:lnTo>
                    <a:pt x="131826" y="131826"/>
                  </a:lnTo>
                  <a:lnTo>
                    <a:pt x="1726311" y="131826"/>
                  </a:lnTo>
                  <a:lnTo>
                    <a:pt x="1726311" y="1511046"/>
                  </a:lnTo>
                  <a:close/>
                </a:path>
              </a:pathLst>
            </a:custGeom>
            <a:solidFill>
              <a:srgbClr val="2FACDD"/>
            </a:solidFill>
          </p:spPr>
        </p:sp>
      </p:grpSp>
      <p:grpSp>
        <p:nvGrpSpPr>
          <p:cNvPr name="Group 50" id="50"/>
          <p:cNvGrpSpPr/>
          <p:nvPr/>
        </p:nvGrpSpPr>
        <p:grpSpPr>
          <a:xfrm rot="0">
            <a:off x="8021096" y="4379968"/>
            <a:ext cx="1395741" cy="1234298"/>
            <a:chOff x="0" y="0"/>
            <a:chExt cx="1860988" cy="1645730"/>
          </a:xfrm>
        </p:grpSpPr>
        <p:sp>
          <p:nvSpPr>
            <p:cNvPr name="Freeform 51" id="51"/>
            <p:cNvSpPr/>
            <p:nvPr/>
          </p:nvSpPr>
          <p:spPr>
            <a:xfrm flipH="false" flipV="false" rot="0">
              <a:off x="0" y="0"/>
              <a:ext cx="1860931" cy="1645793"/>
            </a:xfrm>
            <a:custGeom>
              <a:avLst/>
              <a:gdLst/>
              <a:ahLst/>
              <a:cxnLst/>
              <a:rect r="r" b="b" t="t" l="l"/>
              <a:pathLst>
                <a:path h="1645793" w="1860931">
                  <a:moveTo>
                    <a:pt x="0" y="0"/>
                  </a:moveTo>
                  <a:lnTo>
                    <a:pt x="0" y="1645793"/>
                  </a:lnTo>
                  <a:lnTo>
                    <a:pt x="1860931" y="1645793"/>
                  </a:lnTo>
                  <a:lnTo>
                    <a:pt x="1860931" y="0"/>
                  </a:lnTo>
                  <a:lnTo>
                    <a:pt x="0" y="0"/>
                  </a:lnTo>
                  <a:close/>
                  <a:moveTo>
                    <a:pt x="1726311" y="1511046"/>
                  </a:moveTo>
                  <a:lnTo>
                    <a:pt x="131826" y="1511046"/>
                  </a:lnTo>
                  <a:lnTo>
                    <a:pt x="131826" y="131826"/>
                  </a:lnTo>
                  <a:lnTo>
                    <a:pt x="1726311" y="131826"/>
                  </a:lnTo>
                  <a:lnTo>
                    <a:pt x="1726311" y="1511046"/>
                  </a:lnTo>
                  <a:close/>
                </a:path>
              </a:pathLst>
            </a:custGeom>
            <a:solidFill>
              <a:srgbClr val="2FACDD"/>
            </a:solidFill>
          </p:spPr>
        </p:sp>
      </p:grpSp>
      <p:grpSp>
        <p:nvGrpSpPr>
          <p:cNvPr name="Group 52" id="52"/>
          <p:cNvGrpSpPr/>
          <p:nvPr/>
        </p:nvGrpSpPr>
        <p:grpSpPr>
          <a:xfrm rot="0">
            <a:off x="9416836" y="4379968"/>
            <a:ext cx="1395741" cy="1234298"/>
            <a:chOff x="0" y="0"/>
            <a:chExt cx="1860988" cy="1645730"/>
          </a:xfrm>
        </p:grpSpPr>
        <p:sp>
          <p:nvSpPr>
            <p:cNvPr name="Freeform 53" id="53"/>
            <p:cNvSpPr/>
            <p:nvPr/>
          </p:nvSpPr>
          <p:spPr>
            <a:xfrm flipH="false" flipV="false" rot="0">
              <a:off x="0" y="0"/>
              <a:ext cx="1860931" cy="1645793"/>
            </a:xfrm>
            <a:custGeom>
              <a:avLst/>
              <a:gdLst/>
              <a:ahLst/>
              <a:cxnLst/>
              <a:rect r="r" b="b" t="t" l="l"/>
              <a:pathLst>
                <a:path h="1645793" w="1860931">
                  <a:moveTo>
                    <a:pt x="0" y="0"/>
                  </a:moveTo>
                  <a:lnTo>
                    <a:pt x="0" y="1645793"/>
                  </a:lnTo>
                  <a:lnTo>
                    <a:pt x="1860931" y="1645793"/>
                  </a:lnTo>
                  <a:lnTo>
                    <a:pt x="1860931" y="0"/>
                  </a:lnTo>
                  <a:lnTo>
                    <a:pt x="0" y="0"/>
                  </a:lnTo>
                  <a:close/>
                  <a:moveTo>
                    <a:pt x="1726311" y="1511046"/>
                  </a:moveTo>
                  <a:lnTo>
                    <a:pt x="131826" y="1511046"/>
                  </a:lnTo>
                  <a:lnTo>
                    <a:pt x="131826" y="131826"/>
                  </a:lnTo>
                  <a:lnTo>
                    <a:pt x="1726311" y="131826"/>
                  </a:lnTo>
                  <a:lnTo>
                    <a:pt x="1726311" y="1511046"/>
                  </a:lnTo>
                  <a:close/>
                </a:path>
              </a:pathLst>
            </a:custGeom>
            <a:solidFill>
              <a:srgbClr val="2FACDD"/>
            </a:solidFill>
          </p:spPr>
        </p:sp>
      </p:grpSp>
      <p:grpSp>
        <p:nvGrpSpPr>
          <p:cNvPr name="Group 54" id="54"/>
          <p:cNvGrpSpPr/>
          <p:nvPr/>
        </p:nvGrpSpPr>
        <p:grpSpPr>
          <a:xfrm rot="0">
            <a:off x="10812577" y="4379968"/>
            <a:ext cx="1395741" cy="1234298"/>
            <a:chOff x="0" y="0"/>
            <a:chExt cx="1860988" cy="1645730"/>
          </a:xfrm>
        </p:grpSpPr>
        <p:sp>
          <p:nvSpPr>
            <p:cNvPr name="Freeform 55" id="55"/>
            <p:cNvSpPr/>
            <p:nvPr/>
          </p:nvSpPr>
          <p:spPr>
            <a:xfrm flipH="false" flipV="false" rot="0">
              <a:off x="0" y="0"/>
              <a:ext cx="1860931" cy="1645793"/>
            </a:xfrm>
            <a:custGeom>
              <a:avLst/>
              <a:gdLst/>
              <a:ahLst/>
              <a:cxnLst/>
              <a:rect r="r" b="b" t="t" l="l"/>
              <a:pathLst>
                <a:path h="1645793" w="1860931">
                  <a:moveTo>
                    <a:pt x="0" y="0"/>
                  </a:moveTo>
                  <a:lnTo>
                    <a:pt x="0" y="1645793"/>
                  </a:lnTo>
                  <a:lnTo>
                    <a:pt x="1860931" y="1645793"/>
                  </a:lnTo>
                  <a:lnTo>
                    <a:pt x="1860931" y="0"/>
                  </a:lnTo>
                  <a:lnTo>
                    <a:pt x="0" y="0"/>
                  </a:lnTo>
                  <a:close/>
                  <a:moveTo>
                    <a:pt x="1726311" y="1511046"/>
                  </a:moveTo>
                  <a:lnTo>
                    <a:pt x="131826" y="1511046"/>
                  </a:lnTo>
                  <a:lnTo>
                    <a:pt x="131826" y="131826"/>
                  </a:lnTo>
                  <a:lnTo>
                    <a:pt x="1726311" y="131826"/>
                  </a:lnTo>
                  <a:lnTo>
                    <a:pt x="1726311" y="1511046"/>
                  </a:lnTo>
                  <a:close/>
                </a:path>
              </a:pathLst>
            </a:custGeom>
            <a:solidFill>
              <a:srgbClr val="2FACDD"/>
            </a:solidFill>
          </p:spPr>
        </p:sp>
      </p:grpSp>
      <p:grpSp>
        <p:nvGrpSpPr>
          <p:cNvPr name="Group 56" id="56"/>
          <p:cNvGrpSpPr/>
          <p:nvPr/>
        </p:nvGrpSpPr>
        <p:grpSpPr>
          <a:xfrm rot="0">
            <a:off x="12208318" y="4379968"/>
            <a:ext cx="1395741" cy="1234298"/>
            <a:chOff x="0" y="0"/>
            <a:chExt cx="1860988" cy="1645730"/>
          </a:xfrm>
        </p:grpSpPr>
        <p:sp>
          <p:nvSpPr>
            <p:cNvPr name="Freeform 57" id="57"/>
            <p:cNvSpPr/>
            <p:nvPr/>
          </p:nvSpPr>
          <p:spPr>
            <a:xfrm flipH="false" flipV="false" rot="0">
              <a:off x="0" y="0"/>
              <a:ext cx="1860931" cy="1645793"/>
            </a:xfrm>
            <a:custGeom>
              <a:avLst/>
              <a:gdLst/>
              <a:ahLst/>
              <a:cxnLst/>
              <a:rect r="r" b="b" t="t" l="l"/>
              <a:pathLst>
                <a:path h="1645793" w="1860931">
                  <a:moveTo>
                    <a:pt x="0" y="0"/>
                  </a:moveTo>
                  <a:lnTo>
                    <a:pt x="0" y="1645793"/>
                  </a:lnTo>
                  <a:lnTo>
                    <a:pt x="1860931" y="1645793"/>
                  </a:lnTo>
                  <a:lnTo>
                    <a:pt x="1860931" y="0"/>
                  </a:lnTo>
                  <a:lnTo>
                    <a:pt x="0" y="0"/>
                  </a:lnTo>
                  <a:close/>
                  <a:moveTo>
                    <a:pt x="1726311" y="1511046"/>
                  </a:moveTo>
                  <a:lnTo>
                    <a:pt x="131826" y="1511046"/>
                  </a:lnTo>
                  <a:lnTo>
                    <a:pt x="131826" y="131826"/>
                  </a:lnTo>
                  <a:lnTo>
                    <a:pt x="1726311" y="131826"/>
                  </a:lnTo>
                  <a:lnTo>
                    <a:pt x="1726311" y="1511046"/>
                  </a:lnTo>
                  <a:close/>
                </a:path>
              </a:pathLst>
            </a:custGeom>
            <a:solidFill>
              <a:srgbClr val="2FACDD"/>
            </a:solidFill>
          </p:spPr>
        </p:sp>
      </p:grpSp>
      <p:grpSp>
        <p:nvGrpSpPr>
          <p:cNvPr name="Group 58" id="58"/>
          <p:cNvGrpSpPr/>
          <p:nvPr/>
        </p:nvGrpSpPr>
        <p:grpSpPr>
          <a:xfrm rot="0">
            <a:off x="13604061" y="4379968"/>
            <a:ext cx="1395741" cy="1234298"/>
            <a:chOff x="0" y="0"/>
            <a:chExt cx="1860988" cy="1645730"/>
          </a:xfrm>
        </p:grpSpPr>
        <p:sp>
          <p:nvSpPr>
            <p:cNvPr name="Freeform 59" id="59"/>
            <p:cNvSpPr/>
            <p:nvPr/>
          </p:nvSpPr>
          <p:spPr>
            <a:xfrm flipH="false" flipV="false" rot="0">
              <a:off x="0" y="0"/>
              <a:ext cx="1860931" cy="1645793"/>
            </a:xfrm>
            <a:custGeom>
              <a:avLst/>
              <a:gdLst/>
              <a:ahLst/>
              <a:cxnLst/>
              <a:rect r="r" b="b" t="t" l="l"/>
              <a:pathLst>
                <a:path h="1645793" w="1860931">
                  <a:moveTo>
                    <a:pt x="0" y="0"/>
                  </a:moveTo>
                  <a:lnTo>
                    <a:pt x="0" y="1645793"/>
                  </a:lnTo>
                  <a:lnTo>
                    <a:pt x="1860931" y="1645793"/>
                  </a:lnTo>
                  <a:lnTo>
                    <a:pt x="1860931" y="0"/>
                  </a:lnTo>
                  <a:lnTo>
                    <a:pt x="0" y="0"/>
                  </a:lnTo>
                  <a:close/>
                  <a:moveTo>
                    <a:pt x="1726311" y="1511046"/>
                  </a:moveTo>
                  <a:lnTo>
                    <a:pt x="131826" y="1511046"/>
                  </a:lnTo>
                  <a:lnTo>
                    <a:pt x="131826" y="131826"/>
                  </a:lnTo>
                  <a:lnTo>
                    <a:pt x="1726311" y="131826"/>
                  </a:lnTo>
                  <a:lnTo>
                    <a:pt x="1726311" y="1511046"/>
                  </a:lnTo>
                  <a:close/>
                </a:path>
              </a:pathLst>
            </a:custGeom>
            <a:solidFill>
              <a:srgbClr val="2FACDD"/>
            </a:solidFill>
          </p:spPr>
        </p:sp>
      </p:grpSp>
      <p:grpSp>
        <p:nvGrpSpPr>
          <p:cNvPr name="Group 60" id="60"/>
          <p:cNvGrpSpPr/>
          <p:nvPr/>
        </p:nvGrpSpPr>
        <p:grpSpPr>
          <a:xfrm rot="0">
            <a:off x="14999802" y="4379968"/>
            <a:ext cx="1395741" cy="1234298"/>
            <a:chOff x="0" y="0"/>
            <a:chExt cx="1860988" cy="1645730"/>
          </a:xfrm>
        </p:grpSpPr>
        <p:sp>
          <p:nvSpPr>
            <p:cNvPr name="Freeform 61" id="61"/>
            <p:cNvSpPr/>
            <p:nvPr/>
          </p:nvSpPr>
          <p:spPr>
            <a:xfrm flipH="false" flipV="false" rot="0">
              <a:off x="0" y="0"/>
              <a:ext cx="1860931" cy="1645793"/>
            </a:xfrm>
            <a:custGeom>
              <a:avLst/>
              <a:gdLst/>
              <a:ahLst/>
              <a:cxnLst/>
              <a:rect r="r" b="b" t="t" l="l"/>
              <a:pathLst>
                <a:path h="1645793" w="1860931">
                  <a:moveTo>
                    <a:pt x="0" y="0"/>
                  </a:moveTo>
                  <a:lnTo>
                    <a:pt x="0" y="1645793"/>
                  </a:lnTo>
                  <a:lnTo>
                    <a:pt x="1860931" y="1645793"/>
                  </a:lnTo>
                  <a:lnTo>
                    <a:pt x="1860931" y="0"/>
                  </a:lnTo>
                  <a:lnTo>
                    <a:pt x="0" y="0"/>
                  </a:lnTo>
                  <a:close/>
                  <a:moveTo>
                    <a:pt x="1726311" y="1511046"/>
                  </a:moveTo>
                  <a:lnTo>
                    <a:pt x="131826" y="1511046"/>
                  </a:lnTo>
                  <a:lnTo>
                    <a:pt x="131826" y="131826"/>
                  </a:lnTo>
                  <a:lnTo>
                    <a:pt x="1726311" y="131826"/>
                  </a:lnTo>
                  <a:lnTo>
                    <a:pt x="1726311" y="1511046"/>
                  </a:lnTo>
                  <a:close/>
                </a:path>
              </a:pathLst>
            </a:custGeom>
            <a:solidFill>
              <a:srgbClr val="2FACDD"/>
            </a:solidFill>
          </p:spPr>
        </p:sp>
      </p:grpSp>
      <p:grpSp>
        <p:nvGrpSpPr>
          <p:cNvPr name="Group 62" id="62"/>
          <p:cNvGrpSpPr/>
          <p:nvPr/>
        </p:nvGrpSpPr>
        <p:grpSpPr>
          <a:xfrm rot="0">
            <a:off x="16395544" y="4379968"/>
            <a:ext cx="1395741" cy="1234298"/>
            <a:chOff x="0" y="0"/>
            <a:chExt cx="1860988" cy="1645730"/>
          </a:xfrm>
        </p:grpSpPr>
        <p:sp>
          <p:nvSpPr>
            <p:cNvPr name="Freeform 63" id="63"/>
            <p:cNvSpPr/>
            <p:nvPr/>
          </p:nvSpPr>
          <p:spPr>
            <a:xfrm flipH="false" flipV="false" rot="0">
              <a:off x="0" y="0"/>
              <a:ext cx="1860931" cy="1645793"/>
            </a:xfrm>
            <a:custGeom>
              <a:avLst/>
              <a:gdLst/>
              <a:ahLst/>
              <a:cxnLst/>
              <a:rect r="r" b="b" t="t" l="l"/>
              <a:pathLst>
                <a:path h="1645793" w="1860931">
                  <a:moveTo>
                    <a:pt x="0" y="0"/>
                  </a:moveTo>
                  <a:lnTo>
                    <a:pt x="0" y="1645793"/>
                  </a:lnTo>
                  <a:lnTo>
                    <a:pt x="1860931" y="1645793"/>
                  </a:lnTo>
                  <a:lnTo>
                    <a:pt x="1860931" y="0"/>
                  </a:lnTo>
                  <a:lnTo>
                    <a:pt x="0" y="0"/>
                  </a:lnTo>
                  <a:close/>
                  <a:moveTo>
                    <a:pt x="1726311" y="1511046"/>
                  </a:moveTo>
                  <a:lnTo>
                    <a:pt x="131826" y="1511046"/>
                  </a:lnTo>
                  <a:lnTo>
                    <a:pt x="131826" y="131826"/>
                  </a:lnTo>
                  <a:lnTo>
                    <a:pt x="1726311" y="131826"/>
                  </a:lnTo>
                  <a:lnTo>
                    <a:pt x="1726311" y="1511046"/>
                  </a:lnTo>
                  <a:close/>
                </a:path>
              </a:pathLst>
            </a:custGeom>
            <a:solidFill>
              <a:srgbClr val="2FACDD"/>
            </a:solidFill>
          </p:spPr>
        </p:sp>
      </p:grpSp>
      <p:grpSp>
        <p:nvGrpSpPr>
          <p:cNvPr name="Group 64" id="64"/>
          <p:cNvGrpSpPr/>
          <p:nvPr/>
        </p:nvGrpSpPr>
        <p:grpSpPr>
          <a:xfrm rot="0">
            <a:off x="13811692" y="5852391"/>
            <a:ext cx="4187224" cy="4250989"/>
            <a:chOff x="0" y="0"/>
            <a:chExt cx="5582966" cy="5667986"/>
          </a:xfrm>
        </p:grpSpPr>
        <p:sp>
          <p:nvSpPr>
            <p:cNvPr name="Freeform 65" id="65"/>
            <p:cNvSpPr/>
            <p:nvPr/>
          </p:nvSpPr>
          <p:spPr>
            <a:xfrm flipH="false" flipV="false" rot="0">
              <a:off x="0" y="0"/>
              <a:ext cx="5582920" cy="5668010"/>
            </a:xfrm>
            <a:custGeom>
              <a:avLst/>
              <a:gdLst/>
              <a:ahLst/>
              <a:cxnLst/>
              <a:rect r="r" b="b" t="t" l="l"/>
              <a:pathLst>
                <a:path h="5668010" w="5582920">
                  <a:moveTo>
                    <a:pt x="0" y="0"/>
                  </a:moveTo>
                  <a:lnTo>
                    <a:pt x="5582920" y="0"/>
                  </a:lnTo>
                  <a:lnTo>
                    <a:pt x="5582920" y="5668010"/>
                  </a:lnTo>
                  <a:lnTo>
                    <a:pt x="0" y="5668010"/>
                  </a:lnTo>
                  <a:lnTo>
                    <a:pt x="0" y="0"/>
                  </a:lnTo>
                  <a:close/>
                </a:path>
              </a:pathLst>
            </a:custGeom>
            <a:blipFill>
              <a:blip r:embed="rId2"/>
              <a:stretch>
                <a:fillRect l="-13" t="0" r="-14" b="0"/>
              </a:stretch>
            </a:blipFill>
          </p:spPr>
        </p:sp>
      </p:grpSp>
      <p:sp>
        <p:nvSpPr>
          <p:cNvPr name="TextBox 66" id="66"/>
          <p:cNvSpPr txBox="true"/>
          <p:nvPr/>
        </p:nvSpPr>
        <p:spPr>
          <a:xfrm rot="0">
            <a:off x="1028700" y="550069"/>
            <a:ext cx="16762586" cy="729152"/>
          </a:xfrm>
          <a:prstGeom prst="rect">
            <a:avLst/>
          </a:prstGeom>
        </p:spPr>
        <p:txBody>
          <a:bodyPr anchor="t" rtlCol="false" tIns="0" lIns="0" bIns="0" rIns="0">
            <a:spAutoFit/>
          </a:bodyPr>
          <a:lstStyle/>
          <a:p>
            <a:pPr algn="l">
              <a:lnSpc>
                <a:spcPts val="5625"/>
              </a:lnSpc>
            </a:pPr>
            <a:r>
              <a:rPr lang="en-US" sz="4500">
                <a:solidFill>
                  <a:srgbClr val="2FACDD"/>
                </a:solidFill>
                <a:latin typeface="Glock Grotesk"/>
                <a:ea typeface="Glock Grotesk"/>
                <a:cs typeface="Glock Grotesk"/>
                <a:sym typeface="Glock Grotesk"/>
              </a:rPr>
              <a:t>Symmetric Encryption - Encrypt</a:t>
            </a:r>
          </a:p>
        </p:txBody>
      </p:sp>
      <p:sp>
        <p:nvSpPr>
          <p:cNvPr name="TextBox 67" id="67"/>
          <p:cNvSpPr txBox="true"/>
          <p:nvPr/>
        </p:nvSpPr>
        <p:spPr>
          <a:xfrm rot="0">
            <a:off x="4213330" y="2164901"/>
            <a:ext cx="636820" cy="803787"/>
          </a:xfrm>
          <a:prstGeom prst="rect">
            <a:avLst/>
          </a:prstGeom>
        </p:spPr>
        <p:txBody>
          <a:bodyPr anchor="t" rtlCol="false" tIns="0" lIns="0" bIns="0" rIns="0">
            <a:spAutoFit/>
          </a:bodyPr>
          <a:lstStyle/>
          <a:p>
            <a:pPr algn="l">
              <a:lnSpc>
                <a:spcPts val="6249"/>
              </a:lnSpc>
            </a:pPr>
            <a:r>
              <a:rPr lang="en-US" sz="4998">
                <a:solidFill>
                  <a:srgbClr val="FF1616"/>
                </a:solidFill>
                <a:latin typeface="Glock Grotesk"/>
                <a:ea typeface="Glock Grotesk"/>
                <a:cs typeface="Glock Grotesk"/>
                <a:sym typeface="Glock Grotesk"/>
              </a:rPr>
              <a:t>i</a:t>
            </a:r>
          </a:p>
        </p:txBody>
      </p:sp>
      <p:sp>
        <p:nvSpPr>
          <p:cNvPr name="TextBox 68" id="68"/>
          <p:cNvSpPr txBox="true"/>
          <p:nvPr/>
        </p:nvSpPr>
        <p:spPr>
          <a:xfrm rot="0">
            <a:off x="5609072" y="2164901"/>
            <a:ext cx="636820" cy="803787"/>
          </a:xfrm>
          <a:prstGeom prst="rect">
            <a:avLst/>
          </a:prstGeom>
        </p:spPr>
        <p:txBody>
          <a:bodyPr anchor="t" rtlCol="false" tIns="0" lIns="0" bIns="0" rIns="0">
            <a:spAutoFit/>
          </a:bodyPr>
          <a:lstStyle/>
          <a:p>
            <a:pPr algn="l">
              <a:lnSpc>
                <a:spcPts val="6249"/>
              </a:lnSpc>
            </a:pPr>
            <a:r>
              <a:rPr lang="en-US" sz="4998">
                <a:solidFill>
                  <a:srgbClr val="FF1616"/>
                </a:solidFill>
                <a:latin typeface="Glock Grotesk"/>
                <a:ea typeface="Glock Grotesk"/>
                <a:cs typeface="Glock Grotesk"/>
                <a:sym typeface="Glock Grotesk"/>
              </a:rPr>
              <a:t>h</a:t>
            </a:r>
          </a:p>
        </p:txBody>
      </p:sp>
      <p:sp>
        <p:nvSpPr>
          <p:cNvPr name="TextBox 69" id="69"/>
          <p:cNvSpPr txBox="true"/>
          <p:nvPr/>
        </p:nvSpPr>
        <p:spPr>
          <a:xfrm rot="0">
            <a:off x="7004814" y="2093693"/>
            <a:ext cx="636820" cy="803787"/>
          </a:xfrm>
          <a:prstGeom prst="rect">
            <a:avLst/>
          </a:prstGeom>
        </p:spPr>
        <p:txBody>
          <a:bodyPr anchor="t" rtlCol="false" tIns="0" lIns="0" bIns="0" rIns="0">
            <a:spAutoFit/>
          </a:bodyPr>
          <a:lstStyle/>
          <a:p>
            <a:pPr algn="l">
              <a:lnSpc>
                <a:spcPts val="6249"/>
              </a:lnSpc>
            </a:pPr>
            <a:r>
              <a:rPr lang="en-US" sz="4998">
                <a:solidFill>
                  <a:srgbClr val="FF1616"/>
                </a:solidFill>
                <a:latin typeface="Glock Grotesk"/>
                <a:ea typeface="Glock Grotesk"/>
                <a:cs typeface="Glock Grotesk"/>
                <a:sym typeface="Glock Grotesk"/>
              </a:rPr>
              <a:t>a</a:t>
            </a:r>
          </a:p>
        </p:txBody>
      </p:sp>
      <p:sp>
        <p:nvSpPr>
          <p:cNvPr name="TextBox 70" id="70"/>
          <p:cNvSpPr txBox="true"/>
          <p:nvPr/>
        </p:nvSpPr>
        <p:spPr>
          <a:xfrm rot="0">
            <a:off x="8400555" y="2093693"/>
            <a:ext cx="636820" cy="803787"/>
          </a:xfrm>
          <a:prstGeom prst="rect">
            <a:avLst/>
          </a:prstGeom>
        </p:spPr>
        <p:txBody>
          <a:bodyPr anchor="t" rtlCol="false" tIns="0" lIns="0" bIns="0" rIns="0">
            <a:spAutoFit/>
          </a:bodyPr>
          <a:lstStyle/>
          <a:p>
            <a:pPr algn="l">
              <a:lnSpc>
                <a:spcPts val="6249"/>
              </a:lnSpc>
            </a:pPr>
            <a:r>
              <a:rPr lang="en-US" sz="4998">
                <a:solidFill>
                  <a:srgbClr val="FF1616"/>
                </a:solidFill>
                <a:latin typeface="Glock Grotesk"/>
                <a:ea typeface="Glock Grotesk"/>
                <a:cs typeface="Glock Grotesk"/>
                <a:sym typeface="Glock Grotesk"/>
              </a:rPr>
              <a:t>v</a:t>
            </a:r>
          </a:p>
        </p:txBody>
      </p:sp>
      <p:sp>
        <p:nvSpPr>
          <p:cNvPr name="TextBox 71" id="71"/>
          <p:cNvSpPr txBox="true"/>
          <p:nvPr/>
        </p:nvSpPr>
        <p:spPr>
          <a:xfrm rot="0">
            <a:off x="9796298" y="2093693"/>
            <a:ext cx="636820" cy="803787"/>
          </a:xfrm>
          <a:prstGeom prst="rect">
            <a:avLst/>
          </a:prstGeom>
        </p:spPr>
        <p:txBody>
          <a:bodyPr anchor="t" rtlCol="false" tIns="0" lIns="0" bIns="0" rIns="0">
            <a:spAutoFit/>
          </a:bodyPr>
          <a:lstStyle/>
          <a:p>
            <a:pPr algn="l">
              <a:lnSpc>
                <a:spcPts val="6249"/>
              </a:lnSpc>
            </a:pPr>
            <a:r>
              <a:rPr lang="en-US" sz="4998">
                <a:solidFill>
                  <a:srgbClr val="FF1616"/>
                </a:solidFill>
                <a:latin typeface="Glock Grotesk"/>
                <a:ea typeface="Glock Grotesk"/>
                <a:cs typeface="Glock Grotesk"/>
                <a:sym typeface="Glock Grotesk"/>
              </a:rPr>
              <a:t>e</a:t>
            </a:r>
          </a:p>
        </p:txBody>
      </p:sp>
      <p:sp>
        <p:nvSpPr>
          <p:cNvPr name="TextBox 72" id="72"/>
          <p:cNvSpPr txBox="true"/>
          <p:nvPr/>
        </p:nvSpPr>
        <p:spPr>
          <a:xfrm rot="0">
            <a:off x="11130988" y="2093693"/>
            <a:ext cx="636820" cy="803787"/>
          </a:xfrm>
          <a:prstGeom prst="rect">
            <a:avLst/>
          </a:prstGeom>
        </p:spPr>
        <p:txBody>
          <a:bodyPr anchor="t" rtlCol="false" tIns="0" lIns="0" bIns="0" rIns="0">
            <a:spAutoFit/>
          </a:bodyPr>
          <a:lstStyle/>
          <a:p>
            <a:pPr algn="l">
              <a:lnSpc>
                <a:spcPts val="6249"/>
              </a:lnSpc>
            </a:pPr>
            <a:r>
              <a:rPr lang="en-US" sz="4998">
                <a:solidFill>
                  <a:srgbClr val="FF1616"/>
                </a:solidFill>
                <a:latin typeface="Glock Grotesk"/>
                <a:ea typeface="Glock Grotesk"/>
                <a:cs typeface="Glock Grotesk"/>
                <a:sym typeface="Glock Grotesk"/>
              </a:rPr>
              <a:t>c</a:t>
            </a:r>
          </a:p>
        </p:txBody>
      </p:sp>
      <p:sp>
        <p:nvSpPr>
          <p:cNvPr name="TextBox 73" id="73"/>
          <p:cNvSpPr txBox="true"/>
          <p:nvPr/>
        </p:nvSpPr>
        <p:spPr>
          <a:xfrm rot="0">
            <a:off x="12587780" y="2093693"/>
            <a:ext cx="636820" cy="803787"/>
          </a:xfrm>
          <a:prstGeom prst="rect">
            <a:avLst/>
          </a:prstGeom>
        </p:spPr>
        <p:txBody>
          <a:bodyPr anchor="t" rtlCol="false" tIns="0" lIns="0" bIns="0" rIns="0">
            <a:spAutoFit/>
          </a:bodyPr>
          <a:lstStyle/>
          <a:p>
            <a:pPr algn="l">
              <a:lnSpc>
                <a:spcPts val="6249"/>
              </a:lnSpc>
            </a:pPr>
            <a:r>
              <a:rPr lang="en-US" sz="4998">
                <a:solidFill>
                  <a:srgbClr val="FF1616"/>
                </a:solidFill>
                <a:latin typeface="Glock Grotesk"/>
                <a:ea typeface="Glock Grotesk"/>
                <a:cs typeface="Glock Grotesk"/>
                <a:sym typeface="Glock Grotesk"/>
              </a:rPr>
              <a:t>o</a:t>
            </a:r>
          </a:p>
        </p:txBody>
      </p:sp>
      <p:sp>
        <p:nvSpPr>
          <p:cNvPr name="TextBox 74" id="74"/>
          <p:cNvSpPr txBox="true"/>
          <p:nvPr/>
        </p:nvSpPr>
        <p:spPr>
          <a:xfrm rot="0">
            <a:off x="13983522" y="2093693"/>
            <a:ext cx="636820" cy="803787"/>
          </a:xfrm>
          <a:prstGeom prst="rect">
            <a:avLst/>
          </a:prstGeom>
        </p:spPr>
        <p:txBody>
          <a:bodyPr anchor="t" rtlCol="false" tIns="0" lIns="0" bIns="0" rIns="0">
            <a:spAutoFit/>
          </a:bodyPr>
          <a:lstStyle/>
          <a:p>
            <a:pPr algn="l">
              <a:lnSpc>
                <a:spcPts val="6249"/>
              </a:lnSpc>
            </a:pPr>
            <a:r>
              <a:rPr lang="en-US" sz="4998">
                <a:solidFill>
                  <a:srgbClr val="FF1616"/>
                </a:solidFill>
                <a:latin typeface="Glock Grotesk"/>
                <a:ea typeface="Glock Grotesk"/>
                <a:cs typeface="Glock Grotesk"/>
                <a:sym typeface="Glock Grotesk"/>
              </a:rPr>
              <a:t>v</a:t>
            </a:r>
          </a:p>
        </p:txBody>
      </p:sp>
      <p:sp>
        <p:nvSpPr>
          <p:cNvPr name="TextBox 75" id="75"/>
          <p:cNvSpPr txBox="true"/>
          <p:nvPr/>
        </p:nvSpPr>
        <p:spPr>
          <a:xfrm rot="0">
            <a:off x="15379263" y="2164901"/>
            <a:ext cx="636821" cy="803787"/>
          </a:xfrm>
          <a:prstGeom prst="rect">
            <a:avLst/>
          </a:prstGeom>
        </p:spPr>
        <p:txBody>
          <a:bodyPr anchor="t" rtlCol="false" tIns="0" lIns="0" bIns="0" rIns="0">
            <a:spAutoFit/>
          </a:bodyPr>
          <a:lstStyle/>
          <a:p>
            <a:pPr algn="l">
              <a:lnSpc>
                <a:spcPts val="6249"/>
              </a:lnSpc>
            </a:pPr>
            <a:r>
              <a:rPr lang="en-US" sz="4998">
                <a:solidFill>
                  <a:srgbClr val="FF1616"/>
                </a:solidFill>
                <a:latin typeface="Glock Grotesk"/>
                <a:ea typeface="Glock Grotesk"/>
                <a:cs typeface="Glock Grotesk"/>
                <a:sym typeface="Glock Grotesk"/>
              </a:rPr>
              <a:t>i</a:t>
            </a:r>
          </a:p>
        </p:txBody>
      </p:sp>
      <p:sp>
        <p:nvSpPr>
          <p:cNvPr name="TextBox 76" id="76"/>
          <p:cNvSpPr txBox="true"/>
          <p:nvPr/>
        </p:nvSpPr>
        <p:spPr>
          <a:xfrm rot="0">
            <a:off x="16775006" y="2093693"/>
            <a:ext cx="636821" cy="803787"/>
          </a:xfrm>
          <a:prstGeom prst="rect">
            <a:avLst/>
          </a:prstGeom>
        </p:spPr>
        <p:txBody>
          <a:bodyPr anchor="t" rtlCol="false" tIns="0" lIns="0" bIns="0" rIns="0">
            <a:spAutoFit/>
          </a:bodyPr>
          <a:lstStyle/>
          <a:p>
            <a:pPr algn="l">
              <a:lnSpc>
                <a:spcPts val="6249"/>
              </a:lnSpc>
            </a:pPr>
            <a:r>
              <a:rPr lang="en-US" sz="4998">
                <a:solidFill>
                  <a:srgbClr val="FF1616"/>
                </a:solidFill>
                <a:latin typeface="Glock Grotesk"/>
                <a:ea typeface="Glock Grotesk"/>
                <a:cs typeface="Glock Grotesk"/>
                <a:sym typeface="Glock Grotesk"/>
              </a:rPr>
              <a:t>d</a:t>
            </a:r>
          </a:p>
        </p:txBody>
      </p:sp>
      <p:sp>
        <p:nvSpPr>
          <p:cNvPr name="TextBox 77" id="77"/>
          <p:cNvSpPr txBox="true"/>
          <p:nvPr/>
        </p:nvSpPr>
        <p:spPr>
          <a:xfrm rot="0">
            <a:off x="4213330" y="3567457"/>
            <a:ext cx="636820" cy="803787"/>
          </a:xfrm>
          <a:prstGeom prst="rect">
            <a:avLst/>
          </a:prstGeom>
        </p:spPr>
        <p:txBody>
          <a:bodyPr anchor="t" rtlCol="false" tIns="0" lIns="0" bIns="0" rIns="0">
            <a:spAutoFit/>
          </a:bodyPr>
          <a:lstStyle/>
          <a:p>
            <a:pPr algn="l">
              <a:lnSpc>
                <a:spcPts val="6249"/>
              </a:lnSpc>
            </a:pPr>
            <a:r>
              <a:rPr lang="en-US" sz="4998">
                <a:solidFill>
                  <a:srgbClr val="FF1616"/>
                </a:solidFill>
                <a:latin typeface="Glock Grotesk"/>
                <a:ea typeface="Glock Grotesk"/>
                <a:cs typeface="Glock Grotesk"/>
                <a:sym typeface="Glock Grotesk"/>
              </a:rPr>
              <a:t>4</a:t>
            </a:r>
          </a:p>
        </p:txBody>
      </p:sp>
      <p:sp>
        <p:nvSpPr>
          <p:cNvPr name="TextBox 78" id="78"/>
          <p:cNvSpPr txBox="true"/>
          <p:nvPr/>
        </p:nvSpPr>
        <p:spPr>
          <a:xfrm rot="0">
            <a:off x="5609072" y="3567457"/>
            <a:ext cx="636820" cy="803787"/>
          </a:xfrm>
          <a:prstGeom prst="rect">
            <a:avLst/>
          </a:prstGeom>
        </p:spPr>
        <p:txBody>
          <a:bodyPr anchor="t" rtlCol="false" tIns="0" lIns="0" bIns="0" rIns="0">
            <a:spAutoFit/>
          </a:bodyPr>
          <a:lstStyle/>
          <a:p>
            <a:pPr algn="l">
              <a:lnSpc>
                <a:spcPts val="6249"/>
              </a:lnSpc>
            </a:pPr>
            <a:r>
              <a:rPr lang="en-US" sz="4998">
                <a:solidFill>
                  <a:srgbClr val="FF1616"/>
                </a:solidFill>
                <a:latin typeface="Glock Grotesk"/>
                <a:ea typeface="Glock Grotesk"/>
                <a:cs typeface="Glock Grotesk"/>
                <a:sym typeface="Glock Grotesk"/>
              </a:rPr>
              <a:t>5</a:t>
            </a:r>
          </a:p>
        </p:txBody>
      </p:sp>
      <p:sp>
        <p:nvSpPr>
          <p:cNvPr name="TextBox 79" id="79"/>
          <p:cNvSpPr txBox="true"/>
          <p:nvPr/>
        </p:nvSpPr>
        <p:spPr>
          <a:xfrm rot="0">
            <a:off x="7004814" y="3567457"/>
            <a:ext cx="636820" cy="803787"/>
          </a:xfrm>
          <a:prstGeom prst="rect">
            <a:avLst/>
          </a:prstGeom>
        </p:spPr>
        <p:txBody>
          <a:bodyPr anchor="t" rtlCol="false" tIns="0" lIns="0" bIns="0" rIns="0">
            <a:spAutoFit/>
          </a:bodyPr>
          <a:lstStyle/>
          <a:p>
            <a:pPr algn="l">
              <a:lnSpc>
                <a:spcPts val="6249"/>
              </a:lnSpc>
            </a:pPr>
            <a:r>
              <a:rPr lang="en-US" sz="4998">
                <a:solidFill>
                  <a:srgbClr val="FF1616"/>
                </a:solidFill>
                <a:latin typeface="Glock Grotesk"/>
                <a:ea typeface="Glock Grotesk"/>
                <a:cs typeface="Glock Grotesk"/>
                <a:sym typeface="Glock Grotesk"/>
              </a:rPr>
              <a:t>7</a:t>
            </a:r>
          </a:p>
        </p:txBody>
      </p:sp>
      <p:sp>
        <p:nvSpPr>
          <p:cNvPr name="TextBox 80" id="80"/>
          <p:cNvSpPr txBox="true"/>
          <p:nvPr/>
        </p:nvSpPr>
        <p:spPr>
          <a:xfrm rot="0">
            <a:off x="8400555" y="3327990"/>
            <a:ext cx="636820" cy="803787"/>
          </a:xfrm>
          <a:prstGeom prst="rect">
            <a:avLst/>
          </a:prstGeom>
        </p:spPr>
        <p:txBody>
          <a:bodyPr anchor="t" rtlCol="false" tIns="0" lIns="0" bIns="0" rIns="0">
            <a:spAutoFit/>
          </a:bodyPr>
          <a:lstStyle/>
          <a:p>
            <a:pPr algn="l">
              <a:lnSpc>
                <a:spcPts val="6249"/>
              </a:lnSpc>
            </a:pPr>
            <a:r>
              <a:rPr lang="en-US" sz="4998">
                <a:solidFill>
                  <a:srgbClr val="FF1616"/>
                </a:solidFill>
                <a:latin typeface="Glock Grotesk"/>
                <a:ea typeface="Glock Grotesk"/>
                <a:cs typeface="Glock Grotesk"/>
                <a:sym typeface="Glock Grotesk"/>
              </a:rPr>
              <a:t>8</a:t>
            </a:r>
          </a:p>
        </p:txBody>
      </p:sp>
      <p:sp>
        <p:nvSpPr>
          <p:cNvPr name="TextBox 81" id="81"/>
          <p:cNvSpPr txBox="true"/>
          <p:nvPr/>
        </p:nvSpPr>
        <p:spPr>
          <a:xfrm rot="0">
            <a:off x="9796298" y="3327990"/>
            <a:ext cx="636820" cy="803787"/>
          </a:xfrm>
          <a:prstGeom prst="rect">
            <a:avLst/>
          </a:prstGeom>
        </p:spPr>
        <p:txBody>
          <a:bodyPr anchor="t" rtlCol="false" tIns="0" lIns="0" bIns="0" rIns="0">
            <a:spAutoFit/>
          </a:bodyPr>
          <a:lstStyle/>
          <a:p>
            <a:pPr algn="l">
              <a:lnSpc>
                <a:spcPts val="6249"/>
              </a:lnSpc>
            </a:pPr>
            <a:r>
              <a:rPr lang="en-US" sz="4998">
                <a:solidFill>
                  <a:srgbClr val="FF1616"/>
                </a:solidFill>
                <a:latin typeface="Glock Grotesk"/>
                <a:ea typeface="Glock Grotesk"/>
                <a:cs typeface="Glock Grotesk"/>
                <a:sym typeface="Glock Grotesk"/>
              </a:rPr>
              <a:t>4</a:t>
            </a:r>
          </a:p>
        </p:txBody>
      </p:sp>
      <p:sp>
        <p:nvSpPr>
          <p:cNvPr name="TextBox 82" id="82"/>
          <p:cNvSpPr txBox="true"/>
          <p:nvPr/>
        </p:nvSpPr>
        <p:spPr>
          <a:xfrm rot="0">
            <a:off x="11192038" y="3327990"/>
            <a:ext cx="636820" cy="803787"/>
          </a:xfrm>
          <a:prstGeom prst="rect">
            <a:avLst/>
          </a:prstGeom>
        </p:spPr>
        <p:txBody>
          <a:bodyPr anchor="t" rtlCol="false" tIns="0" lIns="0" bIns="0" rIns="0">
            <a:spAutoFit/>
          </a:bodyPr>
          <a:lstStyle/>
          <a:p>
            <a:pPr algn="l">
              <a:lnSpc>
                <a:spcPts val="6249"/>
              </a:lnSpc>
            </a:pPr>
            <a:r>
              <a:rPr lang="en-US" sz="4998">
                <a:solidFill>
                  <a:srgbClr val="FF1616"/>
                </a:solidFill>
                <a:latin typeface="Glock Grotesk"/>
                <a:ea typeface="Glock Grotesk"/>
                <a:cs typeface="Glock Grotesk"/>
                <a:sym typeface="Glock Grotesk"/>
              </a:rPr>
              <a:t>5</a:t>
            </a:r>
          </a:p>
        </p:txBody>
      </p:sp>
      <p:sp>
        <p:nvSpPr>
          <p:cNvPr name="TextBox 83" id="83"/>
          <p:cNvSpPr txBox="true"/>
          <p:nvPr/>
        </p:nvSpPr>
        <p:spPr>
          <a:xfrm rot="0">
            <a:off x="12587780" y="3327990"/>
            <a:ext cx="636820" cy="803787"/>
          </a:xfrm>
          <a:prstGeom prst="rect">
            <a:avLst/>
          </a:prstGeom>
        </p:spPr>
        <p:txBody>
          <a:bodyPr anchor="t" rtlCol="false" tIns="0" lIns="0" bIns="0" rIns="0">
            <a:spAutoFit/>
          </a:bodyPr>
          <a:lstStyle/>
          <a:p>
            <a:pPr algn="l">
              <a:lnSpc>
                <a:spcPts val="6249"/>
              </a:lnSpc>
            </a:pPr>
            <a:r>
              <a:rPr lang="en-US" sz="4998">
                <a:solidFill>
                  <a:srgbClr val="FF1616"/>
                </a:solidFill>
                <a:latin typeface="Glock Grotesk"/>
                <a:ea typeface="Glock Grotesk"/>
                <a:cs typeface="Glock Grotesk"/>
                <a:sym typeface="Glock Grotesk"/>
              </a:rPr>
              <a:t>7</a:t>
            </a:r>
          </a:p>
        </p:txBody>
      </p:sp>
      <p:sp>
        <p:nvSpPr>
          <p:cNvPr name="TextBox 84" id="84"/>
          <p:cNvSpPr txBox="true"/>
          <p:nvPr/>
        </p:nvSpPr>
        <p:spPr>
          <a:xfrm rot="0">
            <a:off x="13983522" y="3327990"/>
            <a:ext cx="636820" cy="803787"/>
          </a:xfrm>
          <a:prstGeom prst="rect">
            <a:avLst/>
          </a:prstGeom>
        </p:spPr>
        <p:txBody>
          <a:bodyPr anchor="t" rtlCol="false" tIns="0" lIns="0" bIns="0" rIns="0">
            <a:spAutoFit/>
          </a:bodyPr>
          <a:lstStyle/>
          <a:p>
            <a:pPr algn="l">
              <a:lnSpc>
                <a:spcPts val="6249"/>
              </a:lnSpc>
            </a:pPr>
            <a:r>
              <a:rPr lang="en-US" sz="4998">
                <a:solidFill>
                  <a:srgbClr val="FF1616"/>
                </a:solidFill>
                <a:latin typeface="Glock Grotesk"/>
                <a:ea typeface="Glock Grotesk"/>
                <a:cs typeface="Glock Grotesk"/>
                <a:sym typeface="Glock Grotesk"/>
              </a:rPr>
              <a:t>8</a:t>
            </a:r>
          </a:p>
        </p:txBody>
      </p:sp>
      <p:sp>
        <p:nvSpPr>
          <p:cNvPr name="TextBox 85" id="85"/>
          <p:cNvSpPr txBox="true"/>
          <p:nvPr/>
        </p:nvSpPr>
        <p:spPr>
          <a:xfrm rot="0">
            <a:off x="15379263" y="3327990"/>
            <a:ext cx="636821" cy="803787"/>
          </a:xfrm>
          <a:prstGeom prst="rect">
            <a:avLst/>
          </a:prstGeom>
        </p:spPr>
        <p:txBody>
          <a:bodyPr anchor="t" rtlCol="false" tIns="0" lIns="0" bIns="0" rIns="0">
            <a:spAutoFit/>
          </a:bodyPr>
          <a:lstStyle/>
          <a:p>
            <a:pPr algn="l">
              <a:lnSpc>
                <a:spcPts val="6249"/>
              </a:lnSpc>
            </a:pPr>
            <a:r>
              <a:rPr lang="en-US" sz="4998">
                <a:solidFill>
                  <a:srgbClr val="FF1616"/>
                </a:solidFill>
                <a:latin typeface="Glock Grotesk"/>
                <a:ea typeface="Glock Grotesk"/>
                <a:cs typeface="Glock Grotesk"/>
                <a:sym typeface="Glock Grotesk"/>
              </a:rPr>
              <a:t>4</a:t>
            </a:r>
          </a:p>
        </p:txBody>
      </p:sp>
      <p:sp>
        <p:nvSpPr>
          <p:cNvPr name="TextBox 86" id="86"/>
          <p:cNvSpPr txBox="true"/>
          <p:nvPr/>
        </p:nvSpPr>
        <p:spPr>
          <a:xfrm rot="0">
            <a:off x="16775006" y="3327990"/>
            <a:ext cx="636821" cy="803787"/>
          </a:xfrm>
          <a:prstGeom prst="rect">
            <a:avLst/>
          </a:prstGeom>
        </p:spPr>
        <p:txBody>
          <a:bodyPr anchor="t" rtlCol="false" tIns="0" lIns="0" bIns="0" rIns="0">
            <a:spAutoFit/>
          </a:bodyPr>
          <a:lstStyle/>
          <a:p>
            <a:pPr algn="l">
              <a:lnSpc>
                <a:spcPts val="6249"/>
              </a:lnSpc>
            </a:pPr>
            <a:r>
              <a:rPr lang="en-US" sz="4998">
                <a:solidFill>
                  <a:srgbClr val="FF1616"/>
                </a:solidFill>
                <a:latin typeface="Glock Grotesk"/>
                <a:ea typeface="Glock Grotesk"/>
                <a:cs typeface="Glock Grotesk"/>
                <a:sym typeface="Glock Grotesk"/>
              </a:rPr>
              <a:t>5</a:t>
            </a:r>
          </a:p>
        </p:txBody>
      </p:sp>
      <p:sp>
        <p:nvSpPr>
          <p:cNvPr name="TextBox 87" id="87"/>
          <p:cNvSpPr txBox="true"/>
          <p:nvPr/>
        </p:nvSpPr>
        <p:spPr>
          <a:xfrm rot="0">
            <a:off x="316520" y="3489837"/>
            <a:ext cx="3247890" cy="646144"/>
          </a:xfrm>
          <a:prstGeom prst="rect">
            <a:avLst/>
          </a:prstGeom>
        </p:spPr>
        <p:txBody>
          <a:bodyPr anchor="t" rtlCol="false" tIns="0" lIns="0" bIns="0" rIns="0">
            <a:spAutoFit/>
          </a:bodyPr>
          <a:lstStyle/>
          <a:p>
            <a:pPr algn="l">
              <a:lnSpc>
                <a:spcPts val="5041"/>
              </a:lnSpc>
            </a:pPr>
            <a:r>
              <a:rPr lang="en-US" sz="4033">
                <a:solidFill>
                  <a:srgbClr val="FF1616"/>
                </a:solidFill>
                <a:latin typeface="Glock Grotesk"/>
                <a:ea typeface="Glock Grotesk"/>
                <a:cs typeface="Glock Grotesk"/>
                <a:sym typeface="Glock Grotesk"/>
              </a:rPr>
              <a:t>INCREASE</a:t>
            </a:r>
          </a:p>
        </p:txBody>
      </p:sp>
      <p:grpSp>
        <p:nvGrpSpPr>
          <p:cNvPr name="Group 88" id="88"/>
          <p:cNvGrpSpPr/>
          <p:nvPr/>
        </p:nvGrpSpPr>
        <p:grpSpPr>
          <a:xfrm rot="0">
            <a:off x="2537237" y="167332"/>
            <a:ext cx="13213526" cy="9925515"/>
            <a:chOff x="0" y="0"/>
            <a:chExt cx="17618034" cy="13234020"/>
          </a:xfrm>
        </p:grpSpPr>
        <p:sp>
          <p:nvSpPr>
            <p:cNvPr name="Freeform 89" id="89"/>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Freeform 90" id="90"/>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4">
                <a:alphaModFix amt="40000"/>
              </a:blip>
              <a:stretch>
                <a:fillRect l="0" t="0" r="0" b="0"/>
              </a:stretch>
            </a:blipFill>
          </p:spPr>
        </p:sp>
        <p:sp>
          <p:nvSpPr>
            <p:cNvPr name="TextBox 91" id="91"/>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D9D9D9">
                      <a:alpha val="80000"/>
                    </a:srgbClr>
                  </a:solidFill>
                  <a:latin typeface="DejaVu Sans Light"/>
                  <a:ea typeface="DejaVu Sans Light"/>
                  <a:cs typeface="DejaVu Sans Light"/>
                  <a:sym typeface="DejaVu Sans Light"/>
                </a:rPr>
                <a:t>For more help, please visit </a:t>
              </a:r>
              <a:r>
                <a:rPr lang="en-US" sz="1599" u="sng">
                  <a:solidFill>
                    <a:srgbClr val="D9D9D9">
                      <a:alpha val="80000"/>
                    </a:srgbClr>
                  </a:solidFill>
                  <a:latin typeface="DejaVu Sans Light"/>
                  <a:ea typeface="DejaVu Sans Light"/>
                  <a:cs typeface="DejaVu Sans Light"/>
                  <a:sym typeface="DejaVu Sans Light"/>
                  <a:hlinkClick r:id="rId5" tooltip="http://www.exampaperspractice.co.uk"/>
                </a:rPr>
                <a:t>www.exampaperspractice.co.uk</a:t>
              </a:r>
            </a:p>
          </p:txBody>
        </p:sp>
      </p:grpSp>
    </p:spTree>
  </p:cSld>
  <p:clrMapOvr>
    <a:masterClrMapping/>
  </p:clrMapOvr>
</p:sld>
</file>

<file path=ppt/slides/slide91.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1007269" y="1409699"/>
            <a:ext cx="16805448" cy="42862"/>
            <a:chOff x="0" y="0"/>
            <a:chExt cx="22407264" cy="57150"/>
          </a:xfrm>
        </p:grpSpPr>
        <p:sp>
          <p:nvSpPr>
            <p:cNvPr name="Freeform 3" id="3"/>
            <p:cNvSpPr/>
            <p:nvPr/>
          </p:nvSpPr>
          <p:spPr>
            <a:xfrm flipH="false" flipV="false" rot="0">
              <a:off x="0" y="0"/>
              <a:ext cx="22407245" cy="57150"/>
            </a:xfrm>
            <a:custGeom>
              <a:avLst/>
              <a:gdLst/>
              <a:ahLst/>
              <a:cxnLst/>
              <a:rect r="r" b="b" t="t" l="l"/>
              <a:pathLst>
                <a:path h="57150" w="22407245">
                  <a:moveTo>
                    <a:pt x="28575" y="0"/>
                  </a:moveTo>
                  <a:lnTo>
                    <a:pt x="22378670" y="0"/>
                  </a:lnTo>
                  <a:cubicBezTo>
                    <a:pt x="22394418" y="0"/>
                    <a:pt x="22407245" y="12827"/>
                    <a:pt x="22407245" y="28575"/>
                  </a:cubicBezTo>
                  <a:cubicBezTo>
                    <a:pt x="22407245" y="44323"/>
                    <a:pt x="22394418" y="57150"/>
                    <a:pt x="22378670" y="57150"/>
                  </a:cubicBezTo>
                  <a:lnTo>
                    <a:pt x="28575" y="57150"/>
                  </a:lnTo>
                  <a:cubicBezTo>
                    <a:pt x="12827" y="57150"/>
                    <a:pt x="0" y="44323"/>
                    <a:pt x="0" y="28575"/>
                  </a:cubicBezTo>
                  <a:cubicBezTo>
                    <a:pt x="0" y="12827"/>
                    <a:pt x="12827" y="0"/>
                    <a:pt x="28575" y="0"/>
                  </a:cubicBezTo>
                  <a:close/>
                </a:path>
              </a:pathLst>
            </a:custGeom>
            <a:solidFill>
              <a:srgbClr val="2FACDD"/>
            </a:solidFill>
          </p:spPr>
        </p:sp>
      </p:grpSp>
      <p:grpSp>
        <p:nvGrpSpPr>
          <p:cNvPr name="Group 4" id="4"/>
          <p:cNvGrpSpPr/>
          <p:nvPr/>
        </p:nvGrpSpPr>
        <p:grpSpPr>
          <a:xfrm rot="0">
            <a:off x="1492155" y="1968975"/>
            <a:ext cx="1395741" cy="1234298"/>
            <a:chOff x="0" y="0"/>
            <a:chExt cx="1860988" cy="1645730"/>
          </a:xfrm>
        </p:grpSpPr>
        <p:sp>
          <p:nvSpPr>
            <p:cNvPr name="Freeform 5" id="5"/>
            <p:cNvSpPr/>
            <p:nvPr/>
          </p:nvSpPr>
          <p:spPr>
            <a:xfrm flipH="false" flipV="false" rot="0">
              <a:off x="0" y="0"/>
              <a:ext cx="1860931" cy="1645793"/>
            </a:xfrm>
            <a:custGeom>
              <a:avLst/>
              <a:gdLst/>
              <a:ahLst/>
              <a:cxnLst/>
              <a:rect r="r" b="b" t="t" l="l"/>
              <a:pathLst>
                <a:path h="1645793" w="1860931">
                  <a:moveTo>
                    <a:pt x="0" y="0"/>
                  </a:moveTo>
                  <a:lnTo>
                    <a:pt x="0" y="1645793"/>
                  </a:lnTo>
                  <a:lnTo>
                    <a:pt x="1860931" y="1645793"/>
                  </a:lnTo>
                  <a:lnTo>
                    <a:pt x="1860931" y="0"/>
                  </a:lnTo>
                  <a:lnTo>
                    <a:pt x="0" y="0"/>
                  </a:lnTo>
                  <a:close/>
                  <a:moveTo>
                    <a:pt x="1726311" y="1511046"/>
                  </a:moveTo>
                  <a:lnTo>
                    <a:pt x="131826" y="1511046"/>
                  </a:lnTo>
                  <a:lnTo>
                    <a:pt x="131826" y="131826"/>
                  </a:lnTo>
                  <a:lnTo>
                    <a:pt x="1726311" y="131826"/>
                  </a:lnTo>
                  <a:lnTo>
                    <a:pt x="1726311" y="1511046"/>
                  </a:lnTo>
                  <a:close/>
                </a:path>
              </a:pathLst>
            </a:custGeom>
            <a:solidFill>
              <a:srgbClr val="2FACDD"/>
            </a:solidFill>
          </p:spPr>
        </p:sp>
      </p:grpSp>
      <p:grpSp>
        <p:nvGrpSpPr>
          <p:cNvPr name="Group 6" id="6"/>
          <p:cNvGrpSpPr/>
          <p:nvPr/>
        </p:nvGrpSpPr>
        <p:grpSpPr>
          <a:xfrm rot="0">
            <a:off x="2887898" y="1968975"/>
            <a:ext cx="1395741" cy="1234298"/>
            <a:chOff x="0" y="0"/>
            <a:chExt cx="1860988" cy="1645730"/>
          </a:xfrm>
        </p:grpSpPr>
        <p:sp>
          <p:nvSpPr>
            <p:cNvPr name="Freeform 7" id="7"/>
            <p:cNvSpPr/>
            <p:nvPr/>
          </p:nvSpPr>
          <p:spPr>
            <a:xfrm flipH="false" flipV="false" rot="0">
              <a:off x="0" y="0"/>
              <a:ext cx="1860931" cy="1645793"/>
            </a:xfrm>
            <a:custGeom>
              <a:avLst/>
              <a:gdLst/>
              <a:ahLst/>
              <a:cxnLst/>
              <a:rect r="r" b="b" t="t" l="l"/>
              <a:pathLst>
                <a:path h="1645793" w="1860931">
                  <a:moveTo>
                    <a:pt x="0" y="0"/>
                  </a:moveTo>
                  <a:lnTo>
                    <a:pt x="0" y="1645793"/>
                  </a:lnTo>
                  <a:lnTo>
                    <a:pt x="1860931" y="1645793"/>
                  </a:lnTo>
                  <a:lnTo>
                    <a:pt x="1860931" y="0"/>
                  </a:lnTo>
                  <a:lnTo>
                    <a:pt x="0" y="0"/>
                  </a:lnTo>
                  <a:close/>
                  <a:moveTo>
                    <a:pt x="1726311" y="1511046"/>
                  </a:moveTo>
                  <a:lnTo>
                    <a:pt x="131826" y="1511046"/>
                  </a:lnTo>
                  <a:lnTo>
                    <a:pt x="131826" y="131826"/>
                  </a:lnTo>
                  <a:lnTo>
                    <a:pt x="1726311" y="131826"/>
                  </a:lnTo>
                  <a:lnTo>
                    <a:pt x="1726311" y="1511046"/>
                  </a:lnTo>
                  <a:close/>
                </a:path>
              </a:pathLst>
            </a:custGeom>
            <a:solidFill>
              <a:srgbClr val="2FACDD"/>
            </a:solidFill>
          </p:spPr>
        </p:sp>
      </p:grpSp>
      <p:grpSp>
        <p:nvGrpSpPr>
          <p:cNvPr name="Group 8" id="8"/>
          <p:cNvGrpSpPr/>
          <p:nvPr/>
        </p:nvGrpSpPr>
        <p:grpSpPr>
          <a:xfrm rot="0">
            <a:off x="4283638" y="1968975"/>
            <a:ext cx="1395741" cy="1234298"/>
            <a:chOff x="0" y="0"/>
            <a:chExt cx="1860988" cy="1645730"/>
          </a:xfrm>
        </p:grpSpPr>
        <p:sp>
          <p:nvSpPr>
            <p:cNvPr name="Freeform 9" id="9"/>
            <p:cNvSpPr/>
            <p:nvPr/>
          </p:nvSpPr>
          <p:spPr>
            <a:xfrm flipH="false" flipV="false" rot="0">
              <a:off x="0" y="0"/>
              <a:ext cx="1860931" cy="1645793"/>
            </a:xfrm>
            <a:custGeom>
              <a:avLst/>
              <a:gdLst/>
              <a:ahLst/>
              <a:cxnLst/>
              <a:rect r="r" b="b" t="t" l="l"/>
              <a:pathLst>
                <a:path h="1645793" w="1860931">
                  <a:moveTo>
                    <a:pt x="0" y="0"/>
                  </a:moveTo>
                  <a:lnTo>
                    <a:pt x="0" y="1645793"/>
                  </a:lnTo>
                  <a:lnTo>
                    <a:pt x="1860931" y="1645793"/>
                  </a:lnTo>
                  <a:lnTo>
                    <a:pt x="1860931" y="0"/>
                  </a:lnTo>
                  <a:lnTo>
                    <a:pt x="0" y="0"/>
                  </a:lnTo>
                  <a:close/>
                  <a:moveTo>
                    <a:pt x="1726311" y="1511046"/>
                  </a:moveTo>
                  <a:lnTo>
                    <a:pt x="131826" y="1511046"/>
                  </a:lnTo>
                  <a:lnTo>
                    <a:pt x="131826" y="131826"/>
                  </a:lnTo>
                  <a:lnTo>
                    <a:pt x="1726311" y="131826"/>
                  </a:lnTo>
                  <a:lnTo>
                    <a:pt x="1726311" y="1511046"/>
                  </a:lnTo>
                  <a:close/>
                </a:path>
              </a:pathLst>
            </a:custGeom>
            <a:solidFill>
              <a:srgbClr val="2FACDD"/>
            </a:solidFill>
          </p:spPr>
        </p:sp>
      </p:grpSp>
      <p:grpSp>
        <p:nvGrpSpPr>
          <p:cNvPr name="Group 10" id="10"/>
          <p:cNvGrpSpPr/>
          <p:nvPr/>
        </p:nvGrpSpPr>
        <p:grpSpPr>
          <a:xfrm rot="0">
            <a:off x="5679380" y="1968975"/>
            <a:ext cx="1395741" cy="1234298"/>
            <a:chOff x="0" y="0"/>
            <a:chExt cx="1860988" cy="1645730"/>
          </a:xfrm>
        </p:grpSpPr>
        <p:sp>
          <p:nvSpPr>
            <p:cNvPr name="Freeform 11" id="11"/>
            <p:cNvSpPr/>
            <p:nvPr/>
          </p:nvSpPr>
          <p:spPr>
            <a:xfrm flipH="false" flipV="false" rot="0">
              <a:off x="0" y="0"/>
              <a:ext cx="1860931" cy="1645793"/>
            </a:xfrm>
            <a:custGeom>
              <a:avLst/>
              <a:gdLst/>
              <a:ahLst/>
              <a:cxnLst/>
              <a:rect r="r" b="b" t="t" l="l"/>
              <a:pathLst>
                <a:path h="1645793" w="1860931">
                  <a:moveTo>
                    <a:pt x="0" y="0"/>
                  </a:moveTo>
                  <a:lnTo>
                    <a:pt x="0" y="1645793"/>
                  </a:lnTo>
                  <a:lnTo>
                    <a:pt x="1860931" y="1645793"/>
                  </a:lnTo>
                  <a:lnTo>
                    <a:pt x="1860931" y="0"/>
                  </a:lnTo>
                  <a:lnTo>
                    <a:pt x="0" y="0"/>
                  </a:lnTo>
                  <a:close/>
                  <a:moveTo>
                    <a:pt x="1726311" y="1511046"/>
                  </a:moveTo>
                  <a:lnTo>
                    <a:pt x="131826" y="1511046"/>
                  </a:lnTo>
                  <a:lnTo>
                    <a:pt x="131826" y="131826"/>
                  </a:lnTo>
                  <a:lnTo>
                    <a:pt x="1726311" y="131826"/>
                  </a:lnTo>
                  <a:lnTo>
                    <a:pt x="1726311" y="1511046"/>
                  </a:lnTo>
                  <a:close/>
                </a:path>
              </a:pathLst>
            </a:custGeom>
            <a:solidFill>
              <a:srgbClr val="2FACDD"/>
            </a:solidFill>
          </p:spPr>
        </p:sp>
      </p:grpSp>
      <p:grpSp>
        <p:nvGrpSpPr>
          <p:cNvPr name="Group 12" id="12"/>
          <p:cNvGrpSpPr/>
          <p:nvPr/>
        </p:nvGrpSpPr>
        <p:grpSpPr>
          <a:xfrm rot="0">
            <a:off x="7075120" y="1968975"/>
            <a:ext cx="1395741" cy="1234298"/>
            <a:chOff x="0" y="0"/>
            <a:chExt cx="1860988" cy="1645730"/>
          </a:xfrm>
        </p:grpSpPr>
        <p:sp>
          <p:nvSpPr>
            <p:cNvPr name="Freeform 13" id="13"/>
            <p:cNvSpPr/>
            <p:nvPr/>
          </p:nvSpPr>
          <p:spPr>
            <a:xfrm flipH="false" flipV="false" rot="0">
              <a:off x="0" y="0"/>
              <a:ext cx="1860931" cy="1645793"/>
            </a:xfrm>
            <a:custGeom>
              <a:avLst/>
              <a:gdLst/>
              <a:ahLst/>
              <a:cxnLst/>
              <a:rect r="r" b="b" t="t" l="l"/>
              <a:pathLst>
                <a:path h="1645793" w="1860931">
                  <a:moveTo>
                    <a:pt x="0" y="0"/>
                  </a:moveTo>
                  <a:lnTo>
                    <a:pt x="0" y="1645793"/>
                  </a:lnTo>
                  <a:lnTo>
                    <a:pt x="1860931" y="1645793"/>
                  </a:lnTo>
                  <a:lnTo>
                    <a:pt x="1860931" y="0"/>
                  </a:lnTo>
                  <a:lnTo>
                    <a:pt x="0" y="0"/>
                  </a:lnTo>
                  <a:close/>
                  <a:moveTo>
                    <a:pt x="1726311" y="1511046"/>
                  </a:moveTo>
                  <a:lnTo>
                    <a:pt x="131826" y="1511046"/>
                  </a:lnTo>
                  <a:lnTo>
                    <a:pt x="131826" y="131826"/>
                  </a:lnTo>
                  <a:lnTo>
                    <a:pt x="1726311" y="131826"/>
                  </a:lnTo>
                  <a:lnTo>
                    <a:pt x="1726311" y="1511046"/>
                  </a:lnTo>
                  <a:close/>
                </a:path>
              </a:pathLst>
            </a:custGeom>
            <a:solidFill>
              <a:srgbClr val="2FACDD"/>
            </a:solidFill>
          </p:spPr>
        </p:sp>
      </p:grpSp>
      <p:grpSp>
        <p:nvGrpSpPr>
          <p:cNvPr name="Group 14" id="14"/>
          <p:cNvGrpSpPr/>
          <p:nvPr/>
        </p:nvGrpSpPr>
        <p:grpSpPr>
          <a:xfrm rot="0">
            <a:off x="8470863" y="1968975"/>
            <a:ext cx="1395741" cy="1234298"/>
            <a:chOff x="0" y="0"/>
            <a:chExt cx="1860988" cy="1645730"/>
          </a:xfrm>
        </p:grpSpPr>
        <p:sp>
          <p:nvSpPr>
            <p:cNvPr name="Freeform 15" id="15"/>
            <p:cNvSpPr/>
            <p:nvPr/>
          </p:nvSpPr>
          <p:spPr>
            <a:xfrm flipH="false" flipV="false" rot="0">
              <a:off x="0" y="0"/>
              <a:ext cx="1860931" cy="1645793"/>
            </a:xfrm>
            <a:custGeom>
              <a:avLst/>
              <a:gdLst/>
              <a:ahLst/>
              <a:cxnLst/>
              <a:rect r="r" b="b" t="t" l="l"/>
              <a:pathLst>
                <a:path h="1645793" w="1860931">
                  <a:moveTo>
                    <a:pt x="0" y="0"/>
                  </a:moveTo>
                  <a:lnTo>
                    <a:pt x="0" y="1645793"/>
                  </a:lnTo>
                  <a:lnTo>
                    <a:pt x="1860931" y="1645793"/>
                  </a:lnTo>
                  <a:lnTo>
                    <a:pt x="1860931" y="0"/>
                  </a:lnTo>
                  <a:lnTo>
                    <a:pt x="0" y="0"/>
                  </a:lnTo>
                  <a:close/>
                  <a:moveTo>
                    <a:pt x="1726311" y="1511046"/>
                  </a:moveTo>
                  <a:lnTo>
                    <a:pt x="131826" y="1511046"/>
                  </a:lnTo>
                  <a:lnTo>
                    <a:pt x="131826" y="131826"/>
                  </a:lnTo>
                  <a:lnTo>
                    <a:pt x="1726311" y="131826"/>
                  </a:lnTo>
                  <a:lnTo>
                    <a:pt x="1726311" y="1511046"/>
                  </a:lnTo>
                  <a:close/>
                </a:path>
              </a:pathLst>
            </a:custGeom>
            <a:solidFill>
              <a:srgbClr val="2FACDD"/>
            </a:solidFill>
          </p:spPr>
        </p:sp>
      </p:grpSp>
      <p:grpSp>
        <p:nvGrpSpPr>
          <p:cNvPr name="Group 16" id="16"/>
          <p:cNvGrpSpPr/>
          <p:nvPr/>
        </p:nvGrpSpPr>
        <p:grpSpPr>
          <a:xfrm rot="0">
            <a:off x="9866604" y="1968975"/>
            <a:ext cx="1395741" cy="1234298"/>
            <a:chOff x="0" y="0"/>
            <a:chExt cx="1860988" cy="1645730"/>
          </a:xfrm>
        </p:grpSpPr>
        <p:sp>
          <p:nvSpPr>
            <p:cNvPr name="Freeform 17" id="17"/>
            <p:cNvSpPr/>
            <p:nvPr/>
          </p:nvSpPr>
          <p:spPr>
            <a:xfrm flipH="false" flipV="false" rot="0">
              <a:off x="0" y="0"/>
              <a:ext cx="1860931" cy="1645793"/>
            </a:xfrm>
            <a:custGeom>
              <a:avLst/>
              <a:gdLst/>
              <a:ahLst/>
              <a:cxnLst/>
              <a:rect r="r" b="b" t="t" l="l"/>
              <a:pathLst>
                <a:path h="1645793" w="1860931">
                  <a:moveTo>
                    <a:pt x="0" y="0"/>
                  </a:moveTo>
                  <a:lnTo>
                    <a:pt x="0" y="1645793"/>
                  </a:lnTo>
                  <a:lnTo>
                    <a:pt x="1860931" y="1645793"/>
                  </a:lnTo>
                  <a:lnTo>
                    <a:pt x="1860931" y="0"/>
                  </a:lnTo>
                  <a:lnTo>
                    <a:pt x="0" y="0"/>
                  </a:lnTo>
                  <a:close/>
                  <a:moveTo>
                    <a:pt x="1726311" y="1511046"/>
                  </a:moveTo>
                  <a:lnTo>
                    <a:pt x="131826" y="1511046"/>
                  </a:lnTo>
                  <a:lnTo>
                    <a:pt x="131826" y="131826"/>
                  </a:lnTo>
                  <a:lnTo>
                    <a:pt x="1726311" y="131826"/>
                  </a:lnTo>
                  <a:lnTo>
                    <a:pt x="1726311" y="1511046"/>
                  </a:lnTo>
                  <a:close/>
                </a:path>
              </a:pathLst>
            </a:custGeom>
            <a:solidFill>
              <a:srgbClr val="2FACDD"/>
            </a:solidFill>
          </p:spPr>
        </p:sp>
      </p:grpSp>
      <p:grpSp>
        <p:nvGrpSpPr>
          <p:cNvPr name="Group 18" id="18"/>
          <p:cNvGrpSpPr/>
          <p:nvPr/>
        </p:nvGrpSpPr>
        <p:grpSpPr>
          <a:xfrm rot="0">
            <a:off x="11262346" y="1968975"/>
            <a:ext cx="1395741" cy="1234298"/>
            <a:chOff x="0" y="0"/>
            <a:chExt cx="1860988" cy="1645730"/>
          </a:xfrm>
        </p:grpSpPr>
        <p:sp>
          <p:nvSpPr>
            <p:cNvPr name="Freeform 19" id="19"/>
            <p:cNvSpPr/>
            <p:nvPr/>
          </p:nvSpPr>
          <p:spPr>
            <a:xfrm flipH="false" flipV="false" rot="0">
              <a:off x="0" y="0"/>
              <a:ext cx="1860931" cy="1645793"/>
            </a:xfrm>
            <a:custGeom>
              <a:avLst/>
              <a:gdLst/>
              <a:ahLst/>
              <a:cxnLst/>
              <a:rect r="r" b="b" t="t" l="l"/>
              <a:pathLst>
                <a:path h="1645793" w="1860931">
                  <a:moveTo>
                    <a:pt x="0" y="0"/>
                  </a:moveTo>
                  <a:lnTo>
                    <a:pt x="0" y="1645793"/>
                  </a:lnTo>
                  <a:lnTo>
                    <a:pt x="1860931" y="1645793"/>
                  </a:lnTo>
                  <a:lnTo>
                    <a:pt x="1860931" y="0"/>
                  </a:lnTo>
                  <a:lnTo>
                    <a:pt x="0" y="0"/>
                  </a:lnTo>
                  <a:close/>
                  <a:moveTo>
                    <a:pt x="1726311" y="1511046"/>
                  </a:moveTo>
                  <a:lnTo>
                    <a:pt x="131826" y="1511046"/>
                  </a:lnTo>
                  <a:lnTo>
                    <a:pt x="131826" y="131826"/>
                  </a:lnTo>
                  <a:lnTo>
                    <a:pt x="1726311" y="131826"/>
                  </a:lnTo>
                  <a:lnTo>
                    <a:pt x="1726311" y="1511046"/>
                  </a:lnTo>
                  <a:close/>
                </a:path>
              </a:pathLst>
            </a:custGeom>
            <a:solidFill>
              <a:srgbClr val="2FACDD"/>
            </a:solidFill>
          </p:spPr>
        </p:sp>
      </p:grpSp>
      <p:grpSp>
        <p:nvGrpSpPr>
          <p:cNvPr name="Group 20" id="20"/>
          <p:cNvGrpSpPr/>
          <p:nvPr/>
        </p:nvGrpSpPr>
        <p:grpSpPr>
          <a:xfrm rot="0">
            <a:off x="12658087" y="1968975"/>
            <a:ext cx="1395741" cy="1234298"/>
            <a:chOff x="0" y="0"/>
            <a:chExt cx="1860988" cy="1645730"/>
          </a:xfrm>
        </p:grpSpPr>
        <p:sp>
          <p:nvSpPr>
            <p:cNvPr name="Freeform 21" id="21"/>
            <p:cNvSpPr/>
            <p:nvPr/>
          </p:nvSpPr>
          <p:spPr>
            <a:xfrm flipH="false" flipV="false" rot="0">
              <a:off x="0" y="0"/>
              <a:ext cx="1860931" cy="1645793"/>
            </a:xfrm>
            <a:custGeom>
              <a:avLst/>
              <a:gdLst/>
              <a:ahLst/>
              <a:cxnLst/>
              <a:rect r="r" b="b" t="t" l="l"/>
              <a:pathLst>
                <a:path h="1645793" w="1860931">
                  <a:moveTo>
                    <a:pt x="0" y="0"/>
                  </a:moveTo>
                  <a:lnTo>
                    <a:pt x="0" y="1645793"/>
                  </a:lnTo>
                  <a:lnTo>
                    <a:pt x="1860931" y="1645793"/>
                  </a:lnTo>
                  <a:lnTo>
                    <a:pt x="1860931" y="0"/>
                  </a:lnTo>
                  <a:lnTo>
                    <a:pt x="0" y="0"/>
                  </a:lnTo>
                  <a:close/>
                  <a:moveTo>
                    <a:pt x="1726311" y="1511046"/>
                  </a:moveTo>
                  <a:lnTo>
                    <a:pt x="131826" y="1511046"/>
                  </a:lnTo>
                  <a:lnTo>
                    <a:pt x="131826" y="131826"/>
                  </a:lnTo>
                  <a:lnTo>
                    <a:pt x="1726311" y="131826"/>
                  </a:lnTo>
                  <a:lnTo>
                    <a:pt x="1726311" y="1511046"/>
                  </a:lnTo>
                  <a:close/>
                </a:path>
              </a:pathLst>
            </a:custGeom>
            <a:solidFill>
              <a:srgbClr val="2FACDD"/>
            </a:solidFill>
          </p:spPr>
        </p:sp>
      </p:grpSp>
      <p:grpSp>
        <p:nvGrpSpPr>
          <p:cNvPr name="Group 22" id="22"/>
          <p:cNvGrpSpPr/>
          <p:nvPr/>
        </p:nvGrpSpPr>
        <p:grpSpPr>
          <a:xfrm rot="0">
            <a:off x="14053828" y="1968975"/>
            <a:ext cx="1395741" cy="1234298"/>
            <a:chOff x="0" y="0"/>
            <a:chExt cx="1860988" cy="1645730"/>
          </a:xfrm>
        </p:grpSpPr>
        <p:sp>
          <p:nvSpPr>
            <p:cNvPr name="Freeform 23" id="23"/>
            <p:cNvSpPr/>
            <p:nvPr/>
          </p:nvSpPr>
          <p:spPr>
            <a:xfrm flipH="false" flipV="false" rot="0">
              <a:off x="0" y="0"/>
              <a:ext cx="1860931" cy="1645793"/>
            </a:xfrm>
            <a:custGeom>
              <a:avLst/>
              <a:gdLst/>
              <a:ahLst/>
              <a:cxnLst/>
              <a:rect r="r" b="b" t="t" l="l"/>
              <a:pathLst>
                <a:path h="1645793" w="1860931">
                  <a:moveTo>
                    <a:pt x="0" y="0"/>
                  </a:moveTo>
                  <a:lnTo>
                    <a:pt x="0" y="1645793"/>
                  </a:lnTo>
                  <a:lnTo>
                    <a:pt x="1860931" y="1645793"/>
                  </a:lnTo>
                  <a:lnTo>
                    <a:pt x="1860931" y="0"/>
                  </a:lnTo>
                  <a:lnTo>
                    <a:pt x="0" y="0"/>
                  </a:lnTo>
                  <a:close/>
                  <a:moveTo>
                    <a:pt x="1726311" y="1511046"/>
                  </a:moveTo>
                  <a:lnTo>
                    <a:pt x="131826" y="1511046"/>
                  </a:lnTo>
                  <a:lnTo>
                    <a:pt x="131826" y="131826"/>
                  </a:lnTo>
                  <a:lnTo>
                    <a:pt x="1726311" y="131826"/>
                  </a:lnTo>
                  <a:lnTo>
                    <a:pt x="1726311" y="1511046"/>
                  </a:lnTo>
                  <a:close/>
                </a:path>
              </a:pathLst>
            </a:custGeom>
            <a:solidFill>
              <a:srgbClr val="2FACDD"/>
            </a:solidFill>
          </p:spPr>
        </p:sp>
      </p:grpSp>
      <p:grpSp>
        <p:nvGrpSpPr>
          <p:cNvPr name="Group 24" id="24"/>
          <p:cNvGrpSpPr/>
          <p:nvPr/>
        </p:nvGrpSpPr>
        <p:grpSpPr>
          <a:xfrm rot="0">
            <a:off x="1492155" y="3203272"/>
            <a:ext cx="1395741" cy="1234298"/>
            <a:chOff x="0" y="0"/>
            <a:chExt cx="1860988" cy="1645730"/>
          </a:xfrm>
        </p:grpSpPr>
        <p:sp>
          <p:nvSpPr>
            <p:cNvPr name="Freeform 25" id="25"/>
            <p:cNvSpPr/>
            <p:nvPr/>
          </p:nvSpPr>
          <p:spPr>
            <a:xfrm flipH="false" flipV="false" rot="0">
              <a:off x="0" y="0"/>
              <a:ext cx="1860931" cy="1645793"/>
            </a:xfrm>
            <a:custGeom>
              <a:avLst/>
              <a:gdLst/>
              <a:ahLst/>
              <a:cxnLst/>
              <a:rect r="r" b="b" t="t" l="l"/>
              <a:pathLst>
                <a:path h="1645793" w="1860931">
                  <a:moveTo>
                    <a:pt x="0" y="0"/>
                  </a:moveTo>
                  <a:lnTo>
                    <a:pt x="0" y="1645793"/>
                  </a:lnTo>
                  <a:lnTo>
                    <a:pt x="1860931" y="1645793"/>
                  </a:lnTo>
                  <a:lnTo>
                    <a:pt x="1860931" y="0"/>
                  </a:lnTo>
                  <a:lnTo>
                    <a:pt x="0" y="0"/>
                  </a:lnTo>
                  <a:close/>
                  <a:moveTo>
                    <a:pt x="1726311" y="1511046"/>
                  </a:moveTo>
                  <a:lnTo>
                    <a:pt x="131826" y="1511046"/>
                  </a:lnTo>
                  <a:lnTo>
                    <a:pt x="131826" y="131826"/>
                  </a:lnTo>
                  <a:lnTo>
                    <a:pt x="1726311" y="131826"/>
                  </a:lnTo>
                  <a:lnTo>
                    <a:pt x="1726311" y="1511046"/>
                  </a:lnTo>
                  <a:close/>
                </a:path>
              </a:pathLst>
            </a:custGeom>
            <a:solidFill>
              <a:srgbClr val="2FACDD"/>
            </a:solidFill>
          </p:spPr>
        </p:sp>
      </p:grpSp>
      <p:grpSp>
        <p:nvGrpSpPr>
          <p:cNvPr name="Group 26" id="26"/>
          <p:cNvGrpSpPr/>
          <p:nvPr/>
        </p:nvGrpSpPr>
        <p:grpSpPr>
          <a:xfrm rot="0">
            <a:off x="2887898" y="3203272"/>
            <a:ext cx="1395741" cy="1234298"/>
            <a:chOff x="0" y="0"/>
            <a:chExt cx="1860988" cy="1645730"/>
          </a:xfrm>
        </p:grpSpPr>
        <p:sp>
          <p:nvSpPr>
            <p:cNvPr name="Freeform 27" id="27"/>
            <p:cNvSpPr/>
            <p:nvPr/>
          </p:nvSpPr>
          <p:spPr>
            <a:xfrm flipH="false" flipV="false" rot="0">
              <a:off x="0" y="0"/>
              <a:ext cx="1860931" cy="1645793"/>
            </a:xfrm>
            <a:custGeom>
              <a:avLst/>
              <a:gdLst/>
              <a:ahLst/>
              <a:cxnLst/>
              <a:rect r="r" b="b" t="t" l="l"/>
              <a:pathLst>
                <a:path h="1645793" w="1860931">
                  <a:moveTo>
                    <a:pt x="0" y="0"/>
                  </a:moveTo>
                  <a:lnTo>
                    <a:pt x="0" y="1645793"/>
                  </a:lnTo>
                  <a:lnTo>
                    <a:pt x="1860931" y="1645793"/>
                  </a:lnTo>
                  <a:lnTo>
                    <a:pt x="1860931" y="0"/>
                  </a:lnTo>
                  <a:lnTo>
                    <a:pt x="0" y="0"/>
                  </a:lnTo>
                  <a:close/>
                  <a:moveTo>
                    <a:pt x="1726311" y="1511046"/>
                  </a:moveTo>
                  <a:lnTo>
                    <a:pt x="131826" y="1511046"/>
                  </a:lnTo>
                  <a:lnTo>
                    <a:pt x="131826" y="131826"/>
                  </a:lnTo>
                  <a:lnTo>
                    <a:pt x="1726311" y="131826"/>
                  </a:lnTo>
                  <a:lnTo>
                    <a:pt x="1726311" y="1511046"/>
                  </a:lnTo>
                  <a:close/>
                </a:path>
              </a:pathLst>
            </a:custGeom>
            <a:solidFill>
              <a:srgbClr val="2FACDD"/>
            </a:solidFill>
          </p:spPr>
        </p:sp>
      </p:grpSp>
      <p:grpSp>
        <p:nvGrpSpPr>
          <p:cNvPr name="Group 28" id="28"/>
          <p:cNvGrpSpPr/>
          <p:nvPr/>
        </p:nvGrpSpPr>
        <p:grpSpPr>
          <a:xfrm rot="0">
            <a:off x="4283638" y="3203272"/>
            <a:ext cx="1395741" cy="1234298"/>
            <a:chOff x="0" y="0"/>
            <a:chExt cx="1860988" cy="1645730"/>
          </a:xfrm>
        </p:grpSpPr>
        <p:sp>
          <p:nvSpPr>
            <p:cNvPr name="Freeform 29" id="29"/>
            <p:cNvSpPr/>
            <p:nvPr/>
          </p:nvSpPr>
          <p:spPr>
            <a:xfrm flipH="false" flipV="false" rot="0">
              <a:off x="0" y="0"/>
              <a:ext cx="1860931" cy="1645793"/>
            </a:xfrm>
            <a:custGeom>
              <a:avLst/>
              <a:gdLst/>
              <a:ahLst/>
              <a:cxnLst/>
              <a:rect r="r" b="b" t="t" l="l"/>
              <a:pathLst>
                <a:path h="1645793" w="1860931">
                  <a:moveTo>
                    <a:pt x="0" y="0"/>
                  </a:moveTo>
                  <a:lnTo>
                    <a:pt x="0" y="1645793"/>
                  </a:lnTo>
                  <a:lnTo>
                    <a:pt x="1860931" y="1645793"/>
                  </a:lnTo>
                  <a:lnTo>
                    <a:pt x="1860931" y="0"/>
                  </a:lnTo>
                  <a:lnTo>
                    <a:pt x="0" y="0"/>
                  </a:lnTo>
                  <a:close/>
                  <a:moveTo>
                    <a:pt x="1726311" y="1511046"/>
                  </a:moveTo>
                  <a:lnTo>
                    <a:pt x="131826" y="1511046"/>
                  </a:lnTo>
                  <a:lnTo>
                    <a:pt x="131826" y="131826"/>
                  </a:lnTo>
                  <a:lnTo>
                    <a:pt x="1726311" y="131826"/>
                  </a:lnTo>
                  <a:lnTo>
                    <a:pt x="1726311" y="1511046"/>
                  </a:lnTo>
                  <a:close/>
                </a:path>
              </a:pathLst>
            </a:custGeom>
            <a:solidFill>
              <a:srgbClr val="2FACDD"/>
            </a:solidFill>
          </p:spPr>
        </p:sp>
      </p:grpSp>
      <p:grpSp>
        <p:nvGrpSpPr>
          <p:cNvPr name="Group 30" id="30"/>
          <p:cNvGrpSpPr/>
          <p:nvPr/>
        </p:nvGrpSpPr>
        <p:grpSpPr>
          <a:xfrm rot="0">
            <a:off x="5679380" y="3203272"/>
            <a:ext cx="1395741" cy="1234298"/>
            <a:chOff x="0" y="0"/>
            <a:chExt cx="1860988" cy="1645730"/>
          </a:xfrm>
        </p:grpSpPr>
        <p:sp>
          <p:nvSpPr>
            <p:cNvPr name="Freeform 31" id="31"/>
            <p:cNvSpPr/>
            <p:nvPr/>
          </p:nvSpPr>
          <p:spPr>
            <a:xfrm flipH="false" flipV="false" rot="0">
              <a:off x="0" y="0"/>
              <a:ext cx="1860931" cy="1645793"/>
            </a:xfrm>
            <a:custGeom>
              <a:avLst/>
              <a:gdLst/>
              <a:ahLst/>
              <a:cxnLst/>
              <a:rect r="r" b="b" t="t" l="l"/>
              <a:pathLst>
                <a:path h="1645793" w="1860931">
                  <a:moveTo>
                    <a:pt x="0" y="0"/>
                  </a:moveTo>
                  <a:lnTo>
                    <a:pt x="0" y="1645793"/>
                  </a:lnTo>
                  <a:lnTo>
                    <a:pt x="1860931" y="1645793"/>
                  </a:lnTo>
                  <a:lnTo>
                    <a:pt x="1860931" y="0"/>
                  </a:lnTo>
                  <a:lnTo>
                    <a:pt x="0" y="0"/>
                  </a:lnTo>
                  <a:close/>
                  <a:moveTo>
                    <a:pt x="1726311" y="1511046"/>
                  </a:moveTo>
                  <a:lnTo>
                    <a:pt x="131826" y="1511046"/>
                  </a:lnTo>
                  <a:lnTo>
                    <a:pt x="131826" y="131826"/>
                  </a:lnTo>
                  <a:lnTo>
                    <a:pt x="1726311" y="131826"/>
                  </a:lnTo>
                  <a:lnTo>
                    <a:pt x="1726311" y="1511046"/>
                  </a:lnTo>
                  <a:close/>
                </a:path>
              </a:pathLst>
            </a:custGeom>
            <a:solidFill>
              <a:srgbClr val="2FACDD"/>
            </a:solidFill>
          </p:spPr>
        </p:sp>
      </p:grpSp>
      <p:grpSp>
        <p:nvGrpSpPr>
          <p:cNvPr name="Group 32" id="32"/>
          <p:cNvGrpSpPr/>
          <p:nvPr/>
        </p:nvGrpSpPr>
        <p:grpSpPr>
          <a:xfrm rot="0">
            <a:off x="7075120" y="3203272"/>
            <a:ext cx="1395741" cy="1234298"/>
            <a:chOff x="0" y="0"/>
            <a:chExt cx="1860988" cy="1645730"/>
          </a:xfrm>
        </p:grpSpPr>
        <p:sp>
          <p:nvSpPr>
            <p:cNvPr name="Freeform 33" id="33"/>
            <p:cNvSpPr/>
            <p:nvPr/>
          </p:nvSpPr>
          <p:spPr>
            <a:xfrm flipH="false" flipV="false" rot="0">
              <a:off x="0" y="0"/>
              <a:ext cx="1860931" cy="1645793"/>
            </a:xfrm>
            <a:custGeom>
              <a:avLst/>
              <a:gdLst/>
              <a:ahLst/>
              <a:cxnLst/>
              <a:rect r="r" b="b" t="t" l="l"/>
              <a:pathLst>
                <a:path h="1645793" w="1860931">
                  <a:moveTo>
                    <a:pt x="0" y="0"/>
                  </a:moveTo>
                  <a:lnTo>
                    <a:pt x="0" y="1645793"/>
                  </a:lnTo>
                  <a:lnTo>
                    <a:pt x="1860931" y="1645793"/>
                  </a:lnTo>
                  <a:lnTo>
                    <a:pt x="1860931" y="0"/>
                  </a:lnTo>
                  <a:lnTo>
                    <a:pt x="0" y="0"/>
                  </a:lnTo>
                  <a:close/>
                  <a:moveTo>
                    <a:pt x="1726311" y="1511046"/>
                  </a:moveTo>
                  <a:lnTo>
                    <a:pt x="131826" y="1511046"/>
                  </a:lnTo>
                  <a:lnTo>
                    <a:pt x="131826" y="131826"/>
                  </a:lnTo>
                  <a:lnTo>
                    <a:pt x="1726311" y="131826"/>
                  </a:lnTo>
                  <a:lnTo>
                    <a:pt x="1726311" y="1511046"/>
                  </a:lnTo>
                  <a:close/>
                </a:path>
              </a:pathLst>
            </a:custGeom>
            <a:solidFill>
              <a:srgbClr val="2FACDD"/>
            </a:solidFill>
          </p:spPr>
        </p:sp>
      </p:grpSp>
      <p:grpSp>
        <p:nvGrpSpPr>
          <p:cNvPr name="Group 34" id="34"/>
          <p:cNvGrpSpPr/>
          <p:nvPr/>
        </p:nvGrpSpPr>
        <p:grpSpPr>
          <a:xfrm rot="0">
            <a:off x="8470863" y="3203272"/>
            <a:ext cx="1395741" cy="1234298"/>
            <a:chOff x="0" y="0"/>
            <a:chExt cx="1860988" cy="1645730"/>
          </a:xfrm>
        </p:grpSpPr>
        <p:sp>
          <p:nvSpPr>
            <p:cNvPr name="Freeform 35" id="35"/>
            <p:cNvSpPr/>
            <p:nvPr/>
          </p:nvSpPr>
          <p:spPr>
            <a:xfrm flipH="false" flipV="false" rot="0">
              <a:off x="0" y="0"/>
              <a:ext cx="1860931" cy="1645793"/>
            </a:xfrm>
            <a:custGeom>
              <a:avLst/>
              <a:gdLst/>
              <a:ahLst/>
              <a:cxnLst/>
              <a:rect r="r" b="b" t="t" l="l"/>
              <a:pathLst>
                <a:path h="1645793" w="1860931">
                  <a:moveTo>
                    <a:pt x="0" y="0"/>
                  </a:moveTo>
                  <a:lnTo>
                    <a:pt x="0" y="1645793"/>
                  </a:lnTo>
                  <a:lnTo>
                    <a:pt x="1860931" y="1645793"/>
                  </a:lnTo>
                  <a:lnTo>
                    <a:pt x="1860931" y="0"/>
                  </a:lnTo>
                  <a:lnTo>
                    <a:pt x="0" y="0"/>
                  </a:lnTo>
                  <a:close/>
                  <a:moveTo>
                    <a:pt x="1726311" y="1511046"/>
                  </a:moveTo>
                  <a:lnTo>
                    <a:pt x="131826" y="1511046"/>
                  </a:lnTo>
                  <a:lnTo>
                    <a:pt x="131826" y="131826"/>
                  </a:lnTo>
                  <a:lnTo>
                    <a:pt x="1726311" y="131826"/>
                  </a:lnTo>
                  <a:lnTo>
                    <a:pt x="1726311" y="1511046"/>
                  </a:lnTo>
                  <a:close/>
                </a:path>
              </a:pathLst>
            </a:custGeom>
            <a:solidFill>
              <a:srgbClr val="2FACDD"/>
            </a:solidFill>
          </p:spPr>
        </p:sp>
      </p:grpSp>
      <p:grpSp>
        <p:nvGrpSpPr>
          <p:cNvPr name="Group 36" id="36"/>
          <p:cNvGrpSpPr/>
          <p:nvPr/>
        </p:nvGrpSpPr>
        <p:grpSpPr>
          <a:xfrm rot="0">
            <a:off x="9866604" y="3203272"/>
            <a:ext cx="1395741" cy="1234298"/>
            <a:chOff x="0" y="0"/>
            <a:chExt cx="1860988" cy="1645730"/>
          </a:xfrm>
        </p:grpSpPr>
        <p:sp>
          <p:nvSpPr>
            <p:cNvPr name="Freeform 37" id="37"/>
            <p:cNvSpPr/>
            <p:nvPr/>
          </p:nvSpPr>
          <p:spPr>
            <a:xfrm flipH="false" flipV="false" rot="0">
              <a:off x="0" y="0"/>
              <a:ext cx="1860931" cy="1645793"/>
            </a:xfrm>
            <a:custGeom>
              <a:avLst/>
              <a:gdLst/>
              <a:ahLst/>
              <a:cxnLst/>
              <a:rect r="r" b="b" t="t" l="l"/>
              <a:pathLst>
                <a:path h="1645793" w="1860931">
                  <a:moveTo>
                    <a:pt x="0" y="0"/>
                  </a:moveTo>
                  <a:lnTo>
                    <a:pt x="0" y="1645793"/>
                  </a:lnTo>
                  <a:lnTo>
                    <a:pt x="1860931" y="1645793"/>
                  </a:lnTo>
                  <a:lnTo>
                    <a:pt x="1860931" y="0"/>
                  </a:lnTo>
                  <a:lnTo>
                    <a:pt x="0" y="0"/>
                  </a:lnTo>
                  <a:close/>
                  <a:moveTo>
                    <a:pt x="1726311" y="1511046"/>
                  </a:moveTo>
                  <a:lnTo>
                    <a:pt x="131826" y="1511046"/>
                  </a:lnTo>
                  <a:lnTo>
                    <a:pt x="131826" y="131826"/>
                  </a:lnTo>
                  <a:lnTo>
                    <a:pt x="1726311" y="131826"/>
                  </a:lnTo>
                  <a:lnTo>
                    <a:pt x="1726311" y="1511046"/>
                  </a:lnTo>
                  <a:close/>
                </a:path>
              </a:pathLst>
            </a:custGeom>
            <a:solidFill>
              <a:srgbClr val="2FACDD"/>
            </a:solidFill>
          </p:spPr>
        </p:sp>
      </p:grpSp>
      <p:grpSp>
        <p:nvGrpSpPr>
          <p:cNvPr name="Group 38" id="38"/>
          <p:cNvGrpSpPr/>
          <p:nvPr/>
        </p:nvGrpSpPr>
        <p:grpSpPr>
          <a:xfrm rot="0">
            <a:off x="11262346" y="3203272"/>
            <a:ext cx="1395741" cy="1234298"/>
            <a:chOff x="0" y="0"/>
            <a:chExt cx="1860988" cy="1645730"/>
          </a:xfrm>
        </p:grpSpPr>
        <p:sp>
          <p:nvSpPr>
            <p:cNvPr name="Freeform 39" id="39"/>
            <p:cNvSpPr/>
            <p:nvPr/>
          </p:nvSpPr>
          <p:spPr>
            <a:xfrm flipH="false" flipV="false" rot="0">
              <a:off x="0" y="0"/>
              <a:ext cx="1860931" cy="1645793"/>
            </a:xfrm>
            <a:custGeom>
              <a:avLst/>
              <a:gdLst/>
              <a:ahLst/>
              <a:cxnLst/>
              <a:rect r="r" b="b" t="t" l="l"/>
              <a:pathLst>
                <a:path h="1645793" w="1860931">
                  <a:moveTo>
                    <a:pt x="0" y="0"/>
                  </a:moveTo>
                  <a:lnTo>
                    <a:pt x="0" y="1645793"/>
                  </a:lnTo>
                  <a:lnTo>
                    <a:pt x="1860931" y="1645793"/>
                  </a:lnTo>
                  <a:lnTo>
                    <a:pt x="1860931" y="0"/>
                  </a:lnTo>
                  <a:lnTo>
                    <a:pt x="0" y="0"/>
                  </a:lnTo>
                  <a:close/>
                  <a:moveTo>
                    <a:pt x="1726311" y="1511046"/>
                  </a:moveTo>
                  <a:lnTo>
                    <a:pt x="131826" y="1511046"/>
                  </a:lnTo>
                  <a:lnTo>
                    <a:pt x="131826" y="131826"/>
                  </a:lnTo>
                  <a:lnTo>
                    <a:pt x="1726311" y="131826"/>
                  </a:lnTo>
                  <a:lnTo>
                    <a:pt x="1726311" y="1511046"/>
                  </a:lnTo>
                  <a:close/>
                </a:path>
              </a:pathLst>
            </a:custGeom>
            <a:solidFill>
              <a:srgbClr val="2FACDD"/>
            </a:solidFill>
          </p:spPr>
        </p:sp>
      </p:grpSp>
      <p:grpSp>
        <p:nvGrpSpPr>
          <p:cNvPr name="Group 40" id="40"/>
          <p:cNvGrpSpPr/>
          <p:nvPr/>
        </p:nvGrpSpPr>
        <p:grpSpPr>
          <a:xfrm rot="0">
            <a:off x="12658087" y="3203272"/>
            <a:ext cx="1395741" cy="1234298"/>
            <a:chOff x="0" y="0"/>
            <a:chExt cx="1860988" cy="1645730"/>
          </a:xfrm>
        </p:grpSpPr>
        <p:sp>
          <p:nvSpPr>
            <p:cNvPr name="Freeform 41" id="41"/>
            <p:cNvSpPr/>
            <p:nvPr/>
          </p:nvSpPr>
          <p:spPr>
            <a:xfrm flipH="false" flipV="false" rot="0">
              <a:off x="0" y="0"/>
              <a:ext cx="1860931" cy="1645793"/>
            </a:xfrm>
            <a:custGeom>
              <a:avLst/>
              <a:gdLst/>
              <a:ahLst/>
              <a:cxnLst/>
              <a:rect r="r" b="b" t="t" l="l"/>
              <a:pathLst>
                <a:path h="1645793" w="1860931">
                  <a:moveTo>
                    <a:pt x="0" y="0"/>
                  </a:moveTo>
                  <a:lnTo>
                    <a:pt x="0" y="1645793"/>
                  </a:lnTo>
                  <a:lnTo>
                    <a:pt x="1860931" y="1645793"/>
                  </a:lnTo>
                  <a:lnTo>
                    <a:pt x="1860931" y="0"/>
                  </a:lnTo>
                  <a:lnTo>
                    <a:pt x="0" y="0"/>
                  </a:lnTo>
                  <a:close/>
                  <a:moveTo>
                    <a:pt x="1726311" y="1511046"/>
                  </a:moveTo>
                  <a:lnTo>
                    <a:pt x="131826" y="1511046"/>
                  </a:lnTo>
                  <a:lnTo>
                    <a:pt x="131826" y="131826"/>
                  </a:lnTo>
                  <a:lnTo>
                    <a:pt x="1726311" y="131826"/>
                  </a:lnTo>
                  <a:lnTo>
                    <a:pt x="1726311" y="1511046"/>
                  </a:lnTo>
                  <a:close/>
                </a:path>
              </a:pathLst>
            </a:custGeom>
            <a:solidFill>
              <a:srgbClr val="2FACDD"/>
            </a:solidFill>
          </p:spPr>
        </p:sp>
      </p:grpSp>
      <p:grpSp>
        <p:nvGrpSpPr>
          <p:cNvPr name="Group 42" id="42"/>
          <p:cNvGrpSpPr/>
          <p:nvPr/>
        </p:nvGrpSpPr>
        <p:grpSpPr>
          <a:xfrm rot="0">
            <a:off x="14053828" y="3203272"/>
            <a:ext cx="1395741" cy="1234298"/>
            <a:chOff x="0" y="0"/>
            <a:chExt cx="1860988" cy="1645730"/>
          </a:xfrm>
        </p:grpSpPr>
        <p:sp>
          <p:nvSpPr>
            <p:cNvPr name="Freeform 43" id="43"/>
            <p:cNvSpPr/>
            <p:nvPr/>
          </p:nvSpPr>
          <p:spPr>
            <a:xfrm flipH="false" flipV="false" rot="0">
              <a:off x="0" y="0"/>
              <a:ext cx="1860931" cy="1645793"/>
            </a:xfrm>
            <a:custGeom>
              <a:avLst/>
              <a:gdLst/>
              <a:ahLst/>
              <a:cxnLst/>
              <a:rect r="r" b="b" t="t" l="l"/>
              <a:pathLst>
                <a:path h="1645793" w="1860931">
                  <a:moveTo>
                    <a:pt x="0" y="0"/>
                  </a:moveTo>
                  <a:lnTo>
                    <a:pt x="0" y="1645793"/>
                  </a:lnTo>
                  <a:lnTo>
                    <a:pt x="1860931" y="1645793"/>
                  </a:lnTo>
                  <a:lnTo>
                    <a:pt x="1860931" y="0"/>
                  </a:lnTo>
                  <a:lnTo>
                    <a:pt x="0" y="0"/>
                  </a:lnTo>
                  <a:close/>
                  <a:moveTo>
                    <a:pt x="1726311" y="1511046"/>
                  </a:moveTo>
                  <a:lnTo>
                    <a:pt x="131826" y="1511046"/>
                  </a:lnTo>
                  <a:lnTo>
                    <a:pt x="131826" y="131826"/>
                  </a:lnTo>
                  <a:lnTo>
                    <a:pt x="1726311" y="131826"/>
                  </a:lnTo>
                  <a:lnTo>
                    <a:pt x="1726311" y="1511046"/>
                  </a:lnTo>
                  <a:close/>
                </a:path>
              </a:pathLst>
            </a:custGeom>
            <a:solidFill>
              <a:srgbClr val="2FACDD"/>
            </a:solidFill>
          </p:spPr>
        </p:sp>
      </p:grpSp>
      <p:grpSp>
        <p:nvGrpSpPr>
          <p:cNvPr name="Group 44" id="44"/>
          <p:cNvGrpSpPr/>
          <p:nvPr/>
        </p:nvGrpSpPr>
        <p:grpSpPr>
          <a:xfrm rot="0">
            <a:off x="1492155" y="4437568"/>
            <a:ext cx="1395741" cy="1234298"/>
            <a:chOff x="0" y="0"/>
            <a:chExt cx="1860988" cy="1645730"/>
          </a:xfrm>
        </p:grpSpPr>
        <p:sp>
          <p:nvSpPr>
            <p:cNvPr name="Freeform 45" id="45"/>
            <p:cNvSpPr/>
            <p:nvPr/>
          </p:nvSpPr>
          <p:spPr>
            <a:xfrm flipH="false" flipV="false" rot="0">
              <a:off x="0" y="0"/>
              <a:ext cx="1860931" cy="1645793"/>
            </a:xfrm>
            <a:custGeom>
              <a:avLst/>
              <a:gdLst/>
              <a:ahLst/>
              <a:cxnLst/>
              <a:rect r="r" b="b" t="t" l="l"/>
              <a:pathLst>
                <a:path h="1645793" w="1860931">
                  <a:moveTo>
                    <a:pt x="0" y="0"/>
                  </a:moveTo>
                  <a:lnTo>
                    <a:pt x="0" y="1645793"/>
                  </a:lnTo>
                  <a:lnTo>
                    <a:pt x="1860931" y="1645793"/>
                  </a:lnTo>
                  <a:lnTo>
                    <a:pt x="1860931" y="0"/>
                  </a:lnTo>
                  <a:lnTo>
                    <a:pt x="0" y="0"/>
                  </a:lnTo>
                  <a:close/>
                  <a:moveTo>
                    <a:pt x="1726311" y="1511046"/>
                  </a:moveTo>
                  <a:lnTo>
                    <a:pt x="131826" y="1511046"/>
                  </a:lnTo>
                  <a:lnTo>
                    <a:pt x="131826" y="131826"/>
                  </a:lnTo>
                  <a:lnTo>
                    <a:pt x="1726311" y="131826"/>
                  </a:lnTo>
                  <a:lnTo>
                    <a:pt x="1726311" y="1511046"/>
                  </a:lnTo>
                  <a:close/>
                </a:path>
              </a:pathLst>
            </a:custGeom>
            <a:solidFill>
              <a:srgbClr val="2FACDD"/>
            </a:solidFill>
          </p:spPr>
        </p:sp>
      </p:grpSp>
      <p:grpSp>
        <p:nvGrpSpPr>
          <p:cNvPr name="Group 46" id="46"/>
          <p:cNvGrpSpPr/>
          <p:nvPr/>
        </p:nvGrpSpPr>
        <p:grpSpPr>
          <a:xfrm rot="0">
            <a:off x="2887898" y="4437568"/>
            <a:ext cx="1395741" cy="1234298"/>
            <a:chOff x="0" y="0"/>
            <a:chExt cx="1860988" cy="1645730"/>
          </a:xfrm>
        </p:grpSpPr>
        <p:sp>
          <p:nvSpPr>
            <p:cNvPr name="Freeform 47" id="47"/>
            <p:cNvSpPr/>
            <p:nvPr/>
          </p:nvSpPr>
          <p:spPr>
            <a:xfrm flipH="false" flipV="false" rot="0">
              <a:off x="0" y="0"/>
              <a:ext cx="1860931" cy="1645793"/>
            </a:xfrm>
            <a:custGeom>
              <a:avLst/>
              <a:gdLst/>
              <a:ahLst/>
              <a:cxnLst/>
              <a:rect r="r" b="b" t="t" l="l"/>
              <a:pathLst>
                <a:path h="1645793" w="1860931">
                  <a:moveTo>
                    <a:pt x="0" y="0"/>
                  </a:moveTo>
                  <a:lnTo>
                    <a:pt x="0" y="1645793"/>
                  </a:lnTo>
                  <a:lnTo>
                    <a:pt x="1860931" y="1645793"/>
                  </a:lnTo>
                  <a:lnTo>
                    <a:pt x="1860931" y="0"/>
                  </a:lnTo>
                  <a:lnTo>
                    <a:pt x="0" y="0"/>
                  </a:lnTo>
                  <a:close/>
                  <a:moveTo>
                    <a:pt x="1726311" y="1511046"/>
                  </a:moveTo>
                  <a:lnTo>
                    <a:pt x="131826" y="1511046"/>
                  </a:lnTo>
                  <a:lnTo>
                    <a:pt x="131826" y="131826"/>
                  </a:lnTo>
                  <a:lnTo>
                    <a:pt x="1726311" y="131826"/>
                  </a:lnTo>
                  <a:lnTo>
                    <a:pt x="1726311" y="1511046"/>
                  </a:lnTo>
                  <a:close/>
                </a:path>
              </a:pathLst>
            </a:custGeom>
            <a:solidFill>
              <a:srgbClr val="2FACDD"/>
            </a:solidFill>
          </p:spPr>
        </p:sp>
      </p:grpSp>
      <p:grpSp>
        <p:nvGrpSpPr>
          <p:cNvPr name="Group 48" id="48"/>
          <p:cNvGrpSpPr/>
          <p:nvPr/>
        </p:nvGrpSpPr>
        <p:grpSpPr>
          <a:xfrm rot="0">
            <a:off x="4283638" y="4437568"/>
            <a:ext cx="1395741" cy="1234298"/>
            <a:chOff x="0" y="0"/>
            <a:chExt cx="1860988" cy="1645730"/>
          </a:xfrm>
        </p:grpSpPr>
        <p:sp>
          <p:nvSpPr>
            <p:cNvPr name="Freeform 49" id="49"/>
            <p:cNvSpPr/>
            <p:nvPr/>
          </p:nvSpPr>
          <p:spPr>
            <a:xfrm flipH="false" flipV="false" rot="0">
              <a:off x="0" y="0"/>
              <a:ext cx="1860931" cy="1645793"/>
            </a:xfrm>
            <a:custGeom>
              <a:avLst/>
              <a:gdLst/>
              <a:ahLst/>
              <a:cxnLst/>
              <a:rect r="r" b="b" t="t" l="l"/>
              <a:pathLst>
                <a:path h="1645793" w="1860931">
                  <a:moveTo>
                    <a:pt x="0" y="0"/>
                  </a:moveTo>
                  <a:lnTo>
                    <a:pt x="0" y="1645793"/>
                  </a:lnTo>
                  <a:lnTo>
                    <a:pt x="1860931" y="1645793"/>
                  </a:lnTo>
                  <a:lnTo>
                    <a:pt x="1860931" y="0"/>
                  </a:lnTo>
                  <a:lnTo>
                    <a:pt x="0" y="0"/>
                  </a:lnTo>
                  <a:close/>
                  <a:moveTo>
                    <a:pt x="1726311" y="1511046"/>
                  </a:moveTo>
                  <a:lnTo>
                    <a:pt x="131826" y="1511046"/>
                  </a:lnTo>
                  <a:lnTo>
                    <a:pt x="131826" y="131826"/>
                  </a:lnTo>
                  <a:lnTo>
                    <a:pt x="1726311" y="131826"/>
                  </a:lnTo>
                  <a:lnTo>
                    <a:pt x="1726311" y="1511046"/>
                  </a:lnTo>
                  <a:close/>
                </a:path>
              </a:pathLst>
            </a:custGeom>
            <a:solidFill>
              <a:srgbClr val="2FACDD"/>
            </a:solidFill>
          </p:spPr>
        </p:sp>
      </p:grpSp>
      <p:grpSp>
        <p:nvGrpSpPr>
          <p:cNvPr name="Group 50" id="50"/>
          <p:cNvGrpSpPr/>
          <p:nvPr/>
        </p:nvGrpSpPr>
        <p:grpSpPr>
          <a:xfrm rot="0">
            <a:off x="5679380" y="4437568"/>
            <a:ext cx="1395741" cy="1234298"/>
            <a:chOff x="0" y="0"/>
            <a:chExt cx="1860988" cy="1645730"/>
          </a:xfrm>
        </p:grpSpPr>
        <p:sp>
          <p:nvSpPr>
            <p:cNvPr name="Freeform 51" id="51"/>
            <p:cNvSpPr/>
            <p:nvPr/>
          </p:nvSpPr>
          <p:spPr>
            <a:xfrm flipH="false" flipV="false" rot="0">
              <a:off x="0" y="0"/>
              <a:ext cx="1860931" cy="1645793"/>
            </a:xfrm>
            <a:custGeom>
              <a:avLst/>
              <a:gdLst/>
              <a:ahLst/>
              <a:cxnLst/>
              <a:rect r="r" b="b" t="t" l="l"/>
              <a:pathLst>
                <a:path h="1645793" w="1860931">
                  <a:moveTo>
                    <a:pt x="0" y="0"/>
                  </a:moveTo>
                  <a:lnTo>
                    <a:pt x="0" y="1645793"/>
                  </a:lnTo>
                  <a:lnTo>
                    <a:pt x="1860931" y="1645793"/>
                  </a:lnTo>
                  <a:lnTo>
                    <a:pt x="1860931" y="0"/>
                  </a:lnTo>
                  <a:lnTo>
                    <a:pt x="0" y="0"/>
                  </a:lnTo>
                  <a:close/>
                  <a:moveTo>
                    <a:pt x="1726311" y="1511046"/>
                  </a:moveTo>
                  <a:lnTo>
                    <a:pt x="131826" y="1511046"/>
                  </a:lnTo>
                  <a:lnTo>
                    <a:pt x="131826" y="131826"/>
                  </a:lnTo>
                  <a:lnTo>
                    <a:pt x="1726311" y="131826"/>
                  </a:lnTo>
                  <a:lnTo>
                    <a:pt x="1726311" y="1511046"/>
                  </a:lnTo>
                  <a:close/>
                </a:path>
              </a:pathLst>
            </a:custGeom>
            <a:solidFill>
              <a:srgbClr val="2FACDD"/>
            </a:solidFill>
          </p:spPr>
        </p:sp>
      </p:grpSp>
      <p:grpSp>
        <p:nvGrpSpPr>
          <p:cNvPr name="Group 52" id="52"/>
          <p:cNvGrpSpPr/>
          <p:nvPr/>
        </p:nvGrpSpPr>
        <p:grpSpPr>
          <a:xfrm rot="0">
            <a:off x="7075120" y="4437568"/>
            <a:ext cx="1395741" cy="1234298"/>
            <a:chOff x="0" y="0"/>
            <a:chExt cx="1860988" cy="1645730"/>
          </a:xfrm>
        </p:grpSpPr>
        <p:sp>
          <p:nvSpPr>
            <p:cNvPr name="Freeform 53" id="53"/>
            <p:cNvSpPr/>
            <p:nvPr/>
          </p:nvSpPr>
          <p:spPr>
            <a:xfrm flipH="false" flipV="false" rot="0">
              <a:off x="0" y="0"/>
              <a:ext cx="1860931" cy="1645793"/>
            </a:xfrm>
            <a:custGeom>
              <a:avLst/>
              <a:gdLst/>
              <a:ahLst/>
              <a:cxnLst/>
              <a:rect r="r" b="b" t="t" l="l"/>
              <a:pathLst>
                <a:path h="1645793" w="1860931">
                  <a:moveTo>
                    <a:pt x="0" y="0"/>
                  </a:moveTo>
                  <a:lnTo>
                    <a:pt x="0" y="1645793"/>
                  </a:lnTo>
                  <a:lnTo>
                    <a:pt x="1860931" y="1645793"/>
                  </a:lnTo>
                  <a:lnTo>
                    <a:pt x="1860931" y="0"/>
                  </a:lnTo>
                  <a:lnTo>
                    <a:pt x="0" y="0"/>
                  </a:lnTo>
                  <a:close/>
                  <a:moveTo>
                    <a:pt x="1726311" y="1511046"/>
                  </a:moveTo>
                  <a:lnTo>
                    <a:pt x="131826" y="1511046"/>
                  </a:lnTo>
                  <a:lnTo>
                    <a:pt x="131826" y="131826"/>
                  </a:lnTo>
                  <a:lnTo>
                    <a:pt x="1726311" y="131826"/>
                  </a:lnTo>
                  <a:lnTo>
                    <a:pt x="1726311" y="1511046"/>
                  </a:lnTo>
                  <a:close/>
                </a:path>
              </a:pathLst>
            </a:custGeom>
            <a:solidFill>
              <a:srgbClr val="2FACDD"/>
            </a:solidFill>
          </p:spPr>
        </p:sp>
      </p:grpSp>
      <p:grpSp>
        <p:nvGrpSpPr>
          <p:cNvPr name="Group 54" id="54"/>
          <p:cNvGrpSpPr/>
          <p:nvPr/>
        </p:nvGrpSpPr>
        <p:grpSpPr>
          <a:xfrm rot="0">
            <a:off x="8470863" y="4437568"/>
            <a:ext cx="1395741" cy="1234298"/>
            <a:chOff x="0" y="0"/>
            <a:chExt cx="1860988" cy="1645730"/>
          </a:xfrm>
        </p:grpSpPr>
        <p:sp>
          <p:nvSpPr>
            <p:cNvPr name="Freeform 55" id="55"/>
            <p:cNvSpPr/>
            <p:nvPr/>
          </p:nvSpPr>
          <p:spPr>
            <a:xfrm flipH="false" flipV="false" rot="0">
              <a:off x="0" y="0"/>
              <a:ext cx="1860931" cy="1645793"/>
            </a:xfrm>
            <a:custGeom>
              <a:avLst/>
              <a:gdLst/>
              <a:ahLst/>
              <a:cxnLst/>
              <a:rect r="r" b="b" t="t" l="l"/>
              <a:pathLst>
                <a:path h="1645793" w="1860931">
                  <a:moveTo>
                    <a:pt x="0" y="0"/>
                  </a:moveTo>
                  <a:lnTo>
                    <a:pt x="0" y="1645793"/>
                  </a:lnTo>
                  <a:lnTo>
                    <a:pt x="1860931" y="1645793"/>
                  </a:lnTo>
                  <a:lnTo>
                    <a:pt x="1860931" y="0"/>
                  </a:lnTo>
                  <a:lnTo>
                    <a:pt x="0" y="0"/>
                  </a:lnTo>
                  <a:close/>
                  <a:moveTo>
                    <a:pt x="1726311" y="1511046"/>
                  </a:moveTo>
                  <a:lnTo>
                    <a:pt x="131826" y="1511046"/>
                  </a:lnTo>
                  <a:lnTo>
                    <a:pt x="131826" y="131826"/>
                  </a:lnTo>
                  <a:lnTo>
                    <a:pt x="1726311" y="131826"/>
                  </a:lnTo>
                  <a:lnTo>
                    <a:pt x="1726311" y="1511046"/>
                  </a:lnTo>
                  <a:close/>
                </a:path>
              </a:pathLst>
            </a:custGeom>
            <a:solidFill>
              <a:srgbClr val="2FACDD"/>
            </a:solidFill>
          </p:spPr>
        </p:sp>
      </p:grpSp>
      <p:grpSp>
        <p:nvGrpSpPr>
          <p:cNvPr name="Group 56" id="56"/>
          <p:cNvGrpSpPr/>
          <p:nvPr/>
        </p:nvGrpSpPr>
        <p:grpSpPr>
          <a:xfrm rot="0">
            <a:off x="9866604" y="4437568"/>
            <a:ext cx="1395741" cy="1234298"/>
            <a:chOff x="0" y="0"/>
            <a:chExt cx="1860988" cy="1645730"/>
          </a:xfrm>
        </p:grpSpPr>
        <p:sp>
          <p:nvSpPr>
            <p:cNvPr name="Freeform 57" id="57"/>
            <p:cNvSpPr/>
            <p:nvPr/>
          </p:nvSpPr>
          <p:spPr>
            <a:xfrm flipH="false" flipV="false" rot="0">
              <a:off x="0" y="0"/>
              <a:ext cx="1860931" cy="1645793"/>
            </a:xfrm>
            <a:custGeom>
              <a:avLst/>
              <a:gdLst/>
              <a:ahLst/>
              <a:cxnLst/>
              <a:rect r="r" b="b" t="t" l="l"/>
              <a:pathLst>
                <a:path h="1645793" w="1860931">
                  <a:moveTo>
                    <a:pt x="0" y="0"/>
                  </a:moveTo>
                  <a:lnTo>
                    <a:pt x="0" y="1645793"/>
                  </a:lnTo>
                  <a:lnTo>
                    <a:pt x="1860931" y="1645793"/>
                  </a:lnTo>
                  <a:lnTo>
                    <a:pt x="1860931" y="0"/>
                  </a:lnTo>
                  <a:lnTo>
                    <a:pt x="0" y="0"/>
                  </a:lnTo>
                  <a:close/>
                  <a:moveTo>
                    <a:pt x="1726311" y="1511046"/>
                  </a:moveTo>
                  <a:lnTo>
                    <a:pt x="131826" y="1511046"/>
                  </a:lnTo>
                  <a:lnTo>
                    <a:pt x="131826" y="131826"/>
                  </a:lnTo>
                  <a:lnTo>
                    <a:pt x="1726311" y="131826"/>
                  </a:lnTo>
                  <a:lnTo>
                    <a:pt x="1726311" y="1511046"/>
                  </a:lnTo>
                  <a:close/>
                </a:path>
              </a:pathLst>
            </a:custGeom>
            <a:solidFill>
              <a:srgbClr val="2FACDD"/>
            </a:solidFill>
          </p:spPr>
        </p:sp>
      </p:grpSp>
      <p:grpSp>
        <p:nvGrpSpPr>
          <p:cNvPr name="Group 58" id="58"/>
          <p:cNvGrpSpPr/>
          <p:nvPr/>
        </p:nvGrpSpPr>
        <p:grpSpPr>
          <a:xfrm rot="0">
            <a:off x="11262346" y="4437568"/>
            <a:ext cx="1395741" cy="1234298"/>
            <a:chOff x="0" y="0"/>
            <a:chExt cx="1860988" cy="1645730"/>
          </a:xfrm>
        </p:grpSpPr>
        <p:sp>
          <p:nvSpPr>
            <p:cNvPr name="Freeform 59" id="59"/>
            <p:cNvSpPr/>
            <p:nvPr/>
          </p:nvSpPr>
          <p:spPr>
            <a:xfrm flipH="false" flipV="false" rot="0">
              <a:off x="0" y="0"/>
              <a:ext cx="1860931" cy="1645793"/>
            </a:xfrm>
            <a:custGeom>
              <a:avLst/>
              <a:gdLst/>
              <a:ahLst/>
              <a:cxnLst/>
              <a:rect r="r" b="b" t="t" l="l"/>
              <a:pathLst>
                <a:path h="1645793" w="1860931">
                  <a:moveTo>
                    <a:pt x="0" y="0"/>
                  </a:moveTo>
                  <a:lnTo>
                    <a:pt x="0" y="1645793"/>
                  </a:lnTo>
                  <a:lnTo>
                    <a:pt x="1860931" y="1645793"/>
                  </a:lnTo>
                  <a:lnTo>
                    <a:pt x="1860931" y="0"/>
                  </a:lnTo>
                  <a:lnTo>
                    <a:pt x="0" y="0"/>
                  </a:lnTo>
                  <a:close/>
                  <a:moveTo>
                    <a:pt x="1726311" y="1511046"/>
                  </a:moveTo>
                  <a:lnTo>
                    <a:pt x="131826" y="1511046"/>
                  </a:lnTo>
                  <a:lnTo>
                    <a:pt x="131826" y="131826"/>
                  </a:lnTo>
                  <a:lnTo>
                    <a:pt x="1726311" y="131826"/>
                  </a:lnTo>
                  <a:lnTo>
                    <a:pt x="1726311" y="1511046"/>
                  </a:lnTo>
                  <a:close/>
                </a:path>
              </a:pathLst>
            </a:custGeom>
            <a:solidFill>
              <a:srgbClr val="2FACDD"/>
            </a:solidFill>
          </p:spPr>
        </p:sp>
      </p:grpSp>
      <p:grpSp>
        <p:nvGrpSpPr>
          <p:cNvPr name="Group 60" id="60"/>
          <p:cNvGrpSpPr/>
          <p:nvPr/>
        </p:nvGrpSpPr>
        <p:grpSpPr>
          <a:xfrm rot="0">
            <a:off x="12658087" y="4437568"/>
            <a:ext cx="1395741" cy="1234298"/>
            <a:chOff x="0" y="0"/>
            <a:chExt cx="1860988" cy="1645730"/>
          </a:xfrm>
        </p:grpSpPr>
        <p:sp>
          <p:nvSpPr>
            <p:cNvPr name="Freeform 61" id="61"/>
            <p:cNvSpPr/>
            <p:nvPr/>
          </p:nvSpPr>
          <p:spPr>
            <a:xfrm flipH="false" flipV="false" rot="0">
              <a:off x="0" y="0"/>
              <a:ext cx="1860931" cy="1645793"/>
            </a:xfrm>
            <a:custGeom>
              <a:avLst/>
              <a:gdLst/>
              <a:ahLst/>
              <a:cxnLst/>
              <a:rect r="r" b="b" t="t" l="l"/>
              <a:pathLst>
                <a:path h="1645793" w="1860931">
                  <a:moveTo>
                    <a:pt x="0" y="0"/>
                  </a:moveTo>
                  <a:lnTo>
                    <a:pt x="0" y="1645793"/>
                  </a:lnTo>
                  <a:lnTo>
                    <a:pt x="1860931" y="1645793"/>
                  </a:lnTo>
                  <a:lnTo>
                    <a:pt x="1860931" y="0"/>
                  </a:lnTo>
                  <a:lnTo>
                    <a:pt x="0" y="0"/>
                  </a:lnTo>
                  <a:close/>
                  <a:moveTo>
                    <a:pt x="1726311" y="1511046"/>
                  </a:moveTo>
                  <a:lnTo>
                    <a:pt x="131826" y="1511046"/>
                  </a:lnTo>
                  <a:lnTo>
                    <a:pt x="131826" y="131826"/>
                  </a:lnTo>
                  <a:lnTo>
                    <a:pt x="1726311" y="131826"/>
                  </a:lnTo>
                  <a:lnTo>
                    <a:pt x="1726311" y="1511046"/>
                  </a:lnTo>
                  <a:close/>
                </a:path>
              </a:pathLst>
            </a:custGeom>
            <a:solidFill>
              <a:srgbClr val="2FACDD"/>
            </a:solidFill>
          </p:spPr>
        </p:sp>
      </p:grpSp>
      <p:grpSp>
        <p:nvGrpSpPr>
          <p:cNvPr name="Group 62" id="62"/>
          <p:cNvGrpSpPr/>
          <p:nvPr/>
        </p:nvGrpSpPr>
        <p:grpSpPr>
          <a:xfrm rot="0">
            <a:off x="14053828" y="4437568"/>
            <a:ext cx="1395741" cy="1234298"/>
            <a:chOff x="0" y="0"/>
            <a:chExt cx="1860988" cy="1645730"/>
          </a:xfrm>
        </p:grpSpPr>
        <p:sp>
          <p:nvSpPr>
            <p:cNvPr name="Freeform 63" id="63"/>
            <p:cNvSpPr/>
            <p:nvPr/>
          </p:nvSpPr>
          <p:spPr>
            <a:xfrm flipH="false" flipV="false" rot="0">
              <a:off x="0" y="0"/>
              <a:ext cx="1860931" cy="1645793"/>
            </a:xfrm>
            <a:custGeom>
              <a:avLst/>
              <a:gdLst/>
              <a:ahLst/>
              <a:cxnLst/>
              <a:rect r="r" b="b" t="t" l="l"/>
              <a:pathLst>
                <a:path h="1645793" w="1860931">
                  <a:moveTo>
                    <a:pt x="0" y="0"/>
                  </a:moveTo>
                  <a:lnTo>
                    <a:pt x="0" y="1645793"/>
                  </a:lnTo>
                  <a:lnTo>
                    <a:pt x="1860931" y="1645793"/>
                  </a:lnTo>
                  <a:lnTo>
                    <a:pt x="1860931" y="0"/>
                  </a:lnTo>
                  <a:lnTo>
                    <a:pt x="0" y="0"/>
                  </a:lnTo>
                  <a:close/>
                  <a:moveTo>
                    <a:pt x="1726311" y="1511046"/>
                  </a:moveTo>
                  <a:lnTo>
                    <a:pt x="131826" y="1511046"/>
                  </a:lnTo>
                  <a:lnTo>
                    <a:pt x="131826" y="131826"/>
                  </a:lnTo>
                  <a:lnTo>
                    <a:pt x="1726311" y="131826"/>
                  </a:lnTo>
                  <a:lnTo>
                    <a:pt x="1726311" y="1511046"/>
                  </a:lnTo>
                  <a:close/>
                </a:path>
              </a:pathLst>
            </a:custGeom>
            <a:solidFill>
              <a:srgbClr val="2FACDD"/>
            </a:solidFill>
          </p:spPr>
        </p:sp>
      </p:grpSp>
      <p:sp>
        <p:nvSpPr>
          <p:cNvPr name="TextBox 64" id="64"/>
          <p:cNvSpPr txBox="true"/>
          <p:nvPr/>
        </p:nvSpPr>
        <p:spPr>
          <a:xfrm rot="0">
            <a:off x="1028700" y="550069"/>
            <a:ext cx="16762586" cy="729152"/>
          </a:xfrm>
          <a:prstGeom prst="rect">
            <a:avLst/>
          </a:prstGeom>
        </p:spPr>
        <p:txBody>
          <a:bodyPr anchor="t" rtlCol="false" tIns="0" lIns="0" bIns="0" rIns="0">
            <a:spAutoFit/>
          </a:bodyPr>
          <a:lstStyle/>
          <a:p>
            <a:pPr algn="l">
              <a:lnSpc>
                <a:spcPts val="5625"/>
              </a:lnSpc>
            </a:pPr>
            <a:r>
              <a:rPr lang="en-US" sz="4500">
                <a:solidFill>
                  <a:srgbClr val="2FACDD"/>
                </a:solidFill>
                <a:latin typeface="Glock Grotesk"/>
                <a:ea typeface="Glock Grotesk"/>
                <a:cs typeface="Glock Grotesk"/>
                <a:sym typeface="Glock Grotesk"/>
              </a:rPr>
              <a:t>Symmetric Encryption - Encrypt</a:t>
            </a:r>
          </a:p>
        </p:txBody>
      </p:sp>
      <p:sp>
        <p:nvSpPr>
          <p:cNvPr name="TextBox 65" id="65"/>
          <p:cNvSpPr txBox="true"/>
          <p:nvPr/>
        </p:nvSpPr>
        <p:spPr>
          <a:xfrm rot="0">
            <a:off x="1871616" y="2222501"/>
            <a:ext cx="636821" cy="803787"/>
          </a:xfrm>
          <a:prstGeom prst="rect">
            <a:avLst/>
          </a:prstGeom>
        </p:spPr>
        <p:txBody>
          <a:bodyPr anchor="t" rtlCol="false" tIns="0" lIns="0" bIns="0" rIns="0">
            <a:spAutoFit/>
          </a:bodyPr>
          <a:lstStyle/>
          <a:p>
            <a:pPr algn="l">
              <a:lnSpc>
                <a:spcPts val="6249"/>
              </a:lnSpc>
            </a:pPr>
            <a:r>
              <a:rPr lang="en-US" sz="4998">
                <a:solidFill>
                  <a:srgbClr val="FF1616"/>
                </a:solidFill>
                <a:latin typeface="Glock Grotesk"/>
                <a:ea typeface="Glock Grotesk"/>
                <a:cs typeface="Glock Grotesk"/>
                <a:sym typeface="Glock Grotesk"/>
              </a:rPr>
              <a:t>i</a:t>
            </a:r>
          </a:p>
        </p:txBody>
      </p:sp>
      <p:sp>
        <p:nvSpPr>
          <p:cNvPr name="TextBox 66" id="66"/>
          <p:cNvSpPr txBox="true"/>
          <p:nvPr/>
        </p:nvSpPr>
        <p:spPr>
          <a:xfrm rot="0">
            <a:off x="3267357" y="2222501"/>
            <a:ext cx="636820" cy="803787"/>
          </a:xfrm>
          <a:prstGeom prst="rect">
            <a:avLst/>
          </a:prstGeom>
        </p:spPr>
        <p:txBody>
          <a:bodyPr anchor="t" rtlCol="false" tIns="0" lIns="0" bIns="0" rIns="0">
            <a:spAutoFit/>
          </a:bodyPr>
          <a:lstStyle/>
          <a:p>
            <a:pPr algn="l">
              <a:lnSpc>
                <a:spcPts val="6249"/>
              </a:lnSpc>
            </a:pPr>
            <a:r>
              <a:rPr lang="en-US" sz="4998">
                <a:solidFill>
                  <a:srgbClr val="FF1616"/>
                </a:solidFill>
                <a:latin typeface="Glock Grotesk"/>
                <a:ea typeface="Glock Grotesk"/>
                <a:cs typeface="Glock Grotesk"/>
                <a:sym typeface="Glock Grotesk"/>
              </a:rPr>
              <a:t>h</a:t>
            </a:r>
          </a:p>
        </p:txBody>
      </p:sp>
      <p:sp>
        <p:nvSpPr>
          <p:cNvPr name="TextBox 67" id="67"/>
          <p:cNvSpPr txBox="true"/>
          <p:nvPr/>
        </p:nvSpPr>
        <p:spPr>
          <a:xfrm rot="0">
            <a:off x="4663100" y="2151293"/>
            <a:ext cx="636821" cy="803787"/>
          </a:xfrm>
          <a:prstGeom prst="rect">
            <a:avLst/>
          </a:prstGeom>
        </p:spPr>
        <p:txBody>
          <a:bodyPr anchor="t" rtlCol="false" tIns="0" lIns="0" bIns="0" rIns="0">
            <a:spAutoFit/>
          </a:bodyPr>
          <a:lstStyle/>
          <a:p>
            <a:pPr algn="l">
              <a:lnSpc>
                <a:spcPts val="6249"/>
              </a:lnSpc>
            </a:pPr>
            <a:r>
              <a:rPr lang="en-US" sz="4998">
                <a:solidFill>
                  <a:srgbClr val="FF1616"/>
                </a:solidFill>
                <a:latin typeface="Glock Grotesk"/>
                <a:ea typeface="Glock Grotesk"/>
                <a:cs typeface="Glock Grotesk"/>
                <a:sym typeface="Glock Grotesk"/>
              </a:rPr>
              <a:t>a</a:t>
            </a:r>
          </a:p>
        </p:txBody>
      </p:sp>
      <p:sp>
        <p:nvSpPr>
          <p:cNvPr name="TextBox 68" id="68"/>
          <p:cNvSpPr txBox="true"/>
          <p:nvPr/>
        </p:nvSpPr>
        <p:spPr>
          <a:xfrm rot="0">
            <a:off x="6058840" y="2151293"/>
            <a:ext cx="636820" cy="803787"/>
          </a:xfrm>
          <a:prstGeom prst="rect">
            <a:avLst/>
          </a:prstGeom>
        </p:spPr>
        <p:txBody>
          <a:bodyPr anchor="t" rtlCol="false" tIns="0" lIns="0" bIns="0" rIns="0">
            <a:spAutoFit/>
          </a:bodyPr>
          <a:lstStyle/>
          <a:p>
            <a:pPr algn="l">
              <a:lnSpc>
                <a:spcPts val="6249"/>
              </a:lnSpc>
            </a:pPr>
            <a:r>
              <a:rPr lang="en-US" sz="4998">
                <a:solidFill>
                  <a:srgbClr val="FF1616"/>
                </a:solidFill>
                <a:latin typeface="Glock Grotesk"/>
                <a:ea typeface="Glock Grotesk"/>
                <a:cs typeface="Glock Grotesk"/>
                <a:sym typeface="Glock Grotesk"/>
              </a:rPr>
              <a:t>v</a:t>
            </a:r>
          </a:p>
        </p:txBody>
      </p:sp>
      <p:sp>
        <p:nvSpPr>
          <p:cNvPr name="TextBox 69" id="69"/>
          <p:cNvSpPr txBox="true"/>
          <p:nvPr/>
        </p:nvSpPr>
        <p:spPr>
          <a:xfrm rot="0">
            <a:off x="7454582" y="2151293"/>
            <a:ext cx="636820" cy="803787"/>
          </a:xfrm>
          <a:prstGeom prst="rect">
            <a:avLst/>
          </a:prstGeom>
        </p:spPr>
        <p:txBody>
          <a:bodyPr anchor="t" rtlCol="false" tIns="0" lIns="0" bIns="0" rIns="0">
            <a:spAutoFit/>
          </a:bodyPr>
          <a:lstStyle/>
          <a:p>
            <a:pPr algn="l">
              <a:lnSpc>
                <a:spcPts val="6249"/>
              </a:lnSpc>
            </a:pPr>
            <a:r>
              <a:rPr lang="en-US" sz="4998">
                <a:solidFill>
                  <a:srgbClr val="FF1616"/>
                </a:solidFill>
                <a:latin typeface="Glock Grotesk"/>
                <a:ea typeface="Glock Grotesk"/>
                <a:cs typeface="Glock Grotesk"/>
                <a:sym typeface="Glock Grotesk"/>
              </a:rPr>
              <a:t>e</a:t>
            </a:r>
          </a:p>
        </p:txBody>
      </p:sp>
      <p:sp>
        <p:nvSpPr>
          <p:cNvPr name="TextBox 70" id="70"/>
          <p:cNvSpPr txBox="true"/>
          <p:nvPr/>
        </p:nvSpPr>
        <p:spPr>
          <a:xfrm rot="0">
            <a:off x="8789272" y="2151293"/>
            <a:ext cx="636820" cy="803787"/>
          </a:xfrm>
          <a:prstGeom prst="rect">
            <a:avLst/>
          </a:prstGeom>
        </p:spPr>
        <p:txBody>
          <a:bodyPr anchor="t" rtlCol="false" tIns="0" lIns="0" bIns="0" rIns="0">
            <a:spAutoFit/>
          </a:bodyPr>
          <a:lstStyle/>
          <a:p>
            <a:pPr algn="l">
              <a:lnSpc>
                <a:spcPts val="6249"/>
              </a:lnSpc>
            </a:pPr>
            <a:r>
              <a:rPr lang="en-US" sz="4998">
                <a:solidFill>
                  <a:srgbClr val="FF1616"/>
                </a:solidFill>
                <a:latin typeface="Glock Grotesk"/>
                <a:ea typeface="Glock Grotesk"/>
                <a:cs typeface="Glock Grotesk"/>
                <a:sym typeface="Glock Grotesk"/>
              </a:rPr>
              <a:t>c</a:t>
            </a:r>
          </a:p>
        </p:txBody>
      </p:sp>
      <p:sp>
        <p:nvSpPr>
          <p:cNvPr name="TextBox 71" id="71"/>
          <p:cNvSpPr txBox="true"/>
          <p:nvPr/>
        </p:nvSpPr>
        <p:spPr>
          <a:xfrm rot="0">
            <a:off x="10246065" y="2151293"/>
            <a:ext cx="636820" cy="803787"/>
          </a:xfrm>
          <a:prstGeom prst="rect">
            <a:avLst/>
          </a:prstGeom>
        </p:spPr>
        <p:txBody>
          <a:bodyPr anchor="t" rtlCol="false" tIns="0" lIns="0" bIns="0" rIns="0">
            <a:spAutoFit/>
          </a:bodyPr>
          <a:lstStyle/>
          <a:p>
            <a:pPr algn="l">
              <a:lnSpc>
                <a:spcPts val="6249"/>
              </a:lnSpc>
            </a:pPr>
            <a:r>
              <a:rPr lang="en-US" sz="4998">
                <a:solidFill>
                  <a:srgbClr val="FF1616"/>
                </a:solidFill>
                <a:latin typeface="Glock Grotesk"/>
                <a:ea typeface="Glock Grotesk"/>
                <a:cs typeface="Glock Grotesk"/>
                <a:sym typeface="Glock Grotesk"/>
              </a:rPr>
              <a:t>o</a:t>
            </a:r>
          </a:p>
        </p:txBody>
      </p:sp>
      <p:sp>
        <p:nvSpPr>
          <p:cNvPr name="TextBox 72" id="72"/>
          <p:cNvSpPr txBox="true"/>
          <p:nvPr/>
        </p:nvSpPr>
        <p:spPr>
          <a:xfrm rot="0">
            <a:off x="11641807" y="2151293"/>
            <a:ext cx="636821" cy="803787"/>
          </a:xfrm>
          <a:prstGeom prst="rect">
            <a:avLst/>
          </a:prstGeom>
        </p:spPr>
        <p:txBody>
          <a:bodyPr anchor="t" rtlCol="false" tIns="0" lIns="0" bIns="0" rIns="0">
            <a:spAutoFit/>
          </a:bodyPr>
          <a:lstStyle/>
          <a:p>
            <a:pPr algn="l">
              <a:lnSpc>
                <a:spcPts val="6249"/>
              </a:lnSpc>
            </a:pPr>
            <a:r>
              <a:rPr lang="en-US" sz="4998">
                <a:solidFill>
                  <a:srgbClr val="FF1616"/>
                </a:solidFill>
                <a:latin typeface="Glock Grotesk"/>
                <a:ea typeface="Glock Grotesk"/>
                <a:cs typeface="Glock Grotesk"/>
                <a:sym typeface="Glock Grotesk"/>
              </a:rPr>
              <a:t>v</a:t>
            </a:r>
          </a:p>
        </p:txBody>
      </p:sp>
      <p:sp>
        <p:nvSpPr>
          <p:cNvPr name="TextBox 73" id="73"/>
          <p:cNvSpPr txBox="true"/>
          <p:nvPr/>
        </p:nvSpPr>
        <p:spPr>
          <a:xfrm rot="0">
            <a:off x="13037548" y="2222501"/>
            <a:ext cx="636821" cy="803787"/>
          </a:xfrm>
          <a:prstGeom prst="rect">
            <a:avLst/>
          </a:prstGeom>
        </p:spPr>
        <p:txBody>
          <a:bodyPr anchor="t" rtlCol="false" tIns="0" lIns="0" bIns="0" rIns="0">
            <a:spAutoFit/>
          </a:bodyPr>
          <a:lstStyle/>
          <a:p>
            <a:pPr algn="l">
              <a:lnSpc>
                <a:spcPts val="6249"/>
              </a:lnSpc>
            </a:pPr>
            <a:r>
              <a:rPr lang="en-US" sz="4998">
                <a:solidFill>
                  <a:srgbClr val="FF1616"/>
                </a:solidFill>
                <a:latin typeface="Glock Grotesk"/>
                <a:ea typeface="Glock Grotesk"/>
                <a:cs typeface="Glock Grotesk"/>
                <a:sym typeface="Glock Grotesk"/>
              </a:rPr>
              <a:t>i</a:t>
            </a:r>
          </a:p>
        </p:txBody>
      </p:sp>
      <p:sp>
        <p:nvSpPr>
          <p:cNvPr name="TextBox 74" id="74"/>
          <p:cNvSpPr txBox="true"/>
          <p:nvPr/>
        </p:nvSpPr>
        <p:spPr>
          <a:xfrm rot="0">
            <a:off x="14433290" y="2151293"/>
            <a:ext cx="636821" cy="803787"/>
          </a:xfrm>
          <a:prstGeom prst="rect">
            <a:avLst/>
          </a:prstGeom>
        </p:spPr>
        <p:txBody>
          <a:bodyPr anchor="t" rtlCol="false" tIns="0" lIns="0" bIns="0" rIns="0">
            <a:spAutoFit/>
          </a:bodyPr>
          <a:lstStyle/>
          <a:p>
            <a:pPr algn="l">
              <a:lnSpc>
                <a:spcPts val="6249"/>
              </a:lnSpc>
            </a:pPr>
            <a:r>
              <a:rPr lang="en-US" sz="4998">
                <a:solidFill>
                  <a:srgbClr val="FF1616"/>
                </a:solidFill>
                <a:latin typeface="Glock Grotesk"/>
                <a:ea typeface="Glock Grotesk"/>
                <a:cs typeface="Glock Grotesk"/>
                <a:sym typeface="Glock Grotesk"/>
              </a:rPr>
              <a:t>d</a:t>
            </a:r>
          </a:p>
        </p:txBody>
      </p:sp>
      <p:sp>
        <p:nvSpPr>
          <p:cNvPr name="TextBox 75" id="75"/>
          <p:cNvSpPr txBox="true"/>
          <p:nvPr/>
        </p:nvSpPr>
        <p:spPr>
          <a:xfrm rot="0">
            <a:off x="1871616" y="3625057"/>
            <a:ext cx="636821" cy="803787"/>
          </a:xfrm>
          <a:prstGeom prst="rect">
            <a:avLst/>
          </a:prstGeom>
        </p:spPr>
        <p:txBody>
          <a:bodyPr anchor="t" rtlCol="false" tIns="0" lIns="0" bIns="0" rIns="0">
            <a:spAutoFit/>
          </a:bodyPr>
          <a:lstStyle/>
          <a:p>
            <a:pPr algn="l">
              <a:lnSpc>
                <a:spcPts val="6249"/>
              </a:lnSpc>
            </a:pPr>
            <a:r>
              <a:rPr lang="en-US" sz="4998">
                <a:solidFill>
                  <a:srgbClr val="FF1616"/>
                </a:solidFill>
                <a:latin typeface="Glock Grotesk"/>
                <a:ea typeface="Glock Grotesk"/>
                <a:cs typeface="Glock Grotesk"/>
                <a:sym typeface="Glock Grotesk"/>
              </a:rPr>
              <a:t>4</a:t>
            </a:r>
          </a:p>
        </p:txBody>
      </p:sp>
      <p:sp>
        <p:nvSpPr>
          <p:cNvPr name="TextBox 76" id="76"/>
          <p:cNvSpPr txBox="true"/>
          <p:nvPr/>
        </p:nvSpPr>
        <p:spPr>
          <a:xfrm rot="0">
            <a:off x="3267357" y="3625057"/>
            <a:ext cx="636820" cy="803787"/>
          </a:xfrm>
          <a:prstGeom prst="rect">
            <a:avLst/>
          </a:prstGeom>
        </p:spPr>
        <p:txBody>
          <a:bodyPr anchor="t" rtlCol="false" tIns="0" lIns="0" bIns="0" rIns="0">
            <a:spAutoFit/>
          </a:bodyPr>
          <a:lstStyle/>
          <a:p>
            <a:pPr algn="l">
              <a:lnSpc>
                <a:spcPts val="6249"/>
              </a:lnSpc>
            </a:pPr>
            <a:r>
              <a:rPr lang="en-US" sz="4998">
                <a:solidFill>
                  <a:srgbClr val="FF1616"/>
                </a:solidFill>
                <a:latin typeface="Glock Grotesk"/>
                <a:ea typeface="Glock Grotesk"/>
                <a:cs typeface="Glock Grotesk"/>
                <a:sym typeface="Glock Grotesk"/>
              </a:rPr>
              <a:t>5</a:t>
            </a:r>
          </a:p>
        </p:txBody>
      </p:sp>
      <p:sp>
        <p:nvSpPr>
          <p:cNvPr name="TextBox 77" id="77"/>
          <p:cNvSpPr txBox="true"/>
          <p:nvPr/>
        </p:nvSpPr>
        <p:spPr>
          <a:xfrm rot="0">
            <a:off x="4663100" y="3625057"/>
            <a:ext cx="636821" cy="803787"/>
          </a:xfrm>
          <a:prstGeom prst="rect">
            <a:avLst/>
          </a:prstGeom>
        </p:spPr>
        <p:txBody>
          <a:bodyPr anchor="t" rtlCol="false" tIns="0" lIns="0" bIns="0" rIns="0">
            <a:spAutoFit/>
          </a:bodyPr>
          <a:lstStyle/>
          <a:p>
            <a:pPr algn="l">
              <a:lnSpc>
                <a:spcPts val="6249"/>
              </a:lnSpc>
            </a:pPr>
            <a:r>
              <a:rPr lang="en-US" sz="4998">
                <a:solidFill>
                  <a:srgbClr val="FF1616"/>
                </a:solidFill>
                <a:latin typeface="Glock Grotesk"/>
                <a:ea typeface="Glock Grotesk"/>
                <a:cs typeface="Glock Grotesk"/>
                <a:sym typeface="Glock Grotesk"/>
              </a:rPr>
              <a:t>7</a:t>
            </a:r>
          </a:p>
        </p:txBody>
      </p:sp>
      <p:sp>
        <p:nvSpPr>
          <p:cNvPr name="TextBox 78" id="78"/>
          <p:cNvSpPr txBox="true"/>
          <p:nvPr/>
        </p:nvSpPr>
        <p:spPr>
          <a:xfrm rot="0">
            <a:off x="6058840" y="3385590"/>
            <a:ext cx="636820" cy="803787"/>
          </a:xfrm>
          <a:prstGeom prst="rect">
            <a:avLst/>
          </a:prstGeom>
        </p:spPr>
        <p:txBody>
          <a:bodyPr anchor="t" rtlCol="false" tIns="0" lIns="0" bIns="0" rIns="0">
            <a:spAutoFit/>
          </a:bodyPr>
          <a:lstStyle/>
          <a:p>
            <a:pPr algn="l">
              <a:lnSpc>
                <a:spcPts val="6249"/>
              </a:lnSpc>
            </a:pPr>
            <a:r>
              <a:rPr lang="en-US" sz="4998">
                <a:solidFill>
                  <a:srgbClr val="FF1616"/>
                </a:solidFill>
                <a:latin typeface="Glock Grotesk"/>
                <a:ea typeface="Glock Grotesk"/>
                <a:cs typeface="Glock Grotesk"/>
                <a:sym typeface="Glock Grotesk"/>
              </a:rPr>
              <a:t>8</a:t>
            </a:r>
          </a:p>
        </p:txBody>
      </p:sp>
      <p:sp>
        <p:nvSpPr>
          <p:cNvPr name="TextBox 79" id="79"/>
          <p:cNvSpPr txBox="true"/>
          <p:nvPr/>
        </p:nvSpPr>
        <p:spPr>
          <a:xfrm rot="0">
            <a:off x="7454582" y="3385590"/>
            <a:ext cx="636820" cy="803787"/>
          </a:xfrm>
          <a:prstGeom prst="rect">
            <a:avLst/>
          </a:prstGeom>
        </p:spPr>
        <p:txBody>
          <a:bodyPr anchor="t" rtlCol="false" tIns="0" lIns="0" bIns="0" rIns="0">
            <a:spAutoFit/>
          </a:bodyPr>
          <a:lstStyle/>
          <a:p>
            <a:pPr algn="l">
              <a:lnSpc>
                <a:spcPts val="6249"/>
              </a:lnSpc>
            </a:pPr>
            <a:r>
              <a:rPr lang="en-US" sz="4998">
                <a:solidFill>
                  <a:srgbClr val="FF1616"/>
                </a:solidFill>
                <a:latin typeface="Glock Grotesk"/>
                <a:ea typeface="Glock Grotesk"/>
                <a:cs typeface="Glock Grotesk"/>
                <a:sym typeface="Glock Grotesk"/>
              </a:rPr>
              <a:t>4</a:t>
            </a:r>
          </a:p>
        </p:txBody>
      </p:sp>
      <p:sp>
        <p:nvSpPr>
          <p:cNvPr name="TextBox 80" id="80"/>
          <p:cNvSpPr txBox="true"/>
          <p:nvPr/>
        </p:nvSpPr>
        <p:spPr>
          <a:xfrm rot="0">
            <a:off x="8850324" y="3385590"/>
            <a:ext cx="636820" cy="803787"/>
          </a:xfrm>
          <a:prstGeom prst="rect">
            <a:avLst/>
          </a:prstGeom>
        </p:spPr>
        <p:txBody>
          <a:bodyPr anchor="t" rtlCol="false" tIns="0" lIns="0" bIns="0" rIns="0">
            <a:spAutoFit/>
          </a:bodyPr>
          <a:lstStyle/>
          <a:p>
            <a:pPr algn="l">
              <a:lnSpc>
                <a:spcPts val="6249"/>
              </a:lnSpc>
            </a:pPr>
            <a:r>
              <a:rPr lang="en-US" sz="4998">
                <a:solidFill>
                  <a:srgbClr val="FF1616"/>
                </a:solidFill>
                <a:latin typeface="Glock Grotesk"/>
                <a:ea typeface="Glock Grotesk"/>
                <a:cs typeface="Glock Grotesk"/>
                <a:sym typeface="Glock Grotesk"/>
              </a:rPr>
              <a:t>5</a:t>
            </a:r>
          </a:p>
        </p:txBody>
      </p:sp>
      <p:sp>
        <p:nvSpPr>
          <p:cNvPr name="TextBox 81" id="81"/>
          <p:cNvSpPr txBox="true"/>
          <p:nvPr/>
        </p:nvSpPr>
        <p:spPr>
          <a:xfrm rot="0">
            <a:off x="10246065" y="3385590"/>
            <a:ext cx="636820" cy="803787"/>
          </a:xfrm>
          <a:prstGeom prst="rect">
            <a:avLst/>
          </a:prstGeom>
        </p:spPr>
        <p:txBody>
          <a:bodyPr anchor="t" rtlCol="false" tIns="0" lIns="0" bIns="0" rIns="0">
            <a:spAutoFit/>
          </a:bodyPr>
          <a:lstStyle/>
          <a:p>
            <a:pPr algn="l">
              <a:lnSpc>
                <a:spcPts val="6249"/>
              </a:lnSpc>
            </a:pPr>
            <a:r>
              <a:rPr lang="en-US" sz="4998">
                <a:solidFill>
                  <a:srgbClr val="FF1616"/>
                </a:solidFill>
                <a:latin typeface="Glock Grotesk"/>
                <a:ea typeface="Glock Grotesk"/>
                <a:cs typeface="Glock Grotesk"/>
                <a:sym typeface="Glock Grotesk"/>
              </a:rPr>
              <a:t>7</a:t>
            </a:r>
          </a:p>
        </p:txBody>
      </p:sp>
      <p:sp>
        <p:nvSpPr>
          <p:cNvPr name="TextBox 82" id="82"/>
          <p:cNvSpPr txBox="true"/>
          <p:nvPr/>
        </p:nvSpPr>
        <p:spPr>
          <a:xfrm rot="0">
            <a:off x="11641807" y="3385590"/>
            <a:ext cx="636821" cy="803787"/>
          </a:xfrm>
          <a:prstGeom prst="rect">
            <a:avLst/>
          </a:prstGeom>
        </p:spPr>
        <p:txBody>
          <a:bodyPr anchor="t" rtlCol="false" tIns="0" lIns="0" bIns="0" rIns="0">
            <a:spAutoFit/>
          </a:bodyPr>
          <a:lstStyle/>
          <a:p>
            <a:pPr algn="l">
              <a:lnSpc>
                <a:spcPts val="6249"/>
              </a:lnSpc>
            </a:pPr>
            <a:r>
              <a:rPr lang="en-US" sz="4998">
                <a:solidFill>
                  <a:srgbClr val="FF1616"/>
                </a:solidFill>
                <a:latin typeface="Glock Grotesk"/>
                <a:ea typeface="Glock Grotesk"/>
                <a:cs typeface="Glock Grotesk"/>
                <a:sym typeface="Glock Grotesk"/>
              </a:rPr>
              <a:t>8</a:t>
            </a:r>
          </a:p>
        </p:txBody>
      </p:sp>
      <p:sp>
        <p:nvSpPr>
          <p:cNvPr name="TextBox 83" id="83"/>
          <p:cNvSpPr txBox="true"/>
          <p:nvPr/>
        </p:nvSpPr>
        <p:spPr>
          <a:xfrm rot="0">
            <a:off x="13037548" y="3385590"/>
            <a:ext cx="636821" cy="803787"/>
          </a:xfrm>
          <a:prstGeom prst="rect">
            <a:avLst/>
          </a:prstGeom>
        </p:spPr>
        <p:txBody>
          <a:bodyPr anchor="t" rtlCol="false" tIns="0" lIns="0" bIns="0" rIns="0">
            <a:spAutoFit/>
          </a:bodyPr>
          <a:lstStyle/>
          <a:p>
            <a:pPr algn="l">
              <a:lnSpc>
                <a:spcPts val="6249"/>
              </a:lnSpc>
            </a:pPr>
            <a:r>
              <a:rPr lang="en-US" sz="4998">
                <a:solidFill>
                  <a:srgbClr val="FF1616"/>
                </a:solidFill>
                <a:latin typeface="Glock Grotesk"/>
                <a:ea typeface="Glock Grotesk"/>
                <a:cs typeface="Glock Grotesk"/>
                <a:sym typeface="Glock Grotesk"/>
              </a:rPr>
              <a:t>4</a:t>
            </a:r>
          </a:p>
        </p:txBody>
      </p:sp>
      <p:sp>
        <p:nvSpPr>
          <p:cNvPr name="TextBox 84" id="84"/>
          <p:cNvSpPr txBox="true"/>
          <p:nvPr/>
        </p:nvSpPr>
        <p:spPr>
          <a:xfrm rot="0">
            <a:off x="14433290" y="3385590"/>
            <a:ext cx="636821" cy="803787"/>
          </a:xfrm>
          <a:prstGeom prst="rect">
            <a:avLst/>
          </a:prstGeom>
        </p:spPr>
        <p:txBody>
          <a:bodyPr anchor="t" rtlCol="false" tIns="0" lIns="0" bIns="0" rIns="0">
            <a:spAutoFit/>
          </a:bodyPr>
          <a:lstStyle/>
          <a:p>
            <a:pPr algn="l">
              <a:lnSpc>
                <a:spcPts val="6249"/>
              </a:lnSpc>
            </a:pPr>
            <a:r>
              <a:rPr lang="en-US" sz="4998">
                <a:solidFill>
                  <a:srgbClr val="FF1616"/>
                </a:solidFill>
                <a:latin typeface="Glock Grotesk"/>
                <a:ea typeface="Glock Grotesk"/>
                <a:cs typeface="Glock Grotesk"/>
                <a:sym typeface="Glock Grotesk"/>
              </a:rPr>
              <a:t>5</a:t>
            </a:r>
          </a:p>
        </p:txBody>
      </p:sp>
      <p:sp>
        <p:nvSpPr>
          <p:cNvPr name="TextBox 85" id="85"/>
          <p:cNvSpPr txBox="true"/>
          <p:nvPr/>
        </p:nvSpPr>
        <p:spPr>
          <a:xfrm rot="0">
            <a:off x="1871616" y="4655490"/>
            <a:ext cx="636821" cy="803787"/>
          </a:xfrm>
          <a:prstGeom prst="rect">
            <a:avLst/>
          </a:prstGeom>
        </p:spPr>
        <p:txBody>
          <a:bodyPr anchor="t" rtlCol="false" tIns="0" lIns="0" bIns="0" rIns="0">
            <a:spAutoFit/>
          </a:bodyPr>
          <a:lstStyle/>
          <a:p>
            <a:pPr algn="l">
              <a:lnSpc>
                <a:spcPts val="6249"/>
              </a:lnSpc>
            </a:pPr>
            <a:r>
              <a:rPr lang="en-US" sz="4998">
                <a:solidFill>
                  <a:srgbClr val="FF1616"/>
                </a:solidFill>
                <a:latin typeface="Glock Grotesk"/>
                <a:ea typeface="Glock Grotesk"/>
                <a:cs typeface="Glock Grotesk"/>
                <a:sym typeface="Glock Grotesk"/>
              </a:rPr>
              <a:t>m</a:t>
            </a:r>
          </a:p>
        </p:txBody>
      </p:sp>
      <p:sp>
        <p:nvSpPr>
          <p:cNvPr name="TextBox 86" id="86"/>
          <p:cNvSpPr txBox="true"/>
          <p:nvPr/>
        </p:nvSpPr>
        <p:spPr>
          <a:xfrm rot="0">
            <a:off x="3267357" y="4655490"/>
            <a:ext cx="636820" cy="803787"/>
          </a:xfrm>
          <a:prstGeom prst="rect">
            <a:avLst/>
          </a:prstGeom>
        </p:spPr>
        <p:txBody>
          <a:bodyPr anchor="t" rtlCol="false" tIns="0" lIns="0" bIns="0" rIns="0">
            <a:spAutoFit/>
          </a:bodyPr>
          <a:lstStyle/>
          <a:p>
            <a:pPr algn="l">
              <a:lnSpc>
                <a:spcPts val="6249"/>
              </a:lnSpc>
            </a:pPr>
            <a:r>
              <a:rPr lang="en-US" sz="4998">
                <a:solidFill>
                  <a:srgbClr val="FF1616"/>
                </a:solidFill>
                <a:latin typeface="Glock Grotesk"/>
                <a:ea typeface="Glock Grotesk"/>
                <a:cs typeface="Glock Grotesk"/>
                <a:sym typeface="Glock Grotesk"/>
              </a:rPr>
              <a:t>m</a:t>
            </a:r>
          </a:p>
        </p:txBody>
      </p:sp>
      <p:sp>
        <p:nvSpPr>
          <p:cNvPr name="TextBox 87" id="87"/>
          <p:cNvSpPr txBox="true"/>
          <p:nvPr/>
        </p:nvSpPr>
        <p:spPr>
          <a:xfrm rot="0">
            <a:off x="4663100" y="4584283"/>
            <a:ext cx="636821" cy="803787"/>
          </a:xfrm>
          <a:prstGeom prst="rect">
            <a:avLst/>
          </a:prstGeom>
        </p:spPr>
        <p:txBody>
          <a:bodyPr anchor="t" rtlCol="false" tIns="0" lIns="0" bIns="0" rIns="0">
            <a:spAutoFit/>
          </a:bodyPr>
          <a:lstStyle/>
          <a:p>
            <a:pPr algn="l">
              <a:lnSpc>
                <a:spcPts val="6249"/>
              </a:lnSpc>
            </a:pPr>
            <a:r>
              <a:rPr lang="en-US" sz="4998">
                <a:solidFill>
                  <a:srgbClr val="FF1616"/>
                </a:solidFill>
                <a:latin typeface="Glock Grotesk"/>
                <a:ea typeface="Glock Grotesk"/>
                <a:cs typeface="Glock Grotesk"/>
                <a:sym typeface="Glock Grotesk"/>
              </a:rPr>
              <a:t>h</a:t>
            </a:r>
          </a:p>
        </p:txBody>
      </p:sp>
      <p:sp>
        <p:nvSpPr>
          <p:cNvPr name="TextBox 88" id="88"/>
          <p:cNvSpPr txBox="true"/>
          <p:nvPr/>
        </p:nvSpPr>
        <p:spPr>
          <a:xfrm rot="0">
            <a:off x="6058840" y="4584283"/>
            <a:ext cx="636820" cy="803787"/>
          </a:xfrm>
          <a:prstGeom prst="rect">
            <a:avLst/>
          </a:prstGeom>
        </p:spPr>
        <p:txBody>
          <a:bodyPr anchor="t" rtlCol="false" tIns="0" lIns="0" bIns="0" rIns="0">
            <a:spAutoFit/>
          </a:bodyPr>
          <a:lstStyle/>
          <a:p>
            <a:pPr algn="l">
              <a:lnSpc>
                <a:spcPts val="6249"/>
              </a:lnSpc>
            </a:pPr>
            <a:r>
              <a:rPr lang="en-US" sz="4998">
                <a:solidFill>
                  <a:srgbClr val="FF1616"/>
                </a:solidFill>
                <a:latin typeface="Glock Grotesk"/>
                <a:ea typeface="Glock Grotesk"/>
                <a:cs typeface="Glock Grotesk"/>
                <a:sym typeface="Glock Grotesk"/>
              </a:rPr>
              <a:t>d</a:t>
            </a:r>
          </a:p>
        </p:txBody>
      </p:sp>
      <p:sp>
        <p:nvSpPr>
          <p:cNvPr name="TextBox 89" id="89"/>
          <p:cNvSpPr txBox="true"/>
          <p:nvPr/>
        </p:nvSpPr>
        <p:spPr>
          <a:xfrm rot="0">
            <a:off x="7454582" y="4584283"/>
            <a:ext cx="636820" cy="803787"/>
          </a:xfrm>
          <a:prstGeom prst="rect">
            <a:avLst/>
          </a:prstGeom>
        </p:spPr>
        <p:txBody>
          <a:bodyPr anchor="t" rtlCol="false" tIns="0" lIns="0" bIns="0" rIns="0">
            <a:spAutoFit/>
          </a:bodyPr>
          <a:lstStyle/>
          <a:p>
            <a:pPr algn="l">
              <a:lnSpc>
                <a:spcPts val="6249"/>
              </a:lnSpc>
            </a:pPr>
            <a:r>
              <a:rPr lang="en-US" sz="4998">
                <a:solidFill>
                  <a:srgbClr val="FF1616"/>
                </a:solidFill>
                <a:latin typeface="Glock Grotesk"/>
                <a:ea typeface="Glock Grotesk"/>
                <a:cs typeface="Glock Grotesk"/>
                <a:sym typeface="Glock Grotesk"/>
              </a:rPr>
              <a:t>i</a:t>
            </a:r>
          </a:p>
        </p:txBody>
      </p:sp>
      <p:sp>
        <p:nvSpPr>
          <p:cNvPr name="TextBox 90" id="90"/>
          <p:cNvSpPr txBox="true"/>
          <p:nvPr/>
        </p:nvSpPr>
        <p:spPr>
          <a:xfrm rot="0">
            <a:off x="8789272" y="4584283"/>
            <a:ext cx="636820" cy="803787"/>
          </a:xfrm>
          <a:prstGeom prst="rect">
            <a:avLst/>
          </a:prstGeom>
        </p:spPr>
        <p:txBody>
          <a:bodyPr anchor="t" rtlCol="false" tIns="0" lIns="0" bIns="0" rIns="0">
            <a:spAutoFit/>
          </a:bodyPr>
          <a:lstStyle/>
          <a:p>
            <a:pPr algn="l">
              <a:lnSpc>
                <a:spcPts val="6249"/>
              </a:lnSpc>
            </a:pPr>
            <a:r>
              <a:rPr lang="en-US" sz="4998">
                <a:solidFill>
                  <a:srgbClr val="FF1616"/>
                </a:solidFill>
                <a:latin typeface="Glock Grotesk"/>
                <a:ea typeface="Glock Grotesk"/>
                <a:cs typeface="Glock Grotesk"/>
                <a:sym typeface="Glock Grotesk"/>
              </a:rPr>
              <a:t>h</a:t>
            </a:r>
          </a:p>
        </p:txBody>
      </p:sp>
      <p:sp>
        <p:nvSpPr>
          <p:cNvPr name="TextBox 91" id="91"/>
          <p:cNvSpPr txBox="true"/>
          <p:nvPr/>
        </p:nvSpPr>
        <p:spPr>
          <a:xfrm rot="0">
            <a:off x="10246065" y="4584283"/>
            <a:ext cx="636820" cy="803787"/>
          </a:xfrm>
          <a:prstGeom prst="rect">
            <a:avLst/>
          </a:prstGeom>
        </p:spPr>
        <p:txBody>
          <a:bodyPr anchor="t" rtlCol="false" tIns="0" lIns="0" bIns="0" rIns="0">
            <a:spAutoFit/>
          </a:bodyPr>
          <a:lstStyle/>
          <a:p>
            <a:pPr algn="l">
              <a:lnSpc>
                <a:spcPts val="6249"/>
              </a:lnSpc>
            </a:pPr>
            <a:r>
              <a:rPr lang="en-US" sz="4998">
                <a:solidFill>
                  <a:srgbClr val="FF1616"/>
                </a:solidFill>
                <a:latin typeface="Glock Grotesk"/>
                <a:ea typeface="Glock Grotesk"/>
                <a:cs typeface="Glock Grotesk"/>
                <a:sym typeface="Glock Grotesk"/>
              </a:rPr>
              <a:t>v</a:t>
            </a:r>
          </a:p>
        </p:txBody>
      </p:sp>
      <p:sp>
        <p:nvSpPr>
          <p:cNvPr name="TextBox 92" id="92"/>
          <p:cNvSpPr txBox="true"/>
          <p:nvPr/>
        </p:nvSpPr>
        <p:spPr>
          <a:xfrm rot="0">
            <a:off x="11641807" y="4584283"/>
            <a:ext cx="636821" cy="803787"/>
          </a:xfrm>
          <a:prstGeom prst="rect">
            <a:avLst/>
          </a:prstGeom>
        </p:spPr>
        <p:txBody>
          <a:bodyPr anchor="t" rtlCol="false" tIns="0" lIns="0" bIns="0" rIns="0">
            <a:spAutoFit/>
          </a:bodyPr>
          <a:lstStyle/>
          <a:p>
            <a:pPr algn="l">
              <a:lnSpc>
                <a:spcPts val="6249"/>
              </a:lnSpc>
            </a:pPr>
            <a:r>
              <a:rPr lang="en-US" sz="4998">
                <a:solidFill>
                  <a:srgbClr val="FF1616"/>
                </a:solidFill>
                <a:latin typeface="Glock Grotesk"/>
                <a:ea typeface="Glock Grotesk"/>
                <a:cs typeface="Glock Grotesk"/>
                <a:sym typeface="Glock Grotesk"/>
              </a:rPr>
              <a:t>d</a:t>
            </a:r>
          </a:p>
        </p:txBody>
      </p:sp>
      <p:sp>
        <p:nvSpPr>
          <p:cNvPr name="TextBox 93" id="93"/>
          <p:cNvSpPr txBox="true"/>
          <p:nvPr/>
        </p:nvSpPr>
        <p:spPr>
          <a:xfrm rot="0">
            <a:off x="13037548" y="4655490"/>
            <a:ext cx="636821" cy="803787"/>
          </a:xfrm>
          <a:prstGeom prst="rect">
            <a:avLst/>
          </a:prstGeom>
        </p:spPr>
        <p:txBody>
          <a:bodyPr anchor="t" rtlCol="false" tIns="0" lIns="0" bIns="0" rIns="0">
            <a:spAutoFit/>
          </a:bodyPr>
          <a:lstStyle/>
          <a:p>
            <a:pPr algn="l">
              <a:lnSpc>
                <a:spcPts val="6249"/>
              </a:lnSpc>
            </a:pPr>
            <a:r>
              <a:rPr lang="en-US" sz="4998">
                <a:solidFill>
                  <a:srgbClr val="FF1616"/>
                </a:solidFill>
                <a:latin typeface="Glock Grotesk"/>
                <a:ea typeface="Glock Grotesk"/>
                <a:cs typeface="Glock Grotesk"/>
                <a:sym typeface="Glock Grotesk"/>
              </a:rPr>
              <a:t>m</a:t>
            </a:r>
          </a:p>
        </p:txBody>
      </p:sp>
      <p:sp>
        <p:nvSpPr>
          <p:cNvPr name="TextBox 94" id="94"/>
          <p:cNvSpPr txBox="true"/>
          <p:nvPr/>
        </p:nvSpPr>
        <p:spPr>
          <a:xfrm rot="0">
            <a:off x="14433290" y="4584283"/>
            <a:ext cx="636821" cy="803787"/>
          </a:xfrm>
          <a:prstGeom prst="rect">
            <a:avLst/>
          </a:prstGeom>
        </p:spPr>
        <p:txBody>
          <a:bodyPr anchor="t" rtlCol="false" tIns="0" lIns="0" bIns="0" rIns="0">
            <a:spAutoFit/>
          </a:bodyPr>
          <a:lstStyle/>
          <a:p>
            <a:pPr algn="l">
              <a:lnSpc>
                <a:spcPts val="6249"/>
              </a:lnSpc>
            </a:pPr>
            <a:r>
              <a:rPr lang="en-US" sz="4998">
                <a:solidFill>
                  <a:srgbClr val="FF1616"/>
                </a:solidFill>
                <a:latin typeface="Glock Grotesk"/>
                <a:ea typeface="Glock Grotesk"/>
                <a:cs typeface="Glock Grotesk"/>
                <a:sym typeface="Glock Grotesk"/>
              </a:rPr>
              <a:t>i</a:t>
            </a:r>
          </a:p>
        </p:txBody>
      </p:sp>
      <p:sp>
        <p:nvSpPr>
          <p:cNvPr name="TextBox 95" id="95"/>
          <p:cNvSpPr txBox="true"/>
          <p:nvPr/>
        </p:nvSpPr>
        <p:spPr>
          <a:xfrm rot="0">
            <a:off x="407980" y="8722062"/>
            <a:ext cx="7365012" cy="991724"/>
          </a:xfrm>
          <a:prstGeom prst="rect">
            <a:avLst/>
          </a:prstGeom>
        </p:spPr>
        <p:txBody>
          <a:bodyPr anchor="t" rtlCol="false" tIns="0" lIns="0" bIns="0" rIns="0">
            <a:spAutoFit/>
          </a:bodyPr>
          <a:lstStyle/>
          <a:p>
            <a:pPr algn="l">
              <a:lnSpc>
                <a:spcPts val="7860"/>
              </a:lnSpc>
            </a:pPr>
            <a:r>
              <a:rPr lang="en-US" sz="6288">
                <a:solidFill>
                  <a:srgbClr val="FF1616"/>
                </a:solidFill>
                <a:latin typeface="Glock Grotesk"/>
                <a:ea typeface="Glock Grotesk"/>
                <a:cs typeface="Glock Grotesk"/>
                <a:sym typeface="Glock Grotesk"/>
              </a:rPr>
              <a:t>mmhdihvdmi</a:t>
            </a:r>
          </a:p>
        </p:txBody>
      </p:sp>
      <p:grpSp>
        <p:nvGrpSpPr>
          <p:cNvPr name="Group 96" id="96"/>
          <p:cNvGrpSpPr/>
          <p:nvPr/>
        </p:nvGrpSpPr>
        <p:grpSpPr>
          <a:xfrm rot="0">
            <a:off x="13811692" y="5852391"/>
            <a:ext cx="4187224" cy="4250989"/>
            <a:chOff x="0" y="0"/>
            <a:chExt cx="5582966" cy="5667986"/>
          </a:xfrm>
        </p:grpSpPr>
        <p:sp>
          <p:nvSpPr>
            <p:cNvPr name="Freeform 97" id="97"/>
            <p:cNvSpPr/>
            <p:nvPr/>
          </p:nvSpPr>
          <p:spPr>
            <a:xfrm flipH="false" flipV="false" rot="0">
              <a:off x="0" y="0"/>
              <a:ext cx="5582920" cy="5668010"/>
            </a:xfrm>
            <a:custGeom>
              <a:avLst/>
              <a:gdLst/>
              <a:ahLst/>
              <a:cxnLst/>
              <a:rect r="r" b="b" t="t" l="l"/>
              <a:pathLst>
                <a:path h="5668010" w="5582920">
                  <a:moveTo>
                    <a:pt x="0" y="0"/>
                  </a:moveTo>
                  <a:lnTo>
                    <a:pt x="5582920" y="0"/>
                  </a:lnTo>
                  <a:lnTo>
                    <a:pt x="5582920" y="5668010"/>
                  </a:lnTo>
                  <a:lnTo>
                    <a:pt x="0" y="5668010"/>
                  </a:lnTo>
                  <a:lnTo>
                    <a:pt x="0" y="0"/>
                  </a:lnTo>
                  <a:close/>
                </a:path>
              </a:pathLst>
            </a:custGeom>
            <a:blipFill>
              <a:blip r:embed="rId2"/>
              <a:stretch>
                <a:fillRect l="-13" t="0" r="-14" b="0"/>
              </a:stretch>
            </a:blipFill>
          </p:spPr>
        </p:sp>
      </p:grpSp>
      <p:grpSp>
        <p:nvGrpSpPr>
          <p:cNvPr name="Group 98" id="98"/>
          <p:cNvGrpSpPr/>
          <p:nvPr/>
        </p:nvGrpSpPr>
        <p:grpSpPr>
          <a:xfrm rot="0">
            <a:off x="2537237" y="167332"/>
            <a:ext cx="13213526" cy="9925515"/>
            <a:chOff x="0" y="0"/>
            <a:chExt cx="17618034" cy="13234020"/>
          </a:xfrm>
        </p:grpSpPr>
        <p:sp>
          <p:nvSpPr>
            <p:cNvPr name="Freeform 99" id="99"/>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Freeform 100" id="100"/>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4">
                <a:alphaModFix amt="40000"/>
              </a:blip>
              <a:stretch>
                <a:fillRect l="0" t="0" r="0" b="0"/>
              </a:stretch>
            </a:blipFill>
          </p:spPr>
        </p:sp>
        <p:sp>
          <p:nvSpPr>
            <p:cNvPr name="TextBox 101" id="101"/>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D9D9D9">
                      <a:alpha val="80000"/>
                    </a:srgbClr>
                  </a:solidFill>
                  <a:latin typeface="DejaVu Sans Light"/>
                  <a:ea typeface="DejaVu Sans Light"/>
                  <a:cs typeface="DejaVu Sans Light"/>
                  <a:sym typeface="DejaVu Sans Light"/>
                </a:rPr>
                <a:t>For more help, please visit </a:t>
              </a:r>
              <a:r>
                <a:rPr lang="en-US" sz="1599" u="sng">
                  <a:solidFill>
                    <a:srgbClr val="D9D9D9">
                      <a:alpha val="80000"/>
                    </a:srgbClr>
                  </a:solidFill>
                  <a:latin typeface="DejaVu Sans Light"/>
                  <a:ea typeface="DejaVu Sans Light"/>
                  <a:cs typeface="DejaVu Sans Light"/>
                  <a:sym typeface="DejaVu Sans Light"/>
                  <a:hlinkClick r:id="rId5" tooltip="http://www.exampaperspractice.co.uk"/>
                </a:rPr>
                <a:t>www.exampaperspractice.co.uk</a:t>
              </a:r>
            </a:p>
          </p:txBody>
        </p:sp>
      </p:grpSp>
    </p:spTree>
  </p:cSld>
  <p:clrMapOvr>
    <a:masterClrMapping/>
  </p:clrMapOvr>
</p:sld>
</file>

<file path=ppt/slides/slide92.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1007269" y="1409699"/>
            <a:ext cx="16805448" cy="42862"/>
            <a:chOff x="0" y="0"/>
            <a:chExt cx="22407264" cy="57150"/>
          </a:xfrm>
        </p:grpSpPr>
        <p:sp>
          <p:nvSpPr>
            <p:cNvPr name="Freeform 3" id="3"/>
            <p:cNvSpPr/>
            <p:nvPr/>
          </p:nvSpPr>
          <p:spPr>
            <a:xfrm flipH="false" flipV="false" rot="0">
              <a:off x="0" y="0"/>
              <a:ext cx="22407245" cy="57150"/>
            </a:xfrm>
            <a:custGeom>
              <a:avLst/>
              <a:gdLst/>
              <a:ahLst/>
              <a:cxnLst/>
              <a:rect r="r" b="b" t="t" l="l"/>
              <a:pathLst>
                <a:path h="57150" w="22407245">
                  <a:moveTo>
                    <a:pt x="28575" y="0"/>
                  </a:moveTo>
                  <a:lnTo>
                    <a:pt x="22378670" y="0"/>
                  </a:lnTo>
                  <a:cubicBezTo>
                    <a:pt x="22394418" y="0"/>
                    <a:pt x="22407245" y="12827"/>
                    <a:pt x="22407245" y="28575"/>
                  </a:cubicBezTo>
                  <a:cubicBezTo>
                    <a:pt x="22407245" y="44323"/>
                    <a:pt x="22394418" y="57150"/>
                    <a:pt x="22378670" y="57150"/>
                  </a:cubicBezTo>
                  <a:lnTo>
                    <a:pt x="28575" y="57150"/>
                  </a:lnTo>
                  <a:cubicBezTo>
                    <a:pt x="12827" y="57150"/>
                    <a:pt x="0" y="44323"/>
                    <a:pt x="0" y="28575"/>
                  </a:cubicBezTo>
                  <a:cubicBezTo>
                    <a:pt x="0" y="12827"/>
                    <a:pt x="12827" y="0"/>
                    <a:pt x="28575" y="0"/>
                  </a:cubicBezTo>
                  <a:close/>
                </a:path>
              </a:pathLst>
            </a:custGeom>
            <a:solidFill>
              <a:srgbClr val="2FACDD"/>
            </a:solidFill>
          </p:spPr>
        </p:sp>
      </p:grpSp>
      <p:grpSp>
        <p:nvGrpSpPr>
          <p:cNvPr name="Group 4" id="4"/>
          <p:cNvGrpSpPr/>
          <p:nvPr/>
        </p:nvGrpSpPr>
        <p:grpSpPr>
          <a:xfrm rot="0">
            <a:off x="1492155" y="1968975"/>
            <a:ext cx="1395741" cy="1234298"/>
            <a:chOff x="0" y="0"/>
            <a:chExt cx="1860988" cy="1645730"/>
          </a:xfrm>
        </p:grpSpPr>
        <p:sp>
          <p:nvSpPr>
            <p:cNvPr name="Freeform 5" id="5"/>
            <p:cNvSpPr/>
            <p:nvPr/>
          </p:nvSpPr>
          <p:spPr>
            <a:xfrm flipH="false" flipV="false" rot="0">
              <a:off x="0" y="0"/>
              <a:ext cx="1860931" cy="1645793"/>
            </a:xfrm>
            <a:custGeom>
              <a:avLst/>
              <a:gdLst/>
              <a:ahLst/>
              <a:cxnLst/>
              <a:rect r="r" b="b" t="t" l="l"/>
              <a:pathLst>
                <a:path h="1645793" w="1860931">
                  <a:moveTo>
                    <a:pt x="0" y="0"/>
                  </a:moveTo>
                  <a:lnTo>
                    <a:pt x="0" y="1645793"/>
                  </a:lnTo>
                  <a:lnTo>
                    <a:pt x="1860931" y="1645793"/>
                  </a:lnTo>
                  <a:lnTo>
                    <a:pt x="1860931" y="0"/>
                  </a:lnTo>
                  <a:lnTo>
                    <a:pt x="0" y="0"/>
                  </a:lnTo>
                  <a:close/>
                  <a:moveTo>
                    <a:pt x="1726311" y="1511046"/>
                  </a:moveTo>
                  <a:lnTo>
                    <a:pt x="131826" y="1511046"/>
                  </a:lnTo>
                  <a:lnTo>
                    <a:pt x="131826" y="131826"/>
                  </a:lnTo>
                  <a:lnTo>
                    <a:pt x="1726311" y="131826"/>
                  </a:lnTo>
                  <a:lnTo>
                    <a:pt x="1726311" y="1511046"/>
                  </a:lnTo>
                  <a:close/>
                </a:path>
              </a:pathLst>
            </a:custGeom>
            <a:solidFill>
              <a:srgbClr val="2FACDD"/>
            </a:solidFill>
          </p:spPr>
        </p:sp>
      </p:grpSp>
      <p:grpSp>
        <p:nvGrpSpPr>
          <p:cNvPr name="Group 6" id="6"/>
          <p:cNvGrpSpPr/>
          <p:nvPr/>
        </p:nvGrpSpPr>
        <p:grpSpPr>
          <a:xfrm rot="0">
            <a:off x="2887898" y="1968975"/>
            <a:ext cx="1395741" cy="1234298"/>
            <a:chOff x="0" y="0"/>
            <a:chExt cx="1860988" cy="1645730"/>
          </a:xfrm>
        </p:grpSpPr>
        <p:sp>
          <p:nvSpPr>
            <p:cNvPr name="Freeform 7" id="7"/>
            <p:cNvSpPr/>
            <p:nvPr/>
          </p:nvSpPr>
          <p:spPr>
            <a:xfrm flipH="false" flipV="false" rot="0">
              <a:off x="0" y="0"/>
              <a:ext cx="1860931" cy="1645793"/>
            </a:xfrm>
            <a:custGeom>
              <a:avLst/>
              <a:gdLst/>
              <a:ahLst/>
              <a:cxnLst/>
              <a:rect r="r" b="b" t="t" l="l"/>
              <a:pathLst>
                <a:path h="1645793" w="1860931">
                  <a:moveTo>
                    <a:pt x="0" y="0"/>
                  </a:moveTo>
                  <a:lnTo>
                    <a:pt x="0" y="1645793"/>
                  </a:lnTo>
                  <a:lnTo>
                    <a:pt x="1860931" y="1645793"/>
                  </a:lnTo>
                  <a:lnTo>
                    <a:pt x="1860931" y="0"/>
                  </a:lnTo>
                  <a:lnTo>
                    <a:pt x="0" y="0"/>
                  </a:lnTo>
                  <a:close/>
                  <a:moveTo>
                    <a:pt x="1726311" y="1511046"/>
                  </a:moveTo>
                  <a:lnTo>
                    <a:pt x="131826" y="1511046"/>
                  </a:lnTo>
                  <a:lnTo>
                    <a:pt x="131826" y="131826"/>
                  </a:lnTo>
                  <a:lnTo>
                    <a:pt x="1726311" y="131826"/>
                  </a:lnTo>
                  <a:lnTo>
                    <a:pt x="1726311" y="1511046"/>
                  </a:lnTo>
                  <a:close/>
                </a:path>
              </a:pathLst>
            </a:custGeom>
            <a:solidFill>
              <a:srgbClr val="2FACDD"/>
            </a:solidFill>
          </p:spPr>
        </p:sp>
      </p:grpSp>
      <p:grpSp>
        <p:nvGrpSpPr>
          <p:cNvPr name="Group 8" id="8"/>
          <p:cNvGrpSpPr/>
          <p:nvPr/>
        </p:nvGrpSpPr>
        <p:grpSpPr>
          <a:xfrm rot="0">
            <a:off x="4283638" y="1968975"/>
            <a:ext cx="1395741" cy="1234298"/>
            <a:chOff x="0" y="0"/>
            <a:chExt cx="1860988" cy="1645730"/>
          </a:xfrm>
        </p:grpSpPr>
        <p:sp>
          <p:nvSpPr>
            <p:cNvPr name="Freeform 9" id="9"/>
            <p:cNvSpPr/>
            <p:nvPr/>
          </p:nvSpPr>
          <p:spPr>
            <a:xfrm flipH="false" flipV="false" rot="0">
              <a:off x="0" y="0"/>
              <a:ext cx="1860931" cy="1645793"/>
            </a:xfrm>
            <a:custGeom>
              <a:avLst/>
              <a:gdLst/>
              <a:ahLst/>
              <a:cxnLst/>
              <a:rect r="r" b="b" t="t" l="l"/>
              <a:pathLst>
                <a:path h="1645793" w="1860931">
                  <a:moveTo>
                    <a:pt x="0" y="0"/>
                  </a:moveTo>
                  <a:lnTo>
                    <a:pt x="0" y="1645793"/>
                  </a:lnTo>
                  <a:lnTo>
                    <a:pt x="1860931" y="1645793"/>
                  </a:lnTo>
                  <a:lnTo>
                    <a:pt x="1860931" y="0"/>
                  </a:lnTo>
                  <a:lnTo>
                    <a:pt x="0" y="0"/>
                  </a:lnTo>
                  <a:close/>
                  <a:moveTo>
                    <a:pt x="1726311" y="1511046"/>
                  </a:moveTo>
                  <a:lnTo>
                    <a:pt x="131826" y="1511046"/>
                  </a:lnTo>
                  <a:lnTo>
                    <a:pt x="131826" y="131826"/>
                  </a:lnTo>
                  <a:lnTo>
                    <a:pt x="1726311" y="131826"/>
                  </a:lnTo>
                  <a:lnTo>
                    <a:pt x="1726311" y="1511046"/>
                  </a:lnTo>
                  <a:close/>
                </a:path>
              </a:pathLst>
            </a:custGeom>
            <a:solidFill>
              <a:srgbClr val="2FACDD"/>
            </a:solidFill>
          </p:spPr>
        </p:sp>
      </p:grpSp>
      <p:grpSp>
        <p:nvGrpSpPr>
          <p:cNvPr name="Group 10" id="10"/>
          <p:cNvGrpSpPr/>
          <p:nvPr/>
        </p:nvGrpSpPr>
        <p:grpSpPr>
          <a:xfrm rot="0">
            <a:off x="5679380" y="1968975"/>
            <a:ext cx="1395741" cy="1234298"/>
            <a:chOff x="0" y="0"/>
            <a:chExt cx="1860988" cy="1645730"/>
          </a:xfrm>
        </p:grpSpPr>
        <p:sp>
          <p:nvSpPr>
            <p:cNvPr name="Freeform 11" id="11"/>
            <p:cNvSpPr/>
            <p:nvPr/>
          </p:nvSpPr>
          <p:spPr>
            <a:xfrm flipH="false" flipV="false" rot="0">
              <a:off x="0" y="0"/>
              <a:ext cx="1860931" cy="1645793"/>
            </a:xfrm>
            <a:custGeom>
              <a:avLst/>
              <a:gdLst/>
              <a:ahLst/>
              <a:cxnLst/>
              <a:rect r="r" b="b" t="t" l="l"/>
              <a:pathLst>
                <a:path h="1645793" w="1860931">
                  <a:moveTo>
                    <a:pt x="0" y="0"/>
                  </a:moveTo>
                  <a:lnTo>
                    <a:pt x="0" y="1645793"/>
                  </a:lnTo>
                  <a:lnTo>
                    <a:pt x="1860931" y="1645793"/>
                  </a:lnTo>
                  <a:lnTo>
                    <a:pt x="1860931" y="0"/>
                  </a:lnTo>
                  <a:lnTo>
                    <a:pt x="0" y="0"/>
                  </a:lnTo>
                  <a:close/>
                  <a:moveTo>
                    <a:pt x="1726311" y="1511046"/>
                  </a:moveTo>
                  <a:lnTo>
                    <a:pt x="131826" y="1511046"/>
                  </a:lnTo>
                  <a:lnTo>
                    <a:pt x="131826" y="131826"/>
                  </a:lnTo>
                  <a:lnTo>
                    <a:pt x="1726311" y="131826"/>
                  </a:lnTo>
                  <a:lnTo>
                    <a:pt x="1726311" y="1511046"/>
                  </a:lnTo>
                  <a:close/>
                </a:path>
              </a:pathLst>
            </a:custGeom>
            <a:solidFill>
              <a:srgbClr val="2FACDD"/>
            </a:solidFill>
          </p:spPr>
        </p:sp>
      </p:grpSp>
      <p:grpSp>
        <p:nvGrpSpPr>
          <p:cNvPr name="Group 12" id="12"/>
          <p:cNvGrpSpPr/>
          <p:nvPr/>
        </p:nvGrpSpPr>
        <p:grpSpPr>
          <a:xfrm rot="0">
            <a:off x="7075120" y="1968975"/>
            <a:ext cx="1395741" cy="1234298"/>
            <a:chOff x="0" y="0"/>
            <a:chExt cx="1860988" cy="1645730"/>
          </a:xfrm>
        </p:grpSpPr>
        <p:sp>
          <p:nvSpPr>
            <p:cNvPr name="Freeform 13" id="13"/>
            <p:cNvSpPr/>
            <p:nvPr/>
          </p:nvSpPr>
          <p:spPr>
            <a:xfrm flipH="false" flipV="false" rot="0">
              <a:off x="0" y="0"/>
              <a:ext cx="1860931" cy="1645793"/>
            </a:xfrm>
            <a:custGeom>
              <a:avLst/>
              <a:gdLst/>
              <a:ahLst/>
              <a:cxnLst/>
              <a:rect r="r" b="b" t="t" l="l"/>
              <a:pathLst>
                <a:path h="1645793" w="1860931">
                  <a:moveTo>
                    <a:pt x="0" y="0"/>
                  </a:moveTo>
                  <a:lnTo>
                    <a:pt x="0" y="1645793"/>
                  </a:lnTo>
                  <a:lnTo>
                    <a:pt x="1860931" y="1645793"/>
                  </a:lnTo>
                  <a:lnTo>
                    <a:pt x="1860931" y="0"/>
                  </a:lnTo>
                  <a:lnTo>
                    <a:pt x="0" y="0"/>
                  </a:lnTo>
                  <a:close/>
                  <a:moveTo>
                    <a:pt x="1726311" y="1511046"/>
                  </a:moveTo>
                  <a:lnTo>
                    <a:pt x="131826" y="1511046"/>
                  </a:lnTo>
                  <a:lnTo>
                    <a:pt x="131826" y="131826"/>
                  </a:lnTo>
                  <a:lnTo>
                    <a:pt x="1726311" y="131826"/>
                  </a:lnTo>
                  <a:lnTo>
                    <a:pt x="1726311" y="1511046"/>
                  </a:lnTo>
                  <a:close/>
                </a:path>
              </a:pathLst>
            </a:custGeom>
            <a:solidFill>
              <a:srgbClr val="2FACDD"/>
            </a:solidFill>
          </p:spPr>
        </p:sp>
      </p:grpSp>
      <p:grpSp>
        <p:nvGrpSpPr>
          <p:cNvPr name="Group 14" id="14"/>
          <p:cNvGrpSpPr/>
          <p:nvPr/>
        </p:nvGrpSpPr>
        <p:grpSpPr>
          <a:xfrm rot="0">
            <a:off x="8470863" y="1968975"/>
            <a:ext cx="1395741" cy="1234298"/>
            <a:chOff x="0" y="0"/>
            <a:chExt cx="1860988" cy="1645730"/>
          </a:xfrm>
        </p:grpSpPr>
        <p:sp>
          <p:nvSpPr>
            <p:cNvPr name="Freeform 15" id="15"/>
            <p:cNvSpPr/>
            <p:nvPr/>
          </p:nvSpPr>
          <p:spPr>
            <a:xfrm flipH="false" flipV="false" rot="0">
              <a:off x="0" y="0"/>
              <a:ext cx="1860931" cy="1645793"/>
            </a:xfrm>
            <a:custGeom>
              <a:avLst/>
              <a:gdLst/>
              <a:ahLst/>
              <a:cxnLst/>
              <a:rect r="r" b="b" t="t" l="l"/>
              <a:pathLst>
                <a:path h="1645793" w="1860931">
                  <a:moveTo>
                    <a:pt x="0" y="0"/>
                  </a:moveTo>
                  <a:lnTo>
                    <a:pt x="0" y="1645793"/>
                  </a:lnTo>
                  <a:lnTo>
                    <a:pt x="1860931" y="1645793"/>
                  </a:lnTo>
                  <a:lnTo>
                    <a:pt x="1860931" y="0"/>
                  </a:lnTo>
                  <a:lnTo>
                    <a:pt x="0" y="0"/>
                  </a:lnTo>
                  <a:close/>
                  <a:moveTo>
                    <a:pt x="1726311" y="1511046"/>
                  </a:moveTo>
                  <a:lnTo>
                    <a:pt x="131826" y="1511046"/>
                  </a:lnTo>
                  <a:lnTo>
                    <a:pt x="131826" y="131826"/>
                  </a:lnTo>
                  <a:lnTo>
                    <a:pt x="1726311" y="131826"/>
                  </a:lnTo>
                  <a:lnTo>
                    <a:pt x="1726311" y="1511046"/>
                  </a:lnTo>
                  <a:close/>
                </a:path>
              </a:pathLst>
            </a:custGeom>
            <a:solidFill>
              <a:srgbClr val="2FACDD"/>
            </a:solidFill>
          </p:spPr>
        </p:sp>
      </p:grpSp>
      <p:grpSp>
        <p:nvGrpSpPr>
          <p:cNvPr name="Group 16" id="16"/>
          <p:cNvGrpSpPr/>
          <p:nvPr/>
        </p:nvGrpSpPr>
        <p:grpSpPr>
          <a:xfrm rot="0">
            <a:off x="9866604" y="1968975"/>
            <a:ext cx="1395741" cy="1234298"/>
            <a:chOff x="0" y="0"/>
            <a:chExt cx="1860988" cy="1645730"/>
          </a:xfrm>
        </p:grpSpPr>
        <p:sp>
          <p:nvSpPr>
            <p:cNvPr name="Freeform 17" id="17"/>
            <p:cNvSpPr/>
            <p:nvPr/>
          </p:nvSpPr>
          <p:spPr>
            <a:xfrm flipH="false" flipV="false" rot="0">
              <a:off x="0" y="0"/>
              <a:ext cx="1860931" cy="1645793"/>
            </a:xfrm>
            <a:custGeom>
              <a:avLst/>
              <a:gdLst/>
              <a:ahLst/>
              <a:cxnLst/>
              <a:rect r="r" b="b" t="t" l="l"/>
              <a:pathLst>
                <a:path h="1645793" w="1860931">
                  <a:moveTo>
                    <a:pt x="0" y="0"/>
                  </a:moveTo>
                  <a:lnTo>
                    <a:pt x="0" y="1645793"/>
                  </a:lnTo>
                  <a:lnTo>
                    <a:pt x="1860931" y="1645793"/>
                  </a:lnTo>
                  <a:lnTo>
                    <a:pt x="1860931" y="0"/>
                  </a:lnTo>
                  <a:lnTo>
                    <a:pt x="0" y="0"/>
                  </a:lnTo>
                  <a:close/>
                  <a:moveTo>
                    <a:pt x="1726311" y="1511046"/>
                  </a:moveTo>
                  <a:lnTo>
                    <a:pt x="131826" y="1511046"/>
                  </a:lnTo>
                  <a:lnTo>
                    <a:pt x="131826" y="131826"/>
                  </a:lnTo>
                  <a:lnTo>
                    <a:pt x="1726311" y="131826"/>
                  </a:lnTo>
                  <a:lnTo>
                    <a:pt x="1726311" y="1511046"/>
                  </a:lnTo>
                  <a:close/>
                </a:path>
              </a:pathLst>
            </a:custGeom>
            <a:solidFill>
              <a:srgbClr val="2FACDD"/>
            </a:solidFill>
          </p:spPr>
        </p:sp>
      </p:grpSp>
      <p:grpSp>
        <p:nvGrpSpPr>
          <p:cNvPr name="Group 18" id="18"/>
          <p:cNvGrpSpPr/>
          <p:nvPr/>
        </p:nvGrpSpPr>
        <p:grpSpPr>
          <a:xfrm rot="0">
            <a:off x="11262346" y="1968975"/>
            <a:ext cx="1395741" cy="1234298"/>
            <a:chOff x="0" y="0"/>
            <a:chExt cx="1860988" cy="1645730"/>
          </a:xfrm>
        </p:grpSpPr>
        <p:sp>
          <p:nvSpPr>
            <p:cNvPr name="Freeform 19" id="19"/>
            <p:cNvSpPr/>
            <p:nvPr/>
          </p:nvSpPr>
          <p:spPr>
            <a:xfrm flipH="false" flipV="false" rot="0">
              <a:off x="0" y="0"/>
              <a:ext cx="1860931" cy="1645793"/>
            </a:xfrm>
            <a:custGeom>
              <a:avLst/>
              <a:gdLst/>
              <a:ahLst/>
              <a:cxnLst/>
              <a:rect r="r" b="b" t="t" l="l"/>
              <a:pathLst>
                <a:path h="1645793" w="1860931">
                  <a:moveTo>
                    <a:pt x="0" y="0"/>
                  </a:moveTo>
                  <a:lnTo>
                    <a:pt x="0" y="1645793"/>
                  </a:lnTo>
                  <a:lnTo>
                    <a:pt x="1860931" y="1645793"/>
                  </a:lnTo>
                  <a:lnTo>
                    <a:pt x="1860931" y="0"/>
                  </a:lnTo>
                  <a:lnTo>
                    <a:pt x="0" y="0"/>
                  </a:lnTo>
                  <a:close/>
                  <a:moveTo>
                    <a:pt x="1726311" y="1511046"/>
                  </a:moveTo>
                  <a:lnTo>
                    <a:pt x="131826" y="1511046"/>
                  </a:lnTo>
                  <a:lnTo>
                    <a:pt x="131826" y="131826"/>
                  </a:lnTo>
                  <a:lnTo>
                    <a:pt x="1726311" y="131826"/>
                  </a:lnTo>
                  <a:lnTo>
                    <a:pt x="1726311" y="1511046"/>
                  </a:lnTo>
                  <a:close/>
                </a:path>
              </a:pathLst>
            </a:custGeom>
            <a:solidFill>
              <a:srgbClr val="2FACDD"/>
            </a:solidFill>
          </p:spPr>
        </p:sp>
      </p:grpSp>
      <p:grpSp>
        <p:nvGrpSpPr>
          <p:cNvPr name="Group 20" id="20"/>
          <p:cNvGrpSpPr/>
          <p:nvPr/>
        </p:nvGrpSpPr>
        <p:grpSpPr>
          <a:xfrm rot="0">
            <a:off x="12658087" y="1968975"/>
            <a:ext cx="1395741" cy="1234298"/>
            <a:chOff x="0" y="0"/>
            <a:chExt cx="1860988" cy="1645730"/>
          </a:xfrm>
        </p:grpSpPr>
        <p:sp>
          <p:nvSpPr>
            <p:cNvPr name="Freeform 21" id="21"/>
            <p:cNvSpPr/>
            <p:nvPr/>
          </p:nvSpPr>
          <p:spPr>
            <a:xfrm flipH="false" flipV="false" rot="0">
              <a:off x="0" y="0"/>
              <a:ext cx="1860931" cy="1645793"/>
            </a:xfrm>
            <a:custGeom>
              <a:avLst/>
              <a:gdLst/>
              <a:ahLst/>
              <a:cxnLst/>
              <a:rect r="r" b="b" t="t" l="l"/>
              <a:pathLst>
                <a:path h="1645793" w="1860931">
                  <a:moveTo>
                    <a:pt x="0" y="0"/>
                  </a:moveTo>
                  <a:lnTo>
                    <a:pt x="0" y="1645793"/>
                  </a:lnTo>
                  <a:lnTo>
                    <a:pt x="1860931" y="1645793"/>
                  </a:lnTo>
                  <a:lnTo>
                    <a:pt x="1860931" y="0"/>
                  </a:lnTo>
                  <a:lnTo>
                    <a:pt x="0" y="0"/>
                  </a:lnTo>
                  <a:close/>
                  <a:moveTo>
                    <a:pt x="1726311" y="1511046"/>
                  </a:moveTo>
                  <a:lnTo>
                    <a:pt x="131826" y="1511046"/>
                  </a:lnTo>
                  <a:lnTo>
                    <a:pt x="131826" y="131826"/>
                  </a:lnTo>
                  <a:lnTo>
                    <a:pt x="1726311" y="131826"/>
                  </a:lnTo>
                  <a:lnTo>
                    <a:pt x="1726311" y="1511046"/>
                  </a:lnTo>
                  <a:close/>
                </a:path>
              </a:pathLst>
            </a:custGeom>
            <a:solidFill>
              <a:srgbClr val="2FACDD"/>
            </a:solidFill>
          </p:spPr>
        </p:sp>
      </p:grpSp>
      <p:grpSp>
        <p:nvGrpSpPr>
          <p:cNvPr name="Group 22" id="22"/>
          <p:cNvGrpSpPr/>
          <p:nvPr/>
        </p:nvGrpSpPr>
        <p:grpSpPr>
          <a:xfrm rot="0">
            <a:off x="14053828" y="1968975"/>
            <a:ext cx="1395741" cy="1234298"/>
            <a:chOff x="0" y="0"/>
            <a:chExt cx="1860988" cy="1645730"/>
          </a:xfrm>
        </p:grpSpPr>
        <p:sp>
          <p:nvSpPr>
            <p:cNvPr name="Freeform 23" id="23"/>
            <p:cNvSpPr/>
            <p:nvPr/>
          </p:nvSpPr>
          <p:spPr>
            <a:xfrm flipH="false" flipV="false" rot="0">
              <a:off x="0" y="0"/>
              <a:ext cx="1860931" cy="1645793"/>
            </a:xfrm>
            <a:custGeom>
              <a:avLst/>
              <a:gdLst/>
              <a:ahLst/>
              <a:cxnLst/>
              <a:rect r="r" b="b" t="t" l="l"/>
              <a:pathLst>
                <a:path h="1645793" w="1860931">
                  <a:moveTo>
                    <a:pt x="0" y="0"/>
                  </a:moveTo>
                  <a:lnTo>
                    <a:pt x="0" y="1645793"/>
                  </a:lnTo>
                  <a:lnTo>
                    <a:pt x="1860931" y="1645793"/>
                  </a:lnTo>
                  <a:lnTo>
                    <a:pt x="1860931" y="0"/>
                  </a:lnTo>
                  <a:lnTo>
                    <a:pt x="0" y="0"/>
                  </a:lnTo>
                  <a:close/>
                  <a:moveTo>
                    <a:pt x="1726311" y="1511046"/>
                  </a:moveTo>
                  <a:lnTo>
                    <a:pt x="131826" y="1511046"/>
                  </a:lnTo>
                  <a:lnTo>
                    <a:pt x="131826" y="131826"/>
                  </a:lnTo>
                  <a:lnTo>
                    <a:pt x="1726311" y="131826"/>
                  </a:lnTo>
                  <a:lnTo>
                    <a:pt x="1726311" y="1511046"/>
                  </a:lnTo>
                  <a:close/>
                </a:path>
              </a:pathLst>
            </a:custGeom>
            <a:solidFill>
              <a:srgbClr val="2FACDD"/>
            </a:solidFill>
          </p:spPr>
        </p:sp>
      </p:grpSp>
      <p:grpSp>
        <p:nvGrpSpPr>
          <p:cNvPr name="Group 24" id="24"/>
          <p:cNvGrpSpPr/>
          <p:nvPr/>
        </p:nvGrpSpPr>
        <p:grpSpPr>
          <a:xfrm rot="0">
            <a:off x="1492155" y="3203272"/>
            <a:ext cx="1395741" cy="1234298"/>
            <a:chOff x="0" y="0"/>
            <a:chExt cx="1860988" cy="1645730"/>
          </a:xfrm>
        </p:grpSpPr>
        <p:sp>
          <p:nvSpPr>
            <p:cNvPr name="Freeform 25" id="25"/>
            <p:cNvSpPr/>
            <p:nvPr/>
          </p:nvSpPr>
          <p:spPr>
            <a:xfrm flipH="false" flipV="false" rot="0">
              <a:off x="0" y="0"/>
              <a:ext cx="1860931" cy="1645793"/>
            </a:xfrm>
            <a:custGeom>
              <a:avLst/>
              <a:gdLst/>
              <a:ahLst/>
              <a:cxnLst/>
              <a:rect r="r" b="b" t="t" l="l"/>
              <a:pathLst>
                <a:path h="1645793" w="1860931">
                  <a:moveTo>
                    <a:pt x="0" y="0"/>
                  </a:moveTo>
                  <a:lnTo>
                    <a:pt x="0" y="1645793"/>
                  </a:lnTo>
                  <a:lnTo>
                    <a:pt x="1860931" y="1645793"/>
                  </a:lnTo>
                  <a:lnTo>
                    <a:pt x="1860931" y="0"/>
                  </a:lnTo>
                  <a:lnTo>
                    <a:pt x="0" y="0"/>
                  </a:lnTo>
                  <a:close/>
                  <a:moveTo>
                    <a:pt x="1726311" y="1511046"/>
                  </a:moveTo>
                  <a:lnTo>
                    <a:pt x="131826" y="1511046"/>
                  </a:lnTo>
                  <a:lnTo>
                    <a:pt x="131826" y="131826"/>
                  </a:lnTo>
                  <a:lnTo>
                    <a:pt x="1726311" y="131826"/>
                  </a:lnTo>
                  <a:lnTo>
                    <a:pt x="1726311" y="1511046"/>
                  </a:lnTo>
                  <a:close/>
                </a:path>
              </a:pathLst>
            </a:custGeom>
            <a:solidFill>
              <a:srgbClr val="2FACDD"/>
            </a:solidFill>
          </p:spPr>
        </p:sp>
      </p:grpSp>
      <p:grpSp>
        <p:nvGrpSpPr>
          <p:cNvPr name="Group 26" id="26"/>
          <p:cNvGrpSpPr/>
          <p:nvPr/>
        </p:nvGrpSpPr>
        <p:grpSpPr>
          <a:xfrm rot="0">
            <a:off x="2887898" y="3203272"/>
            <a:ext cx="1395741" cy="1234298"/>
            <a:chOff x="0" y="0"/>
            <a:chExt cx="1860988" cy="1645730"/>
          </a:xfrm>
        </p:grpSpPr>
        <p:sp>
          <p:nvSpPr>
            <p:cNvPr name="Freeform 27" id="27"/>
            <p:cNvSpPr/>
            <p:nvPr/>
          </p:nvSpPr>
          <p:spPr>
            <a:xfrm flipH="false" flipV="false" rot="0">
              <a:off x="0" y="0"/>
              <a:ext cx="1860931" cy="1645793"/>
            </a:xfrm>
            <a:custGeom>
              <a:avLst/>
              <a:gdLst/>
              <a:ahLst/>
              <a:cxnLst/>
              <a:rect r="r" b="b" t="t" l="l"/>
              <a:pathLst>
                <a:path h="1645793" w="1860931">
                  <a:moveTo>
                    <a:pt x="0" y="0"/>
                  </a:moveTo>
                  <a:lnTo>
                    <a:pt x="0" y="1645793"/>
                  </a:lnTo>
                  <a:lnTo>
                    <a:pt x="1860931" y="1645793"/>
                  </a:lnTo>
                  <a:lnTo>
                    <a:pt x="1860931" y="0"/>
                  </a:lnTo>
                  <a:lnTo>
                    <a:pt x="0" y="0"/>
                  </a:lnTo>
                  <a:close/>
                  <a:moveTo>
                    <a:pt x="1726311" y="1511046"/>
                  </a:moveTo>
                  <a:lnTo>
                    <a:pt x="131826" y="1511046"/>
                  </a:lnTo>
                  <a:lnTo>
                    <a:pt x="131826" y="131826"/>
                  </a:lnTo>
                  <a:lnTo>
                    <a:pt x="1726311" y="131826"/>
                  </a:lnTo>
                  <a:lnTo>
                    <a:pt x="1726311" y="1511046"/>
                  </a:lnTo>
                  <a:close/>
                </a:path>
              </a:pathLst>
            </a:custGeom>
            <a:solidFill>
              <a:srgbClr val="2FACDD"/>
            </a:solidFill>
          </p:spPr>
        </p:sp>
      </p:grpSp>
      <p:grpSp>
        <p:nvGrpSpPr>
          <p:cNvPr name="Group 28" id="28"/>
          <p:cNvGrpSpPr/>
          <p:nvPr/>
        </p:nvGrpSpPr>
        <p:grpSpPr>
          <a:xfrm rot="0">
            <a:off x="4283638" y="3203272"/>
            <a:ext cx="1395741" cy="1234298"/>
            <a:chOff x="0" y="0"/>
            <a:chExt cx="1860988" cy="1645730"/>
          </a:xfrm>
        </p:grpSpPr>
        <p:sp>
          <p:nvSpPr>
            <p:cNvPr name="Freeform 29" id="29"/>
            <p:cNvSpPr/>
            <p:nvPr/>
          </p:nvSpPr>
          <p:spPr>
            <a:xfrm flipH="false" flipV="false" rot="0">
              <a:off x="0" y="0"/>
              <a:ext cx="1860931" cy="1645793"/>
            </a:xfrm>
            <a:custGeom>
              <a:avLst/>
              <a:gdLst/>
              <a:ahLst/>
              <a:cxnLst/>
              <a:rect r="r" b="b" t="t" l="l"/>
              <a:pathLst>
                <a:path h="1645793" w="1860931">
                  <a:moveTo>
                    <a:pt x="0" y="0"/>
                  </a:moveTo>
                  <a:lnTo>
                    <a:pt x="0" y="1645793"/>
                  </a:lnTo>
                  <a:lnTo>
                    <a:pt x="1860931" y="1645793"/>
                  </a:lnTo>
                  <a:lnTo>
                    <a:pt x="1860931" y="0"/>
                  </a:lnTo>
                  <a:lnTo>
                    <a:pt x="0" y="0"/>
                  </a:lnTo>
                  <a:close/>
                  <a:moveTo>
                    <a:pt x="1726311" y="1511046"/>
                  </a:moveTo>
                  <a:lnTo>
                    <a:pt x="131826" y="1511046"/>
                  </a:lnTo>
                  <a:lnTo>
                    <a:pt x="131826" y="131826"/>
                  </a:lnTo>
                  <a:lnTo>
                    <a:pt x="1726311" y="131826"/>
                  </a:lnTo>
                  <a:lnTo>
                    <a:pt x="1726311" y="1511046"/>
                  </a:lnTo>
                  <a:close/>
                </a:path>
              </a:pathLst>
            </a:custGeom>
            <a:solidFill>
              <a:srgbClr val="2FACDD"/>
            </a:solidFill>
          </p:spPr>
        </p:sp>
      </p:grpSp>
      <p:grpSp>
        <p:nvGrpSpPr>
          <p:cNvPr name="Group 30" id="30"/>
          <p:cNvGrpSpPr/>
          <p:nvPr/>
        </p:nvGrpSpPr>
        <p:grpSpPr>
          <a:xfrm rot="0">
            <a:off x="5679380" y="3203272"/>
            <a:ext cx="1395741" cy="1234298"/>
            <a:chOff x="0" y="0"/>
            <a:chExt cx="1860988" cy="1645730"/>
          </a:xfrm>
        </p:grpSpPr>
        <p:sp>
          <p:nvSpPr>
            <p:cNvPr name="Freeform 31" id="31"/>
            <p:cNvSpPr/>
            <p:nvPr/>
          </p:nvSpPr>
          <p:spPr>
            <a:xfrm flipH="false" flipV="false" rot="0">
              <a:off x="0" y="0"/>
              <a:ext cx="1860931" cy="1645793"/>
            </a:xfrm>
            <a:custGeom>
              <a:avLst/>
              <a:gdLst/>
              <a:ahLst/>
              <a:cxnLst/>
              <a:rect r="r" b="b" t="t" l="l"/>
              <a:pathLst>
                <a:path h="1645793" w="1860931">
                  <a:moveTo>
                    <a:pt x="0" y="0"/>
                  </a:moveTo>
                  <a:lnTo>
                    <a:pt x="0" y="1645793"/>
                  </a:lnTo>
                  <a:lnTo>
                    <a:pt x="1860931" y="1645793"/>
                  </a:lnTo>
                  <a:lnTo>
                    <a:pt x="1860931" y="0"/>
                  </a:lnTo>
                  <a:lnTo>
                    <a:pt x="0" y="0"/>
                  </a:lnTo>
                  <a:close/>
                  <a:moveTo>
                    <a:pt x="1726311" y="1511046"/>
                  </a:moveTo>
                  <a:lnTo>
                    <a:pt x="131826" y="1511046"/>
                  </a:lnTo>
                  <a:lnTo>
                    <a:pt x="131826" y="131826"/>
                  </a:lnTo>
                  <a:lnTo>
                    <a:pt x="1726311" y="131826"/>
                  </a:lnTo>
                  <a:lnTo>
                    <a:pt x="1726311" y="1511046"/>
                  </a:lnTo>
                  <a:close/>
                </a:path>
              </a:pathLst>
            </a:custGeom>
            <a:solidFill>
              <a:srgbClr val="2FACDD"/>
            </a:solidFill>
          </p:spPr>
        </p:sp>
      </p:grpSp>
      <p:grpSp>
        <p:nvGrpSpPr>
          <p:cNvPr name="Group 32" id="32"/>
          <p:cNvGrpSpPr/>
          <p:nvPr/>
        </p:nvGrpSpPr>
        <p:grpSpPr>
          <a:xfrm rot="0">
            <a:off x="7075120" y="3203272"/>
            <a:ext cx="1395741" cy="1234298"/>
            <a:chOff x="0" y="0"/>
            <a:chExt cx="1860988" cy="1645730"/>
          </a:xfrm>
        </p:grpSpPr>
        <p:sp>
          <p:nvSpPr>
            <p:cNvPr name="Freeform 33" id="33"/>
            <p:cNvSpPr/>
            <p:nvPr/>
          </p:nvSpPr>
          <p:spPr>
            <a:xfrm flipH="false" flipV="false" rot="0">
              <a:off x="0" y="0"/>
              <a:ext cx="1860931" cy="1645793"/>
            </a:xfrm>
            <a:custGeom>
              <a:avLst/>
              <a:gdLst/>
              <a:ahLst/>
              <a:cxnLst/>
              <a:rect r="r" b="b" t="t" l="l"/>
              <a:pathLst>
                <a:path h="1645793" w="1860931">
                  <a:moveTo>
                    <a:pt x="0" y="0"/>
                  </a:moveTo>
                  <a:lnTo>
                    <a:pt x="0" y="1645793"/>
                  </a:lnTo>
                  <a:lnTo>
                    <a:pt x="1860931" y="1645793"/>
                  </a:lnTo>
                  <a:lnTo>
                    <a:pt x="1860931" y="0"/>
                  </a:lnTo>
                  <a:lnTo>
                    <a:pt x="0" y="0"/>
                  </a:lnTo>
                  <a:close/>
                  <a:moveTo>
                    <a:pt x="1726311" y="1511046"/>
                  </a:moveTo>
                  <a:lnTo>
                    <a:pt x="131826" y="1511046"/>
                  </a:lnTo>
                  <a:lnTo>
                    <a:pt x="131826" y="131826"/>
                  </a:lnTo>
                  <a:lnTo>
                    <a:pt x="1726311" y="131826"/>
                  </a:lnTo>
                  <a:lnTo>
                    <a:pt x="1726311" y="1511046"/>
                  </a:lnTo>
                  <a:close/>
                </a:path>
              </a:pathLst>
            </a:custGeom>
            <a:solidFill>
              <a:srgbClr val="2FACDD"/>
            </a:solidFill>
          </p:spPr>
        </p:sp>
      </p:grpSp>
      <p:grpSp>
        <p:nvGrpSpPr>
          <p:cNvPr name="Group 34" id="34"/>
          <p:cNvGrpSpPr/>
          <p:nvPr/>
        </p:nvGrpSpPr>
        <p:grpSpPr>
          <a:xfrm rot="0">
            <a:off x="8470863" y="3203272"/>
            <a:ext cx="1395741" cy="1234298"/>
            <a:chOff x="0" y="0"/>
            <a:chExt cx="1860988" cy="1645730"/>
          </a:xfrm>
        </p:grpSpPr>
        <p:sp>
          <p:nvSpPr>
            <p:cNvPr name="Freeform 35" id="35"/>
            <p:cNvSpPr/>
            <p:nvPr/>
          </p:nvSpPr>
          <p:spPr>
            <a:xfrm flipH="false" flipV="false" rot="0">
              <a:off x="0" y="0"/>
              <a:ext cx="1860931" cy="1645793"/>
            </a:xfrm>
            <a:custGeom>
              <a:avLst/>
              <a:gdLst/>
              <a:ahLst/>
              <a:cxnLst/>
              <a:rect r="r" b="b" t="t" l="l"/>
              <a:pathLst>
                <a:path h="1645793" w="1860931">
                  <a:moveTo>
                    <a:pt x="0" y="0"/>
                  </a:moveTo>
                  <a:lnTo>
                    <a:pt x="0" y="1645793"/>
                  </a:lnTo>
                  <a:lnTo>
                    <a:pt x="1860931" y="1645793"/>
                  </a:lnTo>
                  <a:lnTo>
                    <a:pt x="1860931" y="0"/>
                  </a:lnTo>
                  <a:lnTo>
                    <a:pt x="0" y="0"/>
                  </a:lnTo>
                  <a:close/>
                  <a:moveTo>
                    <a:pt x="1726311" y="1511046"/>
                  </a:moveTo>
                  <a:lnTo>
                    <a:pt x="131826" y="1511046"/>
                  </a:lnTo>
                  <a:lnTo>
                    <a:pt x="131826" y="131826"/>
                  </a:lnTo>
                  <a:lnTo>
                    <a:pt x="1726311" y="131826"/>
                  </a:lnTo>
                  <a:lnTo>
                    <a:pt x="1726311" y="1511046"/>
                  </a:lnTo>
                  <a:close/>
                </a:path>
              </a:pathLst>
            </a:custGeom>
            <a:solidFill>
              <a:srgbClr val="2FACDD"/>
            </a:solidFill>
          </p:spPr>
        </p:sp>
      </p:grpSp>
      <p:grpSp>
        <p:nvGrpSpPr>
          <p:cNvPr name="Group 36" id="36"/>
          <p:cNvGrpSpPr/>
          <p:nvPr/>
        </p:nvGrpSpPr>
        <p:grpSpPr>
          <a:xfrm rot="0">
            <a:off x="9866604" y="3203272"/>
            <a:ext cx="1395741" cy="1234298"/>
            <a:chOff x="0" y="0"/>
            <a:chExt cx="1860988" cy="1645730"/>
          </a:xfrm>
        </p:grpSpPr>
        <p:sp>
          <p:nvSpPr>
            <p:cNvPr name="Freeform 37" id="37"/>
            <p:cNvSpPr/>
            <p:nvPr/>
          </p:nvSpPr>
          <p:spPr>
            <a:xfrm flipH="false" flipV="false" rot="0">
              <a:off x="0" y="0"/>
              <a:ext cx="1860931" cy="1645793"/>
            </a:xfrm>
            <a:custGeom>
              <a:avLst/>
              <a:gdLst/>
              <a:ahLst/>
              <a:cxnLst/>
              <a:rect r="r" b="b" t="t" l="l"/>
              <a:pathLst>
                <a:path h="1645793" w="1860931">
                  <a:moveTo>
                    <a:pt x="0" y="0"/>
                  </a:moveTo>
                  <a:lnTo>
                    <a:pt x="0" y="1645793"/>
                  </a:lnTo>
                  <a:lnTo>
                    <a:pt x="1860931" y="1645793"/>
                  </a:lnTo>
                  <a:lnTo>
                    <a:pt x="1860931" y="0"/>
                  </a:lnTo>
                  <a:lnTo>
                    <a:pt x="0" y="0"/>
                  </a:lnTo>
                  <a:close/>
                  <a:moveTo>
                    <a:pt x="1726311" y="1511046"/>
                  </a:moveTo>
                  <a:lnTo>
                    <a:pt x="131826" y="1511046"/>
                  </a:lnTo>
                  <a:lnTo>
                    <a:pt x="131826" y="131826"/>
                  </a:lnTo>
                  <a:lnTo>
                    <a:pt x="1726311" y="131826"/>
                  </a:lnTo>
                  <a:lnTo>
                    <a:pt x="1726311" y="1511046"/>
                  </a:lnTo>
                  <a:close/>
                </a:path>
              </a:pathLst>
            </a:custGeom>
            <a:solidFill>
              <a:srgbClr val="2FACDD"/>
            </a:solidFill>
          </p:spPr>
        </p:sp>
      </p:grpSp>
      <p:grpSp>
        <p:nvGrpSpPr>
          <p:cNvPr name="Group 38" id="38"/>
          <p:cNvGrpSpPr/>
          <p:nvPr/>
        </p:nvGrpSpPr>
        <p:grpSpPr>
          <a:xfrm rot="0">
            <a:off x="11262346" y="3203272"/>
            <a:ext cx="1395741" cy="1234298"/>
            <a:chOff x="0" y="0"/>
            <a:chExt cx="1860988" cy="1645730"/>
          </a:xfrm>
        </p:grpSpPr>
        <p:sp>
          <p:nvSpPr>
            <p:cNvPr name="Freeform 39" id="39"/>
            <p:cNvSpPr/>
            <p:nvPr/>
          </p:nvSpPr>
          <p:spPr>
            <a:xfrm flipH="false" flipV="false" rot="0">
              <a:off x="0" y="0"/>
              <a:ext cx="1860931" cy="1645793"/>
            </a:xfrm>
            <a:custGeom>
              <a:avLst/>
              <a:gdLst/>
              <a:ahLst/>
              <a:cxnLst/>
              <a:rect r="r" b="b" t="t" l="l"/>
              <a:pathLst>
                <a:path h="1645793" w="1860931">
                  <a:moveTo>
                    <a:pt x="0" y="0"/>
                  </a:moveTo>
                  <a:lnTo>
                    <a:pt x="0" y="1645793"/>
                  </a:lnTo>
                  <a:lnTo>
                    <a:pt x="1860931" y="1645793"/>
                  </a:lnTo>
                  <a:lnTo>
                    <a:pt x="1860931" y="0"/>
                  </a:lnTo>
                  <a:lnTo>
                    <a:pt x="0" y="0"/>
                  </a:lnTo>
                  <a:close/>
                  <a:moveTo>
                    <a:pt x="1726311" y="1511046"/>
                  </a:moveTo>
                  <a:lnTo>
                    <a:pt x="131826" y="1511046"/>
                  </a:lnTo>
                  <a:lnTo>
                    <a:pt x="131826" y="131826"/>
                  </a:lnTo>
                  <a:lnTo>
                    <a:pt x="1726311" y="131826"/>
                  </a:lnTo>
                  <a:lnTo>
                    <a:pt x="1726311" y="1511046"/>
                  </a:lnTo>
                  <a:close/>
                </a:path>
              </a:pathLst>
            </a:custGeom>
            <a:solidFill>
              <a:srgbClr val="2FACDD"/>
            </a:solidFill>
          </p:spPr>
        </p:sp>
      </p:grpSp>
      <p:grpSp>
        <p:nvGrpSpPr>
          <p:cNvPr name="Group 40" id="40"/>
          <p:cNvGrpSpPr/>
          <p:nvPr/>
        </p:nvGrpSpPr>
        <p:grpSpPr>
          <a:xfrm rot="0">
            <a:off x="12658087" y="3203272"/>
            <a:ext cx="1395741" cy="1234298"/>
            <a:chOff x="0" y="0"/>
            <a:chExt cx="1860988" cy="1645730"/>
          </a:xfrm>
        </p:grpSpPr>
        <p:sp>
          <p:nvSpPr>
            <p:cNvPr name="Freeform 41" id="41"/>
            <p:cNvSpPr/>
            <p:nvPr/>
          </p:nvSpPr>
          <p:spPr>
            <a:xfrm flipH="false" flipV="false" rot="0">
              <a:off x="0" y="0"/>
              <a:ext cx="1860931" cy="1645793"/>
            </a:xfrm>
            <a:custGeom>
              <a:avLst/>
              <a:gdLst/>
              <a:ahLst/>
              <a:cxnLst/>
              <a:rect r="r" b="b" t="t" l="l"/>
              <a:pathLst>
                <a:path h="1645793" w="1860931">
                  <a:moveTo>
                    <a:pt x="0" y="0"/>
                  </a:moveTo>
                  <a:lnTo>
                    <a:pt x="0" y="1645793"/>
                  </a:lnTo>
                  <a:lnTo>
                    <a:pt x="1860931" y="1645793"/>
                  </a:lnTo>
                  <a:lnTo>
                    <a:pt x="1860931" y="0"/>
                  </a:lnTo>
                  <a:lnTo>
                    <a:pt x="0" y="0"/>
                  </a:lnTo>
                  <a:close/>
                  <a:moveTo>
                    <a:pt x="1726311" y="1511046"/>
                  </a:moveTo>
                  <a:lnTo>
                    <a:pt x="131826" y="1511046"/>
                  </a:lnTo>
                  <a:lnTo>
                    <a:pt x="131826" y="131826"/>
                  </a:lnTo>
                  <a:lnTo>
                    <a:pt x="1726311" y="131826"/>
                  </a:lnTo>
                  <a:lnTo>
                    <a:pt x="1726311" y="1511046"/>
                  </a:lnTo>
                  <a:close/>
                </a:path>
              </a:pathLst>
            </a:custGeom>
            <a:solidFill>
              <a:srgbClr val="2FACDD"/>
            </a:solidFill>
          </p:spPr>
        </p:sp>
      </p:grpSp>
      <p:grpSp>
        <p:nvGrpSpPr>
          <p:cNvPr name="Group 42" id="42"/>
          <p:cNvGrpSpPr/>
          <p:nvPr/>
        </p:nvGrpSpPr>
        <p:grpSpPr>
          <a:xfrm rot="0">
            <a:off x="14053828" y="3203272"/>
            <a:ext cx="1395741" cy="1234298"/>
            <a:chOff x="0" y="0"/>
            <a:chExt cx="1860988" cy="1645730"/>
          </a:xfrm>
        </p:grpSpPr>
        <p:sp>
          <p:nvSpPr>
            <p:cNvPr name="Freeform 43" id="43"/>
            <p:cNvSpPr/>
            <p:nvPr/>
          </p:nvSpPr>
          <p:spPr>
            <a:xfrm flipH="false" flipV="false" rot="0">
              <a:off x="0" y="0"/>
              <a:ext cx="1860931" cy="1645793"/>
            </a:xfrm>
            <a:custGeom>
              <a:avLst/>
              <a:gdLst/>
              <a:ahLst/>
              <a:cxnLst/>
              <a:rect r="r" b="b" t="t" l="l"/>
              <a:pathLst>
                <a:path h="1645793" w="1860931">
                  <a:moveTo>
                    <a:pt x="0" y="0"/>
                  </a:moveTo>
                  <a:lnTo>
                    <a:pt x="0" y="1645793"/>
                  </a:lnTo>
                  <a:lnTo>
                    <a:pt x="1860931" y="1645793"/>
                  </a:lnTo>
                  <a:lnTo>
                    <a:pt x="1860931" y="0"/>
                  </a:lnTo>
                  <a:lnTo>
                    <a:pt x="0" y="0"/>
                  </a:lnTo>
                  <a:close/>
                  <a:moveTo>
                    <a:pt x="1726311" y="1511046"/>
                  </a:moveTo>
                  <a:lnTo>
                    <a:pt x="131826" y="1511046"/>
                  </a:lnTo>
                  <a:lnTo>
                    <a:pt x="131826" y="131826"/>
                  </a:lnTo>
                  <a:lnTo>
                    <a:pt x="1726311" y="131826"/>
                  </a:lnTo>
                  <a:lnTo>
                    <a:pt x="1726311" y="1511046"/>
                  </a:lnTo>
                  <a:close/>
                </a:path>
              </a:pathLst>
            </a:custGeom>
            <a:solidFill>
              <a:srgbClr val="2FACDD"/>
            </a:solidFill>
          </p:spPr>
        </p:sp>
      </p:grpSp>
      <p:grpSp>
        <p:nvGrpSpPr>
          <p:cNvPr name="Group 44" id="44"/>
          <p:cNvGrpSpPr/>
          <p:nvPr/>
        </p:nvGrpSpPr>
        <p:grpSpPr>
          <a:xfrm rot="0">
            <a:off x="1492155" y="4437568"/>
            <a:ext cx="1395741" cy="1234298"/>
            <a:chOff x="0" y="0"/>
            <a:chExt cx="1860988" cy="1645730"/>
          </a:xfrm>
        </p:grpSpPr>
        <p:sp>
          <p:nvSpPr>
            <p:cNvPr name="Freeform 45" id="45"/>
            <p:cNvSpPr/>
            <p:nvPr/>
          </p:nvSpPr>
          <p:spPr>
            <a:xfrm flipH="false" flipV="false" rot="0">
              <a:off x="0" y="0"/>
              <a:ext cx="1860931" cy="1645793"/>
            </a:xfrm>
            <a:custGeom>
              <a:avLst/>
              <a:gdLst/>
              <a:ahLst/>
              <a:cxnLst/>
              <a:rect r="r" b="b" t="t" l="l"/>
              <a:pathLst>
                <a:path h="1645793" w="1860931">
                  <a:moveTo>
                    <a:pt x="0" y="0"/>
                  </a:moveTo>
                  <a:lnTo>
                    <a:pt x="0" y="1645793"/>
                  </a:lnTo>
                  <a:lnTo>
                    <a:pt x="1860931" y="1645793"/>
                  </a:lnTo>
                  <a:lnTo>
                    <a:pt x="1860931" y="0"/>
                  </a:lnTo>
                  <a:lnTo>
                    <a:pt x="0" y="0"/>
                  </a:lnTo>
                  <a:close/>
                  <a:moveTo>
                    <a:pt x="1726311" y="1511046"/>
                  </a:moveTo>
                  <a:lnTo>
                    <a:pt x="131826" y="1511046"/>
                  </a:lnTo>
                  <a:lnTo>
                    <a:pt x="131826" y="131826"/>
                  </a:lnTo>
                  <a:lnTo>
                    <a:pt x="1726311" y="131826"/>
                  </a:lnTo>
                  <a:lnTo>
                    <a:pt x="1726311" y="1511046"/>
                  </a:lnTo>
                  <a:close/>
                </a:path>
              </a:pathLst>
            </a:custGeom>
            <a:solidFill>
              <a:srgbClr val="2FACDD"/>
            </a:solidFill>
          </p:spPr>
        </p:sp>
      </p:grpSp>
      <p:grpSp>
        <p:nvGrpSpPr>
          <p:cNvPr name="Group 46" id="46"/>
          <p:cNvGrpSpPr/>
          <p:nvPr/>
        </p:nvGrpSpPr>
        <p:grpSpPr>
          <a:xfrm rot="0">
            <a:off x="2887898" y="4437568"/>
            <a:ext cx="1395741" cy="1234298"/>
            <a:chOff x="0" y="0"/>
            <a:chExt cx="1860988" cy="1645730"/>
          </a:xfrm>
        </p:grpSpPr>
        <p:sp>
          <p:nvSpPr>
            <p:cNvPr name="Freeform 47" id="47"/>
            <p:cNvSpPr/>
            <p:nvPr/>
          </p:nvSpPr>
          <p:spPr>
            <a:xfrm flipH="false" flipV="false" rot="0">
              <a:off x="0" y="0"/>
              <a:ext cx="1860931" cy="1645793"/>
            </a:xfrm>
            <a:custGeom>
              <a:avLst/>
              <a:gdLst/>
              <a:ahLst/>
              <a:cxnLst/>
              <a:rect r="r" b="b" t="t" l="l"/>
              <a:pathLst>
                <a:path h="1645793" w="1860931">
                  <a:moveTo>
                    <a:pt x="0" y="0"/>
                  </a:moveTo>
                  <a:lnTo>
                    <a:pt x="0" y="1645793"/>
                  </a:lnTo>
                  <a:lnTo>
                    <a:pt x="1860931" y="1645793"/>
                  </a:lnTo>
                  <a:lnTo>
                    <a:pt x="1860931" y="0"/>
                  </a:lnTo>
                  <a:lnTo>
                    <a:pt x="0" y="0"/>
                  </a:lnTo>
                  <a:close/>
                  <a:moveTo>
                    <a:pt x="1726311" y="1511046"/>
                  </a:moveTo>
                  <a:lnTo>
                    <a:pt x="131826" y="1511046"/>
                  </a:lnTo>
                  <a:lnTo>
                    <a:pt x="131826" y="131826"/>
                  </a:lnTo>
                  <a:lnTo>
                    <a:pt x="1726311" y="131826"/>
                  </a:lnTo>
                  <a:lnTo>
                    <a:pt x="1726311" y="1511046"/>
                  </a:lnTo>
                  <a:close/>
                </a:path>
              </a:pathLst>
            </a:custGeom>
            <a:solidFill>
              <a:srgbClr val="2FACDD"/>
            </a:solidFill>
          </p:spPr>
        </p:sp>
      </p:grpSp>
      <p:grpSp>
        <p:nvGrpSpPr>
          <p:cNvPr name="Group 48" id="48"/>
          <p:cNvGrpSpPr/>
          <p:nvPr/>
        </p:nvGrpSpPr>
        <p:grpSpPr>
          <a:xfrm rot="0">
            <a:off x="4283638" y="4437568"/>
            <a:ext cx="1395741" cy="1234298"/>
            <a:chOff x="0" y="0"/>
            <a:chExt cx="1860988" cy="1645730"/>
          </a:xfrm>
        </p:grpSpPr>
        <p:sp>
          <p:nvSpPr>
            <p:cNvPr name="Freeform 49" id="49"/>
            <p:cNvSpPr/>
            <p:nvPr/>
          </p:nvSpPr>
          <p:spPr>
            <a:xfrm flipH="false" flipV="false" rot="0">
              <a:off x="0" y="0"/>
              <a:ext cx="1860931" cy="1645793"/>
            </a:xfrm>
            <a:custGeom>
              <a:avLst/>
              <a:gdLst/>
              <a:ahLst/>
              <a:cxnLst/>
              <a:rect r="r" b="b" t="t" l="l"/>
              <a:pathLst>
                <a:path h="1645793" w="1860931">
                  <a:moveTo>
                    <a:pt x="0" y="0"/>
                  </a:moveTo>
                  <a:lnTo>
                    <a:pt x="0" y="1645793"/>
                  </a:lnTo>
                  <a:lnTo>
                    <a:pt x="1860931" y="1645793"/>
                  </a:lnTo>
                  <a:lnTo>
                    <a:pt x="1860931" y="0"/>
                  </a:lnTo>
                  <a:lnTo>
                    <a:pt x="0" y="0"/>
                  </a:lnTo>
                  <a:close/>
                  <a:moveTo>
                    <a:pt x="1726311" y="1511046"/>
                  </a:moveTo>
                  <a:lnTo>
                    <a:pt x="131826" y="1511046"/>
                  </a:lnTo>
                  <a:lnTo>
                    <a:pt x="131826" y="131826"/>
                  </a:lnTo>
                  <a:lnTo>
                    <a:pt x="1726311" y="131826"/>
                  </a:lnTo>
                  <a:lnTo>
                    <a:pt x="1726311" y="1511046"/>
                  </a:lnTo>
                  <a:close/>
                </a:path>
              </a:pathLst>
            </a:custGeom>
            <a:solidFill>
              <a:srgbClr val="2FACDD"/>
            </a:solidFill>
          </p:spPr>
        </p:sp>
      </p:grpSp>
      <p:grpSp>
        <p:nvGrpSpPr>
          <p:cNvPr name="Group 50" id="50"/>
          <p:cNvGrpSpPr/>
          <p:nvPr/>
        </p:nvGrpSpPr>
        <p:grpSpPr>
          <a:xfrm rot="0">
            <a:off x="5679380" y="4437568"/>
            <a:ext cx="1395741" cy="1234298"/>
            <a:chOff x="0" y="0"/>
            <a:chExt cx="1860988" cy="1645730"/>
          </a:xfrm>
        </p:grpSpPr>
        <p:sp>
          <p:nvSpPr>
            <p:cNvPr name="Freeform 51" id="51"/>
            <p:cNvSpPr/>
            <p:nvPr/>
          </p:nvSpPr>
          <p:spPr>
            <a:xfrm flipH="false" flipV="false" rot="0">
              <a:off x="0" y="0"/>
              <a:ext cx="1860931" cy="1645793"/>
            </a:xfrm>
            <a:custGeom>
              <a:avLst/>
              <a:gdLst/>
              <a:ahLst/>
              <a:cxnLst/>
              <a:rect r="r" b="b" t="t" l="l"/>
              <a:pathLst>
                <a:path h="1645793" w="1860931">
                  <a:moveTo>
                    <a:pt x="0" y="0"/>
                  </a:moveTo>
                  <a:lnTo>
                    <a:pt x="0" y="1645793"/>
                  </a:lnTo>
                  <a:lnTo>
                    <a:pt x="1860931" y="1645793"/>
                  </a:lnTo>
                  <a:lnTo>
                    <a:pt x="1860931" y="0"/>
                  </a:lnTo>
                  <a:lnTo>
                    <a:pt x="0" y="0"/>
                  </a:lnTo>
                  <a:close/>
                  <a:moveTo>
                    <a:pt x="1726311" y="1511046"/>
                  </a:moveTo>
                  <a:lnTo>
                    <a:pt x="131826" y="1511046"/>
                  </a:lnTo>
                  <a:lnTo>
                    <a:pt x="131826" y="131826"/>
                  </a:lnTo>
                  <a:lnTo>
                    <a:pt x="1726311" y="131826"/>
                  </a:lnTo>
                  <a:lnTo>
                    <a:pt x="1726311" y="1511046"/>
                  </a:lnTo>
                  <a:close/>
                </a:path>
              </a:pathLst>
            </a:custGeom>
            <a:solidFill>
              <a:srgbClr val="2FACDD"/>
            </a:solidFill>
          </p:spPr>
        </p:sp>
      </p:grpSp>
      <p:grpSp>
        <p:nvGrpSpPr>
          <p:cNvPr name="Group 52" id="52"/>
          <p:cNvGrpSpPr/>
          <p:nvPr/>
        </p:nvGrpSpPr>
        <p:grpSpPr>
          <a:xfrm rot="0">
            <a:off x="7075120" y="4437568"/>
            <a:ext cx="1395741" cy="1234298"/>
            <a:chOff x="0" y="0"/>
            <a:chExt cx="1860988" cy="1645730"/>
          </a:xfrm>
        </p:grpSpPr>
        <p:sp>
          <p:nvSpPr>
            <p:cNvPr name="Freeform 53" id="53"/>
            <p:cNvSpPr/>
            <p:nvPr/>
          </p:nvSpPr>
          <p:spPr>
            <a:xfrm flipH="false" flipV="false" rot="0">
              <a:off x="0" y="0"/>
              <a:ext cx="1860931" cy="1645793"/>
            </a:xfrm>
            <a:custGeom>
              <a:avLst/>
              <a:gdLst/>
              <a:ahLst/>
              <a:cxnLst/>
              <a:rect r="r" b="b" t="t" l="l"/>
              <a:pathLst>
                <a:path h="1645793" w="1860931">
                  <a:moveTo>
                    <a:pt x="0" y="0"/>
                  </a:moveTo>
                  <a:lnTo>
                    <a:pt x="0" y="1645793"/>
                  </a:lnTo>
                  <a:lnTo>
                    <a:pt x="1860931" y="1645793"/>
                  </a:lnTo>
                  <a:lnTo>
                    <a:pt x="1860931" y="0"/>
                  </a:lnTo>
                  <a:lnTo>
                    <a:pt x="0" y="0"/>
                  </a:lnTo>
                  <a:close/>
                  <a:moveTo>
                    <a:pt x="1726311" y="1511046"/>
                  </a:moveTo>
                  <a:lnTo>
                    <a:pt x="131826" y="1511046"/>
                  </a:lnTo>
                  <a:lnTo>
                    <a:pt x="131826" y="131826"/>
                  </a:lnTo>
                  <a:lnTo>
                    <a:pt x="1726311" y="131826"/>
                  </a:lnTo>
                  <a:lnTo>
                    <a:pt x="1726311" y="1511046"/>
                  </a:lnTo>
                  <a:close/>
                </a:path>
              </a:pathLst>
            </a:custGeom>
            <a:solidFill>
              <a:srgbClr val="2FACDD"/>
            </a:solidFill>
          </p:spPr>
        </p:sp>
      </p:grpSp>
      <p:grpSp>
        <p:nvGrpSpPr>
          <p:cNvPr name="Group 54" id="54"/>
          <p:cNvGrpSpPr/>
          <p:nvPr/>
        </p:nvGrpSpPr>
        <p:grpSpPr>
          <a:xfrm rot="0">
            <a:off x="8470863" y="4437568"/>
            <a:ext cx="1395741" cy="1234298"/>
            <a:chOff x="0" y="0"/>
            <a:chExt cx="1860988" cy="1645730"/>
          </a:xfrm>
        </p:grpSpPr>
        <p:sp>
          <p:nvSpPr>
            <p:cNvPr name="Freeform 55" id="55"/>
            <p:cNvSpPr/>
            <p:nvPr/>
          </p:nvSpPr>
          <p:spPr>
            <a:xfrm flipH="false" flipV="false" rot="0">
              <a:off x="0" y="0"/>
              <a:ext cx="1860931" cy="1645793"/>
            </a:xfrm>
            <a:custGeom>
              <a:avLst/>
              <a:gdLst/>
              <a:ahLst/>
              <a:cxnLst/>
              <a:rect r="r" b="b" t="t" l="l"/>
              <a:pathLst>
                <a:path h="1645793" w="1860931">
                  <a:moveTo>
                    <a:pt x="0" y="0"/>
                  </a:moveTo>
                  <a:lnTo>
                    <a:pt x="0" y="1645793"/>
                  </a:lnTo>
                  <a:lnTo>
                    <a:pt x="1860931" y="1645793"/>
                  </a:lnTo>
                  <a:lnTo>
                    <a:pt x="1860931" y="0"/>
                  </a:lnTo>
                  <a:lnTo>
                    <a:pt x="0" y="0"/>
                  </a:lnTo>
                  <a:close/>
                  <a:moveTo>
                    <a:pt x="1726311" y="1511046"/>
                  </a:moveTo>
                  <a:lnTo>
                    <a:pt x="131826" y="1511046"/>
                  </a:lnTo>
                  <a:lnTo>
                    <a:pt x="131826" y="131826"/>
                  </a:lnTo>
                  <a:lnTo>
                    <a:pt x="1726311" y="131826"/>
                  </a:lnTo>
                  <a:lnTo>
                    <a:pt x="1726311" y="1511046"/>
                  </a:lnTo>
                  <a:close/>
                </a:path>
              </a:pathLst>
            </a:custGeom>
            <a:solidFill>
              <a:srgbClr val="2FACDD"/>
            </a:solidFill>
          </p:spPr>
        </p:sp>
      </p:grpSp>
      <p:grpSp>
        <p:nvGrpSpPr>
          <p:cNvPr name="Group 56" id="56"/>
          <p:cNvGrpSpPr/>
          <p:nvPr/>
        </p:nvGrpSpPr>
        <p:grpSpPr>
          <a:xfrm rot="0">
            <a:off x="9866604" y="4437568"/>
            <a:ext cx="1395741" cy="1234298"/>
            <a:chOff x="0" y="0"/>
            <a:chExt cx="1860988" cy="1645730"/>
          </a:xfrm>
        </p:grpSpPr>
        <p:sp>
          <p:nvSpPr>
            <p:cNvPr name="Freeform 57" id="57"/>
            <p:cNvSpPr/>
            <p:nvPr/>
          </p:nvSpPr>
          <p:spPr>
            <a:xfrm flipH="false" flipV="false" rot="0">
              <a:off x="0" y="0"/>
              <a:ext cx="1860931" cy="1645793"/>
            </a:xfrm>
            <a:custGeom>
              <a:avLst/>
              <a:gdLst/>
              <a:ahLst/>
              <a:cxnLst/>
              <a:rect r="r" b="b" t="t" l="l"/>
              <a:pathLst>
                <a:path h="1645793" w="1860931">
                  <a:moveTo>
                    <a:pt x="0" y="0"/>
                  </a:moveTo>
                  <a:lnTo>
                    <a:pt x="0" y="1645793"/>
                  </a:lnTo>
                  <a:lnTo>
                    <a:pt x="1860931" y="1645793"/>
                  </a:lnTo>
                  <a:lnTo>
                    <a:pt x="1860931" y="0"/>
                  </a:lnTo>
                  <a:lnTo>
                    <a:pt x="0" y="0"/>
                  </a:lnTo>
                  <a:close/>
                  <a:moveTo>
                    <a:pt x="1726311" y="1511046"/>
                  </a:moveTo>
                  <a:lnTo>
                    <a:pt x="131826" y="1511046"/>
                  </a:lnTo>
                  <a:lnTo>
                    <a:pt x="131826" y="131826"/>
                  </a:lnTo>
                  <a:lnTo>
                    <a:pt x="1726311" y="131826"/>
                  </a:lnTo>
                  <a:lnTo>
                    <a:pt x="1726311" y="1511046"/>
                  </a:lnTo>
                  <a:close/>
                </a:path>
              </a:pathLst>
            </a:custGeom>
            <a:solidFill>
              <a:srgbClr val="2FACDD"/>
            </a:solidFill>
          </p:spPr>
        </p:sp>
      </p:grpSp>
      <p:grpSp>
        <p:nvGrpSpPr>
          <p:cNvPr name="Group 58" id="58"/>
          <p:cNvGrpSpPr/>
          <p:nvPr/>
        </p:nvGrpSpPr>
        <p:grpSpPr>
          <a:xfrm rot="0">
            <a:off x="11262346" y="4437568"/>
            <a:ext cx="1395741" cy="1234298"/>
            <a:chOff x="0" y="0"/>
            <a:chExt cx="1860988" cy="1645730"/>
          </a:xfrm>
        </p:grpSpPr>
        <p:sp>
          <p:nvSpPr>
            <p:cNvPr name="Freeform 59" id="59"/>
            <p:cNvSpPr/>
            <p:nvPr/>
          </p:nvSpPr>
          <p:spPr>
            <a:xfrm flipH="false" flipV="false" rot="0">
              <a:off x="0" y="0"/>
              <a:ext cx="1860931" cy="1645793"/>
            </a:xfrm>
            <a:custGeom>
              <a:avLst/>
              <a:gdLst/>
              <a:ahLst/>
              <a:cxnLst/>
              <a:rect r="r" b="b" t="t" l="l"/>
              <a:pathLst>
                <a:path h="1645793" w="1860931">
                  <a:moveTo>
                    <a:pt x="0" y="0"/>
                  </a:moveTo>
                  <a:lnTo>
                    <a:pt x="0" y="1645793"/>
                  </a:lnTo>
                  <a:lnTo>
                    <a:pt x="1860931" y="1645793"/>
                  </a:lnTo>
                  <a:lnTo>
                    <a:pt x="1860931" y="0"/>
                  </a:lnTo>
                  <a:lnTo>
                    <a:pt x="0" y="0"/>
                  </a:lnTo>
                  <a:close/>
                  <a:moveTo>
                    <a:pt x="1726311" y="1511046"/>
                  </a:moveTo>
                  <a:lnTo>
                    <a:pt x="131826" y="1511046"/>
                  </a:lnTo>
                  <a:lnTo>
                    <a:pt x="131826" y="131826"/>
                  </a:lnTo>
                  <a:lnTo>
                    <a:pt x="1726311" y="131826"/>
                  </a:lnTo>
                  <a:lnTo>
                    <a:pt x="1726311" y="1511046"/>
                  </a:lnTo>
                  <a:close/>
                </a:path>
              </a:pathLst>
            </a:custGeom>
            <a:solidFill>
              <a:srgbClr val="2FACDD"/>
            </a:solidFill>
          </p:spPr>
        </p:sp>
      </p:grpSp>
      <p:grpSp>
        <p:nvGrpSpPr>
          <p:cNvPr name="Group 60" id="60"/>
          <p:cNvGrpSpPr/>
          <p:nvPr/>
        </p:nvGrpSpPr>
        <p:grpSpPr>
          <a:xfrm rot="0">
            <a:off x="12658087" y="4437568"/>
            <a:ext cx="1395741" cy="1234298"/>
            <a:chOff x="0" y="0"/>
            <a:chExt cx="1860988" cy="1645730"/>
          </a:xfrm>
        </p:grpSpPr>
        <p:sp>
          <p:nvSpPr>
            <p:cNvPr name="Freeform 61" id="61"/>
            <p:cNvSpPr/>
            <p:nvPr/>
          </p:nvSpPr>
          <p:spPr>
            <a:xfrm flipH="false" flipV="false" rot="0">
              <a:off x="0" y="0"/>
              <a:ext cx="1860931" cy="1645793"/>
            </a:xfrm>
            <a:custGeom>
              <a:avLst/>
              <a:gdLst/>
              <a:ahLst/>
              <a:cxnLst/>
              <a:rect r="r" b="b" t="t" l="l"/>
              <a:pathLst>
                <a:path h="1645793" w="1860931">
                  <a:moveTo>
                    <a:pt x="0" y="0"/>
                  </a:moveTo>
                  <a:lnTo>
                    <a:pt x="0" y="1645793"/>
                  </a:lnTo>
                  <a:lnTo>
                    <a:pt x="1860931" y="1645793"/>
                  </a:lnTo>
                  <a:lnTo>
                    <a:pt x="1860931" y="0"/>
                  </a:lnTo>
                  <a:lnTo>
                    <a:pt x="0" y="0"/>
                  </a:lnTo>
                  <a:close/>
                  <a:moveTo>
                    <a:pt x="1726311" y="1511046"/>
                  </a:moveTo>
                  <a:lnTo>
                    <a:pt x="131826" y="1511046"/>
                  </a:lnTo>
                  <a:lnTo>
                    <a:pt x="131826" y="131826"/>
                  </a:lnTo>
                  <a:lnTo>
                    <a:pt x="1726311" y="131826"/>
                  </a:lnTo>
                  <a:lnTo>
                    <a:pt x="1726311" y="1511046"/>
                  </a:lnTo>
                  <a:close/>
                </a:path>
              </a:pathLst>
            </a:custGeom>
            <a:solidFill>
              <a:srgbClr val="2FACDD"/>
            </a:solidFill>
          </p:spPr>
        </p:sp>
      </p:grpSp>
      <p:grpSp>
        <p:nvGrpSpPr>
          <p:cNvPr name="Group 62" id="62"/>
          <p:cNvGrpSpPr/>
          <p:nvPr/>
        </p:nvGrpSpPr>
        <p:grpSpPr>
          <a:xfrm rot="0">
            <a:off x="14053828" y="4437568"/>
            <a:ext cx="1395741" cy="1234298"/>
            <a:chOff x="0" y="0"/>
            <a:chExt cx="1860988" cy="1645730"/>
          </a:xfrm>
        </p:grpSpPr>
        <p:sp>
          <p:nvSpPr>
            <p:cNvPr name="Freeform 63" id="63"/>
            <p:cNvSpPr/>
            <p:nvPr/>
          </p:nvSpPr>
          <p:spPr>
            <a:xfrm flipH="false" flipV="false" rot="0">
              <a:off x="0" y="0"/>
              <a:ext cx="1860931" cy="1645793"/>
            </a:xfrm>
            <a:custGeom>
              <a:avLst/>
              <a:gdLst/>
              <a:ahLst/>
              <a:cxnLst/>
              <a:rect r="r" b="b" t="t" l="l"/>
              <a:pathLst>
                <a:path h="1645793" w="1860931">
                  <a:moveTo>
                    <a:pt x="0" y="0"/>
                  </a:moveTo>
                  <a:lnTo>
                    <a:pt x="0" y="1645793"/>
                  </a:lnTo>
                  <a:lnTo>
                    <a:pt x="1860931" y="1645793"/>
                  </a:lnTo>
                  <a:lnTo>
                    <a:pt x="1860931" y="0"/>
                  </a:lnTo>
                  <a:lnTo>
                    <a:pt x="0" y="0"/>
                  </a:lnTo>
                  <a:close/>
                  <a:moveTo>
                    <a:pt x="1726311" y="1511046"/>
                  </a:moveTo>
                  <a:lnTo>
                    <a:pt x="131826" y="1511046"/>
                  </a:lnTo>
                  <a:lnTo>
                    <a:pt x="131826" y="131826"/>
                  </a:lnTo>
                  <a:lnTo>
                    <a:pt x="1726311" y="131826"/>
                  </a:lnTo>
                  <a:lnTo>
                    <a:pt x="1726311" y="1511046"/>
                  </a:lnTo>
                  <a:close/>
                </a:path>
              </a:pathLst>
            </a:custGeom>
            <a:solidFill>
              <a:srgbClr val="2FACDD"/>
            </a:solidFill>
          </p:spPr>
        </p:sp>
      </p:grpSp>
      <p:sp>
        <p:nvSpPr>
          <p:cNvPr name="TextBox 64" id="64"/>
          <p:cNvSpPr txBox="true"/>
          <p:nvPr/>
        </p:nvSpPr>
        <p:spPr>
          <a:xfrm rot="0">
            <a:off x="1028700" y="550069"/>
            <a:ext cx="16762586" cy="729152"/>
          </a:xfrm>
          <a:prstGeom prst="rect">
            <a:avLst/>
          </a:prstGeom>
        </p:spPr>
        <p:txBody>
          <a:bodyPr anchor="t" rtlCol="false" tIns="0" lIns="0" bIns="0" rIns="0">
            <a:spAutoFit/>
          </a:bodyPr>
          <a:lstStyle/>
          <a:p>
            <a:pPr algn="l">
              <a:lnSpc>
                <a:spcPts val="5625"/>
              </a:lnSpc>
            </a:pPr>
            <a:r>
              <a:rPr lang="en-US" sz="4500">
                <a:solidFill>
                  <a:srgbClr val="2FACDD"/>
                </a:solidFill>
                <a:latin typeface="Glock Grotesk"/>
                <a:ea typeface="Glock Grotesk"/>
                <a:cs typeface="Glock Grotesk"/>
                <a:sym typeface="Glock Grotesk"/>
              </a:rPr>
              <a:t>Symmetric Encryption - Decrypt</a:t>
            </a:r>
          </a:p>
        </p:txBody>
      </p:sp>
      <p:sp>
        <p:nvSpPr>
          <p:cNvPr name="TextBox 65" id="65"/>
          <p:cNvSpPr txBox="true"/>
          <p:nvPr/>
        </p:nvSpPr>
        <p:spPr>
          <a:xfrm rot="0">
            <a:off x="1871616" y="2222501"/>
            <a:ext cx="636821" cy="803787"/>
          </a:xfrm>
          <a:prstGeom prst="rect">
            <a:avLst/>
          </a:prstGeom>
        </p:spPr>
        <p:txBody>
          <a:bodyPr anchor="t" rtlCol="false" tIns="0" lIns="0" bIns="0" rIns="0">
            <a:spAutoFit/>
          </a:bodyPr>
          <a:lstStyle/>
          <a:p>
            <a:pPr algn="l">
              <a:lnSpc>
                <a:spcPts val="6249"/>
              </a:lnSpc>
            </a:pPr>
            <a:r>
              <a:rPr lang="en-US" sz="4998">
                <a:solidFill>
                  <a:srgbClr val="FF1616"/>
                </a:solidFill>
                <a:latin typeface="Glock Grotesk"/>
                <a:ea typeface="Glock Grotesk"/>
                <a:cs typeface="Glock Grotesk"/>
                <a:sym typeface="Glock Grotesk"/>
              </a:rPr>
              <a:t>m</a:t>
            </a:r>
          </a:p>
        </p:txBody>
      </p:sp>
      <p:sp>
        <p:nvSpPr>
          <p:cNvPr name="TextBox 66" id="66"/>
          <p:cNvSpPr txBox="true"/>
          <p:nvPr/>
        </p:nvSpPr>
        <p:spPr>
          <a:xfrm rot="0">
            <a:off x="3267357" y="2222501"/>
            <a:ext cx="636820" cy="803787"/>
          </a:xfrm>
          <a:prstGeom prst="rect">
            <a:avLst/>
          </a:prstGeom>
        </p:spPr>
        <p:txBody>
          <a:bodyPr anchor="t" rtlCol="false" tIns="0" lIns="0" bIns="0" rIns="0">
            <a:spAutoFit/>
          </a:bodyPr>
          <a:lstStyle/>
          <a:p>
            <a:pPr algn="l">
              <a:lnSpc>
                <a:spcPts val="6249"/>
              </a:lnSpc>
            </a:pPr>
            <a:r>
              <a:rPr lang="en-US" sz="4998">
                <a:solidFill>
                  <a:srgbClr val="FF1616"/>
                </a:solidFill>
                <a:latin typeface="Glock Grotesk"/>
                <a:ea typeface="Glock Grotesk"/>
                <a:cs typeface="Glock Grotesk"/>
                <a:sym typeface="Glock Grotesk"/>
              </a:rPr>
              <a:t>m</a:t>
            </a:r>
          </a:p>
        </p:txBody>
      </p:sp>
      <p:sp>
        <p:nvSpPr>
          <p:cNvPr name="TextBox 67" id="67"/>
          <p:cNvSpPr txBox="true"/>
          <p:nvPr/>
        </p:nvSpPr>
        <p:spPr>
          <a:xfrm rot="0">
            <a:off x="4663100" y="2151293"/>
            <a:ext cx="636821" cy="803787"/>
          </a:xfrm>
          <a:prstGeom prst="rect">
            <a:avLst/>
          </a:prstGeom>
        </p:spPr>
        <p:txBody>
          <a:bodyPr anchor="t" rtlCol="false" tIns="0" lIns="0" bIns="0" rIns="0">
            <a:spAutoFit/>
          </a:bodyPr>
          <a:lstStyle/>
          <a:p>
            <a:pPr algn="l">
              <a:lnSpc>
                <a:spcPts val="6249"/>
              </a:lnSpc>
            </a:pPr>
            <a:r>
              <a:rPr lang="en-US" sz="4998">
                <a:solidFill>
                  <a:srgbClr val="FF1616"/>
                </a:solidFill>
                <a:latin typeface="Glock Grotesk"/>
                <a:ea typeface="Glock Grotesk"/>
                <a:cs typeface="Glock Grotesk"/>
                <a:sym typeface="Glock Grotesk"/>
              </a:rPr>
              <a:t>h</a:t>
            </a:r>
          </a:p>
        </p:txBody>
      </p:sp>
      <p:sp>
        <p:nvSpPr>
          <p:cNvPr name="TextBox 68" id="68"/>
          <p:cNvSpPr txBox="true"/>
          <p:nvPr/>
        </p:nvSpPr>
        <p:spPr>
          <a:xfrm rot="0">
            <a:off x="6058840" y="2151293"/>
            <a:ext cx="636820" cy="803787"/>
          </a:xfrm>
          <a:prstGeom prst="rect">
            <a:avLst/>
          </a:prstGeom>
        </p:spPr>
        <p:txBody>
          <a:bodyPr anchor="t" rtlCol="false" tIns="0" lIns="0" bIns="0" rIns="0">
            <a:spAutoFit/>
          </a:bodyPr>
          <a:lstStyle/>
          <a:p>
            <a:pPr algn="l">
              <a:lnSpc>
                <a:spcPts val="6249"/>
              </a:lnSpc>
            </a:pPr>
            <a:r>
              <a:rPr lang="en-US" sz="4998">
                <a:solidFill>
                  <a:srgbClr val="FF1616"/>
                </a:solidFill>
                <a:latin typeface="Glock Grotesk"/>
                <a:ea typeface="Glock Grotesk"/>
                <a:cs typeface="Glock Grotesk"/>
                <a:sym typeface="Glock Grotesk"/>
              </a:rPr>
              <a:t>d</a:t>
            </a:r>
          </a:p>
        </p:txBody>
      </p:sp>
      <p:sp>
        <p:nvSpPr>
          <p:cNvPr name="TextBox 69" id="69"/>
          <p:cNvSpPr txBox="true"/>
          <p:nvPr/>
        </p:nvSpPr>
        <p:spPr>
          <a:xfrm rot="0">
            <a:off x="7454582" y="2151293"/>
            <a:ext cx="636820" cy="803787"/>
          </a:xfrm>
          <a:prstGeom prst="rect">
            <a:avLst/>
          </a:prstGeom>
        </p:spPr>
        <p:txBody>
          <a:bodyPr anchor="t" rtlCol="false" tIns="0" lIns="0" bIns="0" rIns="0">
            <a:spAutoFit/>
          </a:bodyPr>
          <a:lstStyle/>
          <a:p>
            <a:pPr algn="l">
              <a:lnSpc>
                <a:spcPts val="6249"/>
              </a:lnSpc>
            </a:pPr>
            <a:r>
              <a:rPr lang="en-US" sz="4998">
                <a:solidFill>
                  <a:srgbClr val="FF1616"/>
                </a:solidFill>
                <a:latin typeface="Glock Grotesk"/>
                <a:ea typeface="Glock Grotesk"/>
                <a:cs typeface="Glock Grotesk"/>
                <a:sym typeface="Glock Grotesk"/>
              </a:rPr>
              <a:t>i</a:t>
            </a:r>
          </a:p>
        </p:txBody>
      </p:sp>
      <p:sp>
        <p:nvSpPr>
          <p:cNvPr name="TextBox 70" id="70"/>
          <p:cNvSpPr txBox="true"/>
          <p:nvPr/>
        </p:nvSpPr>
        <p:spPr>
          <a:xfrm rot="0">
            <a:off x="8789272" y="2151293"/>
            <a:ext cx="636820" cy="803787"/>
          </a:xfrm>
          <a:prstGeom prst="rect">
            <a:avLst/>
          </a:prstGeom>
        </p:spPr>
        <p:txBody>
          <a:bodyPr anchor="t" rtlCol="false" tIns="0" lIns="0" bIns="0" rIns="0">
            <a:spAutoFit/>
          </a:bodyPr>
          <a:lstStyle/>
          <a:p>
            <a:pPr algn="l">
              <a:lnSpc>
                <a:spcPts val="6249"/>
              </a:lnSpc>
            </a:pPr>
            <a:r>
              <a:rPr lang="en-US" sz="4998">
                <a:solidFill>
                  <a:srgbClr val="FF1616"/>
                </a:solidFill>
                <a:latin typeface="Glock Grotesk"/>
                <a:ea typeface="Glock Grotesk"/>
                <a:cs typeface="Glock Grotesk"/>
                <a:sym typeface="Glock Grotesk"/>
              </a:rPr>
              <a:t>h</a:t>
            </a:r>
          </a:p>
        </p:txBody>
      </p:sp>
      <p:sp>
        <p:nvSpPr>
          <p:cNvPr name="TextBox 71" id="71"/>
          <p:cNvSpPr txBox="true"/>
          <p:nvPr/>
        </p:nvSpPr>
        <p:spPr>
          <a:xfrm rot="0">
            <a:off x="10246065" y="2151293"/>
            <a:ext cx="636820" cy="803787"/>
          </a:xfrm>
          <a:prstGeom prst="rect">
            <a:avLst/>
          </a:prstGeom>
        </p:spPr>
        <p:txBody>
          <a:bodyPr anchor="t" rtlCol="false" tIns="0" lIns="0" bIns="0" rIns="0">
            <a:spAutoFit/>
          </a:bodyPr>
          <a:lstStyle/>
          <a:p>
            <a:pPr algn="l">
              <a:lnSpc>
                <a:spcPts val="6249"/>
              </a:lnSpc>
            </a:pPr>
            <a:r>
              <a:rPr lang="en-US" sz="4998">
                <a:solidFill>
                  <a:srgbClr val="FF1616"/>
                </a:solidFill>
                <a:latin typeface="Glock Grotesk"/>
                <a:ea typeface="Glock Grotesk"/>
                <a:cs typeface="Glock Grotesk"/>
                <a:sym typeface="Glock Grotesk"/>
              </a:rPr>
              <a:t>v</a:t>
            </a:r>
          </a:p>
        </p:txBody>
      </p:sp>
      <p:sp>
        <p:nvSpPr>
          <p:cNvPr name="TextBox 72" id="72"/>
          <p:cNvSpPr txBox="true"/>
          <p:nvPr/>
        </p:nvSpPr>
        <p:spPr>
          <a:xfrm rot="0">
            <a:off x="11641807" y="2151293"/>
            <a:ext cx="636821" cy="803787"/>
          </a:xfrm>
          <a:prstGeom prst="rect">
            <a:avLst/>
          </a:prstGeom>
        </p:spPr>
        <p:txBody>
          <a:bodyPr anchor="t" rtlCol="false" tIns="0" lIns="0" bIns="0" rIns="0">
            <a:spAutoFit/>
          </a:bodyPr>
          <a:lstStyle/>
          <a:p>
            <a:pPr algn="l">
              <a:lnSpc>
                <a:spcPts val="6249"/>
              </a:lnSpc>
            </a:pPr>
            <a:r>
              <a:rPr lang="en-US" sz="4998">
                <a:solidFill>
                  <a:srgbClr val="FF1616"/>
                </a:solidFill>
                <a:latin typeface="Glock Grotesk"/>
                <a:ea typeface="Glock Grotesk"/>
                <a:cs typeface="Glock Grotesk"/>
                <a:sym typeface="Glock Grotesk"/>
              </a:rPr>
              <a:t>d</a:t>
            </a:r>
          </a:p>
        </p:txBody>
      </p:sp>
      <p:sp>
        <p:nvSpPr>
          <p:cNvPr name="TextBox 73" id="73"/>
          <p:cNvSpPr txBox="true"/>
          <p:nvPr/>
        </p:nvSpPr>
        <p:spPr>
          <a:xfrm rot="0">
            <a:off x="13037548" y="2222501"/>
            <a:ext cx="636821" cy="803787"/>
          </a:xfrm>
          <a:prstGeom prst="rect">
            <a:avLst/>
          </a:prstGeom>
        </p:spPr>
        <p:txBody>
          <a:bodyPr anchor="t" rtlCol="false" tIns="0" lIns="0" bIns="0" rIns="0">
            <a:spAutoFit/>
          </a:bodyPr>
          <a:lstStyle/>
          <a:p>
            <a:pPr algn="l">
              <a:lnSpc>
                <a:spcPts val="6249"/>
              </a:lnSpc>
            </a:pPr>
            <a:r>
              <a:rPr lang="en-US" sz="4998">
                <a:solidFill>
                  <a:srgbClr val="FF1616"/>
                </a:solidFill>
                <a:latin typeface="Glock Grotesk"/>
                <a:ea typeface="Glock Grotesk"/>
                <a:cs typeface="Glock Grotesk"/>
                <a:sym typeface="Glock Grotesk"/>
              </a:rPr>
              <a:t>m</a:t>
            </a:r>
          </a:p>
        </p:txBody>
      </p:sp>
      <p:sp>
        <p:nvSpPr>
          <p:cNvPr name="TextBox 74" id="74"/>
          <p:cNvSpPr txBox="true"/>
          <p:nvPr/>
        </p:nvSpPr>
        <p:spPr>
          <a:xfrm rot="0">
            <a:off x="14433290" y="2151293"/>
            <a:ext cx="636821" cy="803787"/>
          </a:xfrm>
          <a:prstGeom prst="rect">
            <a:avLst/>
          </a:prstGeom>
        </p:spPr>
        <p:txBody>
          <a:bodyPr anchor="t" rtlCol="false" tIns="0" lIns="0" bIns="0" rIns="0">
            <a:spAutoFit/>
          </a:bodyPr>
          <a:lstStyle/>
          <a:p>
            <a:pPr algn="l">
              <a:lnSpc>
                <a:spcPts val="6249"/>
              </a:lnSpc>
            </a:pPr>
            <a:r>
              <a:rPr lang="en-US" sz="4998">
                <a:solidFill>
                  <a:srgbClr val="FF1616"/>
                </a:solidFill>
                <a:latin typeface="Glock Grotesk"/>
                <a:ea typeface="Glock Grotesk"/>
                <a:cs typeface="Glock Grotesk"/>
                <a:sym typeface="Glock Grotesk"/>
              </a:rPr>
              <a:t>i</a:t>
            </a:r>
          </a:p>
        </p:txBody>
      </p:sp>
      <p:sp>
        <p:nvSpPr>
          <p:cNvPr name="TextBox 75" id="75"/>
          <p:cNvSpPr txBox="true"/>
          <p:nvPr/>
        </p:nvSpPr>
        <p:spPr>
          <a:xfrm rot="0">
            <a:off x="1871616" y="3625057"/>
            <a:ext cx="636821" cy="803787"/>
          </a:xfrm>
          <a:prstGeom prst="rect">
            <a:avLst/>
          </a:prstGeom>
        </p:spPr>
        <p:txBody>
          <a:bodyPr anchor="t" rtlCol="false" tIns="0" lIns="0" bIns="0" rIns="0">
            <a:spAutoFit/>
          </a:bodyPr>
          <a:lstStyle/>
          <a:p>
            <a:pPr algn="l">
              <a:lnSpc>
                <a:spcPts val="6249"/>
              </a:lnSpc>
            </a:pPr>
            <a:r>
              <a:rPr lang="en-US" sz="4998">
                <a:solidFill>
                  <a:srgbClr val="FF1616"/>
                </a:solidFill>
                <a:latin typeface="Glock Grotesk"/>
                <a:ea typeface="Glock Grotesk"/>
                <a:cs typeface="Glock Grotesk"/>
                <a:sym typeface="Glock Grotesk"/>
              </a:rPr>
              <a:t>4</a:t>
            </a:r>
          </a:p>
        </p:txBody>
      </p:sp>
      <p:sp>
        <p:nvSpPr>
          <p:cNvPr name="TextBox 76" id="76"/>
          <p:cNvSpPr txBox="true"/>
          <p:nvPr/>
        </p:nvSpPr>
        <p:spPr>
          <a:xfrm rot="0">
            <a:off x="3267357" y="3625057"/>
            <a:ext cx="636820" cy="803787"/>
          </a:xfrm>
          <a:prstGeom prst="rect">
            <a:avLst/>
          </a:prstGeom>
        </p:spPr>
        <p:txBody>
          <a:bodyPr anchor="t" rtlCol="false" tIns="0" lIns="0" bIns="0" rIns="0">
            <a:spAutoFit/>
          </a:bodyPr>
          <a:lstStyle/>
          <a:p>
            <a:pPr algn="l">
              <a:lnSpc>
                <a:spcPts val="6249"/>
              </a:lnSpc>
            </a:pPr>
            <a:r>
              <a:rPr lang="en-US" sz="4998">
                <a:solidFill>
                  <a:srgbClr val="FF1616"/>
                </a:solidFill>
                <a:latin typeface="Glock Grotesk"/>
                <a:ea typeface="Glock Grotesk"/>
                <a:cs typeface="Glock Grotesk"/>
                <a:sym typeface="Glock Grotesk"/>
              </a:rPr>
              <a:t>5</a:t>
            </a:r>
          </a:p>
        </p:txBody>
      </p:sp>
      <p:sp>
        <p:nvSpPr>
          <p:cNvPr name="TextBox 77" id="77"/>
          <p:cNvSpPr txBox="true"/>
          <p:nvPr/>
        </p:nvSpPr>
        <p:spPr>
          <a:xfrm rot="0">
            <a:off x="4663100" y="3625057"/>
            <a:ext cx="636821" cy="803787"/>
          </a:xfrm>
          <a:prstGeom prst="rect">
            <a:avLst/>
          </a:prstGeom>
        </p:spPr>
        <p:txBody>
          <a:bodyPr anchor="t" rtlCol="false" tIns="0" lIns="0" bIns="0" rIns="0">
            <a:spAutoFit/>
          </a:bodyPr>
          <a:lstStyle/>
          <a:p>
            <a:pPr algn="l">
              <a:lnSpc>
                <a:spcPts val="6249"/>
              </a:lnSpc>
            </a:pPr>
            <a:r>
              <a:rPr lang="en-US" sz="4998">
                <a:solidFill>
                  <a:srgbClr val="FF1616"/>
                </a:solidFill>
                <a:latin typeface="Glock Grotesk"/>
                <a:ea typeface="Glock Grotesk"/>
                <a:cs typeface="Glock Grotesk"/>
                <a:sym typeface="Glock Grotesk"/>
              </a:rPr>
              <a:t>7</a:t>
            </a:r>
          </a:p>
        </p:txBody>
      </p:sp>
      <p:sp>
        <p:nvSpPr>
          <p:cNvPr name="TextBox 78" id="78"/>
          <p:cNvSpPr txBox="true"/>
          <p:nvPr/>
        </p:nvSpPr>
        <p:spPr>
          <a:xfrm rot="0">
            <a:off x="6058840" y="3385590"/>
            <a:ext cx="636820" cy="803787"/>
          </a:xfrm>
          <a:prstGeom prst="rect">
            <a:avLst/>
          </a:prstGeom>
        </p:spPr>
        <p:txBody>
          <a:bodyPr anchor="t" rtlCol="false" tIns="0" lIns="0" bIns="0" rIns="0">
            <a:spAutoFit/>
          </a:bodyPr>
          <a:lstStyle/>
          <a:p>
            <a:pPr algn="l">
              <a:lnSpc>
                <a:spcPts val="6249"/>
              </a:lnSpc>
            </a:pPr>
            <a:r>
              <a:rPr lang="en-US" sz="4998">
                <a:solidFill>
                  <a:srgbClr val="FF1616"/>
                </a:solidFill>
                <a:latin typeface="Glock Grotesk"/>
                <a:ea typeface="Glock Grotesk"/>
                <a:cs typeface="Glock Grotesk"/>
                <a:sym typeface="Glock Grotesk"/>
              </a:rPr>
              <a:t>8</a:t>
            </a:r>
          </a:p>
        </p:txBody>
      </p:sp>
      <p:sp>
        <p:nvSpPr>
          <p:cNvPr name="TextBox 79" id="79"/>
          <p:cNvSpPr txBox="true"/>
          <p:nvPr/>
        </p:nvSpPr>
        <p:spPr>
          <a:xfrm rot="0">
            <a:off x="7454582" y="3385590"/>
            <a:ext cx="636820" cy="803787"/>
          </a:xfrm>
          <a:prstGeom prst="rect">
            <a:avLst/>
          </a:prstGeom>
        </p:spPr>
        <p:txBody>
          <a:bodyPr anchor="t" rtlCol="false" tIns="0" lIns="0" bIns="0" rIns="0">
            <a:spAutoFit/>
          </a:bodyPr>
          <a:lstStyle/>
          <a:p>
            <a:pPr algn="l">
              <a:lnSpc>
                <a:spcPts val="6249"/>
              </a:lnSpc>
            </a:pPr>
            <a:r>
              <a:rPr lang="en-US" sz="4998">
                <a:solidFill>
                  <a:srgbClr val="FF1616"/>
                </a:solidFill>
                <a:latin typeface="Glock Grotesk"/>
                <a:ea typeface="Glock Grotesk"/>
                <a:cs typeface="Glock Grotesk"/>
                <a:sym typeface="Glock Grotesk"/>
              </a:rPr>
              <a:t>4</a:t>
            </a:r>
          </a:p>
        </p:txBody>
      </p:sp>
      <p:sp>
        <p:nvSpPr>
          <p:cNvPr name="TextBox 80" id="80"/>
          <p:cNvSpPr txBox="true"/>
          <p:nvPr/>
        </p:nvSpPr>
        <p:spPr>
          <a:xfrm rot="0">
            <a:off x="8850324" y="3385590"/>
            <a:ext cx="636820" cy="803787"/>
          </a:xfrm>
          <a:prstGeom prst="rect">
            <a:avLst/>
          </a:prstGeom>
        </p:spPr>
        <p:txBody>
          <a:bodyPr anchor="t" rtlCol="false" tIns="0" lIns="0" bIns="0" rIns="0">
            <a:spAutoFit/>
          </a:bodyPr>
          <a:lstStyle/>
          <a:p>
            <a:pPr algn="l">
              <a:lnSpc>
                <a:spcPts val="6249"/>
              </a:lnSpc>
            </a:pPr>
            <a:r>
              <a:rPr lang="en-US" sz="4998">
                <a:solidFill>
                  <a:srgbClr val="FF1616"/>
                </a:solidFill>
                <a:latin typeface="Glock Grotesk"/>
                <a:ea typeface="Glock Grotesk"/>
                <a:cs typeface="Glock Grotesk"/>
                <a:sym typeface="Glock Grotesk"/>
              </a:rPr>
              <a:t>5</a:t>
            </a:r>
          </a:p>
        </p:txBody>
      </p:sp>
      <p:sp>
        <p:nvSpPr>
          <p:cNvPr name="TextBox 81" id="81"/>
          <p:cNvSpPr txBox="true"/>
          <p:nvPr/>
        </p:nvSpPr>
        <p:spPr>
          <a:xfrm rot="0">
            <a:off x="10246065" y="3385590"/>
            <a:ext cx="636820" cy="803787"/>
          </a:xfrm>
          <a:prstGeom prst="rect">
            <a:avLst/>
          </a:prstGeom>
        </p:spPr>
        <p:txBody>
          <a:bodyPr anchor="t" rtlCol="false" tIns="0" lIns="0" bIns="0" rIns="0">
            <a:spAutoFit/>
          </a:bodyPr>
          <a:lstStyle/>
          <a:p>
            <a:pPr algn="l">
              <a:lnSpc>
                <a:spcPts val="6249"/>
              </a:lnSpc>
            </a:pPr>
            <a:r>
              <a:rPr lang="en-US" sz="4998">
                <a:solidFill>
                  <a:srgbClr val="FF1616"/>
                </a:solidFill>
                <a:latin typeface="Glock Grotesk"/>
                <a:ea typeface="Glock Grotesk"/>
                <a:cs typeface="Glock Grotesk"/>
                <a:sym typeface="Glock Grotesk"/>
              </a:rPr>
              <a:t>7</a:t>
            </a:r>
          </a:p>
        </p:txBody>
      </p:sp>
      <p:sp>
        <p:nvSpPr>
          <p:cNvPr name="TextBox 82" id="82"/>
          <p:cNvSpPr txBox="true"/>
          <p:nvPr/>
        </p:nvSpPr>
        <p:spPr>
          <a:xfrm rot="0">
            <a:off x="11641807" y="3385590"/>
            <a:ext cx="636821" cy="803787"/>
          </a:xfrm>
          <a:prstGeom prst="rect">
            <a:avLst/>
          </a:prstGeom>
        </p:spPr>
        <p:txBody>
          <a:bodyPr anchor="t" rtlCol="false" tIns="0" lIns="0" bIns="0" rIns="0">
            <a:spAutoFit/>
          </a:bodyPr>
          <a:lstStyle/>
          <a:p>
            <a:pPr algn="l">
              <a:lnSpc>
                <a:spcPts val="6249"/>
              </a:lnSpc>
            </a:pPr>
            <a:r>
              <a:rPr lang="en-US" sz="4998">
                <a:solidFill>
                  <a:srgbClr val="FF1616"/>
                </a:solidFill>
                <a:latin typeface="Glock Grotesk"/>
                <a:ea typeface="Glock Grotesk"/>
                <a:cs typeface="Glock Grotesk"/>
                <a:sym typeface="Glock Grotesk"/>
              </a:rPr>
              <a:t>8</a:t>
            </a:r>
          </a:p>
        </p:txBody>
      </p:sp>
      <p:sp>
        <p:nvSpPr>
          <p:cNvPr name="TextBox 83" id="83"/>
          <p:cNvSpPr txBox="true"/>
          <p:nvPr/>
        </p:nvSpPr>
        <p:spPr>
          <a:xfrm rot="0">
            <a:off x="13037548" y="3385590"/>
            <a:ext cx="636821" cy="803787"/>
          </a:xfrm>
          <a:prstGeom prst="rect">
            <a:avLst/>
          </a:prstGeom>
        </p:spPr>
        <p:txBody>
          <a:bodyPr anchor="t" rtlCol="false" tIns="0" lIns="0" bIns="0" rIns="0">
            <a:spAutoFit/>
          </a:bodyPr>
          <a:lstStyle/>
          <a:p>
            <a:pPr algn="l">
              <a:lnSpc>
                <a:spcPts val="6249"/>
              </a:lnSpc>
            </a:pPr>
            <a:r>
              <a:rPr lang="en-US" sz="4998">
                <a:solidFill>
                  <a:srgbClr val="FF1616"/>
                </a:solidFill>
                <a:latin typeface="Glock Grotesk"/>
                <a:ea typeface="Glock Grotesk"/>
                <a:cs typeface="Glock Grotesk"/>
                <a:sym typeface="Glock Grotesk"/>
              </a:rPr>
              <a:t>4</a:t>
            </a:r>
          </a:p>
        </p:txBody>
      </p:sp>
      <p:sp>
        <p:nvSpPr>
          <p:cNvPr name="TextBox 84" id="84"/>
          <p:cNvSpPr txBox="true"/>
          <p:nvPr/>
        </p:nvSpPr>
        <p:spPr>
          <a:xfrm rot="0">
            <a:off x="14433290" y="3385590"/>
            <a:ext cx="636821" cy="803787"/>
          </a:xfrm>
          <a:prstGeom prst="rect">
            <a:avLst/>
          </a:prstGeom>
        </p:spPr>
        <p:txBody>
          <a:bodyPr anchor="t" rtlCol="false" tIns="0" lIns="0" bIns="0" rIns="0">
            <a:spAutoFit/>
          </a:bodyPr>
          <a:lstStyle/>
          <a:p>
            <a:pPr algn="l">
              <a:lnSpc>
                <a:spcPts val="6249"/>
              </a:lnSpc>
            </a:pPr>
            <a:r>
              <a:rPr lang="en-US" sz="4998">
                <a:solidFill>
                  <a:srgbClr val="FF1616"/>
                </a:solidFill>
                <a:latin typeface="Glock Grotesk"/>
                <a:ea typeface="Glock Grotesk"/>
                <a:cs typeface="Glock Grotesk"/>
                <a:sym typeface="Glock Grotesk"/>
              </a:rPr>
              <a:t>5</a:t>
            </a:r>
          </a:p>
        </p:txBody>
      </p:sp>
      <p:grpSp>
        <p:nvGrpSpPr>
          <p:cNvPr name="Group 85" id="85"/>
          <p:cNvGrpSpPr/>
          <p:nvPr/>
        </p:nvGrpSpPr>
        <p:grpSpPr>
          <a:xfrm rot="0">
            <a:off x="13811692" y="5852391"/>
            <a:ext cx="4187224" cy="4250989"/>
            <a:chOff x="0" y="0"/>
            <a:chExt cx="5582966" cy="5667986"/>
          </a:xfrm>
        </p:grpSpPr>
        <p:sp>
          <p:nvSpPr>
            <p:cNvPr name="Freeform 86" id="86"/>
            <p:cNvSpPr/>
            <p:nvPr/>
          </p:nvSpPr>
          <p:spPr>
            <a:xfrm flipH="false" flipV="false" rot="0">
              <a:off x="0" y="0"/>
              <a:ext cx="5582920" cy="5668010"/>
            </a:xfrm>
            <a:custGeom>
              <a:avLst/>
              <a:gdLst/>
              <a:ahLst/>
              <a:cxnLst/>
              <a:rect r="r" b="b" t="t" l="l"/>
              <a:pathLst>
                <a:path h="5668010" w="5582920">
                  <a:moveTo>
                    <a:pt x="0" y="0"/>
                  </a:moveTo>
                  <a:lnTo>
                    <a:pt x="5582920" y="0"/>
                  </a:lnTo>
                  <a:lnTo>
                    <a:pt x="5582920" y="5668010"/>
                  </a:lnTo>
                  <a:lnTo>
                    <a:pt x="0" y="5668010"/>
                  </a:lnTo>
                  <a:lnTo>
                    <a:pt x="0" y="0"/>
                  </a:lnTo>
                  <a:close/>
                </a:path>
              </a:pathLst>
            </a:custGeom>
            <a:blipFill>
              <a:blip r:embed="rId2"/>
              <a:stretch>
                <a:fillRect l="-13" t="0" r="-14" b="0"/>
              </a:stretch>
            </a:blipFill>
          </p:spPr>
        </p:sp>
      </p:grpSp>
      <p:grpSp>
        <p:nvGrpSpPr>
          <p:cNvPr name="Group 87" id="87"/>
          <p:cNvGrpSpPr/>
          <p:nvPr/>
        </p:nvGrpSpPr>
        <p:grpSpPr>
          <a:xfrm rot="0">
            <a:off x="2537237" y="167332"/>
            <a:ext cx="13213526" cy="9925515"/>
            <a:chOff x="0" y="0"/>
            <a:chExt cx="17618034" cy="13234020"/>
          </a:xfrm>
        </p:grpSpPr>
        <p:sp>
          <p:nvSpPr>
            <p:cNvPr name="Freeform 88" id="88"/>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Freeform 89" id="89"/>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4">
                <a:alphaModFix amt="40000"/>
              </a:blip>
              <a:stretch>
                <a:fillRect l="0" t="0" r="0" b="0"/>
              </a:stretch>
            </a:blipFill>
          </p:spPr>
        </p:sp>
        <p:sp>
          <p:nvSpPr>
            <p:cNvPr name="TextBox 90" id="90"/>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D9D9D9">
                      <a:alpha val="80000"/>
                    </a:srgbClr>
                  </a:solidFill>
                  <a:latin typeface="DejaVu Sans Light"/>
                  <a:ea typeface="DejaVu Sans Light"/>
                  <a:cs typeface="DejaVu Sans Light"/>
                  <a:sym typeface="DejaVu Sans Light"/>
                </a:rPr>
                <a:t>For more help, please visit </a:t>
              </a:r>
              <a:r>
                <a:rPr lang="en-US" sz="1599" u="sng">
                  <a:solidFill>
                    <a:srgbClr val="D9D9D9">
                      <a:alpha val="80000"/>
                    </a:srgbClr>
                  </a:solidFill>
                  <a:latin typeface="DejaVu Sans Light"/>
                  <a:ea typeface="DejaVu Sans Light"/>
                  <a:cs typeface="DejaVu Sans Light"/>
                  <a:sym typeface="DejaVu Sans Light"/>
                  <a:hlinkClick r:id="rId5" tooltip="http://www.exampaperspractice.co.uk"/>
                </a:rPr>
                <a:t>www.exampaperspractice.co.uk</a:t>
              </a:r>
            </a:p>
          </p:txBody>
        </p:sp>
      </p:grpSp>
    </p:spTree>
  </p:cSld>
  <p:clrMapOvr>
    <a:masterClrMapping/>
  </p:clrMapOvr>
</p:sld>
</file>

<file path=ppt/slides/slide93.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1007269" y="1409699"/>
            <a:ext cx="16805448" cy="42862"/>
            <a:chOff x="0" y="0"/>
            <a:chExt cx="22407264" cy="57150"/>
          </a:xfrm>
        </p:grpSpPr>
        <p:sp>
          <p:nvSpPr>
            <p:cNvPr name="Freeform 3" id="3"/>
            <p:cNvSpPr/>
            <p:nvPr/>
          </p:nvSpPr>
          <p:spPr>
            <a:xfrm flipH="false" flipV="false" rot="0">
              <a:off x="0" y="0"/>
              <a:ext cx="22407245" cy="57150"/>
            </a:xfrm>
            <a:custGeom>
              <a:avLst/>
              <a:gdLst/>
              <a:ahLst/>
              <a:cxnLst/>
              <a:rect r="r" b="b" t="t" l="l"/>
              <a:pathLst>
                <a:path h="57150" w="22407245">
                  <a:moveTo>
                    <a:pt x="28575" y="0"/>
                  </a:moveTo>
                  <a:lnTo>
                    <a:pt x="22378670" y="0"/>
                  </a:lnTo>
                  <a:cubicBezTo>
                    <a:pt x="22394418" y="0"/>
                    <a:pt x="22407245" y="12827"/>
                    <a:pt x="22407245" y="28575"/>
                  </a:cubicBezTo>
                  <a:cubicBezTo>
                    <a:pt x="22407245" y="44323"/>
                    <a:pt x="22394418" y="57150"/>
                    <a:pt x="22378670" y="57150"/>
                  </a:cubicBezTo>
                  <a:lnTo>
                    <a:pt x="28575" y="57150"/>
                  </a:lnTo>
                  <a:cubicBezTo>
                    <a:pt x="12827" y="57150"/>
                    <a:pt x="0" y="44323"/>
                    <a:pt x="0" y="28575"/>
                  </a:cubicBezTo>
                  <a:cubicBezTo>
                    <a:pt x="0" y="12827"/>
                    <a:pt x="12827" y="0"/>
                    <a:pt x="28575" y="0"/>
                  </a:cubicBezTo>
                  <a:close/>
                </a:path>
              </a:pathLst>
            </a:custGeom>
            <a:solidFill>
              <a:srgbClr val="2FACDD"/>
            </a:solidFill>
          </p:spPr>
        </p:sp>
      </p:grpSp>
      <p:grpSp>
        <p:nvGrpSpPr>
          <p:cNvPr name="Group 4" id="4"/>
          <p:cNvGrpSpPr/>
          <p:nvPr/>
        </p:nvGrpSpPr>
        <p:grpSpPr>
          <a:xfrm rot="0">
            <a:off x="3652155" y="1911375"/>
            <a:ext cx="1395741" cy="1234298"/>
            <a:chOff x="0" y="0"/>
            <a:chExt cx="1860988" cy="1645730"/>
          </a:xfrm>
        </p:grpSpPr>
        <p:sp>
          <p:nvSpPr>
            <p:cNvPr name="Freeform 5" id="5"/>
            <p:cNvSpPr/>
            <p:nvPr/>
          </p:nvSpPr>
          <p:spPr>
            <a:xfrm flipH="false" flipV="false" rot="0">
              <a:off x="0" y="0"/>
              <a:ext cx="1860931" cy="1645793"/>
            </a:xfrm>
            <a:custGeom>
              <a:avLst/>
              <a:gdLst/>
              <a:ahLst/>
              <a:cxnLst/>
              <a:rect r="r" b="b" t="t" l="l"/>
              <a:pathLst>
                <a:path h="1645793" w="1860931">
                  <a:moveTo>
                    <a:pt x="0" y="0"/>
                  </a:moveTo>
                  <a:lnTo>
                    <a:pt x="0" y="1645793"/>
                  </a:lnTo>
                  <a:lnTo>
                    <a:pt x="1860931" y="1645793"/>
                  </a:lnTo>
                  <a:lnTo>
                    <a:pt x="1860931" y="0"/>
                  </a:lnTo>
                  <a:lnTo>
                    <a:pt x="0" y="0"/>
                  </a:lnTo>
                  <a:close/>
                  <a:moveTo>
                    <a:pt x="1726311" y="1511046"/>
                  </a:moveTo>
                  <a:lnTo>
                    <a:pt x="131826" y="1511046"/>
                  </a:lnTo>
                  <a:lnTo>
                    <a:pt x="131826" y="131826"/>
                  </a:lnTo>
                  <a:lnTo>
                    <a:pt x="1726311" y="131826"/>
                  </a:lnTo>
                  <a:lnTo>
                    <a:pt x="1726311" y="1511046"/>
                  </a:lnTo>
                  <a:close/>
                </a:path>
              </a:pathLst>
            </a:custGeom>
            <a:solidFill>
              <a:srgbClr val="2FACDD"/>
            </a:solidFill>
          </p:spPr>
        </p:sp>
      </p:grpSp>
      <p:grpSp>
        <p:nvGrpSpPr>
          <p:cNvPr name="Group 6" id="6"/>
          <p:cNvGrpSpPr/>
          <p:nvPr/>
        </p:nvGrpSpPr>
        <p:grpSpPr>
          <a:xfrm rot="0">
            <a:off x="5047897" y="1911375"/>
            <a:ext cx="1395741" cy="1234298"/>
            <a:chOff x="0" y="0"/>
            <a:chExt cx="1860988" cy="1645730"/>
          </a:xfrm>
        </p:grpSpPr>
        <p:sp>
          <p:nvSpPr>
            <p:cNvPr name="Freeform 7" id="7"/>
            <p:cNvSpPr/>
            <p:nvPr/>
          </p:nvSpPr>
          <p:spPr>
            <a:xfrm flipH="false" flipV="false" rot="0">
              <a:off x="0" y="0"/>
              <a:ext cx="1860931" cy="1645793"/>
            </a:xfrm>
            <a:custGeom>
              <a:avLst/>
              <a:gdLst/>
              <a:ahLst/>
              <a:cxnLst/>
              <a:rect r="r" b="b" t="t" l="l"/>
              <a:pathLst>
                <a:path h="1645793" w="1860931">
                  <a:moveTo>
                    <a:pt x="0" y="0"/>
                  </a:moveTo>
                  <a:lnTo>
                    <a:pt x="0" y="1645793"/>
                  </a:lnTo>
                  <a:lnTo>
                    <a:pt x="1860931" y="1645793"/>
                  </a:lnTo>
                  <a:lnTo>
                    <a:pt x="1860931" y="0"/>
                  </a:lnTo>
                  <a:lnTo>
                    <a:pt x="0" y="0"/>
                  </a:lnTo>
                  <a:close/>
                  <a:moveTo>
                    <a:pt x="1726311" y="1511046"/>
                  </a:moveTo>
                  <a:lnTo>
                    <a:pt x="131826" y="1511046"/>
                  </a:lnTo>
                  <a:lnTo>
                    <a:pt x="131826" y="131826"/>
                  </a:lnTo>
                  <a:lnTo>
                    <a:pt x="1726311" y="131826"/>
                  </a:lnTo>
                  <a:lnTo>
                    <a:pt x="1726311" y="1511046"/>
                  </a:lnTo>
                  <a:close/>
                </a:path>
              </a:pathLst>
            </a:custGeom>
            <a:solidFill>
              <a:srgbClr val="2FACDD"/>
            </a:solidFill>
          </p:spPr>
        </p:sp>
      </p:grpSp>
      <p:grpSp>
        <p:nvGrpSpPr>
          <p:cNvPr name="Group 8" id="8"/>
          <p:cNvGrpSpPr/>
          <p:nvPr/>
        </p:nvGrpSpPr>
        <p:grpSpPr>
          <a:xfrm rot="0">
            <a:off x="6443638" y="1911375"/>
            <a:ext cx="1395741" cy="1234298"/>
            <a:chOff x="0" y="0"/>
            <a:chExt cx="1860988" cy="1645730"/>
          </a:xfrm>
        </p:grpSpPr>
        <p:sp>
          <p:nvSpPr>
            <p:cNvPr name="Freeform 9" id="9"/>
            <p:cNvSpPr/>
            <p:nvPr/>
          </p:nvSpPr>
          <p:spPr>
            <a:xfrm flipH="false" flipV="false" rot="0">
              <a:off x="0" y="0"/>
              <a:ext cx="1860931" cy="1645793"/>
            </a:xfrm>
            <a:custGeom>
              <a:avLst/>
              <a:gdLst/>
              <a:ahLst/>
              <a:cxnLst/>
              <a:rect r="r" b="b" t="t" l="l"/>
              <a:pathLst>
                <a:path h="1645793" w="1860931">
                  <a:moveTo>
                    <a:pt x="0" y="0"/>
                  </a:moveTo>
                  <a:lnTo>
                    <a:pt x="0" y="1645793"/>
                  </a:lnTo>
                  <a:lnTo>
                    <a:pt x="1860931" y="1645793"/>
                  </a:lnTo>
                  <a:lnTo>
                    <a:pt x="1860931" y="0"/>
                  </a:lnTo>
                  <a:lnTo>
                    <a:pt x="0" y="0"/>
                  </a:lnTo>
                  <a:close/>
                  <a:moveTo>
                    <a:pt x="1726311" y="1511046"/>
                  </a:moveTo>
                  <a:lnTo>
                    <a:pt x="131826" y="1511046"/>
                  </a:lnTo>
                  <a:lnTo>
                    <a:pt x="131826" y="131826"/>
                  </a:lnTo>
                  <a:lnTo>
                    <a:pt x="1726311" y="131826"/>
                  </a:lnTo>
                  <a:lnTo>
                    <a:pt x="1726311" y="1511046"/>
                  </a:lnTo>
                  <a:close/>
                </a:path>
              </a:pathLst>
            </a:custGeom>
            <a:solidFill>
              <a:srgbClr val="2FACDD"/>
            </a:solidFill>
          </p:spPr>
        </p:sp>
      </p:grpSp>
      <p:grpSp>
        <p:nvGrpSpPr>
          <p:cNvPr name="Group 10" id="10"/>
          <p:cNvGrpSpPr/>
          <p:nvPr/>
        </p:nvGrpSpPr>
        <p:grpSpPr>
          <a:xfrm rot="0">
            <a:off x="7839380" y="1911375"/>
            <a:ext cx="1395741" cy="1234298"/>
            <a:chOff x="0" y="0"/>
            <a:chExt cx="1860988" cy="1645730"/>
          </a:xfrm>
        </p:grpSpPr>
        <p:sp>
          <p:nvSpPr>
            <p:cNvPr name="Freeform 11" id="11"/>
            <p:cNvSpPr/>
            <p:nvPr/>
          </p:nvSpPr>
          <p:spPr>
            <a:xfrm flipH="false" flipV="false" rot="0">
              <a:off x="0" y="0"/>
              <a:ext cx="1860931" cy="1645793"/>
            </a:xfrm>
            <a:custGeom>
              <a:avLst/>
              <a:gdLst/>
              <a:ahLst/>
              <a:cxnLst/>
              <a:rect r="r" b="b" t="t" l="l"/>
              <a:pathLst>
                <a:path h="1645793" w="1860931">
                  <a:moveTo>
                    <a:pt x="0" y="0"/>
                  </a:moveTo>
                  <a:lnTo>
                    <a:pt x="0" y="1645793"/>
                  </a:lnTo>
                  <a:lnTo>
                    <a:pt x="1860931" y="1645793"/>
                  </a:lnTo>
                  <a:lnTo>
                    <a:pt x="1860931" y="0"/>
                  </a:lnTo>
                  <a:lnTo>
                    <a:pt x="0" y="0"/>
                  </a:lnTo>
                  <a:close/>
                  <a:moveTo>
                    <a:pt x="1726311" y="1511046"/>
                  </a:moveTo>
                  <a:lnTo>
                    <a:pt x="131826" y="1511046"/>
                  </a:lnTo>
                  <a:lnTo>
                    <a:pt x="131826" y="131826"/>
                  </a:lnTo>
                  <a:lnTo>
                    <a:pt x="1726311" y="131826"/>
                  </a:lnTo>
                  <a:lnTo>
                    <a:pt x="1726311" y="1511046"/>
                  </a:lnTo>
                  <a:close/>
                </a:path>
              </a:pathLst>
            </a:custGeom>
            <a:solidFill>
              <a:srgbClr val="2FACDD"/>
            </a:solidFill>
          </p:spPr>
        </p:sp>
      </p:grpSp>
      <p:grpSp>
        <p:nvGrpSpPr>
          <p:cNvPr name="Group 12" id="12"/>
          <p:cNvGrpSpPr/>
          <p:nvPr/>
        </p:nvGrpSpPr>
        <p:grpSpPr>
          <a:xfrm rot="0">
            <a:off x="9235120" y="1911375"/>
            <a:ext cx="1395741" cy="1234298"/>
            <a:chOff x="0" y="0"/>
            <a:chExt cx="1860988" cy="1645730"/>
          </a:xfrm>
        </p:grpSpPr>
        <p:sp>
          <p:nvSpPr>
            <p:cNvPr name="Freeform 13" id="13"/>
            <p:cNvSpPr/>
            <p:nvPr/>
          </p:nvSpPr>
          <p:spPr>
            <a:xfrm flipH="false" flipV="false" rot="0">
              <a:off x="0" y="0"/>
              <a:ext cx="1860931" cy="1645793"/>
            </a:xfrm>
            <a:custGeom>
              <a:avLst/>
              <a:gdLst/>
              <a:ahLst/>
              <a:cxnLst/>
              <a:rect r="r" b="b" t="t" l="l"/>
              <a:pathLst>
                <a:path h="1645793" w="1860931">
                  <a:moveTo>
                    <a:pt x="0" y="0"/>
                  </a:moveTo>
                  <a:lnTo>
                    <a:pt x="0" y="1645793"/>
                  </a:lnTo>
                  <a:lnTo>
                    <a:pt x="1860931" y="1645793"/>
                  </a:lnTo>
                  <a:lnTo>
                    <a:pt x="1860931" y="0"/>
                  </a:lnTo>
                  <a:lnTo>
                    <a:pt x="0" y="0"/>
                  </a:lnTo>
                  <a:close/>
                  <a:moveTo>
                    <a:pt x="1726311" y="1511046"/>
                  </a:moveTo>
                  <a:lnTo>
                    <a:pt x="131826" y="1511046"/>
                  </a:lnTo>
                  <a:lnTo>
                    <a:pt x="131826" y="131826"/>
                  </a:lnTo>
                  <a:lnTo>
                    <a:pt x="1726311" y="131826"/>
                  </a:lnTo>
                  <a:lnTo>
                    <a:pt x="1726311" y="1511046"/>
                  </a:lnTo>
                  <a:close/>
                </a:path>
              </a:pathLst>
            </a:custGeom>
            <a:solidFill>
              <a:srgbClr val="2FACDD"/>
            </a:solidFill>
          </p:spPr>
        </p:sp>
      </p:grpSp>
      <p:grpSp>
        <p:nvGrpSpPr>
          <p:cNvPr name="Group 14" id="14"/>
          <p:cNvGrpSpPr/>
          <p:nvPr/>
        </p:nvGrpSpPr>
        <p:grpSpPr>
          <a:xfrm rot="0">
            <a:off x="10630863" y="1911375"/>
            <a:ext cx="1395741" cy="1234298"/>
            <a:chOff x="0" y="0"/>
            <a:chExt cx="1860988" cy="1645730"/>
          </a:xfrm>
        </p:grpSpPr>
        <p:sp>
          <p:nvSpPr>
            <p:cNvPr name="Freeform 15" id="15"/>
            <p:cNvSpPr/>
            <p:nvPr/>
          </p:nvSpPr>
          <p:spPr>
            <a:xfrm flipH="false" flipV="false" rot="0">
              <a:off x="0" y="0"/>
              <a:ext cx="1860931" cy="1645793"/>
            </a:xfrm>
            <a:custGeom>
              <a:avLst/>
              <a:gdLst/>
              <a:ahLst/>
              <a:cxnLst/>
              <a:rect r="r" b="b" t="t" l="l"/>
              <a:pathLst>
                <a:path h="1645793" w="1860931">
                  <a:moveTo>
                    <a:pt x="0" y="0"/>
                  </a:moveTo>
                  <a:lnTo>
                    <a:pt x="0" y="1645793"/>
                  </a:lnTo>
                  <a:lnTo>
                    <a:pt x="1860931" y="1645793"/>
                  </a:lnTo>
                  <a:lnTo>
                    <a:pt x="1860931" y="0"/>
                  </a:lnTo>
                  <a:lnTo>
                    <a:pt x="0" y="0"/>
                  </a:lnTo>
                  <a:close/>
                  <a:moveTo>
                    <a:pt x="1726311" y="1511046"/>
                  </a:moveTo>
                  <a:lnTo>
                    <a:pt x="131826" y="1511046"/>
                  </a:lnTo>
                  <a:lnTo>
                    <a:pt x="131826" y="131826"/>
                  </a:lnTo>
                  <a:lnTo>
                    <a:pt x="1726311" y="131826"/>
                  </a:lnTo>
                  <a:lnTo>
                    <a:pt x="1726311" y="1511046"/>
                  </a:lnTo>
                  <a:close/>
                </a:path>
              </a:pathLst>
            </a:custGeom>
            <a:solidFill>
              <a:srgbClr val="2FACDD"/>
            </a:solidFill>
          </p:spPr>
        </p:sp>
      </p:grpSp>
      <p:grpSp>
        <p:nvGrpSpPr>
          <p:cNvPr name="Group 16" id="16"/>
          <p:cNvGrpSpPr/>
          <p:nvPr/>
        </p:nvGrpSpPr>
        <p:grpSpPr>
          <a:xfrm rot="0">
            <a:off x="12026604" y="1911375"/>
            <a:ext cx="1395741" cy="1234298"/>
            <a:chOff x="0" y="0"/>
            <a:chExt cx="1860988" cy="1645730"/>
          </a:xfrm>
        </p:grpSpPr>
        <p:sp>
          <p:nvSpPr>
            <p:cNvPr name="Freeform 17" id="17"/>
            <p:cNvSpPr/>
            <p:nvPr/>
          </p:nvSpPr>
          <p:spPr>
            <a:xfrm flipH="false" flipV="false" rot="0">
              <a:off x="0" y="0"/>
              <a:ext cx="1860931" cy="1645793"/>
            </a:xfrm>
            <a:custGeom>
              <a:avLst/>
              <a:gdLst/>
              <a:ahLst/>
              <a:cxnLst/>
              <a:rect r="r" b="b" t="t" l="l"/>
              <a:pathLst>
                <a:path h="1645793" w="1860931">
                  <a:moveTo>
                    <a:pt x="0" y="0"/>
                  </a:moveTo>
                  <a:lnTo>
                    <a:pt x="0" y="1645793"/>
                  </a:lnTo>
                  <a:lnTo>
                    <a:pt x="1860931" y="1645793"/>
                  </a:lnTo>
                  <a:lnTo>
                    <a:pt x="1860931" y="0"/>
                  </a:lnTo>
                  <a:lnTo>
                    <a:pt x="0" y="0"/>
                  </a:lnTo>
                  <a:close/>
                  <a:moveTo>
                    <a:pt x="1726311" y="1511046"/>
                  </a:moveTo>
                  <a:lnTo>
                    <a:pt x="131826" y="1511046"/>
                  </a:lnTo>
                  <a:lnTo>
                    <a:pt x="131826" y="131826"/>
                  </a:lnTo>
                  <a:lnTo>
                    <a:pt x="1726311" y="131826"/>
                  </a:lnTo>
                  <a:lnTo>
                    <a:pt x="1726311" y="1511046"/>
                  </a:lnTo>
                  <a:close/>
                </a:path>
              </a:pathLst>
            </a:custGeom>
            <a:solidFill>
              <a:srgbClr val="2FACDD"/>
            </a:solidFill>
          </p:spPr>
        </p:sp>
      </p:grpSp>
      <p:grpSp>
        <p:nvGrpSpPr>
          <p:cNvPr name="Group 18" id="18"/>
          <p:cNvGrpSpPr/>
          <p:nvPr/>
        </p:nvGrpSpPr>
        <p:grpSpPr>
          <a:xfrm rot="0">
            <a:off x="13422346" y="1911375"/>
            <a:ext cx="1395741" cy="1234298"/>
            <a:chOff x="0" y="0"/>
            <a:chExt cx="1860988" cy="1645730"/>
          </a:xfrm>
        </p:grpSpPr>
        <p:sp>
          <p:nvSpPr>
            <p:cNvPr name="Freeform 19" id="19"/>
            <p:cNvSpPr/>
            <p:nvPr/>
          </p:nvSpPr>
          <p:spPr>
            <a:xfrm flipH="false" flipV="false" rot="0">
              <a:off x="0" y="0"/>
              <a:ext cx="1860931" cy="1645793"/>
            </a:xfrm>
            <a:custGeom>
              <a:avLst/>
              <a:gdLst/>
              <a:ahLst/>
              <a:cxnLst/>
              <a:rect r="r" b="b" t="t" l="l"/>
              <a:pathLst>
                <a:path h="1645793" w="1860931">
                  <a:moveTo>
                    <a:pt x="0" y="0"/>
                  </a:moveTo>
                  <a:lnTo>
                    <a:pt x="0" y="1645793"/>
                  </a:lnTo>
                  <a:lnTo>
                    <a:pt x="1860931" y="1645793"/>
                  </a:lnTo>
                  <a:lnTo>
                    <a:pt x="1860931" y="0"/>
                  </a:lnTo>
                  <a:lnTo>
                    <a:pt x="0" y="0"/>
                  </a:lnTo>
                  <a:close/>
                  <a:moveTo>
                    <a:pt x="1726311" y="1511046"/>
                  </a:moveTo>
                  <a:lnTo>
                    <a:pt x="131826" y="1511046"/>
                  </a:lnTo>
                  <a:lnTo>
                    <a:pt x="131826" y="131826"/>
                  </a:lnTo>
                  <a:lnTo>
                    <a:pt x="1726311" y="131826"/>
                  </a:lnTo>
                  <a:lnTo>
                    <a:pt x="1726311" y="1511046"/>
                  </a:lnTo>
                  <a:close/>
                </a:path>
              </a:pathLst>
            </a:custGeom>
            <a:solidFill>
              <a:srgbClr val="2FACDD"/>
            </a:solidFill>
          </p:spPr>
        </p:sp>
      </p:grpSp>
      <p:grpSp>
        <p:nvGrpSpPr>
          <p:cNvPr name="Group 20" id="20"/>
          <p:cNvGrpSpPr/>
          <p:nvPr/>
        </p:nvGrpSpPr>
        <p:grpSpPr>
          <a:xfrm rot="0">
            <a:off x="14818088" y="1911375"/>
            <a:ext cx="1395741" cy="1234298"/>
            <a:chOff x="0" y="0"/>
            <a:chExt cx="1860988" cy="1645730"/>
          </a:xfrm>
        </p:grpSpPr>
        <p:sp>
          <p:nvSpPr>
            <p:cNvPr name="Freeform 21" id="21"/>
            <p:cNvSpPr/>
            <p:nvPr/>
          </p:nvSpPr>
          <p:spPr>
            <a:xfrm flipH="false" flipV="false" rot="0">
              <a:off x="0" y="0"/>
              <a:ext cx="1860931" cy="1645793"/>
            </a:xfrm>
            <a:custGeom>
              <a:avLst/>
              <a:gdLst/>
              <a:ahLst/>
              <a:cxnLst/>
              <a:rect r="r" b="b" t="t" l="l"/>
              <a:pathLst>
                <a:path h="1645793" w="1860931">
                  <a:moveTo>
                    <a:pt x="0" y="0"/>
                  </a:moveTo>
                  <a:lnTo>
                    <a:pt x="0" y="1645793"/>
                  </a:lnTo>
                  <a:lnTo>
                    <a:pt x="1860931" y="1645793"/>
                  </a:lnTo>
                  <a:lnTo>
                    <a:pt x="1860931" y="0"/>
                  </a:lnTo>
                  <a:lnTo>
                    <a:pt x="0" y="0"/>
                  </a:lnTo>
                  <a:close/>
                  <a:moveTo>
                    <a:pt x="1726311" y="1511046"/>
                  </a:moveTo>
                  <a:lnTo>
                    <a:pt x="131826" y="1511046"/>
                  </a:lnTo>
                  <a:lnTo>
                    <a:pt x="131826" y="131826"/>
                  </a:lnTo>
                  <a:lnTo>
                    <a:pt x="1726311" y="131826"/>
                  </a:lnTo>
                  <a:lnTo>
                    <a:pt x="1726311" y="1511046"/>
                  </a:lnTo>
                  <a:close/>
                </a:path>
              </a:pathLst>
            </a:custGeom>
            <a:solidFill>
              <a:srgbClr val="2FACDD"/>
            </a:solidFill>
          </p:spPr>
        </p:sp>
      </p:grpSp>
      <p:grpSp>
        <p:nvGrpSpPr>
          <p:cNvPr name="Group 22" id="22"/>
          <p:cNvGrpSpPr/>
          <p:nvPr/>
        </p:nvGrpSpPr>
        <p:grpSpPr>
          <a:xfrm rot="0">
            <a:off x="16213828" y="1911375"/>
            <a:ext cx="1395741" cy="1234298"/>
            <a:chOff x="0" y="0"/>
            <a:chExt cx="1860988" cy="1645730"/>
          </a:xfrm>
        </p:grpSpPr>
        <p:sp>
          <p:nvSpPr>
            <p:cNvPr name="Freeform 23" id="23"/>
            <p:cNvSpPr/>
            <p:nvPr/>
          </p:nvSpPr>
          <p:spPr>
            <a:xfrm flipH="false" flipV="false" rot="0">
              <a:off x="0" y="0"/>
              <a:ext cx="1860931" cy="1645793"/>
            </a:xfrm>
            <a:custGeom>
              <a:avLst/>
              <a:gdLst/>
              <a:ahLst/>
              <a:cxnLst/>
              <a:rect r="r" b="b" t="t" l="l"/>
              <a:pathLst>
                <a:path h="1645793" w="1860931">
                  <a:moveTo>
                    <a:pt x="0" y="0"/>
                  </a:moveTo>
                  <a:lnTo>
                    <a:pt x="0" y="1645793"/>
                  </a:lnTo>
                  <a:lnTo>
                    <a:pt x="1860931" y="1645793"/>
                  </a:lnTo>
                  <a:lnTo>
                    <a:pt x="1860931" y="0"/>
                  </a:lnTo>
                  <a:lnTo>
                    <a:pt x="0" y="0"/>
                  </a:lnTo>
                  <a:close/>
                  <a:moveTo>
                    <a:pt x="1726311" y="1511046"/>
                  </a:moveTo>
                  <a:lnTo>
                    <a:pt x="131826" y="1511046"/>
                  </a:lnTo>
                  <a:lnTo>
                    <a:pt x="131826" y="131826"/>
                  </a:lnTo>
                  <a:lnTo>
                    <a:pt x="1726311" y="131826"/>
                  </a:lnTo>
                  <a:lnTo>
                    <a:pt x="1726311" y="1511046"/>
                  </a:lnTo>
                  <a:close/>
                </a:path>
              </a:pathLst>
            </a:custGeom>
            <a:solidFill>
              <a:srgbClr val="2FACDD"/>
            </a:solidFill>
          </p:spPr>
        </p:sp>
      </p:grpSp>
      <p:grpSp>
        <p:nvGrpSpPr>
          <p:cNvPr name="Group 24" id="24"/>
          <p:cNvGrpSpPr/>
          <p:nvPr/>
        </p:nvGrpSpPr>
        <p:grpSpPr>
          <a:xfrm rot="0">
            <a:off x="3652155" y="3145672"/>
            <a:ext cx="1395741" cy="1234298"/>
            <a:chOff x="0" y="0"/>
            <a:chExt cx="1860988" cy="1645730"/>
          </a:xfrm>
        </p:grpSpPr>
        <p:sp>
          <p:nvSpPr>
            <p:cNvPr name="Freeform 25" id="25"/>
            <p:cNvSpPr/>
            <p:nvPr/>
          </p:nvSpPr>
          <p:spPr>
            <a:xfrm flipH="false" flipV="false" rot="0">
              <a:off x="0" y="0"/>
              <a:ext cx="1860931" cy="1645793"/>
            </a:xfrm>
            <a:custGeom>
              <a:avLst/>
              <a:gdLst/>
              <a:ahLst/>
              <a:cxnLst/>
              <a:rect r="r" b="b" t="t" l="l"/>
              <a:pathLst>
                <a:path h="1645793" w="1860931">
                  <a:moveTo>
                    <a:pt x="0" y="0"/>
                  </a:moveTo>
                  <a:lnTo>
                    <a:pt x="0" y="1645793"/>
                  </a:lnTo>
                  <a:lnTo>
                    <a:pt x="1860931" y="1645793"/>
                  </a:lnTo>
                  <a:lnTo>
                    <a:pt x="1860931" y="0"/>
                  </a:lnTo>
                  <a:lnTo>
                    <a:pt x="0" y="0"/>
                  </a:lnTo>
                  <a:close/>
                  <a:moveTo>
                    <a:pt x="1726311" y="1511046"/>
                  </a:moveTo>
                  <a:lnTo>
                    <a:pt x="131826" y="1511046"/>
                  </a:lnTo>
                  <a:lnTo>
                    <a:pt x="131826" y="131826"/>
                  </a:lnTo>
                  <a:lnTo>
                    <a:pt x="1726311" y="131826"/>
                  </a:lnTo>
                  <a:lnTo>
                    <a:pt x="1726311" y="1511046"/>
                  </a:lnTo>
                  <a:close/>
                </a:path>
              </a:pathLst>
            </a:custGeom>
            <a:solidFill>
              <a:srgbClr val="2FACDD"/>
            </a:solidFill>
          </p:spPr>
        </p:sp>
      </p:grpSp>
      <p:grpSp>
        <p:nvGrpSpPr>
          <p:cNvPr name="Group 26" id="26"/>
          <p:cNvGrpSpPr/>
          <p:nvPr/>
        </p:nvGrpSpPr>
        <p:grpSpPr>
          <a:xfrm rot="0">
            <a:off x="5047897" y="3145672"/>
            <a:ext cx="1395741" cy="1234298"/>
            <a:chOff x="0" y="0"/>
            <a:chExt cx="1860988" cy="1645730"/>
          </a:xfrm>
        </p:grpSpPr>
        <p:sp>
          <p:nvSpPr>
            <p:cNvPr name="Freeform 27" id="27"/>
            <p:cNvSpPr/>
            <p:nvPr/>
          </p:nvSpPr>
          <p:spPr>
            <a:xfrm flipH="false" flipV="false" rot="0">
              <a:off x="0" y="0"/>
              <a:ext cx="1860931" cy="1645793"/>
            </a:xfrm>
            <a:custGeom>
              <a:avLst/>
              <a:gdLst/>
              <a:ahLst/>
              <a:cxnLst/>
              <a:rect r="r" b="b" t="t" l="l"/>
              <a:pathLst>
                <a:path h="1645793" w="1860931">
                  <a:moveTo>
                    <a:pt x="0" y="0"/>
                  </a:moveTo>
                  <a:lnTo>
                    <a:pt x="0" y="1645793"/>
                  </a:lnTo>
                  <a:lnTo>
                    <a:pt x="1860931" y="1645793"/>
                  </a:lnTo>
                  <a:lnTo>
                    <a:pt x="1860931" y="0"/>
                  </a:lnTo>
                  <a:lnTo>
                    <a:pt x="0" y="0"/>
                  </a:lnTo>
                  <a:close/>
                  <a:moveTo>
                    <a:pt x="1726311" y="1511046"/>
                  </a:moveTo>
                  <a:lnTo>
                    <a:pt x="131826" y="1511046"/>
                  </a:lnTo>
                  <a:lnTo>
                    <a:pt x="131826" y="131826"/>
                  </a:lnTo>
                  <a:lnTo>
                    <a:pt x="1726311" y="131826"/>
                  </a:lnTo>
                  <a:lnTo>
                    <a:pt x="1726311" y="1511046"/>
                  </a:lnTo>
                  <a:close/>
                </a:path>
              </a:pathLst>
            </a:custGeom>
            <a:solidFill>
              <a:srgbClr val="2FACDD"/>
            </a:solidFill>
          </p:spPr>
        </p:sp>
      </p:grpSp>
      <p:grpSp>
        <p:nvGrpSpPr>
          <p:cNvPr name="Group 28" id="28"/>
          <p:cNvGrpSpPr/>
          <p:nvPr/>
        </p:nvGrpSpPr>
        <p:grpSpPr>
          <a:xfrm rot="0">
            <a:off x="6443638" y="3145672"/>
            <a:ext cx="1395741" cy="1234298"/>
            <a:chOff x="0" y="0"/>
            <a:chExt cx="1860988" cy="1645730"/>
          </a:xfrm>
        </p:grpSpPr>
        <p:sp>
          <p:nvSpPr>
            <p:cNvPr name="Freeform 29" id="29"/>
            <p:cNvSpPr/>
            <p:nvPr/>
          </p:nvSpPr>
          <p:spPr>
            <a:xfrm flipH="false" flipV="false" rot="0">
              <a:off x="0" y="0"/>
              <a:ext cx="1860931" cy="1645793"/>
            </a:xfrm>
            <a:custGeom>
              <a:avLst/>
              <a:gdLst/>
              <a:ahLst/>
              <a:cxnLst/>
              <a:rect r="r" b="b" t="t" l="l"/>
              <a:pathLst>
                <a:path h="1645793" w="1860931">
                  <a:moveTo>
                    <a:pt x="0" y="0"/>
                  </a:moveTo>
                  <a:lnTo>
                    <a:pt x="0" y="1645793"/>
                  </a:lnTo>
                  <a:lnTo>
                    <a:pt x="1860931" y="1645793"/>
                  </a:lnTo>
                  <a:lnTo>
                    <a:pt x="1860931" y="0"/>
                  </a:lnTo>
                  <a:lnTo>
                    <a:pt x="0" y="0"/>
                  </a:lnTo>
                  <a:close/>
                  <a:moveTo>
                    <a:pt x="1726311" y="1511046"/>
                  </a:moveTo>
                  <a:lnTo>
                    <a:pt x="131826" y="1511046"/>
                  </a:lnTo>
                  <a:lnTo>
                    <a:pt x="131826" y="131826"/>
                  </a:lnTo>
                  <a:lnTo>
                    <a:pt x="1726311" y="131826"/>
                  </a:lnTo>
                  <a:lnTo>
                    <a:pt x="1726311" y="1511046"/>
                  </a:lnTo>
                  <a:close/>
                </a:path>
              </a:pathLst>
            </a:custGeom>
            <a:solidFill>
              <a:srgbClr val="2FACDD"/>
            </a:solidFill>
          </p:spPr>
        </p:sp>
      </p:grpSp>
      <p:grpSp>
        <p:nvGrpSpPr>
          <p:cNvPr name="Group 30" id="30"/>
          <p:cNvGrpSpPr/>
          <p:nvPr/>
        </p:nvGrpSpPr>
        <p:grpSpPr>
          <a:xfrm rot="0">
            <a:off x="7839380" y="3145672"/>
            <a:ext cx="1395741" cy="1234298"/>
            <a:chOff x="0" y="0"/>
            <a:chExt cx="1860988" cy="1645730"/>
          </a:xfrm>
        </p:grpSpPr>
        <p:sp>
          <p:nvSpPr>
            <p:cNvPr name="Freeform 31" id="31"/>
            <p:cNvSpPr/>
            <p:nvPr/>
          </p:nvSpPr>
          <p:spPr>
            <a:xfrm flipH="false" flipV="false" rot="0">
              <a:off x="0" y="0"/>
              <a:ext cx="1860931" cy="1645793"/>
            </a:xfrm>
            <a:custGeom>
              <a:avLst/>
              <a:gdLst/>
              <a:ahLst/>
              <a:cxnLst/>
              <a:rect r="r" b="b" t="t" l="l"/>
              <a:pathLst>
                <a:path h="1645793" w="1860931">
                  <a:moveTo>
                    <a:pt x="0" y="0"/>
                  </a:moveTo>
                  <a:lnTo>
                    <a:pt x="0" y="1645793"/>
                  </a:lnTo>
                  <a:lnTo>
                    <a:pt x="1860931" y="1645793"/>
                  </a:lnTo>
                  <a:lnTo>
                    <a:pt x="1860931" y="0"/>
                  </a:lnTo>
                  <a:lnTo>
                    <a:pt x="0" y="0"/>
                  </a:lnTo>
                  <a:close/>
                  <a:moveTo>
                    <a:pt x="1726311" y="1511046"/>
                  </a:moveTo>
                  <a:lnTo>
                    <a:pt x="131826" y="1511046"/>
                  </a:lnTo>
                  <a:lnTo>
                    <a:pt x="131826" y="131826"/>
                  </a:lnTo>
                  <a:lnTo>
                    <a:pt x="1726311" y="131826"/>
                  </a:lnTo>
                  <a:lnTo>
                    <a:pt x="1726311" y="1511046"/>
                  </a:lnTo>
                  <a:close/>
                </a:path>
              </a:pathLst>
            </a:custGeom>
            <a:solidFill>
              <a:srgbClr val="2FACDD"/>
            </a:solidFill>
          </p:spPr>
        </p:sp>
      </p:grpSp>
      <p:grpSp>
        <p:nvGrpSpPr>
          <p:cNvPr name="Group 32" id="32"/>
          <p:cNvGrpSpPr/>
          <p:nvPr/>
        </p:nvGrpSpPr>
        <p:grpSpPr>
          <a:xfrm rot="0">
            <a:off x="9235120" y="3145672"/>
            <a:ext cx="1395741" cy="1234298"/>
            <a:chOff x="0" y="0"/>
            <a:chExt cx="1860988" cy="1645730"/>
          </a:xfrm>
        </p:grpSpPr>
        <p:sp>
          <p:nvSpPr>
            <p:cNvPr name="Freeform 33" id="33"/>
            <p:cNvSpPr/>
            <p:nvPr/>
          </p:nvSpPr>
          <p:spPr>
            <a:xfrm flipH="false" flipV="false" rot="0">
              <a:off x="0" y="0"/>
              <a:ext cx="1860931" cy="1645793"/>
            </a:xfrm>
            <a:custGeom>
              <a:avLst/>
              <a:gdLst/>
              <a:ahLst/>
              <a:cxnLst/>
              <a:rect r="r" b="b" t="t" l="l"/>
              <a:pathLst>
                <a:path h="1645793" w="1860931">
                  <a:moveTo>
                    <a:pt x="0" y="0"/>
                  </a:moveTo>
                  <a:lnTo>
                    <a:pt x="0" y="1645793"/>
                  </a:lnTo>
                  <a:lnTo>
                    <a:pt x="1860931" y="1645793"/>
                  </a:lnTo>
                  <a:lnTo>
                    <a:pt x="1860931" y="0"/>
                  </a:lnTo>
                  <a:lnTo>
                    <a:pt x="0" y="0"/>
                  </a:lnTo>
                  <a:close/>
                  <a:moveTo>
                    <a:pt x="1726311" y="1511046"/>
                  </a:moveTo>
                  <a:lnTo>
                    <a:pt x="131826" y="1511046"/>
                  </a:lnTo>
                  <a:lnTo>
                    <a:pt x="131826" y="131826"/>
                  </a:lnTo>
                  <a:lnTo>
                    <a:pt x="1726311" y="131826"/>
                  </a:lnTo>
                  <a:lnTo>
                    <a:pt x="1726311" y="1511046"/>
                  </a:lnTo>
                  <a:close/>
                </a:path>
              </a:pathLst>
            </a:custGeom>
            <a:solidFill>
              <a:srgbClr val="2FACDD"/>
            </a:solidFill>
          </p:spPr>
        </p:sp>
      </p:grpSp>
      <p:grpSp>
        <p:nvGrpSpPr>
          <p:cNvPr name="Group 34" id="34"/>
          <p:cNvGrpSpPr/>
          <p:nvPr/>
        </p:nvGrpSpPr>
        <p:grpSpPr>
          <a:xfrm rot="0">
            <a:off x="10630863" y="3145672"/>
            <a:ext cx="1395741" cy="1234298"/>
            <a:chOff x="0" y="0"/>
            <a:chExt cx="1860988" cy="1645730"/>
          </a:xfrm>
        </p:grpSpPr>
        <p:sp>
          <p:nvSpPr>
            <p:cNvPr name="Freeform 35" id="35"/>
            <p:cNvSpPr/>
            <p:nvPr/>
          </p:nvSpPr>
          <p:spPr>
            <a:xfrm flipH="false" flipV="false" rot="0">
              <a:off x="0" y="0"/>
              <a:ext cx="1860931" cy="1645793"/>
            </a:xfrm>
            <a:custGeom>
              <a:avLst/>
              <a:gdLst/>
              <a:ahLst/>
              <a:cxnLst/>
              <a:rect r="r" b="b" t="t" l="l"/>
              <a:pathLst>
                <a:path h="1645793" w="1860931">
                  <a:moveTo>
                    <a:pt x="0" y="0"/>
                  </a:moveTo>
                  <a:lnTo>
                    <a:pt x="0" y="1645793"/>
                  </a:lnTo>
                  <a:lnTo>
                    <a:pt x="1860931" y="1645793"/>
                  </a:lnTo>
                  <a:lnTo>
                    <a:pt x="1860931" y="0"/>
                  </a:lnTo>
                  <a:lnTo>
                    <a:pt x="0" y="0"/>
                  </a:lnTo>
                  <a:close/>
                  <a:moveTo>
                    <a:pt x="1726311" y="1511046"/>
                  </a:moveTo>
                  <a:lnTo>
                    <a:pt x="131826" y="1511046"/>
                  </a:lnTo>
                  <a:lnTo>
                    <a:pt x="131826" y="131826"/>
                  </a:lnTo>
                  <a:lnTo>
                    <a:pt x="1726311" y="131826"/>
                  </a:lnTo>
                  <a:lnTo>
                    <a:pt x="1726311" y="1511046"/>
                  </a:lnTo>
                  <a:close/>
                </a:path>
              </a:pathLst>
            </a:custGeom>
            <a:solidFill>
              <a:srgbClr val="2FACDD"/>
            </a:solidFill>
          </p:spPr>
        </p:sp>
      </p:grpSp>
      <p:grpSp>
        <p:nvGrpSpPr>
          <p:cNvPr name="Group 36" id="36"/>
          <p:cNvGrpSpPr/>
          <p:nvPr/>
        </p:nvGrpSpPr>
        <p:grpSpPr>
          <a:xfrm rot="0">
            <a:off x="12026604" y="3145672"/>
            <a:ext cx="1395741" cy="1234298"/>
            <a:chOff x="0" y="0"/>
            <a:chExt cx="1860988" cy="1645730"/>
          </a:xfrm>
        </p:grpSpPr>
        <p:sp>
          <p:nvSpPr>
            <p:cNvPr name="Freeform 37" id="37"/>
            <p:cNvSpPr/>
            <p:nvPr/>
          </p:nvSpPr>
          <p:spPr>
            <a:xfrm flipH="false" flipV="false" rot="0">
              <a:off x="0" y="0"/>
              <a:ext cx="1860931" cy="1645793"/>
            </a:xfrm>
            <a:custGeom>
              <a:avLst/>
              <a:gdLst/>
              <a:ahLst/>
              <a:cxnLst/>
              <a:rect r="r" b="b" t="t" l="l"/>
              <a:pathLst>
                <a:path h="1645793" w="1860931">
                  <a:moveTo>
                    <a:pt x="0" y="0"/>
                  </a:moveTo>
                  <a:lnTo>
                    <a:pt x="0" y="1645793"/>
                  </a:lnTo>
                  <a:lnTo>
                    <a:pt x="1860931" y="1645793"/>
                  </a:lnTo>
                  <a:lnTo>
                    <a:pt x="1860931" y="0"/>
                  </a:lnTo>
                  <a:lnTo>
                    <a:pt x="0" y="0"/>
                  </a:lnTo>
                  <a:close/>
                  <a:moveTo>
                    <a:pt x="1726311" y="1511046"/>
                  </a:moveTo>
                  <a:lnTo>
                    <a:pt x="131826" y="1511046"/>
                  </a:lnTo>
                  <a:lnTo>
                    <a:pt x="131826" y="131826"/>
                  </a:lnTo>
                  <a:lnTo>
                    <a:pt x="1726311" y="131826"/>
                  </a:lnTo>
                  <a:lnTo>
                    <a:pt x="1726311" y="1511046"/>
                  </a:lnTo>
                  <a:close/>
                </a:path>
              </a:pathLst>
            </a:custGeom>
            <a:solidFill>
              <a:srgbClr val="2FACDD"/>
            </a:solidFill>
          </p:spPr>
        </p:sp>
      </p:grpSp>
      <p:grpSp>
        <p:nvGrpSpPr>
          <p:cNvPr name="Group 38" id="38"/>
          <p:cNvGrpSpPr/>
          <p:nvPr/>
        </p:nvGrpSpPr>
        <p:grpSpPr>
          <a:xfrm rot="0">
            <a:off x="13422346" y="3145672"/>
            <a:ext cx="1395741" cy="1234298"/>
            <a:chOff x="0" y="0"/>
            <a:chExt cx="1860988" cy="1645730"/>
          </a:xfrm>
        </p:grpSpPr>
        <p:sp>
          <p:nvSpPr>
            <p:cNvPr name="Freeform 39" id="39"/>
            <p:cNvSpPr/>
            <p:nvPr/>
          </p:nvSpPr>
          <p:spPr>
            <a:xfrm flipH="false" flipV="false" rot="0">
              <a:off x="0" y="0"/>
              <a:ext cx="1860931" cy="1645793"/>
            </a:xfrm>
            <a:custGeom>
              <a:avLst/>
              <a:gdLst/>
              <a:ahLst/>
              <a:cxnLst/>
              <a:rect r="r" b="b" t="t" l="l"/>
              <a:pathLst>
                <a:path h="1645793" w="1860931">
                  <a:moveTo>
                    <a:pt x="0" y="0"/>
                  </a:moveTo>
                  <a:lnTo>
                    <a:pt x="0" y="1645793"/>
                  </a:lnTo>
                  <a:lnTo>
                    <a:pt x="1860931" y="1645793"/>
                  </a:lnTo>
                  <a:lnTo>
                    <a:pt x="1860931" y="0"/>
                  </a:lnTo>
                  <a:lnTo>
                    <a:pt x="0" y="0"/>
                  </a:lnTo>
                  <a:close/>
                  <a:moveTo>
                    <a:pt x="1726311" y="1511046"/>
                  </a:moveTo>
                  <a:lnTo>
                    <a:pt x="131826" y="1511046"/>
                  </a:lnTo>
                  <a:lnTo>
                    <a:pt x="131826" y="131826"/>
                  </a:lnTo>
                  <a:lnTo>
                    <a:pt x="1726311" y="131826"/>
                  </a:lnTo>
                  <a:lnTo>
                    <a:pt x="1726311" y="1511046"/>
                  </a:lnTo>
                  <a:close/>
                </a:path>
              </a:pathLst>
            </a:custGeom>
            <a:solidFill>
              <a:srgbClr val="2FACDD"/>
            </a:solidFill>
          </p:spPr>
        </p:sp>
      </p:grpSp>
      <p:grpSp>
        <p:nvGrpSpPr>
          <p:cNvPr name="Group 40" id="40"/>
          <p:cNvGrpSpPr/>
          <p:nvPr/>
        </p:nvGrpSpPr>
        <p:grpSpPr>
          <a:xfrm rot="0">
            <a:off x="14818088" y="3145672"/>
            <a:ext cx="1395741" cy="1234298"/>
            <a:chOff x="0" y="0"/>
            <a:chExt cx="1860988" cy="1645730"/>
          </a:xfrm>
        </p:grpSpPr>
        <p:sp>
          <p:nvSpPr>
            <p:cNvPr name="Freeform 41" id="41"/>
            <p:cNvSpPr/>
            <p:nvPr/>
          </p:nvSpPr>
          <p:spPr>
            <a:xfrm flipH="false" flipV="false" rot="0">
              <a:off x="0" y="0"/>
              <a:ext cx="1860931" cy="1645793"/>
            </a:xfrm>
            <a:custGeom>
              <a:avLst/>
              <a:gdLst/>
              <a:ahLst/>
              <a:cxnLst/>
              <a:rect r="r" b="b" t="t" l="l"/>
              <a:pathLst>
                <a:path h="1645793" w="1860931">
                  <a:moveTo>
                    <a:pt x="0" y="0"/>
                  </a:moveTo>
                  <a:lnTo>
                    <a:pt x="0" y="1645793"/>
                  </a:lnTo>
                  <a:lnTo>
                    <a:pt x="1860931" y="1645793"/>
                  </a:lnTo>
                  <a:lnTo>
                    <a:pt x="1860931" y="0"/>
                  </a:lnTo>
                  <a:lnTo>
                    <a:pt x="0" y="0"/>
                  </a:lnTo>
                  <a:close/>
                  <a:moveTo>
                    <a:pt x="1726311" y="1511046"/>
                  </a:moveTo>
                  <a:lnTo>
                    <a:pt x="131826" y="1511046"/>
                  </a:lnTo>
                  <a:lnTo>
                    <a:pt x="131826" y="131826"/>
                  </a:lnTo>
                  <a:lnTo>
                    <a:pt x="1726311" y="131826"/>
                  </a:lnTo>
                  <a:lnTo>
                    <a:pt x="1726311" y="1511046"/>
                  </a:lnTo>
                  <a:close/>
                </a:path>
              </a:pathLst>
            </a:custGeom>
            <a:solidFill>
              <a:srgbClr val="2FACDD"/>
            </a:solidFill>
          </p:spPr>
        </p:sp>
      </p:grpSp>
      <p:grpSp>
        <p:nvGrpSpPr>
          <p:cNvPr name="Group 42" id="42"/>
          <p:cNvGrpSpPr/>
          <p:nvPr/>
        </p:nvGrpSpPr>
        <p:grpSpPr>
          <a:xfrm rot="0">
            <a:off x="16213828" y="3145672"/>
            <a:ext cx="1395741" cy="1234298"/>
            <a:chOff x="0" y="0"/>
            <a:chExt cx="1860988" cy="1645730"/>
          </a:xfrm>
        </p:grpSpPr>
        <p:sp>
          <p:nvSpPr>
            <p:cNvPr name="Freeform 43" id="43"/>
            <p:cNvSpPr/>
            <p:nvPr/>
          </p:nvSpPr>
          <p:spPr>
            <a:xfrm flipH="false" flipV="false" rot="0">
              <a:off x="0" y="0"/>
              <a:ext cx="1860931" cy="1645793"/>
            </a:xfrm>
            <a:custGeom>
              <a:avLst/>
              <a:gdLst/>
              <a:ahLst/>
              <a:cxnLst/>
              <a:rect r="r" b="b" t="t" l="l"/>
              <a:pathLst>
                <a:path h="1645793" w="1860931">
                  <a:moveTo>
                    <a:pt x="0" y="0"/>
                  </a:moveTo>
                  <a:lnTo>
                    <a:pt x="0" y="1645793"/>
                  </a:lnTo>
                  <a:lnTo>
                    <a:pt x="1860931" y="1645793"/>
                  </a:lnTo>
                  <a:lnTo>
                    <a:pt x="1860931" y="0"/>
                  </a:lnTo>
                  <a:lnTo>
                    <a:pt x="0" y="0"/>
                  </a:lnTo>
                  <a:close/>
                  <a:moveTo>
                    <a:pt x="1726311" y="1511046"/>
                  </a:moveTo>
                  <a:lnTo>
                    <a:pt x="131826" y="1511046"/>
                  </a:lnTo>
                  <a:lnTo>
                    <a:pt x="131826" y="131826"/>
                  </a:lnTo>
                  <a:lnTo>
                    <a:pt x="1726311" y="131826"/>
                  </a:lnTo>
                  <a:lnTo>
                    <a:pt x="1726311" y="1511046"/>
                  </a:lnTo>
                  <a:close/>
                </a:path>
              </a:pathLst>
            </a:custGeom>
            <a:solidFill>
              <a:srgbClr val="2FACDD"/>
            </a:solidFill>
          </p:spPr>
        </p:sp>
      </p:grpSp>
      <p:grpSp>
        <p:nvGrpSpPr>
          <p:cNvPr name="Group 44" id="44"/>
          <p:cNvGrpSpPr/>
          <p:nvPr/>
        </p:nvGrpSpPr>
        <p:grpSpPr>
          <a:xfrm rot="0">
            <a:off x="3652155" y="4379968"/>
            <a:ext cx="1395741" cy="1234298"/>
            <a:chOff x="0" y="0"/>
            <a:chExt cx="1860988" cy="1645730"/>
          </a:xfrm>
        </p:grpSpPr>
        <p:sp>
          <p:nvSpPr>
            <p:cNvPr name="Freeform 45" id="45"/>
            <p:cNvSpPr/>
            <p:nvPr/>
          </p:nvSpPr>
          <p:spPr>
            <a:xfrm flipH="false" flipV="false" rot="0">
              <a:off x="0" y="0"/>
              <a:ext cx="1860931" cy="1645793"/>
            </a:xfrm>
            <a:custGeom>
              <a:avLst/>
              <a:gdLst/>
              <a:ahLst/>
              <a:cxnLst/>
              <a:rect r="r" b="b" t="t" l="l"/>
              <a:pathLst>
                <a:path h="1645793" w="1860931">
                  <a:moveTo>
                    <a:pt x="0" y="0"/>
                  </a:moveTo>
                  <a:lnTo>
                    <a:pt x="0" y="1645793"/>
                  </a:lnTo>
                  <a:lnTo>
                    <a:pt x="1860931" y="1645793"/>
                  </a:lnTo>
                  <a:lnTo>
                    <a:pt x="1860931" y="0"/>
                  </a:lnTo>
                  <a:lnTo>
                    <a:pt x="0" y="0"/>
                  </a:lnTo>
                  <a:close/>
                  <a:moveTo>
                    <a:pt x="1726311" y="1511046"/>
                  </a:moveTo>
                  <a:lnTo>
                    <a:pt x="131826" y="1511046"/>
                  </a:lnTo>
                  <a:lnTo>
                    <a:pt x="131826" y="131826"/>
                  </a:lnTo>
                  <a:lnTo>
                    <a:pt x="1726311" y="131826"/>
                  </a:lnTo>
                  <a:lnTo>
                    <a:pt x="1726311" y="1511046"/>
                  </a:lnTo>
                  <a:close/>
                </a:path>
              </a:pathLst>
            </a:custGeom>
            <a:solidFill>
              <a:srgbClr val="2FACDD"/>
            </a:solidFill>
          </p:spPr>
        </p:sp>
      </p:grpSp>
      <p:grpSp>
        <p:nvGrpSpPr>
          <p:cNvPr name="Group 46" id="46"/>
          <p:cNvGrpSpPr/>
          <p:nvPr/>
        </p:nvGrpSpPr>
        <p:grpSpPr>
          <a:xfrm rot="0">
            <a:off x="5047897" y="4379968"/>
            <a:ext cx="1395741" cy="1234298"/>
            <a:chOff x="0" y="0"/>
            <a:chExt cx="1860988" cy="1645730"/>
          </a:xfrm>
        </p:grpSpPr>
        <p:sp>
          <p:nvSpPr>
            <p:cNvPr name="Freeform 47" id="47"/>
            <p:cNvSpPr/>
            <p:nvPr/>
          </p:nvSpPr>
          <p:spPr>
            <a:xfrm flipH="false" flipV="false" rot="0">
              <a:off x="0" y="0"/>
              <a:ext cx="1860931" cy="1645793"/>
            </a:xfrm>
            <a:custGeom>
              <a:avLst/>
              <a:gdLst/>
              <a:ahLst/>
              <a:cxnLst/>
              <a:rect r="r" b="b" t="t" l="l"/>
              <a:pathLst>
                <a:path h="1645793" w="1860931">
                  <a:moveTo>
                    <a:pt x="0" y="0"/>
                  </a:moveTo>
                  <a:lnTo>
                    <a:pt x="0" y="1645793"/>
                  </a:lnTo>
                  <a:lnTo>
                    <a:pt x="1860931" y="1645793"/>
                  </a:lnTo>
                  <a:lnTo>
                    <a:pt x="1860931" y="0"/>
                  </a:lnTo>
                  <a:lnTo>
                    <a:pt x="0" y="0"/>
                  </a:lnTo>
                  <a:close/>
                  <a:moveTo>
                    <a:pt x="1726311" y="1511046"/>
                  </a:moveTo>
                  <a:lnTo>
                    <a:pt x="131826" y="1511046"/>
                  </a:lnTo>
                  <a:lnTo>
                    <a:pt x="131826" y="131826"/>
                  </a:lnTo>
                  <a:lnTo>
                    <a:pt x="1726311" y="131826"/>
                  </a:lnTo>
                  <a:lnTo>
                    <a:pt x="1726311" y="1511046"/>
                  </a:lnTo>
                  <a:close/>
                </a:path>
              </a:pathLst>
            </a:custGeom>
            <a:solidFill>
              <a:srgbClr val="2FACDD"/>
            </a:solidFill>
          </p:spPr>
        </p:sp>
      </p:grpSp>
      <p:grpSp>
        <p:nvGrpSpPr>
          <p:cNvPr name="Group 48" id="48"/>
          <p:cNvGrpSpPr/>
          <p:nvPr/>
        </p:nvGrpSpPr>
        <p:grpSpPr>
          <a:xfrm rot="0">
            <a:off x="6443638" y="4379968"/>
            <a:ext cx="1395741" cy="1234298"/>
            <a:chOff x="0" y="0"/>
            <a:chExt cx="1860988" cy="1645730"/>
          </a:xfrm>
        </p:grpSpPr>
        <p:sp>
          <p:nvSpPr>
            <p:cNvPr name="Freeform 49" id="49"/>
            <p:cNvSpPr/>
            <p:nvPr/>
          </p:nvSpPr>
          <p:spPr>
            <a:xfrm flipH="false" flipV="false" rot="0">
              <a:off x="0" y="0"/>
              <a:ext cx="1860931" cy="1645793"/>
            </a:xfrm>
            <a:custGeom>
              <a:avLst/>
              <a:gdLst/>
              <a:ahLst/>
              <a:cxnLst/>
              <a:rect r="r" b="b" t="t" l="l"/>
              <a:pathLst>
                <a:path h="1645793" w="1860931">
                  <a:moveTo>
                    <a:pt x="0" y="0"/>
                  </a:moveTo>
                  <a:lnTo>
                    <a:pt x="0" y="1645793"/>
                  </a:lnTo>
                  <a:lnTo>
                    <a:pt x="1860931" y="1645793"/>
                  </a:lnTo>
                  <a:lnTo>
                    <a:pt x="1860931" y="0"/>
                  </a:lnTo>
                  <a:lnTo>
                    <a:pt x="0" y="0"/>
                  </a:lnTo>
                  <a:close/>
                  <a:moveTo>
                    <a:pt x="1726311" y="1511046"/>
                  </a:moveTo>
                  <a:lnTo>
                    <a:pt x="131826" y="1511046"/>
                  </a:lnTo>
                  <a:lnTo>
                    <a:pt x="131826" y="131826"/>
                  </a:lnTo>
                  <a:lnTo>
                    <a:pt x="1726311" y="131826"/>
                  </a:lnTo>
                  <a:lnTo>
                    <a:pt x="1726311" y="1511046"/>
                  </a:lnTo>
                  <a:close/>
                </a:path>
              </a:pathLst>
            </a:custGeom>
            <a:solidFill>
              <a:srgbClr val="2FACDD"/>
            </a:solidFill>
          </p:spPr>
        </p:sp>
      </p:grpSp>
      <p:grpSp>
        <p:nvGrpSpPr>
          <p:cNvPr name="Group 50" id="50"/>
          <p:cNvGrpSpPr/>
          <p:nvPr/>
        </p:nvGrpSpPr>
        <p:grpSpPr>
          <a:xfrm rot="0">
            <a:off x="7839380" y="4379968"/>
            <a:ext cx="1395741" cy="1234298"/>
            <a:chOff x="0" y="0"/>
            <a:chExt cx="1860988" cy="1645730"/>
          </a:xfrm>
        </p:grpSpPr>
        <p:sp>
          <p:nvSpPr>
            <p:cNvPr name="Freeform 51" id="51"/>
            <p:cNvSpPr/>
            <p:nvPr/>
          </p:nvSpPr>
          <p:spPr>
            <a:xfrm flipH="false" flipV="false" rot="0">
              <a:off x="0" y="0"/>
              <a:ext cx="1860931" cy="1645793"/>
            </a:xfrm>
            <a:custGeom>
              <a:avLst/>
              <a:gdLst/>
              <a:ahLst/>
              <a:cxnLst/>
              <a:rect r="r" b="b" t="t" l="l"/>
              <a:pathLst>
                <a:path h="1645793" w="1860931">
                  <a:moveTo>
                    <a:pt x="0" y="0"/>
                  </a:moveTo>
                  <a:lnTo>
                    <a:pt x="0" y="1645793"/>
                  </a:lnTo>
                  <a:lnTo>
                    <a:pt x="1860931" y="1645793"/>
                  </a:lnTo>
                  <a:lnTo>
                    <a:pt x="1860931" y="0"/>
                  </a:lnTo>
                  <a:lnTo>
                    <a:pt x="0" y="0"/>
                  </a:lnTo>
                  <a:close/>
                  <a:moveTo>
                    <a:pt x="1726311" y="1511046"/>
                  </a:moveTo>
                  <a:lnTo>
                    <a:pt x="131826" y="1511046"/>
                  </a:lnTo>
                  <a:lnTo>
                    <a:pt x="131826" y="131826"/>
                  </a:lnTo>
                  <a:lnTo>
                    <a:pt x="1726311" y="131826"/>
                  </a:lnTo>
                  <a:lnTo>
                    <a:pt x="1726311" y="1511046"/>
                  </a:lnTo>
                  <a:close/>
                </a:path>
              </a:pathLst>
            </a:custGeom>
            <a:solidFill>
              <a:srgbClr val="2FACDD"/>
            </a:solidFill>
          </p:spPr>
        </p:sp>
      </p:grpSp>
      <p:grpSp>
        <p:nvGrpSpPr>
          <p:cNvPr name="Group 52" id="52"/>
          <p:cNvGrpSpPr/>
          <p:nvPr/>
        </p:nvGrpSpPr>
        <p:grpSpPr>
          <a:xfrm rot="0">
            <a:off x="9235120" y="4379968"/>
            <a:ext cx="1395741" cy="1234298"/>
            <a:chOff x="0" y="0"/>
            <a:chExt cx="1860988" cy="1645730"/>
          </a:xfrm>
        </p:grpSpPr>
        <p:sp>
          <p:nvSpPr>
            <p:cNvPr name="Freeform 53" id="53"/>
            <p:cNvSpPr/>
            <p:nvPr/>
          </p:nvSpPr>
          <p:spPr>
            <a:xfrm flipH="false" flipV="false" rot="0">
              <a:off x="0" y="0"/>
              <a:ext cx="1860931" cy="1645793"/>
            </a:xfrm>
            <a:custGeom>
              <a:avLst/>
              <a:gdLst/>
              <a:ahLst/>
              <a:cxnLst/>
              <a:rect r="r" b="b" t="t" l="l"/>
              <a:pathLst>
                <a:path h="1645793" w="1860931">
                  <a:moveTo>
                    <a:pt x="0" y="0"/>
                  </a:moveTo>
                  <a:lnTo>
                    <a:pt x="0" y="1645793"/>
                  </a:lnTo>
                  <a:lnTo>
                    <a:pt x="1860931" y="1645793"/>
                  </a:lnTo>
                  <a:lnTo>
                    <a:pt x="1860931" y="0"/>
                  </a:lnTo>
                  <a:lnTo>
                    <a:pt x="0" y="0"/>
                  </a:lnTo>
                  <a:close/>
                  <a:moveTo>
                    <a:pt x="1726311" y="1511046"/>
                  </a:moveTo>
                  <a:lnTo>
                    <a:pt x="131826" y="1511046"/>
                  </a:lnTo>
                  <a:lnTo>
                    <a:pt x="131826" y="131826"/>
                  </a:lnTo>
                  <a:lnTo>
                    <a:pt x="1726311" y="131826"/>
                  </a:lnTo>
                  <a:lnTo>
                    <a:pt x="1726311" y="1511046"/>
                  </a:lnTo>
                  <a:close/>
                </a:path>
              </a:pathLst>
            </a:custGeom>
            <a:solidFill>
              <a:srgbClr val="2FACDD"/>
            </a:solidFill>
          </p:spPr>
        </p:sp>
      </p:grpSp>
      <p:grpSp>
        <p:nvGrpSpPr>
          <p:cNvPr name="Group 54" id="54"/>
          <p:cNvGrpSpPr/>
          <p:nvPr/>
        </p:nvGrpSpPr>
        <p:grpSpPr>
          <a:xfrm rot="0">
            <a:off x="10630863" y="4379968"/>
            <a:ext cx="1395741" cy="1234298"/>
            <a:chOff x="0" y="0"/>
            <a:chExt cx="1860988" cy="1645730"/>
          </a:xfrm>
        </p:grpSpPr>
        <p:sp>
          <p:nvSpPr>
            <p:cNvPr name="Freeform 55" id="55"/>
            <p:cNvSpPr/>
            <p:nvPr/>
          </p:nvSpPr>
          <p:spPr>
            <a:xfrm flipH="false" flipV="false" rot="0">
              <a:off x="0" y="0"/>
              <a:ext cx="1860931" cy="1645793"/>
            </a:xfrm>
            <a:custGeom>
              <a:avLst/>
              <a:gdLst/>
              <a:ahLst/>
              <a:cxnLst/>
              <a:rect r="r" b="b" t="t" l="l"/>
              <a:pathLst>
                <a:path h="1645793" w="1860931">
                  <a:moveTo>
                    <a:pt x="0" y="0"/>
                  </a:moveTo>
                  <a:lnTo>
                    <a:pt x="0" y="1645793"/>
                  </a:lnTo>
                  <a:lnTo>
                    <a:pt x="1860931" y="1645793"/>
                  </a:lnTo>
                  <a:lnTo>
                    <a:pt x="1860931" y="0"/>
                  </a:lnTo>
                  <a:lnTo>
                    <a:pt x="0" y="0"/>
                  </a:lnTo>
                  <a:close/>
                  <a:moveTo>
                    <a:pt x="1726311" y="1511046"/>
                  </a:moveTo>
                  <a:lnTo>
                    <a:pt x="131826" y="1511046"/>
                  </a:lnTo>
                  <a:lnTo>
                    <a:pt x="131826" y="131826"/>
                  </a:lnTo>
                  <a:lnTo>
                    <a:pt x="1726311" y="131826"/>
                  </a:lnTo>
                  <a:lnTo>
                    <a:pt x="1726311" y="1511046"/>
                  </a:lnTo>
                  <a:close/>
                </a:path>
              </a:pathLst>
            </a:custGeom>
            <a:solidFill>
              <a:srgbClr val="2FACDD"/>
            </a:solidFill>
          </p:spPr>
        </p:sp>
      </p:grpSp>
      <p:grpSp>
        <p:nvGrpSpPr>
          <p:cNvPr name="Group 56" id="56"/>
          <p:cNvGrpSpPr/>
          <p:nvPr/>
        </p:nvGrpSpPr>
        <p:grpSpPr>
          <a:xfrm rot="0">
            <a:off x="12026604" y="4379968"/>
            <a:ext cx="1395741" cy="1234298"/>
            <a:chOff x="0" y="0"/>
            <a:chExt cx="1860988" cy="1645730"/>
          </a:xfrm>
        </p:grpSpPr>
        <p:sp>
          <p:nvSpPr>
            <p:cNvPr name="Freeform 57" id="57"/>
            <p:cNvSpPr/>
            <p:nvPr/>
          </p:nvSpPr>
          <p:spPr>
            <a:xfrm flipH="false" flipV="false" rot="0">
              <a:off x="0" y="0"/>
              <a:ext cx="1860931" cy="1645793"/>
            </a:xfrm>
            <a:custGeom>
              <a:avLst/>
              <a:gdLst/>
              <a:ahLst/>
              <a:cxnLst/>
              <a:rect r="r" b="b" t="t" l="l"/>
              <a:pathLst>
                <a:path h="1645793" w="1860931">
                  <a:moveTo>
                    <a:pt x="0" y="0"/>
                  </a:moveTo>
                  <a:lnTo>
                    <a:pt x="0" y="1645793"/>
                  </a:lnTo>
                  <a:lnTo>
                    <a:pt x="1860931" y="1645793"/>
                  </a:lnTo>
                  <a:lnTo>
                    <a:pt x="1860931" y="0"/>
                  </a:lnTo>
                  <a:lnTo>
                    <a:pt x="0" y="0"/>
                  </a:lnTo>
                  <a:close/>
                  <a:moveTo>
                    <a:pt x="1726311" y="1511046"/>
                  </a:moveTo>
                  <a:lnTo>
                    <a:pt x="131826" y="1511046"/>
                  </a:lnTo>
                  <a:lnTo>
                    <a:pt x="131826" y="131826"/>
                  </a:lnTo>
                  <a:lnTo>
                    <a:pt x="1726311" y="131826"/>
                  </a:lnTo>
                  <a:lnTo>
                    <a:pt x="1726311" y="1511046"/>
                  </a:lnTo>
                  <a:close/>
                </a:path>
              </a:pathLst>
            </a:custGeom>
            <a:solidFill>
              <a:srgbClr val="2FACDD"/>
            </a:solidFill>
          </p:spPr>
        </p:sp>
      </p:grpSp>
      <p:grpSp>
        <p:nvGrpSpPr>
          <p:cNvPr name="Group 58" id="58"/>
          <p:cNvGrpSpPr/>
          <p:nvPr/>
        </p:nvGrpSpPr>
        <p:grpSpPr>
          <a:xfrm rot="0">
            <a:off x="13422346" y="4379968"/>
            <a:ext cx="1395741" cy="1234298"/>
            <a:chOff x="0" y="0"/>
            <a:chExt cx="1860988" cy="1645730"/>
          </a:xfrm>
        </p:grpSpPr>
        <p:sp>
          <p:nvSpPr>
            <p:cNvPr name="Freeform 59" id="59"/>
            <p:cNvSpPr/>
            <p:nvPr/>
          </p:nvSpPr>
          <p:spPr>
            <a:xfrm flipH="false" flipV="false" rot="0">
              <a:off x="0" y="0"/>
              <a:ext cx="1860931" cy="1645793"/>
            </a:xfrm>
            <a:custGeom>
              <a:avLst/>
              <a:gdLst/>
              <a:ahLst/>
              <a:cxnLst/>
              <a:rect r="r" b="b" t="t" l="l"/>
              <a:pathLst>
                <a:path h="1645793" w="1860931">
                  <a:moveTo>
                    <a:pt x="0" y="0"/>
                  </a:moveTo>
                  <a:lnTo>
                    <a:pt x="0" y="1645793"/>
                  </a:lnTo>
                  <a:lnTo>
                    <a:pt x="1860931" y="1645793"/>
                  </a:lnTo>
                  <a:lnTo>
                    <a:pt x="1860931" y="0"/>
                  </a:lnTo>
                  <a:lnTo>
                    <a:pt x="0" y="0"/>
                  </a:lnTo>
                  <a:close/>
                  <a:moveTo>
                    <a:pt x="1726311" y="1511046"/>
                  </a:moveTo>
                  <a:lnTo>
                    <a:pt x="131826" y="1511046"/>
                  </a:lnTo>
                  <a:lnTo>
                    <a:pt x="131826" y="131826"/>
                  </a:lnTo>
                  <a:lnTo>
                    <a:pt x="1726311" y="131826"/>
                  </a:lnTo>
                  <a:lnTo>
                    <a:pt x="1726311" y="1511046"/>
                  </a:lnTo>
                  <a:close/>
                </a:path>
              </a:pathLst>
            </a:custGeom>
            <a:solidFill>
              <a:srgbClr val="2FACDD"/>
            </a:solidFill>
          </p:spPr>
        </p:sp>
      </p:grpSp>
      <p:grpSp>
        <p:nvGrpSpPr>
          <p:cNvPr name="Group 60" id="60"/>
          <p:cNvGrpSpPr/>
          <p:nvPr/>
        </p:nvGrpSpPr>
        <p:grpSpPr>
          <a:xfrm rot="0">
            <a:off x="14818088" y="4379968"/>
            <a:ext cx="1395741" cy="1234298"/>
            <a:chOff x="0" y="0"/>
            <a:chExt cx="1860988" cy="1645730"/>
          </a:xfrm>
        </p:grpSpPr>
        <p:sp>
          <p:nvSpPr>
            <p:cNvPr name="Freeform 61" id="61"/>
            <p:cNvSpPr/>
            <p:nvPr/>
          </p:nvSpPr>
          <p:spPr>
            <a:xfrm flipH="false" flipV="false" rot="0">
              <a:off x="0" y="0"/>
              <a:ext cx="1860931" cy="1645793"/>
            </a:xfrm>
            <a:custGeom>
              <a:avLst/>
              <a:gdLst/>
              <a:ahLst/>
              <a:cxnLst/>
              <a:rect r="r" b="b" t="t" l="l"/>
              <a:pathLst>
                <a:path h="1645793" w="1860931">
                  <a:moveTo>
                    <a:pt x="0" y="0"/>
                  </a:moveTo>
                  <a:lnTo>
                    <a:pt x="0" y="1645793"/>
                  </a:lnTo>
                  <a:lnTo>
                    <a:pt x="1860931" y="1645793"/>
                  </a:lnTo>
                  <a:lnTo>
                    <a:pt x="1860931" y="0"/>
                  </a:lnTo>
                  <a:lnTo>
                    <a:pt x="0" y="0"/>
                  </a:lnTo>
                  <a:close/>
                  <a:moveTo>
                    <a:pt x="1726311" y="1511046"/>
                  </a:moveTo>
                  <a:lnTo>
                    <a:pt x="131826" y="1511046"/>
                  </a:lnTo>
                  <a:lnTo>
                    <a:pt x="131826" y="131826"/>
                  </a:lnTo>
                  <a:lnTo>
                    <a:pt x="1726311" y="131826"/>
                  </a:lnTo>
                  <a:lnTo>
                    <a:pt x="1726311" y="1511046"/>
                  </a:lnTo>
                  <a:close/>
                </a:path>
              </a:pathLst>
            </a:custGeom>
            <a:solidFill>
              <a:srgbClr val="2FACDD"/>
            </a:solidFill>
          </p:spPr>
        </p:sp>
      </p:grpSp>
      <p:grpSp>
        <p:nvGrpSpPr>
          <p:cNvPr name="Group 62" id="62"/>
          <p:cNvGrpSpPr/>
          <p:nvPr/>
        </p:nvGrpSpPr>
        <p:grpSpPr>
          <a:xfrm rot="0">
            <a:off x="16213828" y="4379968"/>
            <a:ext cx="1395741" cy="1234298"/>
            <a:chOff x="0" y="0"/>
            <a:chExt cx="1860988" cy="1645730"/>
          </a:xfrm>
        </p:grpSpPr>
        <p:sp>
          <p:nvSpPr>
            <p:cNvPr name="Freeform 63" id="63"/>
            <p:cNvSpPr/>
            <p:nvPr/>
          </p:nvSpPr>
          <p:spPr>
            <a:xfrm flipH="false" flipV="false" rot="0">
              <a:off x="0" y="0"/>
              <a:ext cx="1860931" cy="1645793"/>
            </a:xfrm>
            <a:custGeom>
              <a:avLst/>
              <a:gdLst/>
              <a:ahLst/>
              <a:cxnLst/>
              <a:rect r="r" b="b" t="t" l="l"/>
              <a:pathLst>
                <a:path h="1645793" w="1860931">
                  <a:moveTo>
                    <a:pt x="0" y="0"/>
                  </a:moveTo>
                  <a:lnTo>
                    <a:pt x="0" y="1645793"/>
                  </a:lnTo>
                  <a:lnTo>
                    <a:pt x="1860931" y="1645793"/>
                  </a:lnTo>
                  <a:lnTo>
                    <a:pt x="1860931" y="0"/>
                  </a:lnTo>
                  <a:lnTo>
                    <a:pt x="0" y="0"/>
                  </a:lnTo>
                  <a:close/>
                  <a:moveTo>
                    <a:pt x="1726311" y="1511046"/>
                  </a:moveTo>
                  <a:lnTo>
                    <a:pt x="131826" y="1511046"/>
                  </a:lnTo>
                  <a:lnTo>
                    <a:pt x="131826" y="131826"/>
                  </a:lnTo>
                  <a:lnTo>
                    <a:pt x="1726311" y="131826"/>
                  </a:lnTo>
                  <a:lnTo>
                    <a:pt x="1726311" y="1511046"/>
                  </a:lnTo>
                  <a:close/>
                </a:path>
              </a:pathLst>
            </a:custGeom>
            <a:solidFill>
              <a:srgbClr val="2FACDD"/>
            </a:solidFill>
          </p:spPr>
        </p:sp>
      </p:grpSp>
      <p:sp>
        <p:nvSpPr>
          <p:cNvPr name="TextBox 64" id="64"/>
          <p:cNvSpPr txBox="true"/>
          <p:nvPr/>
        </p:nvSpPr>
        <p:spPr>
          <a:xfrm rot="0">
            <a:off x="1028700" y="550069"/>
            <a:ext cx="16762586" cy="729152"/>
          </a:xfrm>
          <a:prstGeom prst="rect">
            <a:avLst/>
          </a:prstGeom>
        </p:spPr>
        <p:txBody>
          <a:bodyPr anchor="t" rtlCol="false" tIns="0" lIns="0" bIns="0" rIns="0">
            <a:spAutoFit/>
          </a:bodyPr>
          <a:lstStyle/>
          <a:p>
            <a:pPr algn="l">
              <a:lnSpc>
                <a:spcPts val="5625"/>
              </a:lnSpc>
            </a:pPr>
            <a:r>
              <a:rPr lang="en-US" sz="4500">
                <a:solidFill>
                  <a:srgbClr val="2FACDD"/>
                </a:solidFill>
                <a:latin typeface="Glock Grotesk"/>
                <a:ea typeface="Glock Grotesk"/>
                <a:cs typeface="Glock Grotesk"/>
                <a:sym typeface="Glock Grotesk"/>
              </a:rPr>
              <a:t>Symmetric Encryption - Decrypt</a:t>
            </a:r>
          </a:p>
        </p:txBody>
      </p:sp>
      <p:sp>
        <p:nvSpPr>
          <p:cNvPr name="TextBox 65" id="65"/>
          <p:cNvSpPr txBox="true"/>
          <p:nvPr/>
        </p:nvSpPr>
        <p:spPr>
          <a:xfrm rot="0">
            <a:off x="4031616" y="2164901"/>
            <a:ext cx="636820" cy="803787"/>
          </a:xfrm>
          <a:prstGeom prst="rect">
            <a:avLst/>
          </a:prstGeom>
        </p:spPr>
        <p:txBody>
          <a:bodyPr anchor="t" rtlCol="false" tIns="0" lIns="0" bIns="0" rIns="0">
            <a:spAutoFit/>
          </a:bodyPr>
          <a:lstStyle/>
          <a:p>
            <a:pPr algn="l">
              <a:lnSpc>
                <a:spcPts val="6249"/>
              </a:lnSpc>
            </a:pPr>
            <a:r>
              <a:rPr lang="en-US" sz="4998">
                <a:solidFill>
                  <a:srgbClr val="FF1616"/>
                </a:solidFill>
                <a:latin typeface="Glock Grotesk"/>
                <a:ea typeface="Glock Grotesk"/>
                <a:cs typeface="Glock Grotesk"/>
                <a:sym typeface="Glock Grotesk"/>
              </a:rPr>
              <a:t>m</a:t>
            </a:r>
          </a:p>
        </p:txBody>
      </p:sp>
      <p:sp>
        <p:nvSpPr>
          <p:cNvPr name="TextBox 66" id="66"/>
          <p:cNvSpPr txBox="true"/>
          <p:nvPr/>
        </p:nvSpPr>
        <p:spPr>
          <a:xfrm rot="0">
            <a:off x="5427357" y="2164901"/>
            <a:ext cx="636820" cy="803787"/>
          </a:xfrm>
          <a:prstGeom prst="rect">
            <a:avLst/>
          </a:prstGeom>
        </p:spPr>
        <p:txBody>
          <a:bodyPr anchor="t" rtlCol="false" tIns="0" lIns="0" bIns="0" rIns="0">
            <a:spAutoFit/>
          </a:bodyPr>
          <a:lstStyle/>
          <a:p>
            <a:pPr algn="l">
              <a:lnSpc>
                <a:spcPts val="6249"/>
              </a:lnSpc>
            </a:pPr>
            <a:r>
              <a:rPr lang="en-US" sz="4998">
                <a:solidFill>
                  <a:srgbClr val="FF1616"/>
                </a:solidFill>
                <a:latin typeface="Glock Grotesk"/>
                <a:ea typeface="Glock Grotesk"/>
                <a:cs typeface="Glock Grotesk"/>
                <a:sym typeface="Glock Grotesk"/>
              </a:rPr>
              <a:t>m</a:t>
            </a:r>
          </a:p>
        </p:txBody>
      </p:sp>
      <p:sp>
        <p:nvSpPr>
          <p:cNvPr name="TextBox 67" id="67"/>
          <p:cNvSpPr txBox="true"/>
          <p:nvPr/>
        </p:nvSpPr>
        <p:spPr>
          <a:xfrm rot="0">
            <a:off x="6823100" y="2093693"/>
            <a:ext cx="636820" cy="803787"/>
          </a:xfrm>
          <a:prstGeom prst="rect">
            <a:avLst/>
          </a:prstGeom>
        </p:spPr>
        <p:txBody>
          <a:bodyPr anchor="t" rtlCol="false" tIns="0" lIns="0" bIns="0" rIns="0">
            <a:spAutoFit/>
          </a:bodyPr>
          <a:lstStyle/>
          <a:p>
            <a:pPr algn="l">
              <a:lnSpc>
                <a:spcPts val="6249"/>
              </a:lnSpc>
            </a:pPr>
            <a:r>
              <a:rPr lang="en-US" sz="4998">
                <a:solidFill>
                  <a:srgbClr val="FF1616"/>
                </a:solidFill>
                <a:latin typeface="Glock Grotesk"/>
                <a:ea typeface="Glock Grotesk"/>
                <a:cs typeface="Glock Grotesk"/>
                <a:sym typeface="Glock Grotesk"/>
              </a:rPr>
              <a:t>h</a:t>
            </a:r>
          </a:p>
        </p:txBody>
      </p:sp>
      <p:sp>
        <p:nvSpPr>
          <p:cNvPr name="TextBox 68" id="68"/>
          <p:cNvSpPr txBox="true"/>
          <p:nvPr/>
        </p:nvSpPr>
        <p:spPr>
          <a:xfrm rot="0">
            <a:off x="8218840" y="2093693"/>
            <a:ext cx="636820" cy="803787"/>
          </a:xfrm>
          <a:prstGeom prst="rect">
            <a:avLst/>
          </a:prstGeom>
        </p:spPr>
        <p:txBody>
          <a:bodyPr anchor="t" rtlCol="false" tIns="0" lIns="0" bIns="0" rIns="0">
            <a:spAutoFit/>
          </a:bodyPr>
          <a:lstStyle/>
          <a:p>
            <a:pPr algn="l">
              <a:lnSpc>
                <a:spcPts val="6249"/>
              </a:lnSpc>
            </a:pPr>
            <a:r>
              <a:rPr lang="en-US" sz="4998">
                <a:solidFill>
                  <a:srgbClr val="FF1616"/>
                </a:solidFill>
                <a:latin typeface="Glock Grotesk"/>
                <a:ea typeface="Glock Grotesk"/>
                <a:cs typeface="Glock Grotesk"/>
                <a:sym typeface="Glock Grotesk"/>
              </a:rPr>
              <a:t>d</a:t>
            </a:r>
          </a:p>
        </p:txBody>
      </p:sp>
      <p:sp>
        <p:nvSpPr>
          <p:cNvPr name="TextBox 69" id="69"/>
          <p:cNvSpPr txBox="true"/>
          <p:nvPr/>
        </p:nvSpPr>
        <p:spPr>
          <a:xfrm rot="0">
            <a:off x="9614582" y="2093693"/>
            <a:ext cx="636821" cy="803787"/>
          </a:xfrm>
          <a:prstGeom prst="rect">
            <a:avLst/>
          </a:prstGeom>
        </p:spPr>
        <p:txBody>
          <a:bodyPr anchor="t" rtlCol="false" tIns="0" lIns="0" bIns="0" rIns="0">
            <a:spAutoFit/>
          </a:bodyPr>
          <a:lstStyle/>
          <a:p>
            <a:pPr algn="l">
              <a:lnSpc>
                <a:spcPts val="6249"/>
              </a:lnSpc>
            </a:pPr>
            <a:r>
              <a:rPr lang="en-US" sz="4998">
                <a:solidFill>
                  <a:srgbClr val="FF1616"/>
                </a:solidFill>
                <a:latin typeface="Glock Grotesk"/>
                <a:ea typeface="Glock Grotesk"/>
                <a:cs typeface="Glock Grotesk"/>
                <a:sym typeface="Glock Grotesk"/>
              </a:rPr>
              <a:t>i</a:t>
            </a:r>
          </a:p>
        </p:txBody>
      </p:sp>
      <p:sp>
        <p:nvSpPr>
          <p:cNvPr name="TextBox 70" id="70"/>
          <p:cNvSpPr txBox="true"/>
          <p:nvPr/>
        </p:nvSpPr>
        <p:spPr>
          <a:xfrm rot="0">
            <a:off x="10949272" y="2093693"/>
            <a:ext cx="636820" cy="803787"/>
          </a:xfrm>
          <a:prstGeom prst="rect">
            <a:avLst/>
          </a:prstGeom>
        </p:spPr>
        <p:txBody>
          <a:bodyPr anchor="t" rtlCol="false" tIns="0" lIns="0" bIns="0" rIns="0">
            <a:spAutoFit/>
          </a:bodyPr>
          <a:lstStyle/>
          <a:p>
            <a:pPr algn="l">
              <a:lnSpc>
                <a:spcPts val="6249"/>
              </a:lnSpc>
            </a:pPr>
            <a:r>
              <a:rPr lang="en-US" sz="4998">
                <a:solidFill>
                  <a:srgbClr val="FF1616"/>
                </a:solidFill>
                <a:latin typeface="Glock Grotesk"/>
                <a:ea typeface="Glock Grotesk"/>
                <a:cs typeface="Glock Grotesk"/>
                <a:sym typeface="Glock Grotesk"/>
              </a:rPr>
              <a:t>h</a:t>
            </a:r>
          </a:p>
        </p:txBody>
      </p:sp>
      <p:sp>
        <p:nvSpPr>
          <p:cNvPr name="TextBox 71" id="71"/>
          <p:cNvSpPr txBox="true"/>
          <p:nvPr/>
        </p:nvSpPr>
        <p:spPr>
          <a:xfrm rot="0">
            <a:off x="12406065" y="2093693"/>
            <a:ext cx="636820" cy="803787"/>
          </a:xfrm>
          <a:prstGeom prst="rect">
            <a:avLst/>
          </a:prstGeom>
        </p:spPr>
        <p:txBody>
          <a:bodyPr anchor="t" rtlCol="false" tIns="0" lIns="0" bIns="0" rIns="0">
            <a:spAutoFit/>
          </a:bodyPr>
          <a:lstStyle/>
          <a:p>
            <a:pPr algn="l">
              <a:lnSpc>
                <a:spcPts val="6249"/>
              </a:lnSpc>
            </a:pPr>
            <a:r>
              <a:rPr lang="en-US" sz="4998">
                <a:solidFill>
                  <a:srgbClr val="FF1616"/>
                </a:solidFill>
                <a:latin typeface="Glock Grotesk"/>
                <a:ea typeface="Glock Grotesk"/>
                <a:cs typeface="Glock Grotesk"/>
                <a:sym typeface="Glock Grotesk"/>
              </a:rPr>
              <a:t>v</a:t>
            </a:r>
          </a:p>
        </p:txBody>
      </p:sp>
      <p:sp>
        <p:nvSpPr>
          <p:cNvPr name="TextBox 72" id="72"/>
          <p:cNvSpPr txBox="true"/>
          <p:nvPr/>
        </p:nvSpPr>
        <p:spPr>
          <a:xfrm rot="0">
            <a:off x="13801807" y="2093693"/>
            <a:ext cx="636820" cy="803787"/>
          </a:xfrm>
          <a:prstGeom prst="rect">
            <a:avLst/>
          </a:prstGeom>
        </p:spPr>
        <p:txBody>
          <a:bodyPr anchor="t" rtlCol="false" tIns="0" lIns="0" bIns="0" rIns="0">
            <a:spAutoFit/>
          </a:bodyPr>
          <a:lstStyle/>
          <a:p>
            <a:pPr algn="l">
              <a:lnSpc>
                <a:spcPts val="6249"/>
              </a:lnSpc>
            </a:pPr>
            <a:r>
              <a:rPr lang="en-US" sz="4998">
                <a:solidFill>
                  <a:srgbClr val="FF1616"/>
                </a:solidFill>
                <a:latin typeface="Glock Grotesk"/>
                <a:ea typeface="Glock Grotesk"/>
                <a:cs typeface="Glock Grotesk"/>
                <a:sym typeface="Glock Grotesk"/>
              </a:rPr>
              <a:t>d</a:t>
            </a:r>
          </a:p>
        </p:txBody>
      </p:sp>
      <p:sp>
        <p:nvSpPr>
          <p:cNvPr name="TextBox 73" id="73"/>
          <p:cNvSpPr txBox="true"/>
          <p:nvPr/>
        </p:nvSpPr>
        <p:spPr>
          <a:xfrm rot="0">
            <a:off x="15197548" y="2164901"/>
            <a:ext cx="636820" cy="803787"/>
          </a:xfrm>
          <a:prstGeom prst="rect">
            <a:avLst/>
          </a:prstGeom>
        </p:spPr>
        <p:txBody>
          <a:bodyPr anchor="t" rtlCol="false" tIns="0" lIns="0" bIns="0" rIns="0">
            <a:spAutoFit/>
          </a:bodyPr>
          <a:lstStyle/>
          <a:p>
            <a:pPr algn="l">
              <a:lnSpc>
                <a:spcPts val="6249"/>
              </a:lnSpc>
            </a:pPr>
            <a:r>
              <a:rPr lang="en-US" sz="4998">
                <a:solidFill>
                  <a:srgbClr val="FF1616"/>
                </a:solidFill>
                <a:latin typeface="Glock Grotesk"/>
                <a:ea typeface="Glock Grotesk"/>
                <a:cs typeface="Glock Grotesk"/>
                <a:sym typeface="Glock Grotesk"/>
              </a:rPr>
              <a:t>m</a:t>
            </a:r>
          </a:p>
        </p:txBody>
      </p:sp>
      <p:sp>
        <p:nvSpPr>
          <p:cNvPr name="TextBox 74" id="74"/>
          <p:cNvSpPr txBox="true"/>
          <p:nvPr/>
        </p:nvSpPr>
        <p:spPr>
          <a:xfrm rot="0">
            <a:off x="16593290" y="2093693"/>
            <a:ext cx="636820" cy="803787"/>
          </a:xfrm>
          <a:prstGeom prst="rect">
            <a:avLst/>
          </a:prstGeom>
        </p:spPr>
        <p:txBody>
          <a:bodyPr anchor="t" rtlCol="false" tIns="0" lIns="0" bIns="0" rIns="0">
            <a:spAutoFit/>
          </a:bodyPr>
          <a:lstStyle/>
          <a:p>
            <a:pPr algn="l">
              <a:lnSpc>
                <a:spcPts val="6249"/>
              </a:lnSpc>
            </a:pPr>
            <a:r>
              <a:rPr lang="en-US" sz="4998">
                <a:solidFill>
                  <a:srgbClr val="FF1616"/>
                </a:solidFill>
                <a:latin typeface="Glock Grotesk"/>
                <a:ea typeface="Glock Grotesk"/>
                <a:cs typeface="Glock Grotesk"/>
                <a:sym typeface="Glock Grotesk"/>
              </a:rPr>
              <a:t>i</a:t>
            </a:r>
          </a:p>
        </p:txBody>
      </p:sp>
      <p:sp>
        <p:nvSpPr>
          <p:cNvPr name="TextBox 75" id="75"/>
          <p:cNvSpPr txBox="true"/>
          <p:nvPr/>
        </p:nvSpPr>
        <p:spPr>
          <a:xfrm rot="0">
            <a:off x="4031616" y="3567457"/>
            <a:ext cx="636820" cy="803787"/>
          </a:xfrm>
          <a:prstGeom prst="rect">
            <a:avLst/>
          </a:prstGeom>
        </p:spPr>
        <p:txBody>
          <a:bodyPr anchor="t" rtlCol="false" tIns="0" lIns="0" bIns="0" rIns="0">
            <a:spAutoFit/>
          </a:bodyPr>
          <a:lstStyle/>
          <a:p>
            <a:pPr algn="l">
              <a:lnSpc>
                <a:spcPts val="6249"/>
              </a:lnSpc>
            </a:pPr>
            <a:r>
              <a:rPr lang="en-US" sz="4998">
                <a:solidFill>
                  <a:srgbClr val="FF1616"/>
                </a:solidFill>
                <a:latin typeface="Glock Grotesk"/>
                <a:ea typeface="Glock Grotesk"/>
                <a:cs typeface="Glock Grotesk"/>
                <a:sym typeface="Glock Grotesk"/>
              </a:rPr>
              <a:t>4</a:t>
            </a:r>
          </a:p>
        </p:txBody>
      </p:sp>
      <p:sp>
        <p:nvSpPr>
          <p:cNvPr name="TextBox 76" id="76"/>
          <p:cNvSpPr txBox="true"/>
          <p:nvPr/>
        </p:nvSpPr>
        <p:spPr>
          <a:xfrm rot="0">
            <a:off x="5427357" y="3567457"/>
            <a:ext cx="636820" cy="803787"/>
          </a:xfrm>
          <a:prstGeom prst="rect">
            <a:avLst/>
          </a:prstGeom>
        </p:spPr>
        <p:txBody>
          <a:bodyPr anchor="t" rtlCol="false" tIns="0" lIns="0" bIns="0" rIns="0">
            <a:spAutoFit/>
          </a:bodyPr>
          <a:lstStyle/>
          <a:p>
            <a:pPr algn="l">
              <a:lnSpc>
                <a:spcPts val="6249"/>
              </a:lnSpc>
            </a:pPr>
            <a:r>
              <a:rPr lang="en-US" sz="4998">
                <a:solidFill>
                  <a:srgbClr val="FF1616"/>
                </a:solidFill>
                <a:latin typeface="Glock Grotesk"/>
                <a:ea typeface="Glock Grotesk"/>
                <a:cs typeface="Glock Grotesk"/>
                <a:sym typeface="Glock Grotesk"/>
              </a:rPr>
              <a:t>5</a:t>
            </a:r>
          </a:p>
        </p:txBody>
      </p:sp>
      <p:sp>
        <p:nvSpPr>
          <p:cNvPr name="TextBox 77" id="77"/>
          <p:cNvSpPr txBox="true"/>
          <p:nvPr/>
        </p:nvSpPr>
        <p:spPr>
          <a:xfrm rot="0">
            <a:off x="6823100" y="3567457"/>
            <a:ext cx="636820" cy="803787"/>
          </a:xfrm>
          <a:prstGeom prst="rect">
            <a:avLst/>
          </a:prstGeom>
        </p:spPr>
        <p:txBody>
          <a:bodyPr anchor="t" rtlCol="false" tIns="0" lIns="0" bIns="0" rIns="0">
            <a:spAutoFit/>
          </a:bodyPr>
          <a:lstStyle/>
          <a:p>
            <a:pPr algn="l">
              <a:lnSpc>
                <a:spcPts val="6249"/>
              </a:lnSpc>
            </a:pPr>
            <a:r>
              <a:rPr lang="en-US" sz="4998">
                <a:solidFill>
                  <a:srgbClr val="FF1616"/>
                </a:solidFill>
                <a:latin typeface="Glock Grotesk"/>
                <a:ea typeface="Glock Grotesk"/>
                <a:cs typeface="Glock Grotesk"/>
                <a:sym typeface="Glock Grotesk"/>
              </a:rPr>
              <a:t>7</a:t>
            </a:r>
          </a:p>
        </p:txBody>
      </p:sp>
      <p:sp>
        <p:nvSpPr>
          <p:cNvPr name="TextBox 78" id="78"/>
          <p:cNvSpPr txBox="true"/>
          <p:nvPr/>
        </p:nvSpPr>
        <p:spPr>
          <a:xfrm rot="0">
            <a:off x="8218840" y="3327990"/>
            <a:ext cx="636820" cy="803787"/>
          </a:xfrm>
          <a:prstGeom prst="rect">
            <a:avLst/>
          </a:prstGeom>
        </p:spPr>
        <p:txBody>
          <a:bodyPr anchor="t" rtlCol="false" tIns="0" lIns="0" bIns="0" rIns="0">
            <a:spAutoFit/>
          </a:bodyPr>
          <a:lstStyle/>
          <a:p>
            <a:pPr algn="l">
              <a:lnSpc>
                <a:spcPts val="6249"/>
              </a:lnSpc>
            </a:pPr>
            <a:r>
              <a:rPr lang="en-US" sz="4998">
                <a:solidFill>
                  <a:srgbClr val="FF1616"/>
                </a:solidFill>
                <a:latin typeface="Glock Grotesk"/>
                <a:ea typeface="Glock Grotesk"/>
                <a:cs typeface="Glock Grotesk"/>
                <a:sym typeface="Glock Grotesk"/>
              </a:rPr>
              <a:t>8</a:t>
            </a:r>
          </a:p>
        </p:txBody>
      </p:sp>
      <p:sp>
        <p:nvSpPr>
          <p:cNvPr name="TextBox 79" id="79"/>
          <p:cNvSpPr txBox="true"/>
          <p:nvPr/>
        </p:nvSpPr>
        <p:spPr>
          <a:xfrm rot="0">
            <a:off x="9614582" y="3327990"/>
            <a:ext cx="636821" cy="803787"/>
          </a:xfrm>
          <a:prstGeom prst="rect">
            <a:avLst/>
          </a:prstGeom>
        </p:spPr>
        <p:txBody>
          <a:bodyPr anchor="t" rtlCol="false" tIns="0" lIns="0" bIns="0" rIns="0">
            <a:spAutoFit/>
          </a:bodyPr>
          <a:lstStyle/>
          <a:p>
            <a:pPr algn="l">
              <a:lnSpc>
                <a:spcPts val="6249"/>
              </a:lnSpc>
            </a:pPr>
            <a:r>
              <a:rPr lang="en-US" sz="4998">
                <a:solidFill>
                  <a:srgbClr val="FF1616"/>
                </a:solidFill>
                <a:latin typeface="Glock Grotesk"/>
                <a:ea typeface="Glock Grotesk"/>
                <a:cs typeface="Glock Grotesk"/>
                <a:sym typeface="Glock Grotesk"/>
              </a:rPr>
              <a:t>4</a:t>
            </a:r>
          </a:p>
        </p:txBody>
      </p:sp>
      <p:sp>
        <p:nvSpPr>
          <p:cNvPr name="TextBox 80" id="80"/>
          <p:cNvSpPr txBox="true"/>
          <p:nvPr/>
        </p:nvSpPr>
        <p:spPr>
          <a:xfrm rot="0">
            <a:off x="11010324" y="3327990"/>
            <a:ext cx="636820" cy="803787"/>
          </a:xfrm>
          <a:prstGeom prst="rect">
            <a:avLst/>
          </a:prstGeom>
        </p:spPr>
        <p:txBody>
          <a:bodyPr anchor="t" rtlCol="false" tIns="0" lIns="0" bIns="0" rIns="0">
            <a:spAutoFit/>
          </a:bodyPr>
          <a:lstStyle/>
          <a:p>
            <a:pPr algn="l">
              <a:lnSpc>
                <a:spcPts val="6249"/>
              </a:lnSpc>
            </a:pPr>
            <a:r>
              <a:rPr lang="en-US" sz="4998">
                <a:solidFill>
                  <a:srgbClr val="FF1616"/>
                </a:solidFill>
                <a:latin typeface="Glock Grotesk"/>
                <a:ea typeface="Glock Grotesk"/>
                <a:cs typeface="Glock Grotesk"/>
                <a:sym typeface="Glock Grotesk"/>
              </a:rPr>
              <a:t>5</a:t>
            </a:r>
          </a:p>
        </p:txBody>
      </p:sp>
      <p:sp>
        <p:nvSpPr>
          <p:cNvPr name="TextBox 81" id="81"/>
          <p:cNvSpPr txBox="true"/>
          <p:nvPr/>
        </p:nvSpPr>
        <p:spPr>
          <a:xfrm rot="0">
            <a:off x="12406065" y="3327990"/>
            <a:ext cx="636820" cy="803787"/>
          </a:xfrm>
          <a:prstGeom prst="rect">
            <a:avLst/>
          </a:prstGeom>
        </p:spPr>
        <p:txBody>
          <a:bodyPr anchor="t" rtlCol="false" tIns="0" lIns="0" bIns="0" rIns="0">
            <a:spAutoFit/>
          </a:bodyPr>
          <a:lstStyle/>
          <a:p>
            <a:pPr algn="l">
              <a:lnSpc>
                <a:spcPts val="6249"/>
              </a:lnSpc>
            </a:pPr>
            <a:r>
              <a:rPr lang="en-US" sz="4998">
                <a:solidFill>
                  <a:srgbClr val="FF1616"/>
                </a:solidFill>
                <a:latin typeface="Glock Grotesk"/>
                <a:ea typeface="Glock Grotesk"/>
                <a:cs typeface="Glock Grotesk"/>
                <a:sym typeface="Glock Grotesk"/>
              </a:rPr>
              <a:t>7</a:t>
            </a:r>
          </a:p>
        </p:txBody>
      </p:sp>
      <p:sp>
        <p:nvSpPr>
          <p:cNvPr name="TextBox 82" id="82"/>
          <p:cNvSpPr txBox="true"/>
          <p:nvPr/>
        </p:nvSpPr>
        <p:spPr>
          <a:xfrm rot="0">
            <a:off x="13801807" y="3327990"/>
            <a:ext cx="636820" cy="803787"/>
          </a:xfrm>
          <a:prstGeom prst="rect">
            <a:avLst/>
          </a:prstGeom>
        </p:spPr>
        <p:txBody>
          <a:bodyPr anchor="t" rtlCol="false" tIns="0" lIns="0" bIns="0" rIns="0">
            <a:spAutoFit/>
          </a:bodyPr>
          <a:lstStyle/>
          <a:p>
            <a:pPr algn="l">
              <a:lnSpc>
                <a:spcPts val="6249"/>
              </a:lnSpc>
            </a:pPr>
            <a:r>
              <a:rPr lang="en-US" sz="4998">
                <a:solidFill>
                  <a:srgbClr val="FF1616"/>
                </a:solidFill>
                <a:latin typeface="Glock Grotesk"/>
                <a:ea typeface="Glock Grotesk"/>
                <a:cs typeface="Glock Grotesk"/>
                <a:sym typeface="Glock Grotesk"/>
              </a:rPr>
              <a:t>8</a:t>
            </a:r>
          </a:p>
        </p:txBody>
      </p:sp>
      <p:sp>
        <p:nvSpPr>
          <p:cNvPr name="TextBox 83" id="83"/>
          <p:cNvSpPr txBox="true"/>
          <p:nvPr/>
        </p:nvSpPr>
        <p:spPr>
          <a:xfrm rot="0">
            <a:off x="15197548" y="3327990"/>
            <a:ext cx="636820" cy="803787"/>
          </a:xfrm>
          <a:prstGeom prst="rect">
            <a:avLst/>
          </a:prstGeom>
        </p:spPr>
        <p:txBody>
          <a:bodyPr anchor="t" rtlCol="false" tIns="0" lIns="0" bIns="0" rIns="0">
            <a:spAutoFit/>
          </a:bodyPr>
          <a:lstStyle/>
          <a:p>
            <a:pPr algn="l">
              <a:lnSpc>
                <a:spcPts val="6249"/>
              </a:lnSpc>
            </a:pPr>
            <a:r>
              <a:rPr lang="en-US" sz="4998">
                <a:solidFill>
                  <a:srgbClr val="FF1616"/>
                </a:solidFill>
                <a:latin typeface="Glock Grotesk"/>
                <a:ea typeface="Glock Grotesk"/>
                <a:cs typeface="Glock Grotesk"/>
                <a:sym typeface="Glock Grotesk"/>
              </a:rPr>
              <a:t>4</a:t>
            </a:r>
          </a:p>
        </p:txBody>
      </p:sp>
      <p:sp>
        <p:nvSpPr>
          <p:cNvPr name="TextBox 84" id="84"/>
          <p:cNvSpPr txBox="true"/>
          <p:nvPr/>
        </p:nvSpPr>
        <p:spPr>
          <a:xfrm rot="0">
            <a:off x="16593290" y="3327990"/>
            <a:ext cx="636820" cy="803787"/>
          </a:xfrm>
          <a:prstGeom prst="rect">
            <a:avLst/>
          </a:prstGeom>
        </p:spPr>
        <p:txBody>
          <a:bodyPr anchor="t" rtlCol="false" tIns="0" lIns="0" bIns="0" rIns="0">
            <a:spAutoFit/>
          </a:bodyPr>
          <a:lstStyle/>
          <a:p>
            <a:pPr algn="l">
              <a:lnSpc>
                <a:spcPts val="6249"/>
              </a:lnSpc>
            </a:pPr>
            <a:r>
              <a:rPr lang="en-US" sz="4998">
                <a:solidFill>
                  <a:srgbClr val="FF1616"/>
                </a:solidFill>
                <a:latin typeface="Glock Grotesk"/>
                <a:ea typeface="Glock Grotesk"/>
                <a:cs typeface="Glock Grotesk"/>
                <a:sym typeface="Glock Grotesk"/>
              </a:rPr>
              <a:t>5</a:t>
            </a:r>
          </a:p>
        </p:txBody>
      </p:sp>
      <p:sp>
        <p:nvSpPr>
          <p:cNvPr name="TextBox 85" id="85"/>
          <p:cNvSpPr txBox="true"/>
          <p:nvPr/>
        </p:nvSpPr>
        <p:spPr>
          <a:xfrm rot="0">
            <a:off x="201320" y="3487713"/>
            <a:ext cx="3247890" cy="646144"/>
          </a:xfrm>
          <a:prstGeom prst="rect">
            <a:avLst/>
          </a:prstGeom>
        </p:spPr>
        <p:txBody>
          <a:bodyPr anchor="t" rtlCol="false" tIns="0" lIns="0" bIns="0" rIns="0">
            <a:spAutoFit/>
          </a:bodyPr>
          <a:lstStyle/>
          <a:p>
            <a:pPr algn="l">
              <a:lnSpc>
                <a:spcPts val="5041"/>
              </a:lnSpc>
            </a:pPr>
            <a:r>
              <a:rPr lang="en-US" sz="4033">
                <a:solidFill>
                  <a:srgbClr val="FF1616"/>
                </a:solidFill>
                <a:latin typeface="Glock Grotesk"/>
                <a:ea typeface="Glock Grotesk"/>
                <a:cs typeface="Glock Grotesk"/>
                <a:sym typeface="Glock Grotesk"/>
              </a:rPr>
              <a:t>DECREASE</a:t>
            </a:r>
          </a:p>
        </p:txBody>
      </p:sp>
      <p:grpSp>
        <p:nvGrpSpPr>
          <p:cNvPr name="Group 86" id="86"/>
          <p:cNvGrpSpPr/>
          <p:nvPr/>
        </p:nvGrpSpPr>
        <p:grpSpPr>
          <a:xfrm rot="0">
            <a:off x="13811692" y="5852391"/>
            <a:ext cx="4187224" cy="4250989"/>
            <a:chOff x="0" y="0"/>
            <a:chExt cx="5582966" cy="5667986"/>
          </a:xfrm>
        </p:grpSpPr>
        <p:sp>
          <p:nvSpPr>
            <p:cNvPr name="Freeform 87" id="87"/>
            <p:cNvSpPr/>
            <p:nvPr/>
          </p:nvSpPr>
          <p:spPr>
            <a:xfrm flipH="false" flipV="false" rot="0">
              <a:off x="0" y="0"/>
              <a:ext cx="5582920" cy="5668010"/>
            </a:xfrm>
            <a:custGeom>
              <a:avLst/>
              <a:gdLst/>
              <a:ahLst/>
              <a:cxnLst/>
              <a:rect r="r" b="b" t="t" l="l"/>
              <a:pathLst>
                <a:path h="5668010" w="5582920">
                  <a:moveTo>
                    <a:pt x="0" y="0"/>
                  </a:moveTo>
                  <a:lnTo>
                    <a:pt x="5582920" y="0"/>
                  </a:lnTo>
                  <a:lnTo>
                    <a:pt x="5582920" y="5668010"/>
                  </a:lnTo>
                  <a:lnTo>
                    <a:pt x="0" y="5668010"/>
                  </a:lnTo>
                  <a:lnTo>
                    <a:pt x="0" y="0"/>
                  </a:lnTo>
                  <a:close/>
                </a:path>
              </a:pathLst>
            </a:custGeom>
            <a:blipFill>
              <a:blip r:embed="rId2"/>
              <a:stretch>
                <a:fillRect l="-13" t="0" r="-14" b="0"/>
              </a:stretch>
            </a:blipFill>
          </p:spPr>
        </p:sp>
      </p:grpSp>
      <p:grpSp>
        <p:nvGrpSpPr>
          <p:cNvPr name="Group 88" id="88"/>
          <p:cNvGrpSpPr/>
          <p:nvPr/>
        </p:nvGrpSpPr>
        <p:grpSpPr>
          <a:xfrm rot="0">
            <a:off x="2537237" y="167332"/>
            <a:ext cx="13213526" cy="9925515"/>
            <a:chOff x="0" y="0"/>
            <a:chExt cx="17618034" cy="13234020"/>
          </a:xfrm>
        </p:grpSpPr>
        <p:sp>
          <p:nvSpPr>
            <p:cNvPr name="Freeform 89" id="89"/>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Freeform 90" id="90"/>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4">
                <a:alphaModFix amt="40000"/>
              </a:blip>
              <a:stretch>
                <a:fillRect l="0" t="0" r="0" b="0"/>
              </a:stretch>
            </a:blipFill>
          </p:spPr>
        </p:sp>
        <p:sp>
          <p:nvSpPr>
            <p:cNvPr name="TextBox 91" id="91"/>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D9D9D9">
                      <a:alpha val="80000"/>
                    </a:srgbClr>
                  </a:solidFill>
                  <a:latin typeface="DejaVu Sans Light"/>
                  <a:ea typeface="DejaVu Sans Light"/>
                  <a:cs typeface="DejaVu Sans Light"/>
                  <a:sym typeface="DejaVu Sans Light"/>
                </a:rPr>
                <a:t>For more help, please visit </a:t>
              </a:r>
              <a:r>
                <a:rPr lang="en-US" sz="1599" u="sng">
                  <a:solidFill>
                    <a:srgbClr val="D9D9D9">
                      <a:alpha val="80000"/>
                    </a:srgbClr>
                  </a:solidFill>
                  <a:latin typeface="DejaVu Sans Light"/>
                  <a:ea typeface="DejaVu Sans Light"/>
                  <a:cs typeface="DejaVu Sans Light"/>
                  <a:sym typeface="DejaVu Sans Light"/>
                  <a:hlinkClick r:id="rId5" tooltip="http://www.exampaperspractice.co.uk"/>
                </a:rPr>
                <a:t>www.exampaperspractice.co.uk</a:t>
              </a:r>
            </a:p>
          </p:txBody>
        </p:sp>
      </p:grpSp>
    </p:spTree>
  </p:cSld>
  <p:clrMapOvr>
    <a:masterClrMapping/>
  </p:clrMapOvr>
</p:sld>
</file>

<file path=ppt/slides/slide94.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1007269" y="1409699"/>
            <a:ext cx="16805448" cy="42862"/>
            <a:chOff x="0" y="0"/>
            <a:chExt cx="22407264" cy="57150"/>
          </a:xfrm>
        </p:grpSpPr>
        <p:sp>
          <p:nvSpPr>
            <p:cNvPr name="Freeform 3" id="3"/>
            <p:cNvSpPr/>
            <p:nvPr/>
          </p:nvSpPr>
          <p:spPr>
            <a:xfrm flipH="false" flipV="false" rot="0">
              <a:off x="0" y="0"/>
              <a:ext cx="22407245" cy="57150"/>
            </a:xfrm>
            <a:custGeom>
              <a:avLst/>
              <a:gdLst/>
              <a:ahLst/>
              <a:cxnLst/>
              <a:rect r="r" b="b" t="t" l="l"/>
              <a:pathLst>
                <a:path h="57150" w="22407245">
                  <a:moveTo>
                    <a:pt x="28575" y="0"/>
                  </a:moveTo>
                  <a:lnTo>
                    <a:pt x="22378670" y="0"/>
                  </a:lnTo>
                  <a:cubicBezTo>
                    <a:pt x="22394418" y="0"/>
                    <a:pt x="22407245" y="12827"/>
                    <a:pt x="22407245" y="28575"/>
                  </a:cubicBezTo>
                  <a:cubicBezTo>
                    <a:pt x="22407245" y="44323"/>
                    <a:pt x="22394418" y="57150"/>
                    <a:pt x="22378670" y="57150"/>
                  </a:cubicBezTo>
                  <a:lnTo>
                    <a:pt x="28575" y="57150"/>
                  </a:lnTo>
                  <a:cubicBezTo>
                    <a:pt x="12827" y="57150"/>
                    <a:pt x="0" y="44323"/>
                    <a:pt x="0" y="28575"/>
                  </a:cubicBezTo>
                  <a:cubicBezTo>
                    <a:pt x="0" y="12827"/>
                    <a:pt x="12827" y="0"/>
                    <a:pt x="28575" y="0"/>
                  </a:cubicBezTo>
                  <a:close/>
                </a:path>
              </a:pathLst>
            </a:custGeom>
            <a:solidFill>
              <a:srgbClr val="2FACDD"/>
            </a:solidFill>
          </p:spPr>
        </p:sp>
      </p:grpSp>
      <p:grpSp>
        <p:nvGrpSpPr>
          <p:cNvPr name="Group 4" id="4"/>
          <p:cNvGrpSpPr/>
          <p:nvPr/>
        </p:nvGrpSpPr>
        <p:grpSpPr>
          <a:xfrm rot="0">
            <a:off x="3652155" y="1911375"/>
            <a:ext cx="1395741" cy="1234298"/>
            <a:chOff x="0" y="0"/>
            <a:chExt cx="1860988" cy="1645730"/>
          </a:xfrm>
        </p:grpSpPr>
        <p:sp>
          <p:nvSpPr>
            <p:cNvPr name="Freeform 5" id="5"/>
            <p:cNvSpPr/>
            <p:nvPr/>
          </p:nvSpPr>
          <p:spPr>
            <a:xfrm flipH="false" flipV="false" rot="0">
              <a:off x="0" y="0"/>
              <a:ext cx="1860931" cy="1645793"/>
            </a:xfrm>
            <a:custGeom>
              <a:avLst/>
              <a:gdLst/>
              <a:ahLst/>
              <a:cxnLst/>
              <a:rect r="r" b="b" t="t" l="l"/>
              <a:pathLst>
                <a:path h="1645793" w="1860931">
                  <a:moveTo>
                    <a:pt x="0" y="0"/>
                  </a:moveTo>
                  <a:lnTo>
                    <a:pt x="0" y="1645793"/>
                  </a:lnTo>
                  <a:lnTo>
                    <a:pt x="1860931" y="1645793"/>
                  </a:lnTo>
                  <a:lnTo>
                    <a:pt x="1860931" y="0"/>
                  </a:lnTo>
                  <a:lnTo>
                    <a:pt x="0" y="0"/>
                  </a:lnTo>
                  <a:close/>
                  <a:moveTo>
                    <a:pt x="1726311" y="1511046"/>
                  </a:moveTo>
                  <a:lnTo>
                    <a:pt x="131826" y="1511046"/>
                  </a:lnTo>
                  <a:lnTo>
                    <a:pt x="131826" y="131826"/>
                  </a:lnTo>
                  <a:lnTo>
                    <a:pt x="1726311" y="131826"/>
                  </a:lnTo>
                  <a:lnTo>
                    <a:pt x="1726311" y="1511046"/>
                  </a:lnTo>
                  <a:close/>
                </a:path>
              </a:pathLst>
            </a:custGeom>
            <a:solidFill>
              <a:srgbClr val="2FACDD"/>
            </a:solidFill>
          </p:spPr>
        </p:sp>
      </p:grpSp>
      <p:grpSp>
        <p:nvGrpSpPr>
          <p:cNvPr name="Group 6" id="6"/>
          <p:cNvGrpSpPr/>
          <p:nvPr/>
        </p:nvGrpSpPr>
        <p:grpSpPr>
          <a:xfrm rot="0">
            <a:off x="5047897" y="1911375"/>
            <a:ext cx="1395741" cy="1234298"/>
            <a:chOff x="0" y="0"/>
            <a:chExt cx="1860988" cy="1645730"/>
          </a:xfrm>
        </p:grpSpPr>
        <p:sp>
          <p:nvSpPr>
            <p:cNvPr name="Freeform 7" id="7"/>
            <p:cNvSpPr/>
            <p:nvPr/>
          </p:nvSpPr>
          <p:spPr>
            <a:xfrm flipH="false" flipV="false" rot="0">
              <a:off x="0" y="0"/>
              <a:ext cx="1860931" cy="1645793"/>
            </a:xfrm>
            <a:custGeom>
              <a:avLst/>
              <a:gdLst/>
              <a:ahLst/>
              <a:cxnLst/>
              <a:rect r="r" b="b" t="t" l="l"/>
              <a:pathLst>
                <a:path h="1645793" w="1860931">
                  <a:moveTo>
                    <a:pt x="0" y="0"/>
                  </a:moveTo>
                  <a:lnTo>
                    <a:pt x="0" y="1645793"/>
                  </a:lnTo>
                  <a:lnTo>
                    <a:pt x="1860931" y="1645793"/>
                  </a:lnTo>
                  <a:lnTo>
                    <a:pt x="1860931" y="0"/>
                  </a:lnTo>
                  <a:lnTo>
                    <a:pt x="0" y="0"/>
                  </a:lnTo>
                  <a:close/>
                  <a:moveTo>
                    <a:pt x="1726311" y="1511046"/>
                  </a:moveTo>
                  <a:lnTo>
                    <a:pt x="131826" y="1511046"/>
                  </a:lnTo>
                  <a:lnTo>
                    <a:pt x="131826" y="131826"/>
                  </a:lnTo>
                  <a:lnTo>
                    <a:pt x="1726311" y="131826"/>
                  </a:lnTo>
                  <a:lnTo>
                    <a:pt x="1726311" y="1511046"/>
                  </a:lnTo>
                  <a:close/>
                </a:path>
              </a:pathLst>
            </a:custGeom>
            <a:solidFill>
              <a:srgbClr val="2FACDD"/>
            </a:solidFill>
          </p:spPr>
        </p:sp>
      </p:grpSp>
      <p:grpSp>
        <p:nvGrpSpPr>
          <p:cNvPr name="Group 8" id="8"/>
          <p:cNvGrpSpPr/>
          <p:nvPr/>
        </p:nvGrpSpPr>
        <p:grpSpPr>
          <a:xfrm rot="0">
            <a:off x="6443638" y="1911375"/>
            <a:ext cx="1395741" cy="1234298"/>
            <a:chOff x="0" y="0"/>
            <a:chExt cx="1860988" cy="1645730"/>
          </a:xfrm>
        </p:grpSpPr>
        <p:sp>
          <p:nvSpPr>
            <p:cNvPr name="Freeform 9" id="9"/>
            <p:cNvSpPr/>
            <p:nvPr/>
          </p:nvSpPr>
          <p:spPr>
            <a:xfrm flipH="false" flipV="false" rot="0">
              <a:off x="0" y="0"/>
              <a:ext cx="1860931" cy="1645793"/>
            </a:xfrm>
            <a:custGeom>
              <a:avLst/>
              <a:gdLst/>
              <a:ahLst/>
              <a:cxnLst/>
              <a:rect r="r" b="b" t="t" l="l"/>
              <a:pathLst>
                <a:path h="1645793" w="1860931">
                  <a:moveTo>
                    <a:pt x="0" y="0"/>
                  </a:moveTo>
                  <a:lnTo>
                    <a:pt x="0" y="1645793"/>
                  </a:lnTo>
                  <a:lnTo>
                    <a:pt x="1860931" y="1645793"/>
                  </a:lnTo>
                  <a:lnTo>
                    <a:pt x="1860931" y="0"/>
                  </a:lnTo>
                  <a:lnTo>
                    <a:pt x="0" y="0"/>
                  </a:lnTo>
                  <a:close/>
                  <a:moveTo>
                    <a:pt x="1726311" y="1511046"/>
                  </a:moveTo>
                  <a:lnTo>
                    <a:pt x="131826" y="1511046"/>
                  </a:lnTo>
                  <a:lnTo>
                    <a:pt x="131826" y="131826"/>
                  </a:lnTo>
                  <a:lnTo>
                    <a:pt x="1726311" y="131826"/>
                  </a:lnTo>
                  <a:lnTo>
                    <a:pt x="1726311" y="1511046"/>
                  </a:lnTo>
                  <a:close/>
                </a:path>
              </a:pathLst>
            </a:custGeom>
            <a:solidFill>
              <a:srgbClr val="2FACDD"/>
            </a:solidFill>
          </p:spPr>
        </p:sp>
      </p:grpSp>
      <p:grpSp>
        <p:nvGrpSpPr>
          <p:cNvPr name="Group 10" id="10"/>
          <p:cNvGrpSpPr/>
          <p:nvPr/>
        </p:nvGrpSpPr>
        <p:grpSpPr>
          <a:xfrm rot="0">
            <a:off x="7839380" y="1911375"/>
            <a:ext cx="1395741" cy="1234298"/>
            <a:chOff x="0" y="0"/>
            <a:chExt cx="1860988" cy="1645730"/>
          </a:xfrm>
        </p:grpSpPr>
        <p:sp>
          <p:nvSpPr>
            <p:cNvPr name="Freeform 11" id="11"/>
            <p:cNvSpPr/>
            <p:nvPr/>
          </p:nvSpPr>
          <p:spPr>
            <a:xfrm flipH="false" flipV="false" rot="0">
              <a:off x="0" y="0"/>
              <a:ext cx="1860931" cy="1645793"/>
            </a:xfrm>
            <a:custGeom>
              <a:avLst/>
              <a:gdLst/>
              <a:ahLst/>
              <a:cxnLst/>
              <a:rect r="r" b="b" t="t" l="l"/>
              <a:pathLst>
                <a:path h="1645793" w="1860931">
                  <a:moveTo>
                    <a:pt x="0" y="0"/>
                  </a:moveTo>
                  <a:lnTo>
                    <a:pt x="0" y="1645793"/>
                  </a:lnTo>
                  <a:lnTo>
                    <a:pt x="1860931" y="1645793"/>
                  </a:lnTo>
                  <a:lnTo>
                    <a:pt x="1860931" y="0"/>
                  </a:lnTo>
                  <a:lnTo>
                    <a:pt x="0" y="0"/>
                  </a:lnTo>
                  <a:close/>
                  <a:moveTo>
                    <a:pt x="1726311" y="1511046"/>
                  </a:moveTo>
                  <a:lnTo>
                    <a:pt x="131826" y="1511046"/>
                  </a:lnTo>
                  <a:lnTo>
                    <a:pt x="131826" y="131826"/>
                  </a:lnTo>
                  <a:lnTo>
                    <a:pt x="1726311" y="131826"/>
                  </a:lnTo>
                  <a:lnTo>
                    <a:pt x="1726311" y="1511046"/>
                  </a:lnTo>
                  <a:close/>
                </a:path>
              </a:pathLst>
            </a:custGeom>
            <a:solidFill>
              <a:srgbClr val="2FACDD"/>
            </a:solidFill>
          </p:spPr>
        </p:sp>
      </p:grpSp>
      <p:grpSp>
        <p:nvGrpSpPr>
          <p:cNvPr name="Group 12" id="12"/>
          <p:cNvGrpSpPr/>
          <p:nvPr/>
        </p:nvGrpSpPr>
        <p:grpSpPr>
          <a:xfrm rot="0">
            <a:off x="9235120" y="1911375"/>
            <a:ext cx="1395741" cy="1234298"/>
            <a:chOff x="0" y="0"/>
            <a:chExt cx="1860988" cy="1645730"/>
          </a:xfrm>
        </p:grpSpPr>
        <p:sp>
          <p:nvSpPr>
            <p:cNvPr name="Freeform 13" id="13"/>
            <p:cNvSpPr/>
            <p:nvPr/>
          </p:nvSpPr>
          <p:spPr>
            <a:xfrm flipH="false" flipV="false" rot="0">
              <a:off x="0" y="0"/>
              <a:ext cx="1860931" cy="1645793"/>
            </a:xfrm>
            <a:custGeom>
              <a:avLst/>
              <a:gdLst/>
              <a:ahLst/>
              <a:cxnLst/>
              <a:rect r="r" b="b" t="t" l="l"/>
              <a:pathLst>
                <a:path h="1645793" w="1860931">
                  <a:moveTo>
                    <a:pt x="0" y="0"/>
                  </a:moveTo>
                  <a:lnTo>
                    <a:pt x="0" y="1645793"/>
                  </a:lnTo>
                  <a:lnTo>
                    <a:pt x="1860931" y="1645793"/>
                  </a:lnTo>
                  <a:lnTo>
                    <a:pt x="1860931" y="0"/>
                  </a:lnTo>
                  <a:lnTo>
                    <a:pt x="0" y="0"/>
                  </a:lnTo>
                  <a:close/>
                  <a:moveTo>
                    <a:pt x="1726311" y="1511046"/>
                  </a:moveTo>
                  <a:lnTo>
                    <a:pt x="131826" y="1511046"/>
                  </a:lnTo>
                  <a:lnTo>
                    <a:pt x="131826" y="131826"/>
                  </a:lnTo>
                  <a:lnTo>
                    <a:pt x="1726311" y="131826"/>
                  </a:lnTo>
                  <a:lnTo>
                    <a:pt x="1726311" y="1511046"/>
                  </a:lnTo>
                  <a:close/>
                </a:path>
              </a:pathLst>
            </a:custGeom>
            <a:solidFill>
              <a:srgbClr val="2FACDD"/>
            </a:solidFill>
          </p:spPr>
        </p:sp>
      </p:grpSp>
      <p:grpSp>
        <p:nvGrpSpPr>
          <p:cNvPr name="Group 14" id="14"/>
          <p:cNvGrpSpPr/>
          <p:nvPr/>
        </p:nvGrpSpPr>
        <p:grpSpPr>
          <a:xfrm rot="0">
            <a:off x="10630863" y="1911375"/>
            <a:ext cx="1395741" cy="1234298"/>
            <a:chOff x="0" y="0"/>
            <a:chExt cx="1860988" cy="1645730"/>
          </a:xfrm>
        </p:grpSpPr>
        <p:sp>
          <p:nvSpPr>
            <p:cNvPr name="Freeform 15" id="15"/>
            <p:cNvSpPr/>
            <p:nvPr/>
          </p:nvSpPr>
          <p:spPr>
            <a:xfrm flipH="false" flipV="false" rot="0">
              <a:off x="0" y="0"/>
              <a:ext cx="1860931" cy="1645793"/>
            </a:xfrm>
            <a:custGeom>
              <a:avLst/>
              <a:gdLst/>
              <a:ahLst/>
              <a:cxnLst/>
              <a:rect r="r" b="b" t="t" l="l"/>
              <a:pathLst>
                <a:path h="1645793" w="1860931">
                  <a:moveTo>
                    <a:pt x="0" y="0"/>
                  </a:moveTo>
                  <a:lnTo>
                    <a:pt x="0" y="1645793"/>
                  </a:lnTo>
                  <a:lnTo>
                    <a:pt x="1860931" y="1645793"/>
                  </a:lnTo>
                  <a:lnTo>
                    <a:pt x="1860931" y="0"/>
                  </a:lnTo>
                  <a:lnTo>
                    <a:pt x="0" y="0"/>
                  </a:lnTo>
                  <a:close/>
                  <a:moveTo>
                    <a:pt x="1726311" y="1511046"/>
                  </a:moveTo>
                  <a:lnTo>
                    <a:pt x="131826" y="1511046"/>
                  </a:lnTo>
                  <a:lnTo>
                    <a:pt x="131826" y="131826"/>
                  </a:lnTo>
                  <a:lnTo>
                    <a:pt x="1726311" y="131826"/>
                  </a:lnTo>
                  <a:lnTo>
                    <a:pt x="1726311" y="1511046"/>
                  </a:lnTo>
                  <a:close/>
                </a:path>
              </a:pathLst>
            </a:custGeom>
            <a:solidFill>
              <a:srgbClr val="2FACDD"/>
            </a:solidFill>
          </p:spPr>
        </p:sp>
      </p:grpSp>
      <p:grpSp>
        <p:nvGrpSpPr>
          <p:cNvPr name="Group 16" id="16"/>
          <p:cNvGrpSpPr/>
          <p:nvPr/>
        </p:nvGrpSpPr>
        <p:grpSpPr>
          <a:xfrm rot="0">
            <a:off x="12026604" y="1911375"/>
            <a:ext cx="1395741" cy="1234298"/>
            <a:chOff x="0" y="0"/>
            <a:chExt cx="1860988" cy="1645730"/>
          </a:xfrm>
        </p:grpSpPr>
        <p:sp>
          <p:nvSpPr>
            <p:cNvPr name="Freeform 17" id="17"/>
            <p:cNvSpPr/>
            <p:nvPr/>
          </p:nvSpPr>
          <p:spPr>
            <a:xfrm flipH="false" flipV="false" rot="0">
              <a:off x="0" y="0"/>
              <a:ext cx="1860931" cy="1645793"/>
            </a:xfrm>
            <a:custGeom>
              <a:avLst/>
              <a:gdLst/>
              <a:ahLst/>
              <a:cxnLst/>
              <a:rect r="r" b="b" t="t" l="l"/>
              <a:pathLst>
                <a:path h="1645793" w="1860931">
                  <a:moveTo>
                    <a:pt x="0" y="0"/>
                  </a:moveTo>
                  <a:lnTo>
                    <a:pt x="0" y="1645793"/>
                  </a:lnTo>
                  <a:lnTo>
                    <a:pt x="1860931" y="1645793"/>
                  </a:lnTo>
                  <a:lnTo>
                    <a:pt x="1860931" y="0"/>
                  </a:lnTo>
                  <a:lnTo>
                    <a:pt x="0" y="0"/>
                  </a:lnTo>
                  <a:close/>
                  <a:moveTo>
                    <a:pt x="1726311" y="1511046"/>
                  </a:moveTo>
                  <a:lnTo>
                    <a:pt x="131826" y="1511046"/>
                  </a:lnTo>
                  <a:lnTo>
                    <a:pt x="131826" y="131826"/>
                  </a:lnTo>
                  <a:lnTo>
                    <a:pt x="1726311" y="131826"/>
                  </a:lnTo>
                  <a:lnTo>
                    <a:pt x="1726311" y="1511046"/>
                  </a:lnTo>
                  <a:close/>
                </a:path>
              </a:pathLst>
            </a:custGeom>
            <a:solidFill>
              <a:srgbClr val="2FACDD"/>
            </a:solidFill>
          </p:spPr>
        </p:sp>
      </p:grpSp>
      <p:grpSp>
        <p:nvGrpSpPr>
          <p:cNvPr name="Group 18" id="18"/>
          <p:cNvGrpSpPr/>
          <p:nvPr/>
        </p:nvGrpSpPr>
        <p:grpSpPr>
          <a:xfrm rot="0">
            <a:off x="13422346" y="1911375"/>
            <a:ext cx="1395741" cy="1234298"/>
            <a:chOff x="0" y="0"/>
            <a:chExt cx="1860988" cy="1645730"/>
          </a:xfrm>
        </p:grpSpPr>
        <p:sp>
          <p:nvSpPr>
            <p:cNvPr name="Freeform 19" id="19"/>
            <p:cNvSpPr/>
            <p:nvPr/>
          </p:nvSpPr>
          <p:spPr>
            <a:xfrm flipH="false" flipV="false" rot="0">
              <a:off x="0" y="0"/>
              <a:ext cx="1860931" cy="1645793"/>
            </a:xfrm>
            <a:custGeom>
              <a:avLst/>
              <a:gdLst/>
              <a:ahLst/>
              <a:cxnLst/>
              <a:rect r="r" b="b" t="t" l="l"/>
              <a:pathLst>
                <a:path h="1645793" w="1860931">
                  <a:moveTo>
                    <a:pt x="0" y="0"/>
                  </a:moveTo>
                  <a:lnTo>
                    <a:pt x="0" y="1645793"/>
                  </a:lnTo>
                  <a:lnTo>
                    <a:pt x="1860931" y="1645793"/>
                  </a:lnTo>
                  <a:lnTo>
                    <a:pt x="1860931" y="0"/>
                  </a:lnTo>
                  <a:lnTo>
                    <a:pt x="0" y="0"/>
                  </a:lnTo>
                  <a:close/>
                  <a:moveTo>
                    <a:pt x="1726311" y="1511046"/>
                  </a:moveTo>
                  <a:lnTo>
                    <a:pt x="131826" y="1511046"/>
                  </a:lnTo>
                  <a:lnTo>
                    <a:pt x="131826" y="131826"/>
                  </a:lnTo>
                  <a:lnTo>
                    <a:pt x="1726311" y="131826"/>
                  </a:lnTo>
                  <a:lnTo>
                    <a:pt x="1726311" y="1511046"/>
                  </a:lnTo>
                  <a:close/>
                </a:path>
              </a:pathLst>
            </a:custGeom>
            <a:solidFill>
              <a:srgbClr val="2FACDD"/>
            </a:solidFill>
          </p:spPr>
        </p:sp>
      </p:grpSp>
      <p:grpSp>
        <p:nvGrpSpPr>
          <p:cNvPr name="Group 20" id="20"/>
          <p:cNvGrpSpPr/>
          <p:nvPr/>
        </p:nvGrpSpPr>
        <p:grpSpPr>
          <a:xfrm rot="0">
            <a:off x="14818088" y="1911375"/>
            <a:ext cx="1395741" cy="1234298"/>
            <a:chOff x="0" y="0"/>
            <a:chExt cx="1860988" cy="1645730"/>
          </a:xfrm>
        </p:grpSpPr>
        <p:sp>
          <p:nvSpPr>
            <p:cNvPr name="Freeform 21" id="21"/>
            <p:cNvSpPr/>
            <p:nvPr/>
          </p:nvSpPr>
          <p:spPr>
            <a:xfrm flipH="false" flipV="false" rot="0">
              <a:off x="0" y="0"/>
              <a:ext cx="1860931" cy="1645793"/>
            </a:xfrm>
            <a:custGeom>
              <a:avLst/>
              <a:gdLst/>
              <a:ahLst/>
              <a:cxnLst/>
              <a:rect r="r" b="b" t="t" l="l"/>
              <a:pathLst>
                <a:path h="1645793" w="1860931">
                  <a:moveTo>
                    <a:pt x="0" y="0"/>
                  </a:moveTo>
                  <a:lnTo>
                    <a:pt x="0" y="1645793"/>
                  </a:lnTo>
                  <a:lnTo>
                    <a:pt x="1860931" y="1645793"/>
                  </a:lnTo>
                  <a:lnTo>
                    <a:pt x="1860931" y="0"/>
                  </a:lnTo>
                  <a:lnTo>
                    <a:pt x="0" y="0"/>
                  </a:lnTo>
                  <a:close/>
                  <a:moveTo>
                    <a:pt x="1726311" y="1511046"/>
                  </a:moveTo>
                  <a:lnTo>
                    <a:pt x="131826" y="1511046"/>
                  </a:lnTo>
                  <a:lnTo>
                    <a:pt x="131826" y="131826"/>
                  </a:lnTo>
                  <a:lnTo>
                    <a:pt x="1726311" y="131826"/>
                  </a:lnTo>
                  <a:lnTo>
                    <a:pt x="1726311" y="1511046"/>
                  </a:lnTo>
                  <a:close/>
                </a:path>
              </a:pathLst>
            </a:custGeom>
            <a:solidFill>
              <a:srgbClr val="2FACDD"/>
            </a:solidFill>
          </p:spPr>
        </p:sp>
      </p:grpSp>
      <p:grpSp>
        <p:nvGrpSpPr>
          <p:cNvPr name="Group 22" id="22"/>
          <p:cNvGrpSpPr/>
          <p:nvPr/>
        </p:nvGrpSpPr>
        <p:grpSpPr>
          <a:xfrm rot="0">
            <a:off x="16213828" y="1911375"/>
            <a:ext cx="1395741" cy="1234298"/>
            <a:chOff x="0" y="0"/>
            <a:chExt cx="1860988" cy="1645730"/>
          </a:xfrm>
        </p:grpSpPr>
        <p:sp>
          <p:nvSpPr>
            <p:cNvPr name="Freeform 23" id="23"/>
            <p:cNvSpPr/>
            <p:nvPr/>
          </p:nvSpPr>
          <p:spPr>
            <a:xfrm flipH="false" flipV="false" rot="0">
              <a:off x="0" y="0"/>
              <a:ext cx="1860931" cy="1645793"/>
            </a:xfrm>
            <a:custGeom>
              <a:avLst/>
              <a:gdLst/>
              <a:ahLst/>
              <a:cxnLst/>
              <a:rect r="r" b="b" t="t" l="l"/>
              <a:pathLst>
                <a:path h="1645793" w="1860931">
                  <a:moveTo>
                    <a:pt x="0" y="0"/>
                  </a:moveTo>
                  <a:lnTo>
                    <a:pt x="0" y="1645793"/>
                  </a:lnTo>
                  <a:lnTo>
                    <a:pt x="1860931" y="1645793"/>
                  </a:lnTo>
                  <a:lnTo>
                    <a:pt x="1860931" y="0"/>
                  </a:lnTo>
                  <a:lnTo>
                    <a:pt x="0" y="0"/>
                  </a:lnTo>
                  <a:close/>
                  <a:moveTo>
                    <a:pt x="1726311" y="1511046"/>
                  </a:moveTo>
                  <a:lnTo>
                    <a:pt x="131826" y="1511046"/>
                  </a:lnTo>
                  <a:lnTo>
                    <a:pt x="131826" y="131826"/>
                  </a:lnTo>
                  <a:lnTo>
                    <a:pt x="1726311" y="131826"/>
                  </a:lnTo>
                  <a:lnTo>
                    <a:pt x="1726311" y="1511046"/>
                  </a:lnTo>
                  <a:close/>
                </a:path>
              </a:pathLst>
            </a:custGeom>
            <a:solidFill>
              <a:srgbClr val="2FACDD"/>
            </a:solidFill>
          </p:spPr>
        </p:sp>
      </p:grpSp>
      <p:grpSp>
        <p:nvGrpSpPr>
          <p:cNvPr name="Group 24" id="24"/>
          <p:cNvGrpSpPr/>
          <p:nvPr/>
        </p:nvGrpSpPr>
        <p:grpSpPr>
          <a:xfrm rot="0">
            <a:off x="3652155" y="3145672"/>
            <a:ext cx="1395741" cy="1234298"/>
            <a:chOff x="0" y="0"/>
            <a:chExt cx="1860988" cy="1645730"/>
          </a:xfrm>
        </p:grpSpPr>
        <p:sp>
          <p:nvSpPr>
            <p:cNvPr name="Freeform 25" id="25"/>
            <p:cNvSpPr/>
            <p:nvPr/>
          </p:nvSpPr>
          <p:spPr>
            <a:xfrm flipH="false" flipV="false" rot="0">
              <a:off x="0" y="0"/>
              <a:ext cx="1860931" cy="1645793"/>
            </a:xfrm>
            <a:custGeom>
              <a:avLst/>
              <a:gdLst/>
              <a:ahLst/>
              <a:cxnLst/>
              <a:rect r="r" b="b" t="t" l="l"/>
              <a:pathLst>
                <a:path h="1645793" w="1860931">
                  <a:moveTo>
                    <a:pt x="0" y="0"/>
                  </a:moveTo>
                  <a:lnTo>
                    <a:pt x="0" y="1645793"/>
                  </a:lnTo>
                  <a:lnTo>
                    <a:pt x="1860931" y="1645793"/>
                  </a:lnTo>
                  <a:lnTo>
                    <a:pt x="1860931" y="0"/>
                  </a:lnTo>
                  <a:lnTo>
                    <a:pt x="0" y="0"/>
                  </a:lnTo>
                  <a:close/>
                  <a:moveTo>
                    <a:pt x="1726311" y="1511046"/>
                  </a:moveTo>
                  <a:lnTo>
                    <a:pt x="131826" y="1511046"/>
                  </a:lnTo>
                  <a:lnTo>
                    <a:pt x="131826" y="131826"/>
                  </a:lnTo>
                  <a:lnTo>
                    <a:pt x="1726311" y="131826"/>
                  </a:lnTo>
                  <a:lnTo>
                    <a:pt x="1726311" y="1511046"/>
                  </a:lnTo>
                  <a:close/>
                </a:path>
              </a:pathLst>
            </a:custGeom>
            <a:solidFill>
              <a:srgbClr val="2FACDD"/>
            </a:solidFill>
          </p:spPr>
        </p:sp>
      </p:grpSp>
      <p:grpSp>
        <p:nvGrpSpPr>
          <p:cNvPr name="Group 26" id="26"/>
          <p:cNvGrpSpPr/>
          <p:nvPr/>
        </p:nvGrpSpPr>
        <p:grpSpPr>
          <a:xfrm rot="0">
            <a:off x="5047897" y="3145672"/>
            <a:ext cx="1395741" cy="1234298"/>
            <a:chOff x="0" y="0"/>
            <a:chExt cx="1860988" cy="1645730"/>
          </a:xfrm>
        </p:grpSpPr>
        <p:sp>
          <p:nvSpPr>
            <p:cNvPr name="Freeform 27" id="27"/>
            <p:cNvSpPr/>
            <p:nvPr/>
          </p:nvSpPr>
          <p:spPr>
            <a:xfrm flipH="false" flipV="false" rot="0">
              <a:off x="0" y="0"/>
              <a:ext cx="1860931" cy="1645793"/>
            </a:xfrm>
            <a:custGeom>
              <a:avLst/>
              <a:gdLst/>
              <a:ahLst/>
              <a:cxnLst/>
              <a:rect r="r" b="b" t="t" l="l"/>
              <a:pathLst>
                <a:path h="1645793" w="1860931">
                  <a:moveTo>
                    <a:pt x="0" y="0"/>
                  </a:moveTo>
                  <a:lnTo>
                    <a:pt x="0" y="1645793"/>
                  </a:lnTo>
                  <a:lnTo>
                    <a:pt x="1860931" y="1645793"/>
                  </a:lnTo>
                  <a:lnTo>
                    <a:pt x="1860931" y="0"/>
                  </a:lnTo>
                  <a:lnTo>
                    <a:pt x="0" y="0"/>
                  </a:lnTo>
                  <a:close/>
                  <a:moveTo>
                    <a:pt x="1726311" y="1511046"/>
                  </a:moveTo>
                  <a:lnTo>
                    <a:pt x="131826" y="1511046"/>
                  </a:lnTo>
                  <a:lnTo>
                    <a:pt x="131826" y="131826"/>
                  </a:lnTo>
                  <a:lnTo>
                    <a:pt x="1726311" y="131826"/>
                  </a:lnTo>
                  <a:lnTo>
                    <a:pt x="1726311" y="1511046"/>
                  </a:lnTo>
                  <a:close/>
                </a:path>
              </a:pathLst>
            </a:custGeom>
            <a:solidFill>
              <a:srgbClr val="2FACDD"/>
            </a:solidFill>
          </p:spPr>
        </p:sp>
      </p:grpSp>
      <p:grpSp>
        <p:nvGrpSpPr>
          <p:cNvPr name="Group 28" id="28"/>
          <p:cNvGrpSpPr/>
          <p:nvPr/>
        </p:nvGrpSpPr>
        <p:grpSpPr>
          <a:xfrm rot="0">
            <a:off x="6443638" y="3145672"/>
            <a:ext cx="1395741" cy="1234298"/>
            <a:chOff x="0" y="0"/>
            <a:chExt cx="1860988" cy="1645730"/>
          </a:xfrm>
        </p:grpSpPr>
        <p:sp>
          <p:nvSpPr>
            <p:cNvPr name="Freeform 29" id="29"/>
            <p:cNvSpPr/>
            <p:nvPr/>
          </p:nvSpPr>
          <p:spPr>
            <a:xfrm flipH="false" flipV="false" rot="0">
              <a:off x="0" y="0"/>
              <a:ext cx="1860931" cy="1645793"/>
            </a:xfrm>
            <a:custGeom>
              <a:avLst/>
              <a:gdLst/>
              <a:ahLst/>
              <a:cxnLst/>
              <a:rect r="r" b="b" t="t" l="l"/>
              <a:pathLst>
                <a:path h="1645793" w="1860931">
                  <a:moveTo>
                    <a:pt x="0" y="0"/>
                  </a:moveTo>
                  <a:lnTo>
                    <a:pt x="0" y="1645793"/>
                  </a:lnTo>
                  <a:lnTo>
                    <a:pt x="1860931" y="1645793"/>
                  </a:lnTo>
                  <a:lnTo>
                    <a:pt x="1860931" y="0"/>
                  </a:lnTo>
                  <a:lnTo>
                    <a:pt x="0" y="0"/>
                  </a:lnTo>
                  <a:close/>
                  <a:moveTo>
                    <a:pt x="1726311" y="1511046"/>
                  </a:moveTo>
                  <a:lnTo>
                    <a:pt x="131826" y="1511046"/>
                  </a:lnTo>
                  <a:lnTo>
                    <a:pt x="131826" y="131826"/>
                  </a:lnTo>
                  <a:lnTo>
                    <a:pt x="1726311" y="131826"/>
                  </a:lnTo>
                  <a:lnTo>
                    <a:pt x="1726311" y="1511046"/>
                  </a:lnTo>
                  <a:close/>
                </a:path>
              </a:pathLst>
            </a:custGeom>
            <a:solidFill>
              <a:srgbClr val="2FACDD"/>
            </a:solidFill>
          </p:spPr>
        </p:sp>
      </p:grpSp>
      <p:grpSp>
        <p:nvGrpSpPr>
          <p:cNvPr name="Group 30" id="30"/>
          <p:cNvGrpSpPr/>
          <p:nvPr/>
        </p:nvGrpSpPr>
        <p:grpSpPr>
          <a:xfrm rot="0">
            <a:off x="7839380" y="3145672"/>
            <a:ext cx="1395741" cy="1234298"/>
            <a:chOff x="0" y="0"/>
            <a:chExt cx="1860988" cy="1645730"/>
          </a:xfrm>
        </p:grpSpPr>
        <p:sp>
          <p:nvSpPr>
            <p:cNvPr name="Freeform 31" id="31"/>
            <p:cNvSpPr/>
            <p:nvPr/>
          </p:nvSpPr>
          <p:spPr>
            <a:xfrm flipH="false" flipV="false" rot="0">
              <a:off x="0" y="0"/>
              <a:ext cx="1860931" cy="1645793"/>
            </a:xfrm>
            <a:custGeom>
              <a:avLst/>
              <a:gdLst/>
              <a:ahLst/>
              <a:cxnLst/>
              <a:rect r="r" b="b" t="t" l="l"/>
              <a:pathLst>
                <a:path h="1645793" w="1860931">
                  <a:moveTo>
                    <a:pt x="0" y="0"/>
                  </a:moveTo>
                  <a:lnTo>
                    <a:pt x="0" y="1645793"/>
                  </a:lnTo>
                  <a:lnTo>
                    <a:pt x="1860931" y="1645793"/>
                  </a:lnTo>
                  <a:lnTo>
                    <a:pt x="1860931" y="0"/>
                  </a:lnTo>
                  <a:lnTo>
                    <a:pt x="0" y="0"/>
                  </a:lnTo>
                  <a:close/>
                  <a:moveTo>
                    <a:pt x="1726311" y="1511046"/>
                  </a:moveTo>
                  <a:lnTo>
                    <a:pt x="131826" y="1511046"/>
                  </a:lnTo>
                  <a:lnTo>
                    <a:pt x="131826" y="131826"/>
                  </a:lnTo>
                  <a:lnTo>
                    <a:pt x="1726311" y="131826"/>
                  </a:lnTo>
                  <a:lnTo>
                    <a:pt x="1726311" y="1511046"/>
                  </a:lnTo>
                  <a:close/>
                </a:path>
              </a:pathLst>
            </a:custGeom>
            <a:solidFill>
              <a:srgbClr val="2FACDD"/>
            </a:solidFill>
          </p:spPr>
        </p:sp>
      </p:grpSp>
      <p:grpSp>
        <p:nvGrpSpPr>
          <p:cNvPr name="Group 32" id="32"/>
          <p:cNvGrpSpPr/>
          <p:nvPr/>
        </p:nvGrpSpPr>
        <p:grpSpPr>
          <a:xfrm rot="0">
            <a:off x="9235120" y="3145672"/>
            <a:ext cx="1395741" cy="1234298"/>
            <a:chOff x="0" y="0"/>
            <a:chExt cx="1860988" cy="1645730"/>
          </a:xfrm>
        </p:grpSpPr>
        <p:sp>
          <p:nvSpPr>
            <p:cNvPr name="Freeform 33" id="33"/>
            <p:cNvSpPr/>
            <p:nvPr/>
          </p:nvSpPr>
          <p:spPr>
            <a:xfrm flipH="false" flipV="false" rot="0">
              <a:off x="0" y="0"/>
              <a:ext cx="1860931" cy="1645793"/>
            </a:xfrm>
            <a:custGeom>
              <a:avLst/>
              <a:gdLst/>
              <a:ahLst/>
              <a:cxnLst/>
              <a:rect r="r" b="b" t="t" l="l"/>
              <a:pathLst>
                <a:path h="1645793" w="1860931">
                  <a:moveTo>
                    <a:pt x="0" y="0"/>
                  </a:moveTo>
                  <a:lnTo>
                    <a:pt x="0" y="1645793"/>
                  </a:lnTo>
                  <a:lnTo>
                    <a:pt x="1860931" y="1645793"/>
                  </a:lnTo>
                  <a:lnTo>
                    <a:pt x="1860931" y="0"/>
                  </a:lnTo>
                  <a:lnTo>
                    <a:pt x="0" y="0"/>
                  </a:lnTo>
                  <a:close/>
                  <a:moveTo>
                    <a:pt x="1726311" y="1511046"/>
                  </a:moveTo>
                  <a:lnTo>
                    <a:pt x="131826" y="1511046"/>
                  </a:lnTo>
                  <a:lnTo>
                    <a:pt x="131826" y="131826"/>
                  </a:lnTo>
                  <a:lnTo>
                    <a:pt x="1726311" y="131826"/>
                  </a:lnTo>
                  <a:lnTo>
                    <a:pt x="1726311" y="1511046"/>
                  </a:lnTo>
                  <a:close/>
                </a:path>
              </a:pathLst>
            </a:custGeom>
            <a:solidFill>
              <a:srgbClr val="2FACDD"/>
            </a:solidFill>
          </p:spPr>
        </p:sp>
      </p:grpSp>
      <p:grpSp>
        <p:nvGrpSpPr>
          <p:cNvPr name="Group 34" id="34"/>
          <p:cNvGrpSpPr/>
          <p:nvPr/>
        </p:nvGrpSpPr>
        <p:grpSpPr>
          <a:xfrm rot="0">
            <a:off x="10630863" y="3145672"/>
            <a:ext cx="1395741" cy="1234298"/>
            <a:chOff x="0" y="0"/>
            <a:chExt cx="1860988" cy="1645730"/>
          </a:xfrm>
        </p:grpSpPr>
        <p:sp>
          <p:nvSpPr>
            <p:cNvPr name="Freeform 35" id="35"/>
            <p:cNvSpPr/>
            <p:nvPr/>
          </p:nvSpPr>
          <p:spPr>
            <a:xfrm flipH="false" flipV="false" rot="0">
              <a:off x="0" y="0"/>
              <a:ext cx="1860931" cy="1645793"/>
            </a:xfrm>
            <a:custGeom>
              <a:avLst/>
              <a:gdLst/>
              <a:ahLst/>
              <a:cxnLst/>
              <a:rect r="r" b="b" t="t" l="l"/>
              <a:pathLst>
                <a:path h="1645793" w="1860931">
                  <a:moveTo>
                    <a:pt x="0" y="0"/>
                  </a:moveTo>
                  <a:lnTo>
                    <a:pt x="0" y="1645793"/>
                  </a:lnTo>
                  <a:lnTo>
                    <a:pt x="1860931" y="1645793"/>
                  </a:lnTo>
                  <a:lnTo>
                    <a:pt x="1860931" y="0"/>
                  </a:lnTo>
                  <a:lnTo>
                    <a:pt x="0" y="0"/>
                  </a:lnTo>
                  <a:close/>
                  <a:moveTo>
                    <a:pt x="1726311" y="1511046"/>
                  </a:moveTo>
                  <a:lnTo>
                    <a:pt x="131826" y="1511046"/>
                  </a:lnTo>
                  <a:lnTo>
                    <a:pt x="131826" y="131826"/>
                  </a:lnTo>
                  <a:lnTo>
                    <a:pt x="1726311" y="131826"/>
                  </a:lnTo>
                  <a:lnTo>
                    <a:pt x="1726311" y="1511046"/>
                  </a:lnTo>
                  <a:close/>
                </a:path>
              </a:pathLst>
            </a:custGeom>
            <a:solidFill>
              <a:srgbClr val="2FACDD"/>
            </a:solidFill>
          </p:spPr>
        </p:sp>
      </p:grpSp>
      <p:grpSp>
        <p:nvGrpSpPr>
          <p:cNvPr name="Group 36" id="36"/>
          <p:cNvGrpSpPr/>
          <p:nvPr/>
        </p:nvGrpSpPr>
        <p:grpSpPr>
          <a:xfrm rot="0">
            <a:off x="12026604" y="3145672"/>
            <a:ext cx="1395741" cy="1234298"/>
            <a:chOff x="0" y="0"/>
            <a:chExt cx="1860988" cy="1645730"/>
          </a:xfrm>
        </p:grpSpPr>
        <p:sp>
          <p:nvSpPr>
            <p:cNvPr name="Freeform 37" id="37"/>
            <p:cNvSpPr/>
            <p:nvPr/>
          </p:nvSpPr>
          <p:spPr>
            <a:xfrm flipH="false" flipV="false" rot="0">
              <a:off x="0" y="0"/>
              <a:ext cx="1860931" cy="1645793"/>
            </a:xfrm>
            <a:custGeom>
              <a:avLst/>
              <a:gdLst/>
              <a:ahLst/>
              <a:cxnLst/>
              <a:rect r="r" b="b" t="t" l="l"/>
              <a:pathLst>
                <a:path h="1645793" w="1860931">
                  <a:moveTo>
                    <a:pt x="0" y="0"/>
                  </a:moveTo>
                  <a:lnTo>
                    <a:pt x="0" y="1645793"/>
                  </a:lnTo>
                  <a:lnTo>
                    <a:pt x="1860931" y="1645793"/>
                  </a:lnTo>
                  <a:lnTo>
                    <a:pt x="1860931" y="0"/>
                  </a:lnTo>
                  <a:lnTo>
                    <a:pt x="0" y="0"/>
                  </a:lnTo>
                  <a:close/>
                  <a:moveTo>
                    <a:pt x="1726311" y="1511046"/>
                  </a:moveTo>
                  <a:lnTo>
                    <a:pt x="131826" y="1511046"/>
                  </a:lnTo>
                  <a:lnTo>
                    <a:pt x="131826" y="131826"/>
                  </a:lnTo>
                  <a:lnTo>
                    <a:pt x="1726311" y="131826"/>
                  </a:lnTo>
                  <a:lnTo>
                    <a:pt x="1726311" y="1511046"/>
                  </a:lnTo>
                  <a:close/>
                </a:path>
              </a:pathLst>
            </a:custGeom>
            <a:solidFill>
              <a:srgbClr val="2FACDD"/>
            </a:solidFill>
          </p:spPr>
        </p:sp>
      </p:grpSp>
      <p:grpSp>
        <p:nvGrpSpPr>
          <p:cNvPr name="Group 38" id="38"/>
          <p:cNvGrpSpPr/>
          <p:nvPr/>
        </p:nvGrpSpPr>
        <p:grpSpPr>
          <a:xfrm rot="0">
            <a:off x="13422346" y="3145672"/>
            <a:ext cx="1395741" cy="1234298"/>
            <a:chOff x="0" y="0"/>
            <a:chExt cx="1860988" cy="1645730"/>
          </a:xfrm>
        </p:grpSpPr>
        <p:sp>
          <p:nvSpPr>
            <p:cNvPr name="Freeform 39" id="39"/>
            <p:cNvSpPr/>
            <p:nvPr/>
          </p:nvSpPr>
          <p:spPr>
            <a:xfrm flipH="false" flipV="false" rot="0">
              <a:off x="0" y="0"/>
              <a:ext cx="1860931" cy="1645793"/>
            </a:xfrm>
            <a:custGeom>
              <a:avLst/>
              <a:gdLst/>
              <a:ahLst/>
              <a:cxnLst/>
              <a:rect r="r" b="b" t="t" l="l"/>
              <a:pathLst>
                <a:path h="1645793" w="1860931">
                  <a:moveTo>
                    <a:pt x="0" y="0"/>
                  </a:moveTo>
                  <a:lnTo>
                    <a:pt x="0" y="1645793"/>
                  </a:lnTo>
                  <a:lnTo>
                    <a:pt x="1860931" y="1645793"/>
                  </a:lnTo>
                  <a:lnTo>
                    <a:pt x="1860931" y="0"/>
                  </a:lnTo>
                  <a:lnTo>
                    <a:pt x="0" y="0"/>
                  </a:lnTo>
                  <a:close/>
                  <a:moveTo>
                    <a:pt x="1726311" y="1511046"/>
                  </a:moveTo>
                  <a:lnTo>
                    <a:pt x="131826" y="1511046"/>
                  </a:lnTo>
                  <a:lnTo>
                    <a:pt x="131826" y="131826"/>
                  </a:lnTo>
                  <a:lnTo>
                    <a:pt x="1726311" y="131826"/>
                  </a:lnTo>
                  <a:lnTo>
                    <a:pt x="1726311" y="1511046"/>
                  </a:lnTo>
                  <a:close/>
                </a:path>
              </a:pathLst>
            </a:custGeom>
            <a:solidFill>
              <a:srgbClr val="2FACDD"/>
            </a:solidFill>
          </p:spPr>
        </p:sp>
      </p:grpSp>
      <p:grpSp>
        <p:nvGrpSpPr>
          <p:cNvPr name="Group 40" id="40"/>
          <p:cNvGrpSpPr/>
          <p:nvPr/>
        </p:nvGrpSpPr>
        <p:grpSpPr>
          <a:xfrm rot="0">
            <a:off x="14818088" y="3145672"/>
            <a:ext cx="1395741" cy="1234298"/>
            <a:chOff x="0" y="0"/>
            <a:chExt cx="1860988" cy="1645730"/>
          </a:xfrm>
        </p:grpSpPr>
        <p:sp>
          <p:nvSpPr>
            <p:cNvPr name="Freeform 41" id="41"/>
            <p:cNvSpPr/>
            <p:nvPr/>
          </p:nvSpPr>
          <p:spPr>
            <a:xfrm flipH="false" flipV="false" rot="0">
              <a:off x="0" y="0"/>
              <a:ext cx="1860931" cy="1645793"/>
            </a:xfrm>
            <a:custGeom>
              <a:avLst/>
              <a:gdLst/>
              <a:ahLst/>
              <a:cxnLst/>
              <a:rect r="r" b="b" t="t" l="l"/>
              <a:pathLst>
                <a:path h="1645793" w="1860931">
                  <a:moveTo>
                    <a:pt x="0" y="0"/>
                  </a:moveTo>
                  <a:lnTo>
                    <a:pt x="0" y="1645793"/>
                  </a:lnTo>
                  <a:lnTo>
                    <a:pt x="1860931" y="1645793"/>
                  </a:lnTo>
                  <a:lnTo>
                    <a:pt x="1860931" y="0"/>
                  </a:lnTo>
                  <a:lnTo>
                    <a:pt x="0" y="0"/>
                  </a:lnTo>
                  <a:close/>
                  <a:moveTo>
                    <a:pt x="1726311" y="1511046"/>
                  </a:moveTo>
                  <a:lnTo>
                    <a:pt x="131826" y="1511046"/>
                  </a:lnTo>
                  <a:lnTo>
                    <a:pt x="131826" y="131826"/>
                  </a:lnTo>
                  <a:lnTo>
                    <a:pt x="1726311" y="131826"/>
                  </a:lnTo>
                  <a:lnTo>
                    <a:pt x="1726311" y="1511046"/>
                  </a:lnTo>
                  <a:close/>
                </a:path>
              </a:pathLst>
            </a:custGeom>
            <a:solidFill>
              <a:srgbClr val="2FACDD"/>
            </a:solidFill>
          </p:spPr>
        </p:sp>
      </p:grpSp>
      <p:grpSp>
        <p:nvGrpSpPr>
          <p:cNvPr name="Group 42" id="42"/>
          <p:cNvGrpSpPr/>
          <p:nvPr/>
        </p:nvGrpSpPr>
        <p:grpSpPr>
          <a:xfrm rot="0">
            <a:off x="16213828" y="3145672"/>
            <a:ext cx="1395741" cy="1234298"/>
            <a:chOff x="0" y="0"/>
            <a:chExt cx="1860988" cy="1645730"/>
          </a:xfrm>
        </p:grpSpPr>
        <p:sp>
          <p:nvSpPr>
            <p:cNvPr name="Freeform 43" id="43"/>
            <p:cNvSpPr/>
            <p:nvPr/>
          </p:nvSpPr>
          <p:spPr>
            <a:xfrm flipH="false" flipV="false" rot="0">
              <a:off x="0" y="0"/>
              <a:ext cx="1860931" cy="1645793"/>
            </a:xfrm>
            <a:custGeom>
              <a:avLst/>
              <a:gdLst/>
              <a:ahLst/>
              <a:cxnLst/>
              <a:rect r="r" b="b" t="t" l="l"/>
              <a:pathLst>
                <a:path h="1645793" w="1860931">
                  <a:moveTo>
                    <a:pt x="0" y="0"/>
                  </a:moveTo>
                  <a:lnTo>
                    <a:pt x="0" y="1645793"/>
                  </a:lnTo>
                  <a:lnTo>
                    <a:pt x="1860931" y="1645793"/>
                  </a:lnTo>
                  <a:lnTo>
                    <a:pt x="1860931" y="0"/>
                  </a:lnTo>
                  <a:lnTo>
                    <a:pt x="0" y="0"/>
                  </a:lnTo>
                  <a:close/>
                  <a:moveTo>
                    <a:pt x="1726311" y="1511046"/>
                  </a:moveTo>
                  <a:lnTo>
                    <a:pt x="131826" y="1511046"/>
                  </a:lnTo>
                  <a:lnTo>
                    <a:pt x="131826" y="131826"/>
                  </a:lnTo>
                  <a:lnTo>
                    <a:pt x="1726311" y="131826"/>
                  </a:lnTo>
                  <a:lnTo>
                    <a:pt x="1726311" y="1511046"/>
                  </a:lnTo>
                  <a:close/>
                </a:path>
              </a:pathLst>
            </a:custGeom>
            <a:solidFill>
              <a:srgbClr val="2FACDD"/>
            </a:solidFill>
          </p:spPr>
        </p:sp>
      </p:grpSp>
      <p:grpSp>
        <p:nvGrpSpPr>
          <p:cNvPr name="Group 44" id="44"/>
          <p:cNvGrpSpPr/>
          <p:nvPr/>
        </p:nvGrpSpPr>
        <p:grpSpPr>
          <a:xfrm rot="0">
            <a:off x="3652155" y="4379968"/>
            <a:ext cx="1395741" cy="1234298"/>
            <a:chOff x="0" y="0"/>
            <a:chExt cx="1860988" cy="1645730"/>
          </a:xfrm>
        </p:grpSpPr>
        <p:sp>
          <p:nvSpPr>
            <p:cNvPr name="Freeform 45" id="45"/>
            <p:cNvSpPr/>
            <p:nvPr/>
          </p:nvSpPr>
          <p:spPr>
            <a:xfrm flipH="false" flipV="false" rot="0">
              <a:off x="0" y="0"/>
              <a:ext cx="1860931" cy="1645793"/>
            </a:xfrm>
            <a:custGeom>
              <a:avLst/>
              <a:gdLst/>
              <a:ahLst/>
              <a:cxnLst/>
              <a:rect r="r" b="b" t="t" l="l"/>
              <a:pathLst>
                <a:path h="1645793" w="1860931">
                  <a:moveTo>
                    <a:pt x="0" y="0"/>
                  </a:moveTo>
                  <a:lnTo>
                    <a:pt x="0" y="1645793"/>
                  </a:lnTo>
                  <a:lnTo>
                    <a:pt x="1860931" y="1645793"/>
                  </a:lnTo>
                  <a:lnTo>
                    <a:pt x="1860931" y="0"/>
                  </a:lnTo>
                  <a:lnTo>
                    <a:pt x="0" y="0"/>
                  </a:lnTo>
                  <a:close/>
                  <a:moveTo>
                    <a:pt x="1726311" y="1511046"/>
                  </a:moveTo>
                  <a:lnTo>
                    <a:pt x="131826" y="1511046"/>
                  </a:lnTo>
                  <a:lnTo>
                    <a:pt x="131826" y="131826"/>
                  </a:lnTo>
                  <a:lnTo>
                    <a:pt x="1726311" y="131826"/>
                  </a:lnTo>
                  <a:lnTo>
                    <a:pt x="1726311" y="1511046"/>
                  </a:lnTo>
                  <a:close/>
                </a:path>
              </a:pathLst>
            </a:custGeom>
            <a:solidFill>
              <a:srgbClr val="2FACDD"/>
            </a:solidFill>
          </p:spPr>
        </p:sp>
      </p:grpSp>
      <p:grpSp>
        <p:nvGrpSpPr>
          <p:cNvPr name="Group 46" id="46"/>
          <p:cNvGrpSpPr/>
          <p:nvPr/>
        </p:nvGrpSpPr>
        <p:grpSpPr>
          <a:xfrm rot="0">
            <a:off x="5047897" y="4379968"/>
            <a:ext cx="1395741" cy="1234298"/>
            <a:chOff x="0" y="0"/>
            <a:chExt cx="1860988" cy="1645730"/>
          </a:xfrm>
        </p:grpSpPr>
        <p:sp>
          <p:nvSpPr>
            <p:cNvPr name="Freeform 47" id="47"/>
            <p:cNvSpPr/>
            <p:nvPr/>
          </p:nvSpPr>
          <p:spPr>
            <a:xfrm flipH="false" flipV="false" rot="0">
              <a:off x="0" y="0"/>
              <a:ext cx="1860931" cy="1645793"/>
            </a:xfrm>
            <a:custGeom>
              <a:avLst/>
              <a:gdLst/>
              <a:ahLst/>
              <a:cxnLst/>
              <a:rect r="r" b="b" t="t" l="l"/>
              <a:pathLst>
                <a:path h="1645793" w="1860931">
                  <a:moveTo>
                    <a:pt x="0" y="0"/>
                  </a:moveTo>
                  <a:lnTo>
                    <a:pt x="0" y="1645793"/>
                  </a:lnTo>
                  <a:lnTo>
                    <a:pt x="1860931" y="1645793"/>
                  </a:lnTo>
                  <a:lnTo>
                    <a:pt x="1860931" y="0"/>
                  </a:lnTo>
                  <a:lnTo>
                    <a:pt x="0" y="0"/>
                  </a:lnTo>
                  <a:close/>
                  <a:moveTo>
                    <a:pt x="1726311" y="1511046"/>
                  </a:moveTo>
                  <a:lnTo>
                    <a:pt x="131826" y="1511046"/>
                  </a:lnTo>
                  <a:lnTo>
                    <a:pt x="131826" y="131826"/>
                  </a:lnTo>
                  <a:lnTo>
                    <a:pt x="1726311" y="131826"/>
                  </a:lnTo>
                  <a:lnTo>
                    <a:pt x="1726311" y="1511046"/>
                  </a:lnTo>
                  <a:close/>
                </a:path>
              </a:pathLst>
            </a:custGeom>
            <a:solidFill>
              <a:srgbClr val="2FACDD"/>
            </a:solidFill>
          </p:spPr>
        </p:sp>
      </p:grpSp>
      <p:grpSp>
        <p:nvGrpSpPr>
          <p:cNvPr name="Group 48" id="48"/>
          <p:cNvGrpSpPr/>
          <p:nvPr/>
        </p:nvGrpSpPr>
        <p:grpSpPr>
          <a:xfrm rot="0">
            <a:off x="6443638" y="4379968"/>
            <a:ext cx="1395741" cy="1234298"/>
            <a:chOff x="0" y="0"/>
            <a:chExt cx="1860988" cy="1645730"/>
          </a:xfrm>
        </p:grpSpPr>
        <p:sp>
          <p:nvSpPr>
            <p:cNvPr name="Freeform 49" id="49"/>
            <p:cNvSpPr/>
            <p:nvPr/>
          </p:nvSpPr>
          <p:spPr>
            <a:xfrm flipH="false" flipV="false" rot="0">
              <a:off x="0" y="0"/>
              <a:ext cx="1860931" cy="1645793"/>
            </a:xfrm>
            <a:custGeom>
              <a:avLst/>
              <a:gdLst/>
              <a:ahLst/>
              <a:cxnLst/>
              <a:rect r="r" b="b" t="t" l="l"/>
              <a:pathLst>
                <a:path h="1645793" w="1860931">
                  <a:moveTo>
                    <a:pt x="0" y="0"/>
                  </a:moveTo>
                  <a:lnTo>
                    <a:pt x="0" y="1645793"/>
                  </a:lnTo>
                  <a:lnTo>
                    <a:pt x="1860931" y="1645793"/>
                  </a:lnTo>
                  <a:lnTo>
                    <a:pt x="1860931" y="0"/>
                  </a:lnTo>
                  <a:lnTo>
                    <a:pt x="0" y="0"/>
                  </a:lnTo>
                  <a:close/>
                  <a:moveTo>
                    <a:pt x="1726311" y="1511046"/>
                  </a:moveTo>
                  <a:lnTo>
                    <a:pt x="131826" y="1511046"/>
                  </a:lnTo>
                  <a:lnTo>
                    <a:pt x="131826" y="131826"/>
                  </a:lnTo>
                  <a:lnTo>
                    <a:pt x="1726311" y="131826"/>
                  </a:lnTo>
                  <a:lnTo>
                    <a:pt x="1726311" y="1511046"/>
                  </a:lnTo>
                  <a:close/>
                </a:path>
              </a:pathLst>
            </a:custGeom>
            <a:solidFill>
              <a:srgbClr val="2FACDD"/>
            </a:solidFill>
          </p:spPr>
        </p:sp>
      </p:grpSp>
      <p:grpSp>
        <p:nvGrpSpPr>
          <p:cNvPr name="Group 50" id="50"/>
          <p:cNvGrpSpPr/>
          <p:nvPr/>
        </p:nvGrpSpPr>
        <p:grpSpPr>
          <a:xfrm rot="0">
            <a:off x="7839380" y="4379968"/>
            <a:ext cx="1395741" cy="1234298"/>
            <a:chOff x="0" y="0"/>
            <a:chExt cx="1860988" cy="1645730"/>
          </a:xfrm>
        </p:grpSpPr>
        <p:sp>
          <p:nvSpPr>
            <p:cNvPr name="Freeform 51" id="51"/>
            <p:cNvSpPr/>
            <p:nvPr/>
          </p:nvSpPr>
          <p:spPr>
            <a:xfrm flipH="false" flipV="false" rot="0">
              <a:off x="0" y="0"/>
              <a:ext cx="1860931" cy="1645793"/>
            </a:xfrm>
            <a:custGeom>
              <a:avLst/>
              <a:gdLst/>
              <a:ahLst/>
              <a:cxnLst/>
              <a:rect r="r" b="b" t="t" l="l"/>
              <a:pathLst>
                <a:path h="1645793" w="1860931">
                  <a:moveTo>
                    <a:pt x="0" y="0"/>
                  </a:moveTo>
                  <a:lnTo>
                    <a:pt x="0" y="1645793"/>
                  </a:lnTo>
                  <a:lnTo>
                    <a:pt x="1860931" y="1645793"/>
                  </a:lnTo>
                  <a:lnTo>
                    <a:pt x="1860931" y="0"/>
                  </a:lnTo>
                  <a:lnTo>
                    <a:pt x="0" y="0"/>
                  </a:lnTo>
                  <a:close/>
                  <a:moveTo>
                    <a:pt x="1726311" y="1511046"/>
                  </a:moveTo>
                  <a:lnTo>
                    <a:pt x="131826" y="1511046"/>
                  </a:lnTo>
                  <a:lnTo>
                    <a:pt x="131826" y="131826"/>
                  </a:lnTo>
                  <a:lnTo>
                    <a:pt x="1726311" y="131826"/>
                  </a:lnTo>
                  <a:lnTo>
                    <a:pt x="1726311" y="1511046"/>
                  </a:lnTo>
                  <a:close/>
                </a:path>
              </a:pathLst>
            </a:custGeom>
            <a:solidFill>
              <a:srgbClr val="2FACDD"/>
            </a:solidFill>
          </p:spPr>
        </p:sp>
      </p:grpSp>
      <p:grpSp>
        <p:nvGrpSpPr>
          <p:cNvPr name="Group 52" id="52"/>
          <p:cNvGrpSpPr/>
          <p:nvPr/>
        </p:nvGrpSpPr>
        <p:grpSpPr>
          <a:xfrm rot="0">
            <a:off x="9235120" y="4379968"/>
            <a:ext cx="1395741" cy="1234298"/>
            <a:chOff x="0" y="0"/>
            <a:chExt cx="1860988" cy="1645730"/>
          </a:xfrm>
        </p:grpSpPr>
        <p:sp>
          <p:nvSpPr>
            <p:cNvPr name="Freeform 53" id="53"/>
            <p:cNvSpPr/>
            <p:nvPr/>
          </p:nvSpPr>
          <p:spPr>
            <a:xfrm flipH="false" flipV="false" rot="0">
              <a:off x="0" y="0"/>
              <a:ext cx="1860931" cy="1645793"/>
            </a:xfrm>
            <a:custGeom>
              <a:avLst/>
              <a:gdLst/>
              <a:ahLst/>
              <a:cxnLst/>
              <a:rect r="r" b="b" t="t" l="l"/>
              <a:pathLst>
                <a:path h="1645793" w="1860931">
                  <a:moveTo>
                    <a:pt x="0" y="0"/>
                  </a:moveTo>
                  <a:lnTo>
                    <a:pt x="0" y="1645793"/>
                  </a:lnTo>
                  <a:lnTo>
                    <a:pt x="1860931" y="1645793"/>
                  </a:lnTo>
                  <a:lnTo>
                    <a:pt x="1860931" y="0"/>
                  </a:lnTo>
                  <a:lnTo>
                    <a:pt x="0" y="0"/>
                  </a:lnTo>
                  <a:close/>
                  <a:moveTo>
                    <a:pt x="1726311" y="1511046"/>
                  </a:moveTo>
                  <a:lnTo>
                    <a:pt x="131826" y="1511046"/>
                  </a:lnTo>
                  <a:lnTo>
                    <a:pt x="131826" y="131826"/>
                  </a:lnTo>
                  <a:lnTo>
                    <a:pt x="1726311" y="131826"/>
                  </a:lnTo>
                  <a:lnTo>
                    <a:pt x="1726311" y="1511046"/>
                  </a:lnTo>
                  <a:close/>
                </a:path>
              </a:pathLst>
            </a:custGeom>
            <a:solidFill>
              <a:srgbClr val="2FACDD"/>
            </a:solidFill>
          </p:spPr>
        </p:sp>
      </p:grpSp>
      <p:grpSp>
        <p:nvGrpSpPr>
          <p:cNvPr name="Group 54" id="54"/>
          <p:cNvGrpSpPr/>
          <p:nvPr/>
        </p:nvGrpSpPr>
        <p:grpSpPr>
          <a:xfrm rot="0">
            <a:off x="10630863" y="4379968"/>
            <a:ext cx="1395741" cy="1234298"/>
            <a:chOff x="0" y="0"/>
            <a:chExt cx="1860988" cy="1645730"/>
          </a:xfrm>
        </p:grpSpPr>
        <p:sp>
          <p:nvSpPr>
            <p:cNvPr name="Freeform 55" id="55"/>
            <p:cNvSpPr/>
            <p:nvPr/>
          </p:nvSpPr>
          <p:spPr>
            <a:xfrm flipH="false" flipV="false" rot="0">
              <a:off x="0" y="0"/>
              <a:ext cx="1860931" cy="1645793"/>
            </a:xfrm>
            <a:custGeom>
              <a:avLst/>
              <a:gdLst/>
              <a:ahLst/>
              <a:cxnLst/>
              <a:rect r="r" b="b" t="t" l="l"/>
              <a:pathLst>
                <a:path h="1645793" w="1860931">
                  <a:moveTo>
                    <a:pt x="0" y="0"/>
                  </a:moveTo>
                  <a:lnTo>
                    <a:pt x="0" y="1645793"/>
                  </a:lnTo>
                  <a:lnTo>
                    <a:pt x="1860931" y="1645793"/>
                  </a:lnTo>
                  <a:lnTo>
                    <a:pt x="1860931" y="0"/>
                  </a:lnTo>
                  <a:lnTo>
                    <a:pt x="0" y="0"/>
                  </a:lnTo>
                  <a:close/>
                  <a:moveTo>
                    <a:pt x="1726311" y="1511046"/>
                  </a:moveTo>
                  <a:lnTo>
                    <a:pt x="131826" y="1511046"/>
                  </a:lnTo>
                  <a:lnTo>
                    <a:pt x="131826" y="131826"/>
                  </a:lnTo>
                  <a:lnTo>
                    <a:pt x="1726311" y="131826"/>
                  </a:lnTo>
                  <a:lnTo>
                    <a:pt x="1726311" y="1511046"/>
                  </a:lnTo>
                  <a:close/>
                </a:path>
              </a:pathLst>
            </a:custGeom>
            <a:solidFill>
              <a:srgbClr val="2FACDD"/>
            </a:solidFill>
          </p:spPr>
        </p:sp>
      </p:grpSp>
      <p:grpSp>
        <p:nvGrpSpPr>
          <p:cNvPr name="Group 56" id="56"/>
          <p:cNvGrpSpPr/>
          <p:nvPr/>
        </p:nvGrpSpPr>
        <p:grpSpPr>
          <a:xfrm rot="0">
            <a:off x="12026604" y="4379968"/>
            <a:ext cx="1395741" cy="1234298"/>
            <a:chOff x="0" y="0"/>
            <a:chExt cx="1860988" cy="1645730"/>
          </a:xfrm>
        </p:grpSpPr>
        <p:sp>
          <p:nvSpPr>
            <p:cNvPr name="Freeform 57" id="57"/>
            <p:cNvSpPr/>
            <p:nvPr/>
          </p:nvSpPr>
          <p:spPr>
            <a:xfrm flipH="false" flipV="false" rot="0">
              <a:off x="0" y="0"/>
              <a:ext cx="1860931" cy="1645793"/>
            </a:xfrm>
            <a:custGeom>
              <a:avLst/>
              <a:gdLst/>
              <a:ahLst/>
              <a:cxnLst/>
              <a:rect r="r" b="b" t="t" l="l"/>
              <a:pathLst>
                <a:path h="1645793" w="1860931">
                  <a:moveTo>
                    <a:pt x="0" y="0"/>
                  </a:moveTo>
                  <a:lnTo>
                    <a:pt x="0" y="1645793"/>
                  </a:lnTo>
                  <a:lnTo>
                    <a:pt x="1860931" y="1645793"/>
                  </a:lnTo>
                  <a:lnTo>
                    <a:pt x="1860931" y="0"/>
                  </a:lnTo>
                  <a:lnTo>
                    <a:pt x="0" y="0"/>
                  </a:lnTo>
                  <a:close/>
                  <a:moveTo>
                    <a:pt x="1726311" y="1511046"/>
                  </a:moveTo>
                  <a:lnTo>
                    <a:pt x="131826" y="1511046"/>
                  </a:lnTo>
                  <a:lnTo>
                    <a:pt x="131826" y="131826"/>
                  </a:lnTo>
                  <a:lnTo>
                    <a:pt x="1726311" y="131826"/>
                  </a:lnTo>
                  <a:lnTo>
                    <a:pt x="1726311" y="1511046"/>
                  </a:lnTo>
                  <a:close/>
                </a:path>
              </a:pathLst>
            </a:custGeom>
            <a:solidFill>
              <a:srgbClr val="2FACDD"/>
            </a:solidFill>
          </p:spPr>
        </p:sp>
      </p:grpSp>
      <p:grpSp>
        <p:nvGrpSpPr>
          <p:cNvPr name="Group 58" id="58"/>
          <p:cNvGrpSpPr/>
          <p:nvPr/>
        </p:nvGrpSpPr>
        <p:grpSpPr>
          <a:xfrm rot="0">
            <a:off x="13422346" y="4379968"/>
            <a:ext cx="1395741" cy="1234298"/>
            <a:chOff x="0" y="0"/>
            <a:chExt cx="1860988" cy="1645730"/>
          </a:xfrm>
        </p:grpSpPr>
        <p:sp>
          <p:nvSpPr>
            <p:cNvPr name="Freeform 59" id="59"/>
            <p:cNvSpPr/>
            <p:nvPr/>
          </p:nvSpPr>
          <p:spPr>
            <a:xfrm flipH="false" flipV="false" rot="0">
              <a:off x="0" y="0"/>
              <a:ext cx="1860931" cy="1645793"/>
            </a:xfrm>
            <a:custGeom>
              <a:avLst/>
              <a:gdLst/>
              <a:ahLst/>
              <a:cxnLst/>
              <a:rect r="r" b="b" t="t" l="l"/>
              <a:pathLst>
                <a:path h="1645793" w="1860931">
                  <a:moveTo>
                    <a:pt x="0" y="0"/>
                  </a:moveTo>
                  <a:lnTo>
                    <a:pt x="0" y="1645793"/>
                  </a:lnTo>
                  <a:lnTo>
                    <a:pt x="1860931" y="1645793"/>
                  </a:lnTo>
                  <a:lnTo>
                    <a:pt x="1860931" y="0"/>
                  </a:lnTo>
                  <a:lnTo>
                    <a:pt x="0" y="0"/>
                  </a:lnTo>
                  <a:close/>
                  <a:moveTo>
                    <a:pt x="1726311" y="1511046"/>
                  </a:moveTo>
                  <a:lnTo>
                    <a:pt x="131826" y="1511046"/>
                  </a:lnTo>
                  <a:lnTo>
                    <a:pt x="131826" y="131826"/>
                  </a:lnTo>
                  <a:lnTo>
                    <a:pt x="1726311" y="131826"/>
                  </a:lnTo>
                  <a:lnTo>
                    <a:pt x="1726311" y="1511046"/>
                  </a:lnTo>
                  <a:close/>
                </a:path>
              </a:pathLst>
            </a:custGeom>
            <a:solidFill>
              <a:srgbClr val="2FACDD"/>
            </a:solidFill>
          </p:spPr>
        </p:sp>
      </p:grpSp>
      <p:grpSp>
        <p:nvGrpSpPr>
          <p:cNvPr name="Group 60" id="60"/>
          <p:cNvGrpSpPr/>
          <p:nvPr/>
        </p:nvGrpSpPr>
        <p:grpSpPr>
          <a:xfrm rot="0">
            <a:off x="14818088" y="4379968"/>
            <a:ext cx="1395741" cy="1234298"/>
            <a:chOff x="0" y="0"/>
            <a:chExt cx="1860988" cy="1645730"/>
          </a:xfrm>
        </p:grpSpPr>
        <p:sp>
          <p:nvSpPr>
            <p:cNvPr name="Freeform 61" id="61"/>
            <p:cNvSpPr/>
            <p:nvPr/>
          </p:nvSpPr>
          <p:spPr>
            <a:xfrm flipH="false" flipV="false" rot="0">
              <a:off x="0" y="0"/>
              <a:ext cx="1860931" cy="1645793"/>
            </a:xfrm>
            <a:custGeom>
              <a:avLst/>
              <a:gdLst/>
              <a:ahLst/>
              <a:cxnLst/>
              <a:rect r="r" b="b" t="t" l="l"/>
              <a:pathLst>
                <a:path h="1645793" w="1860931">
                  <a:moveTo>
                    <a:pt x="0" y="0"/>
                  </a:moveTo>
                  <a:lnTo>
                    <a:pt x="0" y="1645793"/>
                  </a:lnTo>
                  <a:lnTo>
                    <a:pt x="1860931" y="1645793"/>
                  </a:lnTo>
                  <a:lnTo>
                    <a:pt x="1860931" y="0"/>
                  </a:lnTo>
                  <a:lnTo>
                    <a:pt x="0" y="0"/>
                  </a:lnTo>
                  <a:close/>
                  <a:moveTo>
                    <a:pt x="1726311" y="1511046"/>
                  </a:moveTo>
                  <a:lnTo>
                    <a:pt x="131826" y="1511046"/>
                  </a:lnTo>
                  <a:lnTo>
                    <a:pt x="131826" y="131826"/>
                  </a:lnTo>
                  <a:lnTo>
                    <a:pt x="1726311" y="131826"/>
                  </a:lnTo>
                  <a:lnTo>
                    <a:pt x="1726311" y="1511046"/>
                  </a:lnTo>
                  <a:close/>
                </a:path>
              </a:pathLst>
            </a:custGeom>
            <a:solidFill>
              <a:srgbClr val="2FACDD"/>
            </a:solidFill>
          </p:spPr>
        </p:sp>
      </p:grpSp>
      <p:grpSp>
        <p:nvGrpSpPr>
          <p:cNvPr name="Group 62" id="62"/>
          <p:cNvGrpSpPr/>
          <p:nvPr/>
        </p:nvGrpSpPr>
        <p:grpSpPr>
          <a:xfrm rot="0">
            <a:off x="16213828" y="4379968"/>
            <a:ext cx="1395741" cy="1234298"/>
            <a:chOff x="0" y="0"/>
            <a:chExt cx="1860988" cy="1645730"/>
          </a:xfrm>
        </p:grpSpPr>
        <p:sp>
          <p:nvSpPr>
            <p:cNvPr name="Freeform 63" id="63"/>
            <p:cNvSpPr/>
            <p:nvPr/>
          </p:nvSpPr>
          <p:spPr>
            <a:xfrm flipH="false" flipV="false" rot="0">
              <a:off x="0" y="0"/>
              <a:ext cx="1860931" cy="1645793"/>
            </a:xfrm>
            <a:custGeom>
              <a:avLst/>
              <a:gdLst/>
              <a:ahLst/>
              <a:cxnLst/>
              <a:rect r="r" b="b" t="t" l="l"/>
              <a:pathLst>
                <a:path h="1645793" w="1860931">
                  <a:moveTo>
                    <a:pt x="0" y="0"/>
                  </a:moveTo>
                  <a:lnTo>
                    <a:pt x="0" y="1645793"/>
                  </a:lnTo>
                  <a:lnTo>
                    <a:pt x="1860931" y="1645793"/>
                  </a:lnTo>
                  <a:lnTo>
                    <a:pt x="1860931" y="0"/>
                  </a:lnTo>
                  <a:lnTo>
                    <a:pt x="0" y="0"/>
                  </a:lnTo>
                  <a:close/>
                  <a:moveTo>
                    <a:pt x="1726311" y="1511046"/>
                  </a:moveTo>
                  <a:lnTo>
                    <a:pt x="131826" y="1511046"/>
                  </a:lnTo>
                  <a:lnTo>
                    <a:pt x="131826" y="131826"/>
                  </a:lnTo>
                  <a:lnTo>
                    <a:pt x="1726311" y="131826"/>
                  </a:lnTo>
                  <a:lnTo>
                    <a:pt x="1726311" y="1511046"/>
                  </a:lnTo>
                  <a:close/>
                </a:path>
              </a:pathLst>
            </a:custGeom>
            <a:solidFill>
              <a:srgbClr val="2FACDD"/>
            </a:solidFill>
          </p:spPr>
        </p:sp>
      </p:grpSp>
      <p:sp>
        <p:nvSpPr>
          <p:cNvPr name="TextBox 64" id="64"/>
          <p:cNvSpPr txBox="true"/>
          <p:nvPr/>
        </p:nvSpPr>
        <p:spPr>
          <a:xfrm rot="0">
            <a:off x="1028700" y="550069"/>
            <a:ext cx="16762586" cy="729152"/>
          </a:xfrm>
          <a:prstGeom prst="rect">
            <a:avLst/>
          </a:prstGeom>
        </p:spPr>
        <p:txBody>
          <a:bodyPr anchor="t" rtlCol="false" tIns="0" lIns="0" bIns="0" rIns="0">
            <a:spAutoFit/>
          </a:bodyPr>
          <a:lstStyle/>
          <a:p>
            <a:pPr algn="l">
              <a:lnSpc>
                <a:spcPts val="5625"/>
              </a:lnSpc>
            </a:pPr>
            <a:r>
              <a:rPr lang="en-US" sz="4500">
                <a:solidFill>
                  <a:srgbClr val="2FACDD"/>
                </a:solidFill>
                <a:latin typeface="Glock Grotesk"/>
                <a:ea typeface="Glock Grotesk"/>
                <a:cs typeface="Glock Grotesk"/>
                <a:sym typeface="Glock Grotesk"/>
              </a:rPr>
              <a:t>Symmetric Encryption - Decrypt</a:t>
            </a:r>
          </a:p>
        </p:txBody>
      </p:sp>
      <p:sp>
        <p:nvSpPr>
          <p:cNvPr name="TextBox 65" id="65"/>
          <p:cNvSpPr txBox="true"/>
          <p:nvPr/>
        </p:nvSpPr>
        <p:spPr>
          <a:xfrm rot="0">
            <a:off x="4031616" y="2164901"/>
            <a:ext cx="636820" cy="803787"/>
          </a:xfrm>
          <a:prstGeom prst="rect">
            <a:avLst/>
          </a:prstGeom>
        </p:spPr>
        <p:txBody>
          <a:bodyPr anchor="t" rtlCol="false" tIns="0" lIns="0" bIns="0" rIns="0">
            <a:spAutoFit/>
          </a:bodyPr>
          <a:lstStyle/>
          <a:p>
            <a:pPr algn="l">
              <a:lnSpc>
                <a:spcPts val="6249"/>
              </a:lnSpc>
            </a:pPr>
            <a:r>
              <a:rPr lang="en-US" sz="4998">
                <a:solidFill>
                  <a:srgbClr val="FF1616"/>
                </a:solidFill>
                <a:latin typeface="Glock Grotesk"/>
                <a:ea typeface="Glock Grotesk"/>
                <a:cs typeface="Glock Grotesk"/>
                <a:sym typeface="Glock Grotesk"/>
              </a:rPr>
              <a:t>m</a:t>
            </a:r>
          </a:p>
        </p:txBody>
      </p:sp>
      <p:sp>
        <p:nvSpPr>
          <p:cNvPr name="TextBox 66" id="66"/>
          <p:cNvSpPr txBox="true"/>
          <p:nvPr/>
        </p:nvSpPr>
        <p:spPr>
          <a:xfrm rot="0">
            <a:off x="5427357" y="2164901"/>
            <a:ext cx="636820" cy="803787"/>
          </a:xfrm>
          <a:prstGeom prst="rect">
            <a:avLst/>
          </a:prstGeom>
        </p:spPr>
        <p:txBody>
          <a:bodyPr anchor="t" rtlCol="false" tIns="0" lIns="0" bIns="0" rIns="0">
            <a:spAutoFit/>
          </a:bodyPr>
          <a:lstStyle/>
          <a:p>
            <a:pPr algn="l">
              <a:lnSpc>
                <a:spcPts val="6249"/>
              </a:lnSpc>
            </a:pPr>
            <a:r>
              <a:rPr lang="en-US" sz="4998">
                <a:solidFill>
                  <a:srgbClr val="FF1616"/>
                </a:solidFill>
                <a:latin typeface="Glock Grotesk"/>
                <a:ea typeface="Glock Grotesk"/>
                <a:cs typeface="Glock Grotesk"/>
                <a:sym typeface="Glock Grotesk"/>
              </a:rPr>
              <a:t>m</a:t>
            </a:r>
          </a:p>
        </p:txBody>
      </p:sp>
      <p:sp>
        <p:nvSpPr>
          <p:cNvPr name="TextBox 67" id="67"/>
          <p:cNvSpPr txBox="true"/>
          <p:nvPr/>
        </p:nvSpPr>
        <p:spPr>
          <a:xfrm rot="0">
            <a:off x="6823100" y="2093693"/>
            <a:ext cx="636820" cy="803787"/>
          </a:xfrm>
          <a:prstGeom prst="rect">
            <a:avLst/>
          </a:prstGeom>
        </p:spPr>
        <p:txBody>
          <a:bodyPr anchor="t" rtlCol="false" tIns="0" lIns="0" bIns="0" rIns="0">
            <a:spAutoFit/>
          </a:bodyPr>
          <a:lstStyle/>
          <a:p>
            <a:pPr algn="l">
              <a:lnSpc>
                <a:spcPts val="6249"/>
              </a:lnSpc>
            </a:pPr>
            <a:r>
              <a:rPr lang="en-US" sz="4998">
                <a:solidFill>
                  <a:srgbClr val="FF1616"/>
                </a:solidFill>
                <a:latin typeface="Glock Grotesk"/>
                <a:ea typeface="Glock Grotesk"/>
                <a:cs typeface="Glock Grotesk"/>
                <a:sym typeface="Glock Grotesk"/>
              </a:rPr>
              <a:t>h</a:t>
            </a:r>
          </a:p>
        </p:txBody>
      </p:sp>
      <p:sp>
        <p:nvSpPr>
          <p:cNvPr name="TextBox 68" id="68"/>
          <p:cNvSpPr txBox="true"/>
          <p:nvPr/>
        </p:nvSpPr>
        <p:spPr>
          <a:xfrm rot="0">
            <a:off x="8218840" y="2093693"/>
            <a:ext cx="636820" cy="803787"/>
          </a:xfrm>
          <a:prstGeom prst="rect">
            <a:avLst/>
          </a:prstGeom>
        </p:spPr>
        <p:txBody>
          <a:bodyPr anchor="t" rtlCol="false" tIns="0" lIns="0" bIns="0" rIns="0">
            <a:spAutoFit/>
          </a:bodyPr>
          <a:lstStyle/>
          <a:p>
            <a:pPr algn="l">
              <a:lnSpc>
                <a:spcPts val="6249"/>
              </a:lnSpc>
            </a:pPr>
            <a:r>
              <a:rPr lang="en-US" sz="4998">
                <a:solidFill>
                  <a:srgbClr val="FF1616"/>
                </a:solidFill>
                <a:latin typeface="Glock Grotesk"/>
                <a:ea typeface="Glock Grotesk"/>
                <a:cs typeface="Glock Grotesk"/>
                <a:sym typeface="Glock Grotesk"/>
              </a:rPr>
              <a:t>d</a:t>
            </a:r>
          </a:p>
        </p:txBody>
      </p:sp>
      <p:sp>
        <p:nvSpPr>
          <p:cNvPr name="TextBox 69" id="69"/>
          <p:cNvSpPr txBox="true"/>
          <p:nvPr/>
        </p:nvSpPr>
        <p:spPr>
          <a:xfrm rot="0">
            <a:off x="9614582" y="2093693"/>
            <a:ext cx="636821" cy="803787"/>
          </a:xfrm>
          <a:prstGeom prst="rect">
            <a:avLst/>
          </a:prstGeom>
        </p:spPr>
        <p:txBody>
          <a:bodyPr anchor="t" rtlCol="false" tIns="0" lIns="0" bIns="0" rIns="0">
            <a:spAutoFit/>
          </a:bodyPr>
          <a:lstStyle/>
          <a:p>
            <a:pPr algn="l">
              <a:lnSpc>
                <a:spcPts val="6249"/>
              </a:lnSpc>
            </a:pPr>
            <a:r>
              <a:rPr lang="en-US" sz="4998">
                <a:solidFill>
                  <a:srgbClr val="FF1616"/>
                </a:solidFill>
                <a:latin typeface="Glock Grotesk"/>
                <a:ea typeface="Glock Grotesk"/>
                <a:cs typeface="Glock Grotesk"/>
                <a:sym typeface="Glock Grotesk"/>
              </a:rPr>
              <a:t>i</a:t>
            </a:r>
          </a:p>
        </p:txBody>
      </p:sp>
      <p:sp>
        <p:nvSpPr>
          <p:cNvPr name="TextBox 70" id="70"/>
          <p:cNvSpPr txBox="true"/>
          <p:nvPr/>
        </p:nvSpPr>
        <p:spPr>
          <a:xfrm rot="0">
            <a:off x="10949272" y="2093693"/>
            <a:ext cx="636820" cy="803787"/>
          </a:xfrm>
          <a:prstGeom prst="rect">
            <a:avLst/>
          </a:prstGeom>
        </p:spPr>
        <p:txBody>
          <a:bodyPr anchor="t" rtlCol="false" tIns="0" lIns="0" bIns="0" rIns="0">
            <a:spAutoFit/>
          </a:bodyPr>
          <a:lstStyle/>
          <a:p>
            <a:pPr algn="l">
              <a:lnSpc>
                <a:spcPts val="6249"/>
              </a:lnSpc>
            </a:pPr>
            <a:r>
              <a:rPr lang="en-US" sz="4998">
                <a:solidFill>
                  <a:srgbClr val="FF1616"/>
                </a:solidFill>
                <a:latin typeface="Glock Grotesk"/>
                <a:ea typeface="Glock Grotesk"/>
                <a:cs typeface="Glock Grotesk"/>
                <a:sym typeface="Glock Grotesk"/>
              </a:rPr>
              <a:t>h</a:t>
            </a:r>
          </a:p>
        </p:txBody>
      </p:sp>
      <p:sp>
        <p:nvSpPr>
          <p:cNvPr name="TextBox 71" id="71"/>
          <p:cNvSpPr txBox="true"/>
          <p:nvPr/>
        </p:nvSpPr>
        <p:spPr>
          <a:xfrm rot="0">
            <a:off x="12406065" y="2093693"/>
            <a:ext cx="636820" cy="803787"/>
          </a:xfrm>
          <a:prstGeom prst="rect">
            <a:avLst/>
          </a:prstGeom>
        </p:spPr>
        <p:txBody>
          <a:bodyPr anchor="t" rtlCol="false" tIns="0" lIns="0" bIns="0" rIns="0">
            <a:spAutoFit/>
          </a:bodyPr>
          <a:lstStyle/>
          <a:p>
            <a:pPr algn="l">
              <a:lnSpc>
                <a:spcPts val="6249"/>
              </a:lnSpc>
            </a:pPr>
            <a:r>
              <a:rPr lang="en-US" sz="4998">
                <a:solidFill>
                  <a:srgbClr val="FF1616"/>
                </a:solidFill>
                <a:latin typeface="Glock Grotesk"/>
                <a:ea typeface="Glock Grotesk"/>
                <a:cs typeface="Glock Grotesk"/>
                <a:sym typeface="Glock Grotesk"/>
              </a:rPr>
              <a:t>v</a:t>
            </a:r>
          </a:p>
        </p:txBody>
      </p:sp>
      <p:sp>
        <p:nvSpPr>
          <p:cNvPr name="TextBox 72" id="72"/>
          <p:cNvSpPr txBox="true"/>
          <p:nvPr/>
        </p:nvSpPr>
        <p:spPr>
          <a:xfrm rot="0">
            <a:off x="13801807" y="2093693"/>
            <a:ext cx="636820" cy="803787"/>
          </a:xfrm>
          <a:prstGeom prst="rect">
            <a:avLst/>
          </a:prstGeom>
        </p:spPr>
        <p:txBody>
          <a:bodyPr anchor="t" rtlCol="false" tIns="0" lIns="0" bIns="0" rIns="0">
            <a:spAutoFit/>
          </a:bodyPr>
          <a:lstStyle/>
          <a:p>
            <a:pPr algn="l">
              <a:lnSpc>
                <a:spcPts val="6249"/>
              </a:lnSpc>
            </a:pPr>
            <a:r>
              <a:rPr lang="en-US" sz="4998">
                <a:solidFill>
                  <a:srgbClr val="FF1616"/>
                </a:solidFill>
                <a:latin typeface="Glock Grotesk"/>
                <a:ea typeface="Glock Grotesk"/>
                <a:cs typeface="Glock Grotesk"/>
                <a:sym typeface="Glock Grotesk"/>
              </a:rPr>
              <a:t>d</a:t>
            </a:r>
          </a:p>
        </p:txBody>
      </p:sp>
      <p:sp>
        <p:nvSpPr>
          <p:cNvPr name="TextBox 73" id="73"/>
          <p:cNvSpPr txBox="true"/>
          <p:nvPr/>
        </p:nvSpPr>
        <p:spPr>
          <a:xfrm rot="0">
            <a:off x="15197548" y="2164901"/>
            <a:ext cx="636820" cy="803787"/>
          </a:xfrm>
          <a:prstGeom prst="rect">
            <a:avLst/>
          </a:prstGeom>
        </p:spPr>
        <p:txBody>
          <a:bodyPr anchor="t" rtlCol="false" tIns="0" lIns="0" bIns="0" rIns="0">
            <a:spAutoFit/>
          </a:bodyPr>
          <a:lstStyle/>
          <a:p>
            <a:pPr algn="l">
              <a:lnSpc>
                <a:spcPts val="6249"/>
              </a:lnSpc>
            </a:pPr>
            <a:r>
              <a:rPr lang="en-US" sz="4998">
                <a:solidFill>
                  <a:srgbClr val="FF1616"/>
                </a:solidFill>
                <a:latin typeface="Glock Grotesk"/>
                <a:ea typeface="Glock Grotesk"/>
                <a:cs typeface="Glock Grotesk"/>
                <a:sym typeface="Glock Grotesk"/>
              </a:rPr>
              <a:t>m</a:t>
            </a:r>
          </a:p>
        </p:txBody>
      </p:sp>
      <p:sp>
        <p:nvSpPr>
          <p:cNvPr name="TextBox 74" id="74"/>
          <p:cNvSpPr txBox="true"/>
          <p:nvPr/>
        </p:nvSpPr>
        <p:spPr>
          <a:xfrm rot="0">
            <a:off x="16593290" y="2093693"/>
            <a:ext cx="636820" cy="803787"/>
          </a:xfrm>
          <a:prstGeom prst="rect">
            <a:avLst/>
          </a:prstGeom>
        </p:spPr>
        <p:txBody>
          <a:bodyPr anchor="t" rtlCol="false" tIns="0" lIns="0" bIns="0" rIns="0">
            <a:spAutoFit/>
          </a:bodyPr>
          <a:lstStyle/>
          <a:p>
            <a:pPr algn="l">
              <a:lnSpc>
                <a:spcPts val="6249"/>
              </a:lnSpc>
            </a:pPr>
            <a:r>
              <a:rPr lang="en-US" sz="4998">
                <a:solidFill>
                  <a:srgbClr val="FF1616"/>
                </a:solidFill>
                <a:latin typeface="Glock Grotesk"/>
                <a:ea typeface="Glock Grotesk"/>
                <a:cs typeface="Glock Grotesk"/>
                <a:sym typeface="Glock Grotesk"/>
              </a:rPr>
              <a:t>i</a:t>
            </a:r>
          </a:p>
        </p:txBody>
      </p:sp>
      <p:sp>
        <p:nvSpPr>
          <p:cNvPr name="TextBox 75" id="75"/>
          <p:cNvSpPr txBox="true"/>
          <p:nvPr/>
        </p:nvSpPr>
        <p:spPr>
          <a:xfrm rot="0">
            <a:off x="4031616" y="3567457"/>
            <a:ext cx="636820" cy="803787"/>
          </a:xfrm>
          <a:prstGeom prst="rect">
            <a:avLst/>
          </a:prstGeom>
        </p:spPr>
        <p:txBody>
          <a:bodyPr anchor="t" rtlCol="false" tIns="0" lIns="0" bIns="0" rIns="0">
            <a:spAutoFit/>
          </a:bodyPr>
          <a:lstStyle/>
          <a:p>
            <a:pPr algn="l">
              <a:lnSpc>
                <a:spcPts val="6249"/>
              </a:lnSpc>
            </a:pPr>
            <a:r>
              <a:rPr lang="en-US" sz="4998">
                <a:solidFill>
                  <a:srgbClr val="FF1616"/>
                </a:solidFill>
                <a:latin typeface="Glock Grotesk"/>
                <a:ea typeface="Glock Grotesk"/>
                <a:cs typeface="Glock Grotesk"/>
                <a:sym typeface="Glock Grotesk"/>
              </a:rPr>
              <a:t>4</a:t>
            </a:r>
          </a:p>
        </p:txBody>
      </p:sp>
      <p:sp>
        <p:nvSpPr>
          <p:cNvPr name="TextBox 76" id="76"/>
          <p:cNvSpPr txBox="true"/>
          <p:nvPr/>
        </p:nvSpPr>
        <p:spPr>
          <a:xfrm rot="0">
            <a:off x="5427357" y="3567457"/>
            <a:ext cx="636820" cy="803787"/>
          </a:xfrm>
          <a:prstGeom prst="rect">
            <a:avLst/>
          </a:prstGeom>
        </p:spPr>
        <p:txBody>
          <a:bodyPr anchor="t" rtlCol="false" tIns="0" lIns="0" bIns="0" rIns="0">
            <a:spAutoFit/>
          </a:bodyPr>
          <a:lstStyle/>
          <a:p>
            <a:pPr algn="l">
              <a:lnSpc>
                <a:spcPts val="6249"/>
              </a:lnSpc>
            </a:pPr>
            <a:r>
              <a:rPr lang="en-US" sz="4998">
                <a:solidFill>
                  <a:srgbClr val="FF1616"/>
                </a:solidFill>
                <a:latin typeface="Glock Grotesk"/>
                <a:ea typeface="Glock Grotesk"/>
                <a:cs typeface="Glock Grotesk"/>
                <a:sym typeface="Glock Grotesk"/>
              </a:rPr>
              <a:t>5</a:t>
            </a:r>
          </a:p>
        </p:txBody>
      </p:sp>
      <p:sp>
        <p:nvSpPr>
          <p:cNvPr name="TextBox 77" id="77"/>
          <p:cNvSpPr txBox="true"/>
          <p:nvPr/>
        </p:nvSpPr>
        <p:spPr>
          <a:xfrm rot="0">
            <a:off x="6823100" y="3567457"/>
            <a:ext cx="636820" cy="803787"/>
          </a:xfrm>
          <a:prstGeom prst="rect">
            <a:avLst/>
          </a:prstGeom>
        </p:spPr>
        <p:txBody>
          <a:bodyPr anchor="t" rtlCol="false" tIns="0" lIns="0" bIns="0" rIns="0">
            <a:spAutoFit/>
          </a:bodyPr>
          <a:lstStyle/>
          <a:p>
            <a:pPr algn="l">
              <a:lnSpc>
                <a:spcPts val="6249"/>
              </a:lnSpc>
            </a:pPr>
            <a:r>
              <a:rPr lang="en-US" sz="4998">
                <a:solidFill>
                  <a:srgbClr val="FF1616"/>
                </a:solidFill>
                <a:latin typeface="Glock Grotesk"/>
                <a:ea typeface="Glock Grotesk"/>
                <a:cs typeface="Glock Grotesk"/>
                <a:sym typeface="Glock Grotesk"/>
              </a:rPr>
              <a:t>7</a:t>
            </a:r>
          </a:p>
        </p:txBody>
      </p:sp>
      <p:sp>
        <p:nvSpPr>
          <p:cNvPr name="TextBox 78" id="78"/>
          <p:cNvSpPr txBox="true"/>
          <p:nvPr/>
        </p:nvSpPr>
        <p:spPr>
          <a:xfrm rot="0">
            <a:off x="8218840" y="3327990"/>
            <a:ext cx="636820" cy="803787"/>
          </a:xfrm>
          <a:prstGeom prst="rect">
            <a:avLst/>
          </a:prstGeom>
        </p:spPr>
        <p:txBody>
          <a:bodyPr anchor="t" rtlCol="false" tIns="0" lIns="0" bIns="0" rIns="0">
            <a:spAutoFit/>
          </a:bodyPr>
          <a:lstStyle/>
          <a:p>
            <a:pPr algn="l">
              <a:lnSpc>
                <a:spcPts val="6249"/>
              </a:lnSpc>
            </a:pPr>
            <a:r>
              <a:rPr lang="en-US" sz="4998">
                <a:solidFill>
                  <a:srgbClr val="FF1616"/>
                </a:solidFill>
                <a:latin typeface="Glock Grotesk"/>
                <a:ea typeface="Glock Grotesk"/>
                <a:cs typeface="Glock Grotesk"/>
                <a:sym typeface="Glock Grotesk"/>
              </a:rPr>
              <a:t>8</a:t>
            </a:r>
          </a:p>
        </p:txBody>
      </p:sp>
      <p:sp>
        <p:nvSpPr>
          <p:cNvPr name="TextBox 79" id="79"/>
          <p:cNvSpPr txBox="true"/>
          <p:nvPr/>
        </p:nvSpPr>
        <p:spPr>
          <a:xfrm rot="0">
            <a:off x="9614582" y="3327990"/>
            <a:ext cx="636821" cy="803787"/>
          </a:xfrm>
          <a:prstGeom prst="rect">
            <a:avLst/>
          </a:prstGeom>
        </p:spPr>
        <p:txBody>
          <a:bodyPr anchor="t" rtlCol="false" tIns="0" lIns="0" bIns="0" rIns="0">
            <a:spAutoFit/>
          </a:bodyPr>
          <a:lstStyle/>
          <a:p>
            <a:pPr algn="l">
              <a:lnSpc>
                <a:spcPts val="6249"/>
              </a:lnSpc>
            </a:pPr>
            <a:r>
              <a:rPr lang="en-US" sz="4998">
                <a:solidFill>
                  <a:srgbClr val="FF1616"/>
                </a:solidFill>
                <a:latin typeface="Glock Grotesk"/>
                <a:ea typeface="Glock Grotesk"/>
                <a:cs typeface="Glock Grotesk"/>
                <a:sym typeface="Glock Grotesk"/>
              </a:rPr>
              <a:t>4</a:t>
            </a:r>
          </a:p>
        </p:txBody>
      </p:sp>
      <p:sp>
        <p:nvSpPr>
          <p:cNvPr name="TextBox 80" id="80"/>
          <p:cNvSpPr txBox="true"/>
          <p:nvPr/>
        </p:nvSpPr>
        <p:spPr>
          <a:xfrm rot="0">
            <a:off x="11010324" y="3327990"/>
            <a:ext cx="636820" cy="803787"/>
          </a:xfrm>
          <a:prstGeom prst="rect">
            <a:avLst/>
          </a:prstGeom>
        </p:spPr>
        <p:txBody>
          <a:bodyPr anchor="t" rtlCol="false" tIns="0" lIns="0" bIns="0" rIns="0">
            <a:spAutoFit/>
          </a:bodyPr>
          <a:lstStyle/>
          <a:p>
            <a:pPr algn="l">
              <a:lnSpc>
                <a:spcPts val="6249"/>
              </a:lnSpc>
            </a:pPr>
            <a:r>
              <a:rPr lang="en-US" sz="4998">
                <a:solidFill>
                  <a:srgbClr val="FF1616"/>
                </a:solidFill>
                <a:latin typeface="Glock Grotesk"/>
                <a:ea typeface="Glock Grotesk"/>
                <a:cs typeface="Glock Grotesk"/>
                <a:sym typeface="Glock Grotesk"/>
              </a:rPr>
              <a:t>5</a:t>
            </a:r>
          </a:p>
        </p:txBody>
      </p:sp>
      <p:sp>
        <p:nvSpPr>
          <p:cNvPr name="TextBox 81" id="81"/>
          <p:cNvSpPr txBox="true"/>
          <p:nvPr/>
        </p:nvSpPr>
        <p:spPr>
          <a:xfrm rot="0">
            <a:off x="12406065" y="3327990"/>
            <a:ext cx="636820" cy="803787"/>
          </a:xfrm>
          <a:prstGeom prst="rect">
            <a:avLst/>
          </a:prstGeom>
        </p:spPr>
        <p:txBody>
          <a:bodyPr anchor="t" rtlCol="false" tIns="0" lIns="0" bIns="0" rIns="0">
            <a:spAutoFit/>
          </a:bodyPr>
          <a:lstStyle/>
          <a:p>
            <a:pPr algn="l">
              <a:lnSpc>
                <a:spcPts val="6249"/>
              </a:lnSpc>
            </a:pPr>
            <a:r>
              <a:rPr lang="en-US" sz="4998">
                <a:solidFill>
                  <a:srgbClr val="FF1616"/>
                </a:solidFill>
                <a:latin typeface="Glock Grotesk"/>
                <a:ea typeface="Glock Grotesk"/>
                <a:cs typeface="Glock Grotesk"/>
                <a:sym typeface="Glock Grotesk"/>
              </a:rPr>
              <a:t>7</a:t>
            </a:r>
          </a:p>
        </p:txBody>
      </p:sp>
      <p:sp>
        <p:nvSpPr>
          <p:cNvPr name="TextBox 82" id="82"/>
          <p:cNvSpPr txBox="true"/>
          <p:nvPr/>
        </p:nvSpPr>
        <p:spPr>
          <a:xfrm rot="0">
            <a:off x="13801807" y="3327990"/>
            <a:ext cx="636820" cy="803787"/>
          </a:xfrm>
          <a:prstGeom prst="rect">
            <a:avLst/>
          </a:prstGeom>
        </p:spPr>
        <p:txBody>
          <a:bodyPr anchor="t" rtlCol="false" tIns="0" lIns="0" bIns="0" rIns="0">
            <a:spAutoFit/>
          </a:bodyPr>
          <a:lstStyle/>
          <a:p>
            <a:pPr algn="l">
              <a:lnSpc>
                <a:spcPts val="6249"/>
              </a:lnSpc>
            </a:pPr>
            <a:r>
              <a:rPr lang="en-US" sz="4998">
                <a:solidFill>
                  <a:srgbClr val="FF1616"/>
                </a:solidFill>
                <a:latin typeface="Glock Grotesk"/>
                <a:ea typeface="Glock Grotesk"/>
                <a:cs typeface="Glock Grotesk"/>
                <a:sym typeface="Glock Grotesk"/>
              </a:rPr>
              <a:t>8</a:t>
            </a:r>
          </a:p>
        </p:txBody>
      </p:sp>
      <p:sp>
        <p:nvSpPr>
          <p:cNvPr name="TextBox 83" id="83"/>
          <p:cNvSpPr txBox="true"/>
          <p:nvPr/>
        </p:nvSpPr>
        <p:spPr>
          <a:xfrm rot="0">
            <a:off x="15197548" y="3327990"/>
            <a:ext cx="636820" cy="803787"/>
          </a:xfrm>
          <a:prstGeom prst="rect">
            <a:avLst/>
          </a:prstGeom>
        </p:spPr>
        <p:txBody>
          <a:bodyPr anchor="t" rtlCol="false" tIns="0" lIns="0" bIns="0" rIns="0">
            <a:spAutoFit/>
          </a:bodyPr>
          <a:lstStyle/>
          <a:p>
            <a:pPr algn="l">
              <a:lnSpc>
                <a:spcPts val="6249"/>
              </a:lnSpc>
            </a:pPr>
            <a:r>
              <a:rPr lang="en-US" sz="4998">
                <a:solidFill>
                  <a:srgbClr val="FF1616"/>
                </a:solidFill>
                <a:latin typeface="Glock Grotesk"/>
                <a:ea typeface="Glock Grotesk"/>
                <a:cs typeface="Glock Grotesk"/>
                <a:sym typeface="Glock Grotesk"/>
              </a:rPr>
              <a:t>4</a:t>
            </a:r>
          </a:p>
        </p:txBody>
      </p:sp>
      <p:sp>
        <p:nvSpPr>
          <p:cNvPr name="TextBox 84" id="84"/>
          <p:cNvSpPr txBox="true"/>
          <p:nvPr/>
        </p:nvSpPr>
        <p:spPr>
          <a:xfrm rot="0">
            <a:off x="16593290" y="3327990"/>
            <a:ext cx="636820" cy="803787"/>
          </a:xfrm>
          <a:prstGeom prst="rect">
            <a:avLst/>
          </a:prstGeom>
        </p:spPr>
        <p:txBody>
          <a:bodyPr anchor="t" rtlCol="false" tIns="0" lIns="0" bIns="0" rIns="0">
            <a:spAutoFit/>
          </a:bodyPr>
          <a:lstStyle/>
          <a:p>
            <a:pPr algn="l">
              <a:lnSpc>
                <a:spcPts val="6249"/>
              </a:lnSpc>
            </a:pPr>
            <a:r>
              <a:rPr lang="en-US" sz="4998">
                <a:solidFill>
                  <a:srgbClr val="FF1616"/>
                </a:solidFill>
                <a:latin typeface="Glock Grotesk"/>
                <a:ea typeface="Glock Grotesk"/>
                <a:cs typeface="Glock Grotesk"/>
                <a:sym typeface="Glock Grotesk"/>
              </a:rPr>
              <a:t>5</a:t>
            </a:r>
          </a:p>
        </p:txBody>
      </p:sp>
      <p:sp>
        <p:nvSpPr>
          <p:cNvPr name="TextBox 85" id="85"/>
          <p:cNvSpPr txBox="true"/>
          <p:nvPr/>
        </p:nvSpPr>
        <p:spPr>
          <a:xfrm rot="0">
            <a:off x="201320" y="3487713"/>
            <a:ext cx="3247890" cy="646144"/>
          </a:xfrm>
          <a:prstGeom prst="rect">
            <a:avLst/>
          </a:prstGeom>
        </p:spPr>
        <p:txBody>
          <a:bodyPr anchor="t" rtlCol="false" tIns="0" lIns="0" bIns="0" rIns="0">
            <a:spAutoFit/>
          </a:bodyPr>
          <a:lstStyle/>
          <a:p>
            <a:pPr algn="l">
              <a:lnSpc>
                <a:spcPts val="5041"/>
              </a:lnSpc>
            </a:pPr>
            <a:r>
              <a:rPr lang="en-US" sz="4033">
                <a:solidFill>
                  <a:srgbClr val="FF1616"/>
                </a:solidFill>
                <a:latin typeface="Glock Grotesk"/>
                <a:ea typeface="Glock Grotesk"/>
                <a:cs typeface="Glock Grotesk"/>
                <a:sym typeface="Glock Grotesk"/>
              </a:rPr>
              <a:t>DECREASE</a:t>
            </a:r>
          </a:p>
        </p:txBody>
      </p:sp>
      <p:sp>
        <p:nvSpPr>
          <p:cNvPr name="TextBox 86" id="86"/>
          <p:cNvSpPr txBox="true"/>
          <p:nvPr/>
        </p:nvSpPr>
        <p:spPr>
          <a:xfrm rot="0">
            <a:off x="4060806" y="4597890"/>
            <a:ext cx="636820" cy="803787"/>
          </a:xfrm>
          <a:prstGeom prst="rect">
            <a:avLst/>
          </a:prstGeom>
        </p:spPr>
        <p:txBody>
          <a:bodyPr anchor="t" rtlCol="false" tIns="0" lIns="0" bIns="0" rIns="0">
            <a:spAutoFit/>
          </a:bodyPr>
          <a:lstStyle/>
          <a:p>
            <a:pPr algn="l">
              <a:lnSpc>
                <a:spcPts val="6249"/>
              </a:lnSpc>
            </a:pPr>
            <a:r>
              <a:rPr lang="en-US" sz="4998">
                <a:solidFill>
                  <a:srgbClr val="FF1616"/>
                </a:solidFill>
                <a:latin typeface="Glock Grotesk"/>
                <a:ea typeface="Glock Grotesk"/>
                <a:cs typeface="Glock Grotesk"/>
                <a:sym typeface="Glock Grotesk"/>
              </a:rPr>
              <a:t>i</a:t>
            </a:r>
          </a:p>
        </p:txBody>
      </p:sp>
      <p:sp>
        <p:nvSpPr>
          <p:cNvPr name="TextBox 87" id="87"/>
          <p:cNvSpPr txBox="true"/>
          <p:nvPr/>
        </p:nvSpPr>
        <p:spPr>
          <a:xfrm rot="0">
            <a:off x="5456548" y="4597890"/>
            <a:ext cx="636820" cy="803787"/>
          </a:xfrm>
          <a:prstGeom prst="rect">
            <a:avLst/>
          </a:prstGeom>
        </p:spPr>
        <p:txBody>
          <a:bodyPr anchor="t" rtlCol="false" tIns="0" lIns="0" bIns="0" rIns="0">
            <a:spAutoFit/>
          </a:bodyPr>
          <a:lstStyle/>
          <a:p>
            <a:pPr algn="l">
              <a:lnSpc>
                <a:spcPts val="6249"/>
              </a:lnSpc>
            </a:pPr>
            <a:r>
              <a:rPr lang="en-US" sz="4998">
                <a:solidFill>
                  <a:srgbClr val="FF1616"/>
                </a:solidFill>
                <a:latin typeface="Glock Grotesk"/>
                <a:ea typeface="Glock Grotesk"/>
                <a:cs typeface="Glock Grotesk"/>
                <a:sym typeface="Glock Grotesk"/>
              </a:rPr>
              <a:t>h</a:t>
            </a:r>
          </a:p>
        </p:txBody>
      </p:sp>
      <p:sp>
        <p:nvSpPr>
          <p:cNvPr name="TextBox 88" id="88"/>
          <p:cNvSpPr txBox="true"/>
          <p:nvPr/>
        </p:nvSpPr>
        <p:spPr>
          <a:xfrm rot="0">
            <a:off x="6852289" y="4526683"/>
            <a:ext cx="636820" cy="803787"/>
          </a:xfrm>
          <a:prstGeom prst="rect">
            <a:avLst/>
          </a:prstGeom>
        </p:spPr>
        <p:txBody>
          <a:bodyPr anchor="t" rtlCol="false" tIns="0" lIns="0" bIns="0" rIns="0">
            <a:spAutoFit/>
          </a:bodyPr>
          <a:lstStyle/>
          <a:p>
            <a:pPr algn="l">
              <a:lnSpc>
                <a:spcPts val="6249"/>
              </a:lnSpc>
            </a:pPr>
            <a:r>
              <a:rPr lang="en-US" sz="4998">
                <a:solidFill>
                  <a:srgbClr val="FF1616"/>
                </a:solidFill>
                <a:latin typeface="Glock Grotesk"/>
                <a:ea typeface="Glock Grotesk"/>
                <a:cs typeface="Glock Grotesk"/>
                <a:sym typeface="Glock Grotesk"/>
              </a:rPr>
              <a:t>a</a:t>
            </a:r>
          </a:p>
        </p:txBody>
      </p:sp>
      <p:sp>
        <p:nvSpPr>
          <p:cNvPr name="TextBox 89" id="89"/>
          <p:cNvSpPr txBox="true"/>
          <p:nvPr/>
        </p:nvSpPr>
        <p:spPr>
          <a:xfrm rot="0">
            <a:off x="8248031" y="4526683"/>
            <a:ext cx="636820" cy="803787"/>
          </a:xfrm>
          <a:prstGeom prst="rect">
            <a:avLst/>
          </a:prstGeom>
        </p:spPr>
        <p:txBody>
          <a:bodyPr anchor="t" rtlCol="false" tIns="0" lIns="0" bIns="0" rIns="0">
            <a:spAutoFit/>
          </a:bodyPr>
          <a:lstStyle/>
          <a:p>
            <a:pPr algn="l">
              <a:lnSpc>
                <a:spcPts val="6249"/>
              </a:lnSpc>
            </a:pPr>
            <a:r>
              <a:rPr lang="en-US" sz="4998">
                <a:solidFill>
                  <a:srgbClr val="FF1616"/>
                </a:solidFill>
                <a:latin typeface="Glock Grotesk"/>
                <a:ea typeface="Glock Grotesk"/>
                <a:cs typeface="Glock Grotesk"/>
                <a:sym typeface="Glock Grotesk"/>
              </a:rPr>
              <a:t>v</a:t>
            </a:r>
          </a:p>
        </p:txBody>
      </p:sp>
      <p:sp>
        <p:nvSpPr>
          <p:cNvPr name="TextBox 90" id="90"/>
          <p:cNvSpPr txBox="true"/>
          <p:nvPr/>
        </p:nvSpPr>
        <p:spPr>
          <a:xfrm rot="0">
            <a:off x="9643772" y="4526683"/>
            <a:ext cx="636820" cy="803787"/>
          </a:xfrm>
          <a:prstGeom prst="rect">
            <a:avLst/>
          </a:prstGeom>
        </p:spPr>
        <p:txBody>
          <a:bodyPr anchor="t" rtlCol="false" tIns="0" lIns="0" bIns="0" rIns="0">
            <a:spAutoFit/>
          </a:bodyPr>
          <a:lstStyle/>
          <a:p>
            <a:pPr algn="l">
              <a:lnSpc>
                <a:spcPts val="6249"/>
              </a:lnSpc>
            </a:pPr>
            <a:r>
              <a:rPr lang="en-US" sz="4998">
                <a:solidFill>
                  <a:srgbClr val="FF1616"/>
                </a:solidFill>
                <a:latin typeface="Glock Grotesk"/>
                <a:ea typeface="Glock Grotesk"/>
                <a:cs typeface="Glock Grotesk"/>
                <a:sym typeface="Glock Grotesk"/>
              </a:rPr>
              <a:t>e</a:t>
            </a:r>
          </a:p>
        </p:txBody>
      </p:sp>
      <p:sp>
        <p:nvSpPr>
          <p:cNvPr name="TextBox 91" id="91"/>
          <p:cNvSpPr txBox="true"/>
          <p:nvPr/>
        </p:nvSpPr>
        <p:spPr>
          <a:xfrm rot="0">
            <a:off x="10978462" y="4526683"/>
            <a:ext cx="636820" cy="803787"/>
          </a:xfrm>
          <a:prstGeom prst="rect">
            <a:avLst/>
          </a:prstGeom>
        </p:spPr>
        <p:txBody>
          <a:bodyPr anchor="t" rtlCol="false" tIns="0" lIns="0" bIns="0" rIns="0">
            <a:spAutoFit/>
          </a:bodyPr>
          <a:lstStyle/>
          <a:p>
            <a:pPr algn="l">
              <a:lnSpc>
                <a:spcPts val="6249"/>
              </a:lnSpc>
            </a:pPr>
            <a:r>
              <a:rPr lang="en-US" sz="4998">
                <a:solidFill>
                  <a:srgbClr val="FF1616"/>
                </a:solidFill>
                <a:latin typeface="Glock Grotesk"/>
                <a:ea typeface="Glock Grotesk"/>
                <a:cs typeface="Glock Grotesk"/>
                <a:sym typeface="Glock Grotesk"/>
              </a:rPr>
              <a:t>c</a:t>
            </a:r>
          </a:p>
        </p:txBody>
      </p:sp>
      <p:sp>
        <p:nvSpPr>
          <p:cNvPr name="TextBox 92" id="92"/>
          <p:cNvSpPr txBox="true"/>
          <p:nvPr/>
        </p:nvSpPr>
        <p:spPr>
          <a:xfrm rot="0">
            <a:off x="12435255" y="4526683"/>
            <a:ext cx="636820" cy="803787"/>
          </a:xfrm>
          <a:prstGeom prst="rect">
            <a:avLst/>
          </a:prstGeom>
        </p:spPr>
        <p:txBody>
          <a:bodyPr anchor="t" rtlCol="false" tIns="0" lIns="0" bIns="0" rIns="0">
            <a:spAutoFit/>
          </a:bodyPr>
          <a:lstStyle/>
          <a:p>
            <a:pPr algn="l">
              <a:lnSpc>
                <a:spcPts val="6249"/>
              </a:lnSpc>
            </a:pPr>
            <a:r>
              <a:rPr lang="en-US" sz="4998">
                <a:solidFill>
                  <a:srgbClr val="FF1616"/>
                </a:solidFill>
                <a:latin typeface="Glock Grotesk"/>
                <a:ea typeface="Glock Grotesk"/>
                <a:cs typeface="Glock Grotesk"/>
                <a:sym typeface="Glock Grotesk"/>
              </a:rPr>
              <a:t>o</a:t>
            </a:r>
          </a:p>
        </p:txBody>
      </p:sp>
      <p:sp>
        <p:nvSpPr>
          <p:cNvPr name="TextBox 93" id="93"/>
          <p:cNvSpPr txBox="true"/>
          <p:nvPr/>
        </p:nvSpPr>
        <p:spPr>
          <a:xfrm rot="0">
            <a:off x="13830998" y="4526683"/>
            <a:ext cx="636820" cy="803787"/>
          </a:xfrm>
          <a:prstGeom prst="rect">
            <a:avLst/>
          </a:prstGeom>
        </p:spPr>
        <p:txBody>
          <a:bodyPr anchor="t" rtlCol="false" tIns="0" lIns="0" bIns="0" rIns="0">
            <a:spAutoFit/>
          </a:bodyPr>
          <a:lstStyle/>
          <a:p>
            <a:pPr algn="l">
              <a:lnSpc>
                <a:spcPts val="6249"/>
              </a:lnSpc>
            </a:pPr>
            <a:r>
              <a:rPr lang="en-US" sz="4998">
                <a:solidFill>
                  <a:srgbClr val="FF1616"/>
                </a:solidFill>
                <a:latin typeface="Glock Grotesk"/>
                <a:ea typeface="Glock Grotesk"/>
                <a:cs typeface="Glock Grotesk"/>
                <a:sym typeface="Glock Grotesk"/>
              </a:rPr>
              <a:t>v</a:t>
            </a:r>
          </a:p>
        </p:txBody>
      </p:sp>
      <p:sp>
        <p:nvSpPr>
          <p:cNvPr name="TextBox 94" id="94"/>
          <p:cNvSpPr txBox="true"/>
          <p:nvPr/>
        </p:nvSpPr>
        <p:spPr>
          <a:xfrm rot="0">
            <a:off x="15226739" y="4597890"/>
            <a:ext cx="636820" cy="803787"/>
          </a:xfrm>
          <a:prstGeom prst="rect">
            <a:avLst/>
          </a:prstGeom>
        </p:spPr>
        <p:txBody>
          <a:bodyPr anchor="t" rtlCol="false" tIns="0" lIns="0" bIns="0" rIns="0">
            <a:spAutoFit/>
          </a:bodyPr>
          <a:lstStyle/>
          <a:p>
            <a:pPr algn="l">
              <a:lnSpc>
                <a:spcPts val="6249"/>
              </a:lnSpc>
            </a:pPr>
            <a:r>
              <a:rPr lang="en-US" sz="4998">
                <a:solidFill>
                  <a:srgbClr val="FF1616"/>
                </a:solidFill>
                <a:latin typeface="Glock Grotesk"/>
                <a:ea typeface="Glock Grotesk"/>
                <a:cs typeface="Glock Grotesk"/>
                <a:sym typeface="Glock Grotesk"/>
              </a:rPr>
              <a:t>i</a:t>
            </a:r>
          </a:p>
        </p:txBody>
      </p:sp>
      <p:sp>
        <p:nvSpPr>
          <p:cNvPr name="TextBox 95" id="95"/>
          <p:cNvSpPr txBox="true"/>
          <p:nvPr/>
        </p:nvSpPr>
        <p:spPr>
          <a:xfrm rot="0">
            <a:off x="16622479" y="4526683"/>
            <a:ext cx="636821" cy="803787"/>
          </a:xfrm>
          <a:prstGeom prst="rect">
            <a:avLst/>
          </a:prstGeom>
        </p:spPr>
        <p:txBody>
          <a:bodyPr anchor="t" rtlCol="false" tIns="0" lIns="0" bIns="0" rIns="0">
            <a:spAutoFit/>
          </a:bodyPr>
          <a:lstStyle/>
          <a:p>
            <a:pPr algn="l">
              <a:lnSpc>
                <a:spcPts val="6249"/>
              </a:lnSpc>
            </a:pPr>
            <a:r>
              <a:rPr lang="en-US" sz="4998">
                <a:solidFill>
                  <a:srgbClr val="FF1616"/>
                </a:solidFill>
                <a:latin typeface="Glock Grotesk"/>
                <a:ea typeface="Glock Grotesk"/>
                <a:cs typeface="Glock Grotesk"/>
                <a:sym typeface="Glock Grotesk"/>
              </a:rPr>
              <a:t>d</a:t>
            </a:r>
          </a:p>
        </p:txBody>
      </p:sp>
      <p:grpSp>
        <p:nvGrpSpPr>
          <p:cNvPr name="Group 96" id="96"/>
          <p:cNvGrpSpPr/>
          <p:nvPr/>
        </p:nvGrpSpPr>
        <p:grpSpPr>
          <a:xfrm rot="0">
            <a:off x="13821218" y="5852391"/>
            <a:ext cx="4187224" cy="4250989"/>
            <a:chOff x="0" y="0"/>
            <a:chExt cx="5582966" cy="5667986"/>
          </a:xfrm>
        </p:grpSpPr>
        <p:sp>
          <p:nvSpPr>
            <p:cNvPr name="Freeform 97" id="97"/>
            <p:cNvSpPr/>
            <p:nvPr/>
          </p:nvSpPr>
          <p:spPr>
            <a:xfrm flipH="false" flipV="false" rot="0">
              <a:off x="0" y="0"/>
              <a:ext cx="5582920" cy="5668010"/>
            </a:xfrm>
            <a:custGeom>
              <a:avLst/>
              <a:gdLst/>
              <a:ahLst/>
              <a:cxnLst/>
              <a:rect r="r" b="b" t="t" l="l"/>
              <a:pathLst>
                <a:path h="5668010" w="5582920">
                  <a:moveTo>
                    <a:pt x="0" y="0"/>
                  </a:moveTo>
                  <a:lnTo>
                    <a:pt x="5582920" y="0"/>
                  </a:lnTo>
                  <a:lnTo>
                    <a:pt x="5582920" y="5668010"/>
                  </a:lnTo>
                  <a:lnTo>
                    <a:pt x="0" y="5668010"/>
                  </a:lnTo>
                  <a:lnTo>
                    <a:pt x="0" y="0"/>
                  </a:lnTo>
                  <a:close/>
                </a:path>
              </a:pathLst>
            </a:custGeom>
            <a:blipFill>
              <a:blip r:embed="rId2"/>
              <a:stretch>
                <a:fillRect l="-13" t="0" r="-14" b="0"/>
              </a:stretch>
            </a:blipFill>
          </p:spPr>
        </p:sp>
      </p:grpSp>
      <p:grpSp>
        <p:nvGrpSpPr>
          <p:cNvPr name="Group 98" id="98"/>
          <p:cNvGrpSpPr/>
          <p:nvPr/>
        </p:nvGrpSpPr>
        <p:grpSpPr>
          <a:xfrm rot="0">
            <a:off x="2537237" y="167332"/>
            <a:ext cx="13213526" cy="9925515"/>
            <a:chOff x="0" y="0"/>
            <a:chExt cx="17618034" cy="13234020"/>
          </a:xfrm>
        </p:grpSpPr>
        <p:sp>
          <p:nvSpPr>
            <p:cNvPr name="Freeform 99" id="99"/>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Freeform 100" id="100"/>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4">
                <a:alphaModFix amt="40000"/>
              </a:blip>
              <a:stretch>
                <a:fillRect l="0" t="0" r="0" b="0"/>
              </a:stretch>
            </a:blipFill>
          </p:spPr>
        </p:sp>
        <p:sp>
          <p:nvSpPr>
            <p:cNvPr name="TextBox 101" id="101"/>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D9D9D9">
                      <a:alpha val="80000"/>
                    </a:srgbClr>
                  </a:solidFill>
                  <a:latin typeface="DejaVu Sans Light"/>
                  <a:ea typeface="DejaVu Sans Light"/>
                  <a:cs typeface="DejaVu Sans Light"/>
                  <a:sym typeface="DejaVu Sans Light"/>
                </a:rPr>
                <a:t>For more help, please visit </a:t>
              </a:r>
              <a:r>
                <a:rPr lang="en-US" sz="1599" u="sng">
                  <a:solidFill>
                    <a:srgbClr val="D9D9D9">
                      <a:alpha val="80000"/>
                    </a:srgbClr>
                  </a:solidFill>
                  <a:latin typeface="DejaVu Sans Light"/>
                  <a:ea typeface="DejaVu Sans Light"/>
                  <a:cs typeface="DejaVu Sans Light"/>
                  <a:sym typeface="DejaVu Sans Light"/>
                  <a:hlinkClick r:id="rId5" tooltip="http://www.exampaperspractice.co.uk"/>
                </a:rPr>
                <a:t>www.exampaperspractice.co.uk</a:t>
              </a:r>
            </a:p>
          </p:txBody>
        </p:sp>
      </p:grpSp>
    </p:spTree>
  </p:cSld>
  <p:clrMapOvr>
    <a:masterClrMapping/>
  </p:clrMapOvr>
</p:sld>
</file>

<file path=ppt/slides/slide95.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5400000">
            <a:off x="5513344" y="5366549"/>
            <a:ext cx="7213701" cy="71438"/>
            <a:chOff x="0" y="0"/>
            <a:chExt cx="9618268" cy="95250"/>
          </a:xfrm>
        </p:grpSpPr>
        <p:sp>
          <p:nvSpPr>
            <p:cNvPr name="Freeform 3" id="3"/>
            <p:cNvSpPr/>
            <p:nvPr/>
          </p:nvSpPr>
          <p:spPr>
            <a:xfrm flipH="false" flipV="false" rot="0">
              <a:off x="0" y="0"/>
              <a:ext cx="9618218" cy="95250"/>
            </a:xfrm>
            <a:custGeom>
              <a:avLst/>
              <a:gdLst/>
              <a:ahLst/>
              <a:cxnLst/>
              <a:rect r="r" b="b" t="t" l="l"/>
              <a:pathLst>
                <a:path h="95250" w="9618218">
                  <a:moveTo>
                    <a:pt x="47625" y="0"/>
                  </a:moveTo>
                  <a:lnTo>
                    <a:pt x="9570593" y="0"/>
                  </a:lnTo>
                  <a:cubicBezTo>
                    <a:pt x="9596882" y="0"/>
                    <a:pt x="9618218" y="21336"/>
                    <a:pt x="9618218" y="47625"/>
                  </a:cubicBezTo>
                  <a:cubicBezTo>
                    <a:pt x="9618218" y="73914"/>
                    <a:pt x="9596882" y="95250"/>
                    <a:pt x="9570593" y="95250"/>
                  </a:cubicBezTo>
                  <a:lnTo>
                    <a:pt x="47625" y="95250"/>
                  </a:lnTo>
                  <a:cubicBezTo>
                    <a:pt x="21336" y="95250"/>
                    <a:pt x="0" y="73914"/>
                    <a:pt x="0" y="47625"/>
                  </a:cubicBezTo>
                  <a:cubicBezTo>
                    <a:pt x="0" y="21336"/>
                    <a:pt x="21336" y="0"/>
                    <a:pt x="47625" y="0"/>
                  </a:cubicBezTo>
                  <a:close/>
                </a:path>
              </a:pathLst>
            </a:custGeom>
            <a:solidFill>
              <a:srgbClr val="2FACDD"/>
            </a:solidFill>
          </p:spPr>
        </p:sp>
      </p:grpSp>
      <p:grpSp>
        <p:nvGrpSpPr>
          <p:cNvPr name="Group 4" id="4"/>
          <p:cNvGrpSpPr/>
          <p:nvPr/>
        </p:nvGrpSpPr>
        <p:grpSpPr>
          <a:xfrm rot="0">
            <a:off x="1007269" y="1409699"/>
            <a:ext cx="16805448" cy="42862"/>
            <a:chOff x="0" y="0"/>
            <a:chExt cx="22407264" cy="57150"/>
          </a:xfrm>
        </p:grpSpPr>
        <p:sp>
          <p:nvSpPr>
            <p:cNvPr name="Freeform 5" id="5"/>
            <p:cNvSpPr/>
            <p:nvPr/>
          </p:nvSpPr>
          <p:spPr>
            <a:xfrm flipH="false" flipV="false" rot="0">
              <a:off x="0" y="0"/>
              <a:ext cx="22407245" cy="57150"/>
            </a:xfrm>
            <a:custGeom>
              <a:avLst/>
              <a:gdLst/>
              <a:ahLst/>
              <a:cxnLst/>
              <a:rect r="r" b="b" t="t" l="l"/>
              <a:pathLst>
                <a:path h="57150" w="22407245">
                  <a:moveTo>
                    <a:pt x="28575" y="0"/>
                  </a:moveTo>
                  <a:lnTo>
                    <a:pt x="22378670" y="0"/>
                  </a:lnTo>
                  <a:cubicBezTo>
                    <a:pt x="22394418" y="0"/>
                    <a:pt x="22407245" y="12827"/>
                    <a:pt x="22407245" y="28575"/>
                  </a:cubicBezTo>
                  <a:cubicBezTo>
                    <a:pt x="22407245" y="44323"/>
                    <a:pt x="22394418" y="57150"/>
                    <a:pt x="22378670" y="57150"/>
                  </a:cubicBezTo>
                  <a:lnTo>
                    <a:pt x="28575" y="57150"/>
                  </a:lnTo>
                  <a:cubicBezTo>
                    <a:pt x="12827" y="57150"/>
                    <a:pt x="0" y="44323"/>
                    <a:pt x="0" y="28575"/>
                  </a:cubicBezTo>
                  <a:cubicBezTo>
                    <a:pt x="0" y="12827"/>
                    <a:pt x="12827" y="0"/>
                    <a:pt x="28575" y="0"/>
                  </a:cubicBezTo>
                  <a:close/>
                </a:path>
              </a:pathLst>
            </a:custGeom>
            <a:solidFill>
              <a:srgbClr val="2FACDD"/>
            </a:solidFill>
          </p:spPr>
        </p:sp>
      </p:grpSp>
      <p:sp>
        <p:nvSpPr>
          <p:cNvPr name="TextBox 6" id="6"/>
          <p:cNvSpPr txBox="true"/>
          <p:nvPr/>
        </p:nvSpPr>
        <p:spPr>
          <a:xfrm rot="0">
            <a:off x="1028700" y="550069"/>
            <a:ext cx="6912985" cy="729152"/>
          </a:xfrm>
          <a:prstGeom prst="rect">
            <a:avLst/>
          </a:prstGeom>
        </p:spPr>
        <p:txBody>
          <a:bodyPr anchor="t" rtlCol="false" tIns="0" lIns="0" bIns="0" rIns="0">
            <a:spAutoFit/>
          </a:bodyPr>
          <a:lstStyle/>
          <a:p>
            <a:pPr algn="l">
              <a:lnSpc>
                <a:spcPts val="5625"/>
              </a:lnSpc>
            </a:pPr>
            <a:r>
              <a:rPr lang="en-US" sz="4500">
                <a:solidFill>
                  <a:srgbClr val="2FACDD"/>
                </a:solidFill>
                <a:latin typeface="Glock Grotesk"/>
                <a:ea typeface="Glock Grotesk"/>
                <a:cs typeface="Glock Grotesk"/>
                <a:sym typeface="Glock Grotesk"/>
              </a:rPr>
              <a:t>Why symmetric?</a:t>
            </a:r>
          </a:p>
        </p:txBody>
      </p:sp>
      <p:grpSp>
        <p:nvGrpSpPr>
          <p:cNvPr name="Group 7" id="7"/>
          <p:cNvGrpSpPr/>
          <p:nvPr/>
        </p:nvGrpSpPr>
        <p:grpSpPr>
          <a:xfrm rot="0">
            <a:off x="1028700" y="7815376"/>
            <a:ext cx="652580" cy="577096"/>
            <a:chOff x="0" y="0"/>
            <a:chExt cx="870107" cy="769462"/>
          </a:xfrm>
        </p:grpSpPr>
        <p:sp>
          <p:nvSpPr>
            <p:cNvPr name="Freeform 8" id="8"/>
            <p:cNvSpPr/>
            <p:nvPr/>
          </p:nvSpPr>
          <p:spPr>
            <a:xfrm flipH="false" flipV="false" rot="0">
              <a:off x="0" y="0"/>
              <a:ext cx="870077" cy="769493"/>
            </a:xfrm>
            <a:custGeom>
              <a:avLst/>
              <a:gdLst/>
              <a:ahLst/>
              <a:cxnLst/>
              <a:rect r="r" b="b" t="t" l="l"/>
              <a:pathLst>
                <a:path h="769493" w="870077">
                  <a:moveTo>
                    <a:pt x="0" y="0"/>
                  </a:moveTo>
                  <a:lnTo>
                    <a:pt x="0" y="769493"/>
                  </a:lnTo>
                  <a:lnTo>
                    <a:pt x="870077" y="769493"/>
                  </a:lnTo>
                  <a:lnTo>
                    <a:pt x="870077" y="0"/>
                  </a:lnTo>
                  <a:lnTo>
                    <a:pt x="0" y="0"/>
                  </a:lnTo>
                  <a:close/>
                  <a:moveTo>
                    <a:pt x="807085" y="706501"/>
                  </a:moveTo>
                  <a:lnTo>
                    <a:pt x="61722" y="706501"/>
                  </a:lnTo>
                  <a:lnTo>
                    <a:pt x="61722" y="61722"/>
                  </a:lnTo>
                  <a:lnTo>
                    <a:pt x="807212" y="61722"/>
                  </a:lnTo>
                  <a:lnTo>
                    <a:pt x="807212" y="706501"/>
                  </a:lnTo>
                  <a:close/>
                </a:path>
              </a:pathLst>
            </a:custGeom>
            <a:solidFill>
              <a:srgbClr val="2FACDD"/>
            </a:solidFill>
          </p:spPr>
        </p:sp>
      </p:grpSp>
      <p:grpSp>
        <p:nvGrpSpPr>
          <p:cNvPr name="Group 9" id="9"/>
          <p:cNvGrpSpPr/>
          <p:nvPr/>
        </p:nvGrpSpPr>
        <p:grpSpPr>
          <a:xfrm rot="0">
            <a:off x="1681281" y="7815376"/>
            <a:ext cx="652580" cy="577096"/>
            <a:chOff x="0" y="0"/>
            <a:chExt cx="870107" cy="769462"/>
          </a:xfrm>
        </p:grpSpPr>
        <p:sp>
          <p:nvSpPr>
            <p:cNvPr name="Freeform 10" id="10"/>
            <p:cNvSpPr/>
            <p:nvPr/>
          </p:nvSpPr>
          <p:spPr>
            <a:xfrm flipH="false" flipV="false" rot="0">
              <a:off x="0" y="0"/>
              <a:ext cx="870077" cy="769493"/>
            </a:xfrm>
            <a:custGeom>
              <a:avLst/>
              <a:gdLst/>
              <a:ahLst/>
              <a:cxnLst/>
              <a:rect r="r" b="b" t="t" l="l"/>
              <a:pathLst>
                <a:path h="769493" w="870077">
                  <a:moveTo>
                    <a:pt x="0" y="0"/>
                  </a:moveTo>
                  <a:lnTo>
                    <a:pt x="0" y="769493"/>
                  </a:lnTo>
                  <a:lnTo>
                    <a:pt x="870077" y="769493"/>
                  </a:lnTo>
                  <a:lnTo>
                    <a:pt x="870077" y="0"/>
                  </a:lnTo>
                  <a:lnTo>
                    <a:pt x="0" y="0"/>
                  </a:lnTo>
                  <a:close/>
                  <a:moveTo>
                    <a:pt x="807085" y="706501"/>
                  </a:moveTo>
                  <a:lnTo>
                    <a:pt x="61722" y="706501"/>
                  </a:lnTo>
                  <a:lnTo>
                    <a:pt x="61722" y="61722"/>
                  </a:lnTo>
                  <a:lnTo>
                    <a:pt x="807212" y="61722"/>
                  </a:lnTo>
                  <a:lnTo>
                    <a:pt x="807212" y="706501"/>
                  </a:lnTo>
                  <a:close/>
                </a:path>
              </a:pathLst>
            </a:custGeom>
            <a:solidFill>
              <a:srgbClr val="2FACDD"/>
            </a:solidFill>
          </p:spPr>
        </p:sp>
      </p:grpSp>
      <p:grpSp>
        <p:nvGrpSpPr>
          <p:cNvPr name="Group 11" id="11"/>
          <p:cNvGrpSpPr/>
          <p:nvPr/>
        </p:nvGrpSpPr>
        <p:grpSpPr>
          <a:xfrm rot="0">
            <a:off x="2333862" y="7815376"/>
            <a:ext cx="652580" cy="577096"/>
            <a:chOff x="0" y="0"/>
            <a:chExt cx="870107" cy="769462"/>
          </a:xfrm>
        </p:grpSpPr>
        <p:sp>
          <p:nvSpPr>
            <p:cNvPr name="Freeform 12" id="12"/>
            <p:cNvSpPr/>
            <p:nvPr/>
          </p:nvSpPr>
          <p:spPr>
            <a:xfrm flipH="false" flipV="false" rot="0">
              <a:off x="0" y="0"/>
              <a:ext cx="870077" cy="769493"/>
            </a:xfrm>
            <a:custGeom>
              <a:avLst/>
              <a:gdLst/>
              <a:ahLst/>
              <a:cxnLst/>
              <a:rect r="r" b="b" t="t" l="l"/>
              <a:pathLst>
                <a:path h="769493" w="870077">
                  <a:moveTo>
                    <a:pt x="0" y="0"/>
                  </a:moveTo>
                  <a:lnTo>
                    <a:pt x="0" y="769493"/>
                  </a:lnTo>
                  <a:lnTo>
                    <a:pt x="870077" y="769493"/>
                  </a:lnTo>
                  <a:lnTo>
                    <a:pt x="870077" y="0"/>
                  </a:lnTo>
                  <a:lnTo>
                    <a:pt x="0" y="0"/>
                  </a:lnTo>
                  <a:close/>
                  <a:moveTo>
                    <a:pt x="807085" y="706501"/>
                  </a:moveTo>
                  <a:lnTo>
                    <a:pt x="61722" y="706501"/>
                  </a:lnTo>
                  <a:lnTo>
                    <a:pt x="61722" y="61722"/>
                  </a:lnTo>
                  <a:lnTo>
                    <a:pt x="807212" y="61722"/>
                  </a:lnTo>
                  <a:lnTo>
                    <a:pt x="807212" y="706501"/>
                  </a:lnTo>
                  <a:close/>
                </a:path>
              </a:pathLst>
            </a:custGeom>
            <a:solidFill>
              <a:srgbClr val="2FACDD"/>
            </a:solidFill>
          </p:spPr>
        </p:sp>
      </p:grpSp>
      <p:grpSp>
        <p:nvGrpSpPr>
          <p:cNvPr name="Group 13" id="13"/>
          <p:cNvGrpSpPr/>
          <p:nvPr/>
        </p:nvGrpSpPr>
        <p:grpSpPr>
          <a:xfrm rot="0">
            <a:off x="2986443" y="7815376"/>
            <a:ext cx="652580" cy="577096"/>
            <a:chOff x="0" y="0"/>
            <a:chExt cx="870107" cy="769462"/>
          </a:xfrm>
        </p:grpSpPr>
        <p:sp>
          <p:nvSpPr>
            <p:cNvPr name="Freeform 14" id="14"/>
            <p:cNvSpPr/>
            <p:nvPr/>
          </p:nvSpPr>
          <p:spPr>
            <a:xfrm flipH="false" flipV="false" rot="0">
              <a:off x="0" y="0"/>
              <a:ext cx="870077" cy="769493"/>
            </a:xfrm>
            <a:custGeom>
              <a:avLst/>
              <a:gdLst/>
              <a:ahLst/>
              <a:cxnLst/>
              <a:rect r="r" b="b" t="t" l="l"/>
              <a:pathLst>
                <a:path h="769493" w="870077">
                  <a:moveTo>
                    <a:pt x="0" y="0"/>
                  </a:moveTo>
                  <a:lnTo>
                    <a:pt x="0" y="769493"/>
                  </a:lnTo>
                  <a:lnTo>
                    <a:pt x="870077" y="769493"/>
                  </a:lnTo>
                  <a:lnTo>
                    <a:pt x="870077" y="0"/>
                  </a:lnTo>
                  <a:lnTo>
                    <a:pt x="0" y="0"/>
                  </a:lnTo>
                  <a:close/>
                  <a:moveTo>
                    <a:pt x="807085" y="706501"/>
                  </a:moveTo>
                  <a:lnTo>
                    <a:pt x="61722" y="706501"/>
                  </a:lnTo>
                  <a:lnTo>
                    <a:pt x="61722" y="61722"/>
                  </a:lnTo>
                  <a:lnTo>
                    <a:pt x="807212" y="61722"/>
                  </a:lnTo>
                  <a:lnTo>
                    <a:pt x="807212" y="706501"/>
                  </a:lnTo>
                  <a:close/>
                </a:path>
              </a:pathLst>
            </a:custGeom>
            <a:solidFill>
              <a:srgbClr val="2FACDD"/>
            </a:solidFill>
          </p:spPr>
        </p:sp>
      </p:grpSp>
      <p:grpSp>
        <p:nvGrpSpPr>
          <p:cNvPr name="Group 15" id="15"/>
          <p:cNvGrpSpPr/>
          <p:nvPr/>
        </p:nvGrpSpPr>
        <p:grpSpPr>
          <a:xfrm rot="0">
            <a:off x="3639024" y="7815376"/>
            <a:ext cx="652580" cy="577096"/>
            <a:chOff x="0" y="0"/>
            <a:chExt cx="870107" cy="769462"/>
          </a:xfrm>
        </p:grpSpPr>
        <p:sp>
          <p:nvSpPr>
            <p:cNvPr name="Freeform 16" id="16"/>
            <p:cNvSpPr/>
            <p:nvPr/>
          </p:nvSpPr>
          <p:spPr>
            <a:xfrm flipH="false" flipV="false" rot="0">
              <a:off x="0" y="0"/>
              <a:ext cx="870077" cy="769493"/>
            </a:xfrm>
            <a:custGeom>
              <a:avLst/>
              <a:gdLst/>
              <a:ahLst/>
              <a:cxnLst/>
              <a:rect r="r" b="b" t="t" l="l"/>
              <a:pathLst>
                <a:path h="769493" w="870077">
                  <a:moveTo>
                    <a:pt x="0" y="0"/>
                  </a:moveTo>
                  <a:lnTo>
                    <a:pt x="0" y="769493"/>
                  </a:lnTo>
                  <a:lnTo>
                    <a:pt x="870077" y="769493"/>
                  </a:lnTo>
                  <a:lnTo>
                    <a:pt x="870077" y="0"/>
                  </a:lnTo>
                  <a:lnTo>
                    <a:pt x="0" y="0"/>
                  </a:lnTo>
                  <a:close/>
                  <a:moveTo>
                    <a:pt x="807085" y="706501"/>
                  </a:moveTo>
                  <a:lnTo>
                    <a:pt x="61722" y="706501"/>
                  </a:lnTo>
                  <a:lnTo>
                    <a:pt x="61722" y="61722"/>
                  </a:lnTo>
                  <a:lnTo>
                    <a:pt x="807212" y="61722"/>
                  </a:lnTo>
                  <a:lnTo>
                    <a:pt x="807212" y="706501"/>
                  </a:lnTo>
                  <a:close/>
                </a:path>
              </a:pathLst>
            </a:custGeom>
            <a:solidFill>
              <a:srgbClr val="2FACDD"/>
            </a:solidFill>
          </p:spPr>
        </p:sp>
      </p:grpSp>
      <p:grpSp>
        <p:nvGrpSpPr>
          <p:cNvPr name="Group 17" id="17"/>
          <p:cNvGrpSpPr/>
          <p:nvPr/>
        </p:nvGrpSpPr>
        <p:grpSpPr>
          <a:xfrm rot="0">
            <a:off x="4291605" y="7815376"/>
            <a:ext cx="652580" cy="577096"/>
            <a:chOff x="0" y="0"/>
            <a:chExt cx="870107" cy="769462"/>
          </a:xfrm>
        </p:grpSpPr>
        <p:sp>
          <p:nvSpPr>
            <p:cNvPr name="Freeform 18" id="18"/>
            <p:cNvSpPr/>
            <p:nvPr/>
          </p:nvSpPr>
          <p:spPr>
            <a:xfrm flipH="false" flipV="false" rot="0">
              <a:off x="0" y="0"/>
              <a:ext cx="870077" cy="769493"/>
            </a:xfrm>
            <a:custGeom>
              <a:avLst/>
              <a:gdLst/>
              <a:ahLst/>
              <a:cxnLst/>
              <a:rect r="r" b="b" t="t" l="l"/>
              <a:pathLst>
                <a:path h="769493" w="870077">
                  <a:moveTo>
                    <a:pt x="0" y="0"/>
                  </a:moveTo>
                  <a:lnTo>
                    <a:pt x="0" y="769493"/>
                  </a:lnTo>
                  <a:lnTo>
                    <a:pt x="870077" y="769493"/>
                  </a:lnTo>
                  <a:lnTo>
                    <a:pt x="870077" y="0"/>
                  </a:lnTo>
                  <a:lnTo>
                    <a:pt x="0" y="0"/>
                  </a:lnTo>
                  <a:close/>
                  <a:moveTo>
                    <a:pt x="807085" y="706501"/>
                  </a:moveTo>
                  <a:lnTo>
                    <a:pt x="61722" y="706501"/>
                  </a:lnTo>
                  <a:lnTo>
                    <a:pt x="61722" y="61722"/>
                  </a:lnTo>
                  <a:lnTo>
                    <a:pt x="807212" y="61722"/>
                  </a:lnTo>
                  <a:lnTo>
                    <a:pt x="807212" y="706501"/>
                  </a:lnTo>
                  <a:close/>
                </a:path>
              </a:pathLst>
            </a:custGeom>
            <a:solidFill>
              <a:srgbClr val="2FACDD"/>
            </a:solidFill>
          </p:spPr>
        </p:sp>
      </p:grpSp>
      <p:grpSp>
        <p:nvGrpSpPr>
          <p:cNvPr name="Group 19" id="19"/>
          <p:cNvGrpSpPr/>
          <p:nvPr/>
        </p:nvGrpSpPr>
        <p:grpSpPr>
          <a:xfrm rot="0">
            <a:off x="4944186" y="7815376"/>
            <a:ext cx="652580" cy="577096"/>
            <a:chOff x="0" y="0"/>
            <a:chExt cx="870107" cy="769462"/>
          </a:xfrm>
        </p:grpSpPr>
        <p:sp>
          <p:nvSpPr>
            <p:cNvPr name="Freeform 20" id="20"/>
            <p:cNvSpPr/>
            <p:nvPr/>
          </p:nvSpPr>
          <p:spPr>
            <a:xfrm flipH="false" flipV="false" rot="0">
              <a:off x="0" y="0"/>
              <a:ext cx="870077" cy="769493"/>
            </a:xfrm>
            <a:custGeom>
              <a:avLst/>
              <a:gdLst/>
              <a:ahLst/>
              <a:cxnLst/>
              <a:rect r="r" b="b" t="t" l="l"/>
              <a:pathLst>
                <a:path h="769493" w="870077">
                  <a:moveTo>
                    <a:pt x="0" y="0"/>
                  </a:moveTo>
                  <a:lnTo>
                    <a:pt x="0" y="769493"/>
                  </a:lnTo>
                  <a:lnTo>
                    <a:pt x="870077" y="769493"/>
                  </a:lnTo>
                  <a:lnTo>
                    <a:pt x="870077" y="0"/>
                  </a:lnTo>
                  <a:lnTo>
                    <a:pt x="0" y="0"/>
                  </a:lnTo>
                  <a:close/>
                  <a:moveTo>
                    <a:pt x="807085" y="706501"/>
                  </a:moveTo>
                  <a:lnTo>
                    <a:pt x="61722" y="706501"/>
                  </a:lnTo>
                  <a:lnTo>
                    <a:pt x="61722" y="61722"/>
                  </a:lnTo>
                  <a:lnTo>
                    <a:pt x="807212" y="61722"/>
                  </a:lnTo>
                  <a:lnTo>
                    <a:pt x="807212" y="706501"/>
                  </a:lnTo>
                  <a:close/>
                </a:path>
              </a:pathLst>
            </a:custGeom>
            <a:solidFill>
              <a:srgbClr val="2FACDD"/>
            </a:solidFill>
          </p:spPr>
        </p:sp>
      </p:grpSp>
      <p:grpSp>
        <p:nvGrpSpPr>
          <p:cNvPr name="Group 21" id="21"/>
          <p:cNvGrpSpPr/>
          <p:nvPr/>
        </p:nvGrpSpPr>
        <p:grpSpPr>
          <a:xfrm rot="0">
            <a:off x="5596767" y="7815376"/>
            <a:ext cx="652580" cy="577096"/>
            <a:chOff x="0" y="0"/>
            <a:chExt cx="870107" cy="769462"/>
          </a:xfrm>
        </p:grpSpPr>
        <p:sp>
          <p:nvSpPr>
            <p:cNvPr name="Freeform 22" id="22"/>
            <p:cNvSpPr/>
            <p:nvPr/>
          </p:nvSpPr>
          <p:spPr>
            <a:xfrm flipH="false" flipV="false" rot="0">
              <a:off x="0" y="0"/>
              <a:ext cx="870077" cy="769493"/>
            </a:xfrm>
            <a:custGeom>
              <a:avLst/>
              <a:gdLst/>
              <a:ahLst/>
              <a:cxnLst/>
              <a:rect r="r" b="b" t="t" l="l"/>
              <a:pathLst>
                <a:path h="769493" w="870077">
                  <a:moveTo>
                    <a:pt x="0" y="0"/>
                  </a:moveTo>
                  <a:lnTo>
                    <a:pt x="0" y="769493"/>
                  </a:lnTo>
                  <a:lnTo>
                    <a:pt x="870077" y="769493"/>
                  </a:lnTo>
                  <a:lnTo>
                    <a:pt x="870077" y="0"/>
                  </a:lnTo>
                  <a:lnTo>
                    <a:pt x="0" y="0"/>
                  </a:lnTo>
                  <a:close/>
                  <a:moveTo>
                    <a:pt x="807085" y="706501"/>
                  </a:moveTo>
                  <a:lnTo>
                    <a:pt x="61722" y="706501"/>
                  </a:lnTo>
                  <a:lnTo>
                    <a:pt x="61722" y="61722"/>
                  </a:lnTo>
                  <a:lnTo>
                    <a:pt x="807212" y="61722"/>
                  </a:lnTo>
                  <a:lnTo>
                    <a:pt x="807212" y="706501"/>
                  </a:lnTo>
                  <a:close/>
                </a:path>
              </a:pathLst>
            </a:custGeom>
            <a:solidFill>
              <a:srgbClr val="2FACDD"/>
            </a:solidFill>
          </p:spPr>
        </p:sp>
      </p:grpSp>
      <p:grpSp>
        <p:nvGrpSpPr>
          <p:cNvPr name="Group 23" id="23"/>
          <p:cNvGrpSpPr/>
          <p:nvPr/>
        </p:nvGrpSpPr>
        <p:grpSpPr>
          <a:xfrm rot="0">
            <a:off x="6249348" y="7815376"/>
            <a:ext cx="652580" cy="577096"/>
            <a:chOff x="0" y="0"/>
            <a:chExt cx="870107" cy="769462"/>
          </a:xfrm>
        </p:grpSpPr>
        <p:sp>
          <p:nvSpPr>
            <p:cNvPr name="Freeform 24" id="24"/>
            <p:cNvSpPr/>
            <p:nvPr/>
          </p:nvSpPr>
          <p:spPr>
            <a:xfrm flipH="false" flipV="false" rot="0">
              <a:off x="0" y="0"/>
              <a:ext cx="870077" cy="769493"/>
            </a:xfrm>
            <a:custGeom>
              <a:avLst/>
              <a:gdLst/>
              <a:ahLst/>
              <a:cxnLst/>
              <a:rect r="r" b="b" t="t" l="l"/>
              <a:pathLst>
                <a:path h="769493" w="870077">
                  <a:moveTo>
                    <a:pt x="0" y="0"/>
                  </a:moveTo>
                  <a:lnTo>
                    <a:pt x="0" y="769493"/>
                  </a:lnTo>
                  <a:lnTo>
                    <a:pt x="870077" y="769493"/>
                  </a:lnTo>
                  <a:lnTo>
                    <a:pt x="870077" y="0"/>
                  </a:lnTo>
                  <a:lnTo>
                    <a:pt x="0" y="0"/>
                  </a:lnTo>
                  <a:close/>
                  <a:moveTo>
                    <a:pt x="807085" y="706501"/>
                  </a:moveTo>
                  <a:lnTo>
                    <a:pt x="61722" y="706501"/>
                  </a:lnTo>
                  <a:lnTo>
                    <a:pt x="61722" y="61722"/>
                  </a:lnTo>
                  <a:lnTo>
                    <a:pt x="807212" y="61722"/>
                  </a:lnTo>
                  <a:lnTo>
                    <a:pt x="807212" y="706501"/>
                  </a:lnTo>
                  <a:close/>
                </a:path>
              </a:pathLst>
            </a:custGeom>
            <a:solidFill>
              <a:srgbClr val="2FACDD"/>
            </a:solidFill>
          </p:spPr>
        </p:sp>
      </p:grpSp>
      <p:grpSp>
        <p:nvGrpSpPr>
          <p:cNvPr name="Group 25" id="25"/>
          <p:cNvGrpSpPr/>
          <p:nvPr/>
        </p:nvGrpSpPr>
        <p:grpSpPr>
          <a:xfrm rot="0">
            <a:off x="6901930" y="7815376"/>
            <a:ext cx="652580" cy="577096"/>
            <a:chOff x="0" y="0"/>
            <a:chExt cx="870107" cy="769462"/>
          </a:xfrm>
        </p:grpSpPr>
        <p:sp>
          <p:nvSpPr>
            <p:cNvPr name="Freeform 26" id="26"/>
            <p:cNvSpPr/>
            <p:nvPr/>
          </p:nvSpPr>
          <p:spPr>
            <a:xfrm flipH="false" flipV="false" rot="0">
              <a:off x="0" y="0"/>
              <a:ext cx="870077" cy="769493"/>
            </a:xfrm>
            <a:custGeom>
              <a:avLst/>
              <a:gdLst/>
              <a:ahLst/>
              <a:cxnLst/>
              <a:rect r="r" b="b" t="t" l="l"/>
              <a:pathLst>
                <a:path h="769493" w="870077">
                  <a:moveTo>
                    <a:pt x="0" y="0"/>
                  </a:moveTo>
                  <a:lnTo>
                    <a:pt x="0" y="769493"/>
                  </a:lnTo>
                  <a:lnTo>
                    <a:pt x="870077" y="769493"/>
                  </a:lnTo>
                  <a:lnTo>
                    <a:pt x="870077" y="0"/>
                  </a:lnTo>
                  <a:lnTo>
                    <a:pt x="0" y="0"/>
                  </a:lnTo>
                  <a:close/>
                  <a:moveTo>
                    <a:pt x="807085" y="706501"/>
                  </a:moveTo>
                  <a:lnTo>
                    <a:pt x="61722" y="706501"/>
                  </a:lnTo>
                  <a:lnTo>
                    <a:pt x="61722" y="61722"/>
                  </a:lnTo>
                  <a:lnTo>
                    <a:pt x="807212" y="61722"/>
                  </a:lnTo>
                  <a:lnTo>
                    <a:pt x="807212" y="706501"/>
                  </a:lnTo>
                  <a:close/>
                </a:path>
              </a:pathLst>
            </a:custGeom>
            <a:solidFill>
              <a:srgbClr val="2FACDD"/>
            </a:solidFill>
          </p:spPr>
        </p:sp>
      </p:grpSp>
      <p:grpSp>
        <p:nvGrpSpPr>
          <p:cNvPr name="Group 27" id="27"/>
          <p:cNvGrpSpPr/>
          <p:nvPr/>
        </p:nvGrpSpPr>
        <p:grpSpPr>
          <a:xfrm rot="0">
            <a:off x="1028700" y="8392473"/>
            <a:ext cx="652580" cy="577097"/>
            <a:chOff x="0" y="0"/>
            <a:chExt cx="870107" cy="769462"/>
          </a:xfrm>
        </p:grpSpPr>
        <p:sp>
          <p:nvSpPr>
            <p:cNvPr name="Freeform 28" id="28"/>
            <p:cNvSpPr/>
            <p:nvPr/>
          </p:nvSpPr>
          <p:spPr>
            <a:xfrm flipH="false" flipV="false" rot="0">
              <a:off x="0" y="0"/>
              <a:ext cx="870077" cy="769493"/>
            </a:xfrm>
            <a:custGeom>
              <a:avLst/>
              <a:gdLst/>
              <a:ahLst/>
              <a:cxnLst/>
              <a:rect r="r" b="b" t="t" l="l"/>
              <a:pathLst>
                <a:path h="769493" w="870077">
                  <a:moveTo>
                    <a:pt x="0" y="0"/>
                  </a:moveTo>
                  <a:lnTo>
                    <a:pt x="0" y="769493"/>
                  </a:lnTo>
                  <a:lnTo>
                    <a:pt x="870077" y="769493"/>
                  </a:lnTo>
                  <a:lnTo>
                    <a:pt x="870077" y="0"/>
                  </a:lnTo>
                  <a:lnTo>
                    <a:pt x="0" y="0"/>
                  </a:lnTo>
                  <a:close/>
                  <a:moveTo>
                    <a:pt x="807085" y="706501"/>
                  </a:moveTo>
                  <a:lnTo>
                    <a:pt x="61722" y="706501"/>
                  </a:lnTo>
                  <a:lnTo>
                    <a:pt x="61722" y="61722"/>
                  </a:lnTo>
                  <a:lnTo>
                    <a:pt x="807212" y="61722"/>
                  </a:lnTo>
                  <a:lnTo>
                    <a:pt x="807212" y="706501"/>
                  </a:lnTo>
                  <a:close/>
                </a:path>
              </a:pathLst>
            </a:custGeom>
            <a:solidFill>
              <a:srgbClr val="2FACDD"/>
            </a:solidFill>
          </p:spPr>
        </p:sp>
      </p:grpSp>
      <p:grpSp>
        <p:nvGrpSpPr>
          <p:cNvPr name="Group 29" id="29"/>
          <p:cNvGrpSpPr/>
          <p:nvPr/>
        </p:nvGrpSpPr>
        <p:grpSpPr>
          <a:xfrm rot="0">
            <a:off x="1681281" y="8392473"/>
            <a:ext cx="652580" cy="577097"/>
            <a:chOff x="0" y="0"/>
            <a:chExt cx="870107" cy="769462"/>
          </a:xfrm>
        </p:grpSpPr>
        <p:sp>
          <p:nvSpPr>
            <p:cNvPr name="Freeform 30" id="30"/>
            <p:cNvSpPr/>
            <p:nvPr/>
          </p:nvSpPr>
          <p:spPr>
            <a:xfrm flipH="false" flipV="false" rot="0">
              <a:off x="0" y="0"/>
              <a:ext cx="870077" cy="769493"/>
            </a:xfrm>
            <a:custGeom>
              <a:avLst/>
              <a:gdLst/>
              <a:ahLst/>
              <a:cxnLst/>
              <a:rect r="r" b="b" t="t" l="l"/>
              <a:pathLst>
                <a:path h="769493" w="870077">
                  <a:moveTo>
                    <a:pt x="0" y="0"/>
                  </a:moveTo>
                  <a:lnTo>
                    <a:pt x="0" y="769493"/>
                  </a:lnTo>
                  <a:lnTo>
                    <a:pt x="870077" y="769493"/>
                  </a:lnTo>
                  <a:lnTo>
                    <a:pt x="870077" y="0"/>
                  </a:lnTo>
                  <a:lnTo>
                    <a:pt x="0" y="0"/>
                  </a:lnTo>
                  <a:close/>
                  <a:moveTo>
                    <a:pt x="807085" y="706501"/>
                  </a:moveTo>
                  <a:lnTo>
                    <a:pt x="61722" y="706501"/>
                  </a:lnTo>
                  <a:lnTo>
                    <a:pt x="61722" y="61722"/>
                  </a:lnTo>
                  <a:lnTo>
                    <a:pt x="807212" y="61722"/>
                  </a:lnTo>
                  <a:lnTo>
                    <a:pt x="807212" y="706501"/>
                  </a:lnTo>
                  <a:close/>
                </a:path>
              </a:pathLst>
            </a:custGeom>
            <a:solidFill>
              <a:srgbClr val="2FACDD"/>
            </a:solidFill>
          </p:spPr>
        </p:sp>
      </p:grpSp>
      <p:grpSp>
        <p:nvGrpSpPr>
          <p:cNvPr name="Group 31" id="31"/>
          <p:cNvGrpSpPr/>
          <p:nvPr/>
        </p:nvGrpSpPr>
        <p:grpSpPr>
          <a:xfrm rot="0">
            <a:off x="2333862" y="8392473"/>
            <a:ext cx="652580" cy="577097"/>
            <a:chOff x="0" y="0"/>
            <a:chExt cx="870107" cy="769462"/>
          </a:xfrm>
        </p:grpSpPr>
        <p:sp>
          <p:nvSpPr>
            <p:cNvPr name="Freeform 32" id="32"/>
            <p:cNvSpPr/>
            <p:nvPr/>
          </p:nvSpPr>
          <p:spPr>
            <a:xfrm flipH="false" flipV="false" rot="0">
              <a:off x="0" y="0"/>
              <a:ext cx="870077" cy="769493"/>
            </a:xfrm>
            <a:custGeom>
              <a:avLst/>
              <a:gdLst/>
              <a:ahLst/>
              <a:cxnLst/>
              <a:rect r="r" b="b" t="t" l="l"/>
              <a:pathLst>
                <a:path h="769493" w="870077">
                  <a:moveTo>
                    <a:pt x="0" y="0"/>
                  </a:moveTo>
                  <a:lnTo>
                    <a:pt x="0" y="769493"/>
                  </a:lnTo>
                  <a:lnTo>
                    <a:pt x="870077" y="769493"/>
                  </a:lnTo>
                  <a:lnTo>
                    <a:pt x="870077" y="0"/>
                  </a:lnTo>
                  <a:lnTo>
                    <a:pt x="0" y="0"/>
                  </a:lnTo>
                  <a:close/>
                  <a:moveTo>
                    <a:pt x="807085" y="706501"/>
                  </a:moveTo>
                  <a:lnTo>
                    <a:pt x="61722" y="706501"/>
                  </a:lnTo>
                  <a:lnTo>
                    <a:pt x="61722" y="61722"/>
                  </a:lnTo>
                  <a:lnTo>
                    <a:pt x="807212" y="61722"/>
                  </a:lnTo>
                  <a:lnTo>
                    <a:pt x="807212" y="706501"/>
                  </a:lnTo>
                  <a:close/>
                </a:path>
              </a:pathLst>
            </a:custGeom>
            <a:solidFill>
              <a:srgbClr val="2FACDD"/>
            </a:solidFill>
          </p:spPr>
        </p:sp>
      </p:grpSp>
      <p:grpSp>
        <p:nvGrpSpPr>
          <p:cNvPr name="Group 33" id="33"/>
          <p:cNvGrpSpPr/>
          <p:nvPr/>
        </p:nvGrpSpPr>
        <p:grpSpPr>
          <a:xfrm rot="0">
            <a:off x="2986443" y="8392473"/>
            <a:ext cx="652580" cy="577097"/>
            <a:chOff x="0" y="0"/>
            <a:chExt cx="870107" cy="769462"/>
          </a:xfrm>
        </p:grpSpPr>
        <p:sp>
          <p:nvSpPr>
            <p:cNvPr name="Freeform 34" id="34"/>
            <p:cNvSpPr/>
            <p:nvPr/>
          </p:nvSpPr>
          <p:spPr>
            <a:xfrm flipH="false" flipV="false" rot="0">
              <a:off x="0" y="0"/>
              <a:ext cx="870077" cy="769493"/>
            </a:xfrm>
            <a:custGeom>
              <a:avLst/>
              <a:gdLst/>
              <a:ahLst/>
              <a:cxnLst/>
              <a:rect r="r" b="b" t="t" l="l"/>
              <a:pathLst>
                <a:path h="769493" w="870077">
                  <a:moveTo>
                    <a:pt x="0" y="0"/>
                  </a:moveTo>
                  <a:lnTo>
                    <a:pt x="0" y="769493"/>
                  </a:lnTo>
                  <a:lnTo>
                    <a:pt x="870077" y="769493"/>
                  </a:lnTo>
                  <a:lnTo>
                    <a:pt x="870077" y="0"/>
                  </a:lnTo>
                  <a:lnTo>
                    <a:pt x="0" y="0"/>
                  </a:lnTo>
                  <a:close/>
                  <a:moveTo>
                    <a:pt x="807085" y="706501"/>
                  </a:moveTo>
                  <a:lnTo>
                    <a:pt x="61722" y="706501"/>
                  </a:lnTo>
                  <a:lnTo>
                    <a:pt x="61722" y="61722"/>
                  </a:lnTo>
                  <a:lnTo>
                    <a:pt x="807212" y="61722"/>
                  </a:lnTo>
                  <a:lnTo>
                    <a:pt x="807212" y="706501"/>
                  </a:lnTo>
                  <a:close/>
                </a:path>
              </a:pathLst>
            </a:custGeom>
            <a:solidFill>
              <a:srgbClr val="2FACDD"/>
            </a:solidFill>
          </p:spPr>
        </p:sp>
      </p:grpSp>
      <p:grpSp>
        <p:nvGrpSpPr>
          <p:cNvPr name="Group 35" id="35"/>
          <p:cNvGrpSpPr/>
          <p:nvPr/>
        </p:nvGrpSpPr>
        <p:grpSpPr>
          <a:xfrm rot="0">
            <a:off x="3639024" y="8392473"/>
            <a:ext cx="652580" cy="577097"/>
            <a:chOff x="0" y="0"/>
            <a:chExt cx="870107" cy="769462"/>
          </a:xfrm>
        </p:grpSpPr>
        <p:sp>
          <p:nvSpPr>
            <p:cNvPr name="Freeform 36" id="36"/>
            <p:cNvSpPr/>
            <p:nvPr/>
          </p:nvSpPr>
          <p:spPr>
            <a:xfrm flipH="false" flipV="false" rot="0">
              <a:off x="0" y="0"/>
              <a:ext cx="870077" cy="769493"/>
            </a:xfrm>
            <a:custGeom>
              <a:avLst/>
              <a:gdLst/>
              <a:ahLst/>
              <a:cxnLst/>
              <a:rect r="r" b="b" t="t" l="l"/>
              <a:pathLst>
                <a:path h="769493" w="870077">
                  <a:moveTo>
                    <a:pt x="0" y="0"/>
                  </a:moveTo>
                  <a:lnTo>
                    <a:pt x="0" y="769493"/>
                  </a:lnTo>
                  <a:lnTo>
                    <a:pt x="870077" y="769493"/>
                  </a:lnTo>
                  <a:lnTo>
                    <a:pt x="870077" y="0"/>
                  </a:lnTo>
                  <a:lnTo>
                    <a:pt x="0" y="0"/>
                  </a:lnTo>
                  <a:close/>
                  <a:moveTo>
                    <a:pt x="807085" y="706501"/>
                  </a:moveTo>
                  <a:lnTo>
                    <a:pt x="61722" y="706501"/>
                  </a:lnTo>
                  <a:lnTo>
                    <a:pt x="61722" y="61722"/>
                  </a:lnTo>
                  <a:lnTo>
                    <a:pt x="807212" y="61722"/>
                  </a:lnTo>
                  <a:lnTo>
                    <a:pt x="807212" y="706501"/>
                  </a:lnTo>
                  <a:close/>
                </a:path>
              </a:pathLst>
            </a:custGeom>
            <a:solidFill>
              <a:srgbClr val="2FACDD"/>
            </a:solidFill>
          </p:spPr>
        </p:sp>
      </p:grpSp>
      <p:grpSp>
        <p:nvGrpSpPr>
          <p:cNvPr name="Group 37" id="37"/>
          <p:cNvGrpSpPr/>
          <p:nvPr/>
        </p:nvGrpSpPr>
        <p:grpSpPr>
          <a:xfrm rot="0">
            <a:off x="4291605" y="8392473"/>
            <a:ext cx="652580" cy="577097"/>
            <a:chOff x="0" y="0"/>
            <a:chExt cx="870107" cy="769462"/>
          </a:xfrm>
        </p:grpSpPr>
        <p:sp>
          <p:nvSpPr>
            <p:cNvPr name="Freeform 38" id="38"/>
            <p:cNvSpPr/>
            <p:nvPr/>
          </p:nvSpPr>
          <p:spPr>
            <a:xfrm flipH="false" flipV="false" rot="0">
              <a:off x="0" y="0"/>
              <a:ext cx="870077" cy="769493"/>
            </a:xfrm>
            <a:custGeom>
              <a:avLst/>
              <a:gdLst/>
              <a:ahLst/>
              <a:cxnLst/>
              <a:rect r="r" b="b" t="t" l="l"/>
              <a:pathLst>
                <a:path h="769493" w="870077">
                  <a:moveTo>
                    <a:pt x="0" y="0"/>
                  </a:moveTo>
                  <a:lnTo>
                    <a:pt x="0" y="769493"/>
                  </a:lnTo>
                  <a:lnTo>
                    <a:pt x="870077" y="769493"/>
                  </a:lnTo>
                  <a:lnTo>
                    <a:pt x="870077" y="0"/>
                  </a:lnTo>
                  <a:lnTo>
                    <a:pt x="0" y="0"/>
                  </a:lnTo>
                  <a:close/>
                  <a:moveTo>
                    <a:pt x="807085" y="706501"/>
                  </a:moveTo>
                  <a:lnTo>
                    <a:pt x="61722" y="706501"/>
                  </a:lnTo>
                  <a:lnTo>
                    <a:pt x="61722" y="61722"/>
                  </a:lnTo>
                  <a:lnTo>
                    <a:pt x="807212" y="61722"/>
                  </a:lnTo>
                  <a:lnTo>
                    <a:pt x="807212" y="706501"/>
                  </a:lnTo>
                  <a:close/>
                </a:path>
              </a:pathLst>
            </a:custGeom>
            <a:solidFill>
              <a:srgbClr val="2FACDD"/>
            </a:solidFill>
          </p:spPr>
        </p:sp>
      </p:grpSp>
      <p:grpSp>
        <p:nvGrpSpPr>
          <p:cNvPr name="Group 39" id="39"/>
          <p:cNvGrpSpPr/>
          <p:nvPr/>
        </p:nvGrpSpPr>
        <p:grpSpPr>
          <a:xfrm rot="0">
            <a:off x="4944186" y="8392473"/>
            <a:ext cx="652580" cy="577097"/>
            <a:chOff x="0" y="0"/>
            <a:chExt cx="870107" cy="769462"/>
          </a:xfrm>
        </p:grpSpPr>
        <p:sp>
          <p:nvSpPr>
            <p:cNvPr name="Freeform 40" id="40"/>
            <p:cNvSpPr/>
            <p:nvPr/>
          </p:nvSpPr>
          <p:spPr>
            <a:xfrm flipH="false" flipV="false" rot="0">
              <a:off x="0" y="0"/>
              <a:ext cx="870077" cy="769493"/>
            </a:xfrm>
            <a:custGeom>
              <a:avLst/>
              <a:gdLst/>
              <a:ahLst/>
              <a:cxnLst/>
              <a:rect r="r" b="b" t="t" l="l"/>
              <a:pathLst>
                <a:path h="769493" w="870077">
                  <a:moveTo>
                    <a:pt x="0" y="0"/>
                  </a:moveTo>
                  <a:lnTo>
                    <a:pt x="0" y="769493"/>
                  </a:lnTo>
                  <a:lnTo>
                    <a:pt x="870077" y="769493"/>
                  </a:lnTo>
                  <a:lnTo>
                    <a:pt x="870077" y="0"/>
                  </a:lnTo>
                  <a:lnTo>
                    <a:pt x="0" y="0"/>
                  </a:lnTo>
                  <a:close/>
                  <a:moveTo>
                    <a:pt x="807085" y="706501"/>
                  </a:moveTo>
                  <a:lnTo>
                    <a:pt x="61722" y="706501"/>
                  </a:lnTo>
                  <a:lnTo>
                    <a:pt x="61722" y="61722"/>
                  </a:lnTo>
                  <a:lnTo>
                    <a:pt x="807212" y="61722"/>
                  </a:lnTo>
                  <a:lnTo>
                    <a:pt x="807212" y="706501"/>
                  </a:lnTo>
                  <a:close/>
                </a:path>
              </a:pathLst>
            </a:custGeom>
            <a:solidFill>
              <a:srgbClr val="2FACDD"/>
            </a:solidFill>
          </p:spPr>
        </p:sp>
      </p:grpSp>
      <p:grpSp>
        <p:nvGrpSpPr>
          <p:cNvPr name="Group 41" id="41"/>
          <p:cNvGrpSpPr/>
          <p:nvPr/>
        </p:nvGrpSpPr>
        <p:grpSpPr>
          <a:xfrm rot="0">
            <a:off x="5596767" y="8392473"/>
            <a:ext cx="652580" cy="577097"/>
            <a:chOff x="0" y="0"/>
            <a:chExt cx="870107" cy="769462"/>
          </a:xfrm>
        </p:grpSpPr>
        <p:sp>
          <p:nvSpPr>
            <p:cNvPr name="Freeform 42" id="42"/>
            <p:cNvSpPr/>
            <p:nvPr/>
          </p:nvSpPr>
          <p:spPr>
            <a:xfrm flipH="false" flipV="false" rot="0">
              <a:off x="0" y="0"/>
              <a:ext cx="870077" cy="769493"/>
            </a:xfrm>
            <a:custGeom>
              <a:avLst/>
              <a:gdLst/>
              <a:ahLst/>
              <a:cxnLst/>
              <a:rect r="r" b="b" t="t" l="l"/>
              <a:pathLst>
                <a:path h="769493" w="870077">
                  <a:moveTo>
                    <a:pt x="0" y="0"/>
                  </a:moveTo>
                  <a:lnTo>
                    <a:pt x="0" y="769493"/>
                  </a:lnTo>
                  <a:lnTo>
                    <a:pt x="870077" y="769493"/>
                  </a:lnTo>
                  <a:lnTo>
                    <a:pt x="870077" y="0"/>
                  </a:lnTo>
                  <a:lnTo>
                    <a:pt x="0" y="0"/>
                  </a:lnTo>
                  <a:close/>
                  <a:moveTo>
                    <a:pt x="807085" y="706501"/>
                  </a:moveTo>
                  <a:lnTo>
                    <a:pt x="61722" y="706501"/>
                  </a:lnTo>
                  <a:lnTo>
                    <a:pt x="61722" y="61722"/>
                  </a:lnTo>
                  <a:lnTo>
                    <a:pt x="807212" y="61722"/>
                  </a:lnTo>
                  <a:lnTo>
                    <a:pt x="807212" y="706501"/>
                  </a:lnTo>
                  <a:close/>
                </a:path>
              </a:pathLst>
            </a:custGeom>
            <a:solidFill>
              <a:srgbClr val="2FACDD"/>
            </a:solidFill>
          </p:spPr>
        </p:sp>
      </p:grpSp>
      <p:grpSp>
        <p:nvGrpSpPr>
          <p:cNvPr name="Group 43" id="43"/>
          <p:cNvGrpSpPr/>
          <p:nvPr/>
        </p:nvGrpSpPr>
        <p:grpSpPr>
          <a:xfrm rot="0">
            <a:off x="6249348" y="8392473"/>
            <a:ext cx="652580" cy="577097"/>
            <a:chOff x="0" y="0"/>
            <a:chExt cx="870107" cy="769462"/>
          </a:xfrm>
        </p:grpSpPr>
        <p:sp>
          <p:nvSpPr>
            <p:cNvPr name="Freeform 44" id="44"/>
            <p:cNvSpPr/>
            <p:nvPr/>
          </p:nvSpPr>
          <p:spPr>
            <a:xfrm flipH="false" flipV="false" rot="0">
              <a:off x="0" y="0"/>
              <a:ext cx="870077" cy="769493"/>
            </a:xfrm>
            <a:custGeom>
              <a:avLst/>
              <a:gdLst/>
              <a:ahLst/>
              <a:cxnLst/>
              <a:rect r="r" b="b" t="t" l="l"/>
              <a:pathLst>
                <a:path h="769493" w="870077">
                  <a:moveTo>
                    <a:pt x="0" y="0"/>
                  </a:moveTo>
                  <a:lnTo>
                    <a:pt x="0" y="769493"/>
                  </a:lnTo>
                  <a:lnTo>
                    <a:pt x="870077" y="769493"/>
                  </a:lnTo>
                  <a:lnTo>
                    <a:pt x="870077" y="0"/>
                  </a:lnTo>
                  <a:lnTo>
                    <a:pt x="0" y="0"/>
                  </a:lnTo>
                  <a:close/>
                  <a:moveTo>
                    <a:pt x="807085" y="706501"/>
                  </a:moveTo>
                  <a:lnTo>
                    <a:pt x="61722" y="706501"/>
                  </a:lnTo>
                  <a:lnTo>
                    <a:pt x="61722" y="61722"/>
                  </a:lnTo>
                  <a:lnTo>
                    <a:pt x="807212" y="61722"/>
                  </a:lnTo>
                  <a:lnTo>
                    <a:pt x="807212" y="706501"/>
                  </a:lnTo>
                  <a:close/>
                </a:path>
              </a:pathLst>
            </a:custGeom>
            <a:solidFill>
              <a:srgbClr val="2FACDD"/>
            </a:solidFill>
          </p:spPr>
        </p:sp>
      </p:grpSp>
      <p:grpSp>
        <p:nvGrpSpPr>
          <p:cNvPr name="Group 45" id="45"/>
          <p:cNvGrpSpPr/>
          <p:nvPr/>
        </p:nvGrpSpPr>
        <p:grpSpPr>
          <a:xfrm rot="0">
            <a:off x="6901930" y="8392473"/>
            <a:ext cx="652580" cy="577097"/>
            <a:chOff x="0" y="0"/>
            <a:chExt cx="870107" cy="769462"/>
          </a:xfrm>
        </p:grpSpPr>
        <p:sp>
          <p:nvSpPr>
            <p:cNvPr name="Freeform 46" id="46"/>
            <p:cNvSpPr/>
            <p:nvPr/>
          </p:nvSpPr>
          <p:spPr>
            <a:xfrm flipH="false" flipV="false" rot="0">
              <a:off x="0" y="0"/>
              <a:ext cx="870077" cy="769493"/>
            </a:xfrm>
            <a:custGeom>
              <a:avLst/>
              <a:gdLst/>
              <a:ahLst/>
              <a:cxnLst/>
              <a:rect r="r" b="b" t="t" l="l"/>
              <a:pathLst>
                <a:path h="769493" w="870077">
                  <a:moveTo>
                    <a:pt x="0" y="0"/>
                  </a:moveTo>
                  <a:lnTo>
                    <a:pt x="0" y="769493"/>
                  </a:lnTo>
                  <a:lnTo>
                    <a:pt x="870077" y="769493"/>
                  </a:lnTo>
                  <a:lnTo>
                    <a:pt x="870077" y="0"/>
                  </a:lnTo>
                  <a:lnTo>
                    <a:pt x="0" y="0"/>
                  </a:lnTo>
                  <a:close/>
                  <a:moveTo>
                    <a:pt x="807085" y="706501"/>
                  </a:moveTo>
                  <a:lnTo>
                    <a:pt x="61722" y="706501"/>
                  </a:lnTo>
                  <a:lnTo>
                    <a:pt x="61722" y="61722"/>
                  </a:lnTo>
                  <a:lnTo>
                    <a:pt x="807212" y="61722"/>
                  </a:lnTo>
                  <a:lnTo>
                    <a:pt x="807212" y="706501"/>
                  </a:lnTo>
                  <a:close/>
                </a:path>
              </a:pathLst>
            </a:custGeom>
            <a:solidFill>
              <a:srgbClr val="2FACDD"/>
            </a:solidFill>
          </p:spPr>
        </p:sp>
      </p:grpSp>
      <p:grpSp>
        <p:nvGrpSpPr>
          <p:cNvPr name="Group 47" id="47"/>
          <p:cNvGrpSpPr/>
          <p:nvPr/>
        </p:nvGrpSpPr>
        <p:grpSpPr>
          <a:xfrm rot="0">
            <a:off x="1028700" y="8969571"/>
            <a:ext cx="652580" cy="577096"/>
            <a:chOff x="0" y="0"/>
            <a:chExt cx="870107" cy="769462"/>
          </a:xfrm>
        </p:grpSpPr>
        <p:sp>
          <p:nvSpPr>
            <p:cNvPr name="Freeform 48" id="48"/>
            <p:cNvSpPr/>
            <p:nvPr/>
          </p:nvSpPr>
          <p:spPr>
            <a:xfrm flipH="false" flipV="false" rot="0">
              <a:off x="0" y="0"/>
              <a:ext cx="870077" cy="769493"/>
            </a:xfrm>
            <a:custGeom>
              <a:avLst/>
              <a:gdLst/>
              <a:ahLst/>
              <a:cxnLst/>
              <a:rect r="r" b="b" t="t" l="l"/>
              <a:pathLst>
                <a:path h="769493" w="870077">
                  <a:moveTo>
                    <a:pt x="0" y="0"/>
                  </a:moveTo>
                  <a:lnTo>
                    <a:pt x="0" y="769493"/>
                  </a:lnTo>
                  <a:lnTo>
                    <a:pt x="870077" y="769493"/>
                  </a:lnTo>
                  <a:lnTo>
                    <a:pt x="870077" y="0"/>
                  </a:lnTo>
                  <a:lnTo>
                    <a:pt x="0" y="0"/>
                  </a:lnTo>
                  <a:close/>
                  <a:moveTo>
                    <a:pt x="807085" y="706501"/>
                  </a:moveTo>
                  <a:lnTo>
                    <a:pt x="61722" y="706501"/>
                  </a:lnTo>
                  <a:lnTo>
                    <a:pt x="61722" y="61722"/>
                  </a:lnTo>
                  <a:lnTo>
                    <a:pt x="807212" y="61722"/>
                  </a:lnTo>
                  <a:lnTo>
                    <a:pt x="807212" y="706501"/>
                  </a:lnTo>
                  <a:close/>
                </a:path>
              </a:pathLst>
            </a:custGeom>
            <a:solidFill>
              <a:srgbClr val="2FACDD"/>
            </a:solidFill>
          </p:spPr>
        </p:sp>
      </p:grpSp>
      <p:grpSp>
        <p:nvGrpSpPr>
          <p:cNvPr name="Group 49" id="49"/>
          <p:cNvGrpSpPr/>
          <p:nvPr/>
        </p:nvGrpSpPr>
        <p:grpSpPr>
          <a:xfrm rot="0">
            <a:off x="1681281" y="8969571"/>
            <a:ext cx="652580" cy="577096"/>
            <a:chOff x="0" y="0"/>
            <a:chExt cx="870107" cy="769462"/>
          </a:xfrm>
        </p:grpSpPr>
        <p:sp>
          <p:nvSpPr>
            <p:cNvPr name="Freeform 50" id="50"/>
            <p:cNvSpPr/>
            <p:nvPr/>
          </p:nvSpPr>
          <p:spPr>
            <a:xfrm flipH="false" flipV="false" rot="0">
              <a:off x="0" y="0"/>
              <a:ext cx="870077" cy="769493"/>
            </a:xfrm>
            <a:custGeom>
              <a:avLst/>
              <a:gdLst/>
              <a:ahLst/>
              <a:cxnLst/>
              <a:rect r="r" b="b" t="t" l="l"/>
              <a:pathLst>
                <a:path h="769493" w="870077">
                  <a:moveTo>
                    <a:pt x="0" y="0"/>
                  </a:moveTo>
                  <a:lnTo>
                    <a:pt x="0" y="769493"/>
                  </a:lnTo>
                  <a:lnTo>
                    <a:pt x="870077" y="769493"/>
                  </a:lnTo>
                  <a:lnTo>
                    <a:pt x="870077" y="0"/>
                  </a:lnTo>
                  <a:lnTo>
                    <a:pt x="0" y="0"/>
                  </a:lnTo>
                  <a:close/>
                  <a:moveTo>
                    <a:pt x="807085" y="706501"/>
                  </a:moveTo>
                  <a:lnTo>
                    <a:pt x="61722" y="706501"/>
                  </a:lnTo>
                  <a:lnTo>
                    <a:pt x="61722" y="61722"/>
                  </a:lnTo>
                  <a:lnTo>
                    <a:pt x="807212" y="61722"/>
                  </a:lnTo>
                  <a:lnTo>
                    <a:pt x="807212" y="706501"/>
                  </a:lnTo>
                  <a:close/>
                </a:path>
              </a:pathLst>
            </a:custGeom>
            <a:solidFill>
              <a:srgbClr val="2FACDD"/>
            </a:solidFill>
          </p:spPr>
        </p:sp>
      </p:grpSp>
      <p:grpSp>
        <p:nvGrpSpPr>
          <p:cNvPr name="Group 51" id="51"/>
          <p:cNvGrpSpPr/>
          <p:nvPr/>
        </p:nvGrpSpPr>
        <p:grpSpPr>
          <a:xfrm rot="0">
            <a:off x="2333862" y="8969571"/>
            <a:ext cx="652580" cy="577096"/>
            <a:chOff x="0" y="0"/>
            <a:chExt cx="870107" cy="769462"/>
          </a:xfrm>
        </p:grpSpPr>
        <p:sp>
          <p:nvSpPr>
            <p:cNvPr name="Freeform 52" id="52"/>
            <p:cNvSpPr/>
            <p:nvPr/>
          </p:nvSpPr>
          <p:spPr>
            <a:xfrm flipH="false" flipV="false" rot="0">
              <a:off x="0" y="0"/>
              <a:ext cx="870077" cy="769493"/>
            </a:xfrm>
            <a:custGeom>
              <a:avLst/>
              <a:gdLst/>
              <a:ahLst/>
              <a:cxnLst/>
              <a:rect r="r" b="b" t="t" l="l"/>
              <a:pathLst>
                <a:path h="769493" w="870077">
                  <a:moveTo>
                    <a:pt x="0" y="0"/>
                  </a:moveTo>
                  <a:lnTo>
                    <a:pt x="0" y="769493"/>
                  </a:lnTo>
                  <a:lnTo>
                    <a:pt x="870077" y="769493"/>
                  </a:lnTo>
                  <a:lnTo>
                    <a:pt x="870077" y="0"/>
                  </a:lnTo>
                  <a:lnTo>
                    <a:pt x="0" y="0"/>
                  </a:lnTo>
                  <a:close/>
                  <a:moveTo>
                    <a:pt x="807085" y="706501"/>
                  </a:moveTo>
                  <a:lnTo>
                    <a:pt x="61722" y="706501"/>
                  </a:lnTo>
                  <a:lnTo>
                    <a:pt x="61722" y="61722"/>
                  </a:lnTo>
                  <a:lnTo>
                    <a:pt x="807212" y="61722"/>
                  </a:lnTo>
                  <a:lnTo>
                    <a:pt x="807212" y="706501"/>
                  </a:lnTo>
                  <a:close/>
                </a:path>
              </a:pathLst>
            </a:custGeom>
            <a:solidFill>
              <a:srgbClr val="2FACDD"/>
            </a:solidFill>
          </p:spPr>
        </p:sp>
      </p:grpSp>
      <p:grpSp>
        <p:nvGrpSpPr>
          <p:cNvPr name="Group 53" id="53"/>
          <p:cNvGrpSpPr/>
          <p:nvPr/>
        </p:nvGrpSpPr>
        <p:grpSpPr>
          <a:xfrm rot="0">
            <a:off x="2986443" y="8969571"/>
            <a:ext cx="652580" cy="577096"/>
            <a:chOff x="0" y="0"/>
            <a:chExt cx="870107" cy="769462"/>
          </a:xfrm>
        </p:grpSpPr>
        <p:sp>
          <p:nvSpPr>
            <p:cNvPr name="Freeform 54" id="54"/>
            <p:cNvSpPr/>
            <p:nvPr/>
          </p:nvSpPr>
          <p:spPr>
            <a:xfrm flipH="false" flipV="false" rot="0">
              <a:off x="0" y="0"/>
              <a:ext cx="870077" cy="769493"/>
            </a:xfrm>
            <a:custGeom>
              <a:avLst/>
              <a:gdLst/>
              <a:ahLst/>
              <a:cxnLst/>
              <a:rect r="r" b="b" t="t" l="l"/>
              <a:pathLst>
                <a:path h="769493" w="870077">
                  <a:moveTo>
                    <a:pt x="0" y="0"/>
                  </a:moveTo>
                  <a:lnTo>
                    <a:pt x="0" y="769493"/>
                  </a:lnTo>
                  <a:lnTo>
                    <a:pt x="870077" y="769493"/>
                  </a:lnTo>
                  <a:lnTo>
                    <a:pt x="870077" y="0"/>
                  </a:lnTo>
                  <a:lnTo>
                    <a:pt x="0" y="0"/>
                  </a:lnTo>
                  <a:close/>
                  <a:moveTo>
                    <a:pt x="807085" y="706501"/>
                  </a:moveTo>
                  <a:lnTo>
                    <a:pt x="61722" y="706501"/>
                  </a:lnTo>
                  <a:lnTo>
                    <a:pt x="61722" y="61722"/>
                  </a:lnTo>
                  <a:lnTo>
                    <a:pt x="807212" y="61722"/>
                  </a:lnTo>
                  <a:lnTo>
                    <a:pt x="807212" y="706501"/>
                  </a:lnTo>
                  <a:close/>
                </a:path>
              </a:pathLst>
            </a:custGeom>
            <a:solidFill>
              <a:srgbClr val="2FACDD"/>
            </a:solidFill>
          </p:spPr>
        </p:sp>
      </p:grpSp>
      <p:grpSp>
        <p:nvGrpSpPr>
          <p:cNvPr name="Group 55" id="55"/>
          <p:cNvGrpSpPr/>
          <p:nvPr/>
        </p:nvGrpSpPr>
        <p:grpSpPr>
          <a:xfrm rot="0">
            <a:off x="3639024" y="8969571"/>
            <a:ext cx="652580" cy="577096"/>
            <a:chOff x="0" y="0"/>
            <a:chExt cx="870107" cy="769462"/>
          </a:xfrm>
        </p:grpSpPr>
        <p:sp>
          <p:nvSpPr>
            <p:cNvPr name="Freeform 56" id="56"/>
            <p:cNvSpPr/>
            <p:nvPr/>
          </p:nvSpPr>
          <p:spPr>
            <a:xfrm flipH="false" flipV="false" rot="0">
              <a:off x="0" y="0"/>
              <a:ext cx="870077" cy="769493"/>
            </a:xfrm>
            <a:custGeom>
              <a:avLst/>
              <a:gdLst/>
              <a:ahLst/>
              <a:cxnLst/>
              <a:rect r="r" b="b" t="t" l="l"/>
              <a:pathLst>
                <a:path h="769493" w="870077">
                  <a:moveTo>
                    <a:pt x="0" y="0"/>
                  </a:moveTo>
                  <a:lnTo>
                    <a:pt x="0" y="769493"/>
                  </a:lnTo>
                  <a:lnTo>
                    <a:pt x="870077" y="769493"/>
                  </a:lnTo>
                  <a:lnTo>
                    <a:pt x="870077" y="0"/>
                  </a:lnTo>
                  <a:lnTo>
                    <a:pt x="0" y="0"/>
                  </a:lnTo>
                  <a:close/>
                  <a:moveTo>
                    <a:pt x="807085" y="706501"/>
                  </a:moveTo>
                  <a:lnTo>
                    <a:pt x="61722" y="706501"/>
                  </a:lnTo>
                  <a:lnTo>
                    <a:pt x="61722" y="61722"/>
                  </a:lnTo>
                  <a:lnTo>
                    <a:pt x="807212" y="61722"/>
                  </a:lnTo>
                  <a:lnTo>
                    <a:pt x="807212" y="706501"/>
                  </a:lnTo>
                  <a:close/>
                </a:path>
              </a:pathLst>
            </a:custGeom>
            <a:solidFill>
              <a:srgbClr val="2FACDD"/>
            </a:solidFill>
          </p:spPr>
        </p:sp>
      </p:grpSp>
      <p:grpSp>
        <p:nvGrpSpPr>
          <p:cNvPr name="Group 57" id="57"/>
          <p:cNvGrpSpPr/>
          <p:nvPr/>
        </p:nvGrpSpPr>
        <p:grpSpPr>
          <a:xfrm rot="0">
            <a:off x="4291605" y="8969571"/>
            <a:ext cx="652580" cy="577096"/>
            <a:chOff x="0" y="0"/>
            <a:chExt cx="870107" cy="769462"/>
          </a:xfrm>
        </p:grpSpPr>
        <p:sp>
          <p:nvSpPr>
            <p:cNvPr name="Freeform 58" id="58"/>
            <p:cNvSpPr/>
            <p:nvPr/>
          </p:nvSpPr>
          <p:spPr>
            <a:xfrm flipH="false" flipV="false" rot="0">
              <a:off x="0" y="0"/>
              <a:ext cx="870077" cy="769493"/>
            </a:xfrm>
            <a:custGeom>
              <a:avLst/>
              <a:gdLst/>
              <a:ahLst/>
              <a:cxnLst/>
              <a:rect r="r" b="b" t="t" l="l"/>
              <a:pathLst>
                <a:path h="769493" w="870077">
                  <a:moveTo>
                    <a:pt x="0" y="0"/>
                  </a:moveTo>
                  <a:lnTo>
                    <a:pt x="0" y="769493"/>
                  </a:lnTo>
                  <a:lnTo>
                    <a:pt x="870077" y="769493"/>
                  </a:lnTo>
                  <a:lnTo>
                    <a:pt x="870077" y="0"/>
                  </a:lnTo>
                  <a:lnTo>
                    <a:pt x="0" y="0"/>
                  </a:lnTo>
                  <a:close/>
                  <a:moveTo>
                    <a:pt x="807085" y="706501"/>
                  </a:moveTo>
                  <a:lnTo>
                    <a:pt x="61722" y="706501"/>
                  </a:lnTo>
                  <a:lnTo>
                    <a:pt x="61722" y="61722"/>
                  </a:lnTo>
                  <a:lnTo>
                    <a:pt x="807212" y="61722"/>
                  </a:lnTo>
                  <a:lnTo>
                    <a:pt x="807212" y="706501"/>
                  </a:lnTo>
                  <a:close/>
                </a:path>
              </a:pathLst>
            </a:custGeom>
            <a:solidFill>
              <a:srgbClr val="2FACDD"/>
            </a:solidFill>
          </p:spPr>
        </p:sp>
      </p:grpSp>
      <p:grpSp>
        <p:nvGrpSpPr>
          <p:cNvPr name="Group 59" id="59"/>
          <p:cNvGrpSpPr/>
          <p:nvPr/>
        </p:nvGrpSpPr>
        <p:grpSpPr>
          <a:xfrm rot="0">
            <a:off x="4944186" y="8969571"/>
            <a:ext cx="652580" cy="577096"/>
            <a:chOff x="0" y="0"/>
            <a:chExt cx="870107" cy="769462"/>
          </a:xfrm>
        </p:grpSpPr>
        <p:sp>
          <p:nvSpPr>
            <p:cNvPr name="Freeform 60" id="60"/>
            <p:cNvSpPr/>
            <p:nvPr/>
          </p:nvSpPr>
          <p:spPr>
            <a:xfrm flipH="false" flipV="false" rot="0">
              <a:off x="0" y="0"/>
              <a:ext cx="870077" cy="769493"/>
            </a:xfrm>
            <a:custGeom>
              <a:avLst/>
              <a:gdLst/>
              <a:ahLst/>
              <a:cxnLst/>
              <a:rect r="r" b="b" t="t" l="l"/>
              <a:pathLst>
                <a:path h="769493" w="870077">
                  <a:moveTo>
                    <a:pt x="0" y="0"/>
                  </a:moveTo>
                  <a:lnTo>
                    <a:pt x="0" y="769493"/>
                  </a:lnTo>
                  <a:lnTo>
                    <a:pt x="870077" y="769493"/>
                  </a:lnTo>
                  <a:lnTo>
                    <a:pt x="870077" y="0"/>
                  </a:lnTo>
                  <a:lnTo>
                    <a:pt x="0" y="0"/>
                  </a:lnTo>
                  <a:close/>
                  <a:moveTo>
                    <a:pt x="807085" y="706501"/>
                  </a:moveTo>
                  <a:lnTo>
                    <a:pt x="61722" y="706501"/>
                  </a:lnTo>
                  <a:lnTo>
                    <a:pt x="61722" y="61722"/>
                  </a:lnTo>
                  <a:lnTo>
                    <a:pt x="807212" y="61722"/>
                  </a:lnTo>
                  <a:lnTo>
                    <a:pt x="807212" y="706501"/>
                  </a:lnTo>
                  <a:close/>
                </a:path>
              </a:pathLst>
            </a:custGeom>
            <a:solidFill>
              <a:srgbClr val="2FACDD"/>
            </a:solidFill>
          </p:spPr>
        </p:sp>
      </p:grpSp>
      <p:grpSp>
        <p:nvGrpSpPr>
          <p:cNvPr name="Group 61" id="61"/>
          <p:cNvGrpSpPr/>
          <p:nvPr/>
        </p:nvGrpSpPr>
        <p:grpSpPr>
          <a:xfrm rot="0">
            <a:off x="5596767" y="8969571"/>
            <a:ext cx="652580" cy="577096"/>
            <a:chOff x="0" y="0"/>
            <a:chExt cx="870107" cy="769462"/>
          </a:xfrm>
        </p:grpSpPr>
        <p:sp>
          <p:nvSpPr>
            <p:cNvPr name="Freeform 62" id="62"/>
            <p:cNvSpPr/>
            <p:nvPr/>
          </p:nvSpPr>
          <p:spPr>
            <a:xfrm flipH="false" flipV="false" rot="0">
              <a:off x="0" y="0"/>
              <a:ext cx="870077" cy="769493"/>
            </a:xfrm>
            <a:custGeom>
              <a:avLst/>
              <a:gdLst/>
              <a:ahLst/>
              <a:cxnLst/>
              <a:rect r="r" b="b" t="t" l="l"/>
              <a:pathLst>
                <a:path h="769493" w="870077">
                  <a:moveTo>
                    <a:pt x="0" y="0"/>
                  </a:moveTo>
                  <a:lnTo>
                    <a:pt x="0" y="769493"/>
                  </a:lnTo>
                  <a:lnTo>
                    <a:pt x="870077" y="769493"/>
                  </a:lnTo>
                  <a:lnTo>
                    <a:pt x="870077" y="0"/>
                  </a:lnTo>
                  <a:lnTo>
                    <a:pt x="0" y="0"/>
                  </a:lnTo>
                  <a:close/>
                  <a:moveTo>
                    <a:pt x="807085" y="706501"/>
                  </a:moveTo>
                  <a:lnTo>
                    <a:pt x="61722" y="706501"/>
                  </a:lnTo>
                  <a:lnTo>
                    <a:pt x="61722" y="61722"/>
                  </a:lnTo>
                  <a:lnTo>
                    <a:pt x="807212" y="61722"/>
                  </a:lnTo>
                  <a:lnTo>
                    <a:pt x="807212" y="706501"/>
                  </a:lnTo>
                  <a:close/>
                </a:path>
              </a:pathLst>
            </a:custGeom>
            <a:solidFill>
              <a:srgbClr val="2FACDD"/>
            </a:solidFill>
          </p:spPr>
        </p:sp>
      </p:grpSp>
      <p:grpSp>
        <p:nvGrpSpPr>
          <p:cNvPr name="Group 63" id="63"/>
          <p:cNvGrpSpPr/>
          <p:nvPr/>
        </p:nvGrpSpPr>
        <p:grpSpPr>
          <a:xfrm rot="0">
            <a:off x="6249348" y="8969571"/>
            <a:ext cx="652580" cy="577096"/>
            <a:chOff x="0" y="0"/>
            <a:chExt cx="870107" cy="769462"/>
          </a:xfrm>
        </p:grpSpPr>
        <p:sp>
          <p:nvSpPr>
            <p:cNvPr name="Freeform 64" id="64"/>
            <p:cNvSpPr/>
            <p:nvPr/>
          </p:nvSpPr>
          <p:spPr>
            <a:xfrm flipH="false" flipV="false" rot="0">
              <a:off x="0" y="0"/>
              <a:ext cx="870077" cy="769493"/>
            </a:xfrm>
            <a:custGeom>
              <a:avLst/>
              <a:gdLst/>
              <a:ahLst/>
              <a:cxnLst/>
              <a:rect r="r" b="b" t="t" l="l"/>
              <a:pathLst>
                <a:path h="769493" w="870077">
                  <a:moveTo>
                    <a:pt x="0" y="0"/>
                  </a:moveTo>
                  <a:lnTo>
                    <a:pt x="0" y="769493"/>
                  </a:lnTo>
                  <a:lnTo>
                    <a:pt x="870077" y="769493"/>
                  </a:lnTo>
                  <a:lnTo>
                    <a:pt x="870077" y="0"/>
                  </a:lnTo>
                  <a:lnTo>
                    <a:pt x="0" y="0"/>
                  </a:lnTo>
                  <a:close/>
                  <a:moveTo>
                    <a:pt x="807085" y="706501"/>
                  </a:moveTo>
                  <a:lnTo>
                    <a:pt x="61722" y="706501"/>
                  </a:lnTo>
                  <a:lnTo>
                    <a:pt x="61722" y="61722"/>
                  </a:lnTo>
                  <a:lnTo>
                    <a:pt x="807212" y="61722"/>
                  </a:lnTo>
                  <a:lnTo>
                    <a:pt x="807212" y="706501"/>
                  </a:lnTo>
                  <a:close/>
                </a:path>
              </a:pathLst>
            </a:custGeom>
            <a:solidFill>
              <a:srgbClr val="2FACDD"/>
            </a:solidFill>
          </p:spPr>
        </p:sp>
      </p:grpSp>
      <p:grpSp>
        <p:nvGrpSpPr>
          <p:cNvPr name="Group 65" id="65"/>
          <p:cNvGrpSpPr/>
          <p:nvPr/>
        </p:nvGrpSpPr>
        <p:grpSpPr>
          <a:xfrm rot="0">
            <a:off x="6901930" y="8969571"/>
            <a:ext cx="652580" cy="577096"/>
            <a:chOff x="0" y="0"/>
            <a:chExt cx="870107" cy="769462"/>
          </a:xfrm>
        </p:grpSpPr>
        <p:sp>
          <p:nvSpPr>
            <p:cNvPr name="Freeform 66" id="66"/>
            <p:cNvSpPr/>
            <p:nvPr/>
          </p:nvSpPr>
          <p:spPr>
            <a:xfrm flipH="false" flipV="false" rot="0">
              <a:off x="0" y="0"/>
              <a:ext cx="870077" cy="769493"/>
            </a:xfrm>
            <a:custGeom>
              <a:avLst/>
              <a:gdLst/>
              <a:ahLst/>
              <a:cxnLst/>
              <a:rect r="r" b="b" t="t" l="l"/>
              <a:pathLst>
                <a:path h="769493" w="870077">
                  <a:moveTo>
                    <a:pt x="0" y="0"/>
                  </a:moveTo>
                  <a:lnTo>
                    <a:pt x="0" y="769493"/>
                  </a:lnTo>
                  <a:lnTo>
                    <a:pt x="870077" y="769493"/>
                  </a:lnTo>
                  <a:lnTo>
                    <a:pt x="870077" y="0"/>
                  </a:lnTo>
                  <a:lnTo>
                    <a:pt x="0" y="0"/>
                  </a:lnTo>
                  <a:close/>
                  <a:moveTo>
                    <a:pt x="807085" y="706501"/>
                  </a:moveTo>
                  <a:lnTo>
                    <a:pt x="61722" y="706501"/>
                  </a:lnTo>
                  <a:lnTo>
                    <a:pt x="61722" y="61722"/>
                  </a:lnTo>
                  <a:lnTo>
                    <a:pt x="807212" y="61722"/>
                  </a:lnTo>
                  <a:lnTo>
                    <a:pt x="807212" y="706501"/>
                  </a:lnTo>
                  <a:close/>
                </a:path>
              </a:pathLst>
            </a:custGeom>
            <a:solidFill>
              <a:srgbClr val="2FACDD"/>
            </a:solidFill>
          </p:spPr>
        </p:sp>
      </p:grpSp>
      <p:sp>
        <p:nvSpPr>
          <p:cNvPr name="TextBox 67" id="67"/>
          <p:cNvSpPr txBox="true"/>
          <p:nvPr/>
        </p:nvSpPr>
        <p:spPr>
          <a:xfrm rot="0">
            <a:off x="1206117" y="7941582"/>
            <a:ext cx="297746" cy="362796"/>
          </a:xfrm>
          <a:prstGeom prst="rect">
            <a:avLst/>
          </a:prstGeom>
        </p:spPr>
        <p:txBody>
          <a:bodyPr anchor="t" rtlCol="false" tIns="0" lIns="0" bIns="0" rIns="0">
            <a:spAutoFit/>
          </a:bodyPr>
          <a:lstStyle/>
          <a:p>
            <a:pPr algn="l">
              <a:lnSpc>
                <a:spcPts val="2920"/>
              </a:lnSpc>
            </a:pPr>
            <a:r>
              <a:rPr lang="en-US" sz="2337">
                <a:solidFill>
                  <a:srgbClr val="FF1616"/>
                </a:solidFill>
                <a:latin typeface="Glock Grotesk"/>
                <a:ea typeface="Glock Grotesk"/>
                <a:cs typeface="Glock Grotesk"/>
                <a:sym typeface="Glock Grotesk"/>
              </a:rPr>
              <a:t>i</a:t>
            </a:r>
          </a:p>
        </p:txBody>
      </p:sp>
      <p:sp>
        <p:nvSpPr>
          <p:cNvPr name="TextBox 68" id="68"/>
          <p:cNvSpPr txBox="true"/>
          <p:nvPr/>
        </p:nvSpPr>
        <p:spPr>
          <a:xfrm rot="0">
            <a:off x="1858700" y="7941582"/>
            <a:ext cx="297745" cy="362796"/>
          </a:xfrm>
          <a:prstGeom prst="rect">
            <a:avLst/>
          </a:prstGeom>
        </p:spPr>
        <p:txBody>
          <a:bodyPr anchor="t" rtlCol="false" tIns="0" lIns="0" bIns="0" rIns="0">
            <a:spAutoFit/>
          </a:bodyPr>
          <a:lstStyle/>
          <a:p>
            <a:pPr algn="l">
              <a:lnSpc>
                <a:spcPts val="2920"/>
              </a:lnSpc>
            </a:pPr>
            <a:r>
              <a:rPr lang="en-US" sz="2337">
                <a:solidFill>
                  <a:srgbClr val="FF1616"/>
                </a:solidFill>
                <a:latin typeface="Glock Grotesk"/>
                <a:ea typeface="Glock Grotesk"/>
                <a:cs typeface="Glock Grotesk"/>
                <a:sym typeface="Glock Grotesk"/>
              </a:rPr>
              <a:t>h</a:t>
            </a:r>
          </a:p>
        </p:txBody>
      </p:sp>
      <p:sp>
        <p:nvSpPr>
          <p:cNvPr name="TextBox 69" id="69"/>
          <p:cNvSpPr txBox="true"/>
          <p:nvPr/>
        </p:nvSpPr>
        <p:spPr>
          <a:xfrm rot="0">
            <a:off x="2511280" y="7908289"/>
            <a:ext cx="297746" cy="362796"/>
          </a:xfrm>
          <a:prstGeom prst="rect">
            <a:avLst/>
          </a:prstGeom>
        </p:spPr>
        <p:txBody>
          <a:bodyPr anchor="t" rtlCol="false" tIns="0" lIns="0" bIns="0" rIns="0">
            <a:spAutoFit/>
          </a:bodyPr>
          <a:lstStyle/>
          <a:p>
            <a:pPr algn="l">
              <a:lnSpc>
                <a:spcPts val="2920"/>
              </a:lnSpc>
            </a:pPr>
            <a:r>
              <a:rPr lang="en-US" sz="2337">
                <a:solidFill>
                  <a:srgbClr val="FF1616"/>
                </a:solidFill>
                <a:latin typeface="Glock Grotesk"/>
                <a:ea typeface="Glock Grotesk"/>
                <a:cs typeface="Glock Grotesk"/>
                <a:sym typeface="Glock Grotesk"/>
              </a:rPr>
              <a:t>a</a:t>
            </a:r>
          </a:p>
        </p:txBody>
      </p:sp>
      <p:sp>
        <p:nvSpPr>
          <p:cNvPr name="TextBox 70" id="70"/>
          <p:cNvSpPr txBox="true"/>
          <p:nvPr/>
        </p:nvSpPr>
        <p:spPr>
          <a:xfrm rot="0">
            <a:off x="3163862" y="7908289"/>
            <a:ext cx="297746" cy="362796"/>
          </a:xfrm>
          <a:prstGeom prst="rect">
            <a:avLst/>
          </a:prstGeom>
        </p:spPr>
        <p:txBody>
          <a:bodyPr anchor="t" rtlCol="false" tIns="0" lIns="0" bIns="0" rIns="0">
            <a:spAutoFit/>
          </a:bodyPr>
          <a:lstStyle/>
          <a:p>
            <a:pPr algn="l">
              <a:lnSpc>
                <a:spcPts val="2920"/>
              </a:lnSpc>
            </a:pPr>
            <a:r>
              <a:rPr lang="en-US" sz="2337">
                <a:solidFill>
                  <a:srgbClr val="FF1616"/>
                </a:solidFill>
                <a:latin typeface="Glock Grotesk"/>
                <a:ea typeface="Glock Grotesk"/>
                <a:cs typeface="Glock Grotesk"/>
                <a:sym typeface="Glock Grotesk"/>
              </a:rPr>
              <a:t>v</a:t>
            </a:r>
          </a:p>
        </p:txBody>
      </p:sp>
      <p:sp>
        <p:nvSpPr>
          <p:cNvPr name="TextBox 71" id="71"/>
          <p:cNvSpPr txBox="true"/>
          <p:nvPr/>
        </p:nvSpPr>
        <p:spPr>
          <a:xfrm rot="0">
            <a:off x="3816442" y="7908289"/>
            <a:ext cx="297746" cy="362796"/>
          </a:xfrm>
          <a:prstGeom prst="rect">
            <a:avLst/>
          </a:prstGeom>
        </p:spPr>
        <p:txBody>
          <a:bodyPr anchor="t" rtlCol="false" tIns="0" lIns="0" bIns="0" rIns="0">
            <a:spAutoFit/>
          </a:bodyPr>
          <a:lstStyle/>
          <a:p>
            <a:pPr algn="l">
              <a:lnSpc>
                <a:spcPts val="2920"/>
              </a:lnSpc>
            </a:pPr>
            <a:r>
              <a:rPr lang="en-US" sz="2337">
                <a:solidFill>
                  <a:srgbClr val="FF1616"/>
                </a:solidFill>
                <a:latin typeface="Glock Grotesk"/>
                <a:ea typeface="Glock Grotesk"/>
                <a:cs typeface="Glock Grotesk"/>
                <a:sym typeface="Glock Grotesk"/>
              </a:rPr>
              <a:t>e</a:t>
            </a:r>
          </a:p>
        </p:txBody>
      </p:sp>
      <p:sp>
        <p:nvSpPr>
          <p:cNvPr name="TextBox 72" id="72"/>
          <p:cNvSpPr txBox="true"/>
          <p:nvPr/>
        </p:nvSpPr>
        <p:spPr>
          <a:xfrm rot="0">
            <a:off x="4440478" y="7908289"/>
            <a:ext cx="297746" cy="362796"/>
          </a:xfrm>
          <a:prstGeom prst="rect">
            <a:avLst/>
          </a:prstGeom>
        </p:spPr>
        <p:txBody>
          <a:bodyPr anchor="t" rtlCol="false" tIns="0" lIns="0" bIns="0" rIns="0">
            <a:spAutoFit/>
          </a:bodyPr>
          <a:lstStyle/>
          <a:p>
            <a:pPr algn="l">
              <a:lnSpc>
                <a:spcPts val="2920"/>
              </a:lnSpc>
            </a:pPr>
            <a:r>
              <a:rPr lang="en-US" sz="2337">
                <a:solidFill>
                  <a:srgbClr val="FF1616"/>
                </a:solidFill>
                <a:latin typeface="Glock Grotesk"/>
                <a:ea typeface="Glock Grotesk"/>
                <a:cs typeface="Glock Grotesk"/>
                <a:sym typeface="Glock Grotesk"/>
              </a:rPr>
              <a:t>c</a:t>
            </a:r>
          </a:p>
        </p:txBody>
      </p:sp>
      <p:sp>
        <p:nvSpPr>
          <p:cNvPr name="TextBox 73" id="73"/>
          <p:cNvSpPr txBox="true"/>
          <p:nvPr/>
        </p:nvSpPr>
        <p:spPr>
          <a:xfrm rot="0">
            <a:off x="5121604" y="7908289"/>
            <a:ext cx="297746" cy="362796"/>
          </a:xfrm>
          <a:prstGeom prst="rect">
            <a:avLst/>
          </a:prstGeom>
        </p:spPr>
        <p:txBody>
          <a:bodyPr anchor="t" rtlCol="false" tIns="0" lIns="0" bIns="0" rIns="0">
            <a:spAutoFit/>
          </a:bodyPr>
          <a:lstStyle/>
          <a:p>
            <a:pPr algn="l">
              <a:lnSpc>
                <a:spcPts val="2920"/>
              </a:lnSpc>
            </a:pPr>
            <a:r>
              <a:rPr lang="en-US" sz="2337">
                <a:solidFill>
                  <a:srgbClr val="FF1616"/>
                </a:solidFill>
                <a:latin typeface="Glock Grotesk"/>
                <a:ea typeface="Glock Grotesk"/>
                <a:cs typeface="Glock Grotesk"/>
                <a:sym typeface="Glock Grotesk"/>
              </a:rPr>
              <a:t>o</a:t>
            </a:r>
          </a:p>
        </p:txBody>
      </p:sp>
      <p:sp>
        <p:nvSpPr>
          <p:cNvPr name="TextBox 74" id="74"/>
          <p:cNvSpPr txBox="true"/>
          <p:nvPr/>
        </p:nvSpPr>
        <p:spPr>
          <a:xfrm rot="0">
            <a:off x="5774185" y="7908289"/>
            <a:ext cx="297746" cy="362796"/>
          </a:xfrm>
          <a:prstGeom prst="rect">
            <a:avLst/>
          </a:prstGeom>
        </p:spPr>
        <p:txBody>
          <a:bodyPr anchor="t" rtlCol="false" tIns="0" lIns="0" bIns="0" rIns="0">
            <a:spAutoFit/>
          </a:bodyPr>
          <a:lstStyle/>
          <a:p>
            <a:pPr algn="l">
              <a:lnSpc>
                <a:spcPts val="2920"/>
              </a:lnSpc>
            </a:pPr>
            <a:r>
              <a:rPr lang="en-US" sz="2337">
                <a:solidFill>
                  <a:srgbClr val="FF1616"/>
                </a:solidFill>
                <a:latin typeface="Glock Grotesk"/>
                <a:ea typeface="Glock Grotesk"/>
                <a:cs typeface="Glock Grotesk"/>
                <a:sym typeface="Glock Grotesk"/>
              </a:rPr>
              <a:t>v</a:t>
            </a:r>
          </a:p>
        </p:txBody>
      </p:sp>
      <p:sp>
        <p:nvSpPr>
          <p:cNvPr name="TextBox 75" id="75"/>
          <p:cNvSpPr txBox="true"/>
          <p:nvPr/>
        </p:nvSpPr>
        <p:spPr>
          <a:xfrm rot="0">
            <a:off x="6426767" y="7941582"/>
            <a:ext cx="297746" cy="362796"/>
          </a:xfrm>
          <a:prstGeom prst="rect">
            <a:avLst/>
          </a:prstGeom>
        </p:spPr>
        <p:txBody>
          <a:bodyPr anchor="t" rtlCol="false" tIns="0" lIns="0" bIns="0" rIns="0">
            <a:spAutoFit/>
          </a:bodyPr>
          <a:lstStyle/>
          <a:p>
            <a:pPr algn="l">
              <a:lnSpc>
                <a:spcPts val="2920"/>
              </a:lnSpc>
            </a:pPr>
            <a:r>
              <a:rPr lang="en-US" sz="2337">
                <a:solidFill>
                  <a:srgbClr val="FF1616"/>
                </a:solidFill>
                <a:latin typeface="Glock Grotesk"/>
                <a:ea typeface="Glock Grotesk"/>
                <a:cs typeface="Glock Grotesk"/>
                <a:sym typeface="Glock Grotesk"/>
              </a:rPr>
              <a:t>i</a:t>
            </a:r>
          </a:p>
        </p:txBody>
      </p:sp>
      <p:sp>
        <p:nvSpPr>
          <p:cNvPr name="TextBox 76" id="76"/>
          <p:cNvSpPr txBox="true"/>
          <p:nvPr/>
        </p:nvSpPr>
        <p:spPr>
          <a:xfrm rot="0">
            <a:off x="7079348" y="7908289"/>
            <a:ext cx="297746" cy="362796"/>
          </a:xfrm>
          <a:prstGeom prst="rect">
            <a:avLst/>
          </a:prstGeom>
        </p:spPr>
        <p:txBody>
          <a:bodyPr anchor="t" rtlCol="false" tIns="0" lIns="0" bIns="0" rIns="0">
            <a:spAutoFit/>
          </a:bodyPr>
          <a:lstStyle/>
          <a:p>
            <a:pPr algn="l">
              <a:lnSpc>
                <a:spcPts val="2920"/>
              </a:lnSpc>
            </a:pPr>
            <a:r>
              <a:rPr lang="en-US" sz="2337">
                <a:solidFill>
                  <a:srgbClr val="FF1616"/>
                </a:solidFill>
                <a:latin typeface="Glock Grotesk"/>
                <a:ea typeface="Glock Grotesk"/>
                <a:cs typeface="Glock Grotesk"/>
                <a:sym typeface="Glock Grotesk"/>
              </a:rPr>
              <a:t>d</a:t>
            </a:r>
          </a:p>
        </p:txBody>
      </p:sp>
      <p:sp>
        <p:nvSpPr>
          <p:cNvPr name="TextBox 77" id="77"/>
          <p:cNvSpPr txBox="true"/>
          <p:nvPr/>
        </p:nvSpPr>
        <p:spPr>
          <a:xfrm rot="0">
            <a:off x="1206117" y="8597351"/>
            <a:ext cx="297746" cy="362796"/>
          </a:xfrm>
          <a:prstGeom prst="rect">
            <a:avLst/>
          </a:prstGeom>
        </p:spPr>
        <p:txBody>
          <a:bodyPr anchor="t" rtlCol="false" tIns="0" lIns="0" bIns="0" rIns="0">
            <a:spAutoFit/>
          </a:bodyPr>
          <a:lstStyle/>
          <a:p>
            <a:pPr algn="l">
              <a:lnSpc>
                <a:spcPts val="2920"/>
              </a:lnSpc>
            </a:pPr>
            <a:r>
              <a:rPr lang="en-US" sz="2337">
                <a:solidFill>
                  <a:srgbClr val="FF1616"/>
                </a:solidFill>
                <a:latin typeface="Glock Grotesk"/>
                <a:ea typeface="Glock Grotesk"/>
                <a:cs typeface="Glock Grotesk"/>
                <a:sym typeface="Glock Grotesk"/>
              </a:rPr>
              <a:t>4</a:t>
            </a:r>
          </a:p>
        </p:txBody>
      </p:sp>
      <p:sp>
        <p:nvSpPr>
          <p:cNvPr name="TextBox 78" id="78"/>
          <p:cNvSpPr txBox="true"/>
          <p:nvPr/>
        </p:nvSpPr>
        <p:spPr>
          <a:xfrm rot="0">
            <a:off x="1858700" y="8597351"/>
            <a:ext cx="297745" cy="362796"/>
          </a:xfrm>
          <a:prstGeom prst="rect">
            <a:avLst/>
          </a:prstGeom>
        </p:spPr>
        <p:txBody>
          <a:bodyPr anchor="t" rtlCol="false" tIns="0" lIns="0" bIns="0" rIns="0">
            <a:spAutoFit/>
          </a:bodyPr>
          <a:lstStyle/>
          <a:p>
            <a:pPr algn="l">
              <a:lnSpc>
                <a:spcPts val="2920"/>
              </a:lnSpc>
            </a:pPr>
            <a:r>
              <a:rPr lang="en-US" sz="2337">
                <a:solidFill>
                  <a:srgbClr val="FF1616"/>
                </a:solidFill>
                <a:latin typeface="Glock Grotesk"/>
                <a:ea typeface="Glock Grotesk"/>
                <a:cs typeface="Glock Grotesk"/>
                <a:sym typeface="Glock Grotesk"/>
              </a:rPr>
              <a:t>5</a:t>
            </a:r>
          </a:p>
        </p:txBody>
      </p:sp>
      <p:sp>
        <p:nvSpPr>
          <p:cNvPr name="TextBox 79" id="79"/>
          <p:cNvSpPr txBox="true"/>
          <p:nvPr/>
        </p:nvSpPr>
        <p:spPr>
          <a:xfrm rot="0">
            <a:off x="2511280" y="8597351"/>
            <a:ext cx="297746" cy="362796"/>
          </a:xfrm>
          <a:prstGeom prst="rect">
            <a:avLst/>
          </a:prstGeom>
        </p:spPr>
        <p:txBody>
          <a:bodyPr anchor="t" rtlCol="false" tIns="0" lIns="0" bIns="0" rIns="0">
            <a:spAutoFit/>
          </a:bodyPr>
          <a:lstStyle/>
          <a:p>
            <a:pPr algn="l">
              <a:lnSpc>
                <a:spcPts val="2920"/>
              </a:lnSpc>
            </a:pPr>
            <a:r>
              <a:rPr lang="en-US" sz="2337">
                <a:solidFill>
                  <a:srgbClr val="FF1616"/>
                </a:solidFill>
                <a:latin typeface="Glock Grotesk"/>
                <a:ea typeface="Glock Grotesk"/>
                <a:cs typeface="Glock Grotesk"/>
                <a:sym typeface="Glock Grotesk"/>
              </a:rPr>
              <a:t>7</a:t>
            </a:r>
          </a:p>
        </p:txBody>
      </p:sp>
      <p:sp>
        <p:nvSpPr>
          <p:cNvPr name="TextBox 80" id="80"/>
          <p:cNvSpPr txBox="true"/>
          <p:nvPr/>
        </p:nvSpPr>
        <p:spPr>
          <a:xfrm rot="0">
            <a:off x="3163862" y="8485386"/>
            <a:ext cx="297746" cy="362796"/>
          </a:xfrm>
          <a:prstGeom prst="rect">
            <a:avLst/>
          </a:prstGeom>
        </p:spPr>
        <p:txBody>
          <a:bodyPr anchor="t" rtlCol="false" tIns="0" lIns="0" bIns="0" rIns="0">
            <a:spAutoFit/>
          </a:bodyPr>
          <a:lstStyle/>
          <a:p>
            <a:pPr algn="l">
              <a:lnSpc>
                <a:spcPts val="2920"/>
              </a:lnSpc>
            </a:pPr>
            <a:r>
              <a:rPr lang="en-US" sz="2337">
                <a:solidFill>
                  <a:srgbClr val="FF1616"/>
                </a:solidFill>
                <a:latin typeface="Glock Grotesk"/>
                <a:ea typeface="Glock Grotesk"/>
                <a:cs typeface="Glock Grotesk"/>
                <a:sym typeface="Glock Grotesk"/>
              </a:rPr>
              <a:t>8</a:t>
            </a:r>
          </a:p>
        </p:txBody>
      </p:sp>
      <p:sp>
        <p:nvSpPr>
          <p:cNvPr name="TextBox 81" id="81"/>
          <p:cNvSpPr txBox="true"/>
          <p:nvPr/>
        </p:nvSpPr>
        <p:spPr>
          <a:xfrm rot="0">
            <a:off x="3816442" y="8485386"/>
            <a:ext cx="297746" cy="362796"/>
          </a:xfrm>
          <a:prstGeom prst="rect">
            <a:avLst/>
          </a:prstGeom>
        </p:spPr>
        <p:txBody>
          <a:bodyPr anchor="t" rtlCol="false" tIns="0" lIns="0" bIns="0" rIns="0">
            <a:spAutoFit/>
          </a:bodyPr>
          <a:lstStyle/>
          <a:p>
            <a:pPr algn="l">
              <a:lnSpc>
                <a:spcPts val="2920"/>
              </a:lnSpc>
            </a:pPr>
            <a:r>
              <a:rPr lang="en-US" sz="2337">
                <a:solidFill>
                  <a:srgbClr val="FF1616"/>
                </a:solidFill>
                <a:latin typeface="Glock Grotesk"/>
                <a:ea typeface="Glock Grotesk"/>
                <a:cs typeface="Glock Grotesk"/>
                <a:sym typeface="Glock Grotesk"/>
              </a:rPr>
              <a:t>4</a:t>
            </a:r>
          </a:p>
        </p:txBody>
      </p:sp>
      <p:sp>
        <p:nvSpPr>
          <p:cNvPr name="TextBox 82" id="82"/>
          <p:cNvSpPr txBox="true"/>
          <p:nvPr/>
        </p:nvSpPr>
        <p:spPr>
          <a:xfrm rot="0">
            <a:off x="4469024" y="8485386"/>
            <a:ext cx="297746" cy="362796"/>
          </a:xfrm>
          <a:prstGeom prst="rect">
            <a:avLst/>
          </a:prstGeom>
        </p:spPr>
        <p:txBody>
          <a:bodyPr anchor="t" rtlCol="false" tIns="0" lIns="0" bIns="0" rIns="0">
            <a:spAutoFit/>
          </a:bodyPr>
          <a:lstStyle/>
          <a:p>
            <a:pPr algn="l">
              <a:lnSpc>
                <a:spcPts val="2920"/>
              </a:lnSpc>
            </a:pPr>
            <a:r>
              <a:rPr lang="en-US" sz="2337">
                <a:solidFill>
                  <a:srgbClr val="FF1616"/>
                </a:solidFill>
                <a:latin typeface="Glock Grotesk"/>
                <a:ea typeface="Glock Grotesk"/>
                <a:cs typeface="Glock Grotesk"/>
                <a:sym typeface="Glock Grotesk"/>
              </a:rPr>
              <a:t>5</a:t>
            </a:r>
          </a:p>
        </p:txBody>
      </p:sp>
      <p:sp>
        <p:nvSpPr>
          <p:cNvPr name="TextBox 83" id="83"/>
          <p:cNvSpPr txBox="true"/>
          <p:nvPr/>
        </p:nvSpPr>
        <p:spPr>
          <a:xfrm rot="0">
            <a:off x="5121604" y="8485386"/>
            <a:ext cx="297746" cy="362796"/>
          </a:xfrm>
          <a:prstGeom prst="rect">
            <a:avLst/>
          </a:prstGeom>
        </p:spPr>
        <p:txBody>
          <a:bodyPr anchor="t" rtlCol="false" tIns="0" lIns="0" bIns="0" rIns="0">
            <a:spAutoFit/>
          </a:bodyPr>
          <a:lstStyle/>
          <a:p>
            <a:pPr algn="l">
              <a:lnSpc>
                <a:spcPts val="2920"/>
              </a:lnSpc>
            </a:pPr>
            <a:r>
              <a:rPr lang="en-US" sz="2337">
                <a:solidFill>
                  <a:srgbClr val="FF1616"/>
                </a:solidFill>
                <a:latin typeface="Glock Grotesk"/>
                <a:ea typeface="Glock Grotesk"/>
                <a:cs typeface="Glock Grotesk"/>
                <a:sym typeface="Glock Grotesk"/>
              </a:rPr>
              <a:t>7</a:t>
            </a:r>
          </a:p>
        </p:txBody>
      </p:sp>
      <p:sp>
        <p:nvSpPr>
          <p:cNvPr name="TextBox 84" id="84"/>
          <p:cNvSpPr txBox="true"/>
          <p:nvPr/>
        </p:nvSpPr>
        <p:spPr>
          <a:xfrm rot="0">
            <a:off x="5774185" y="8485386"/>
            <a:ext cx="297746" cy="362796"/>
          </a:xfrm>
          <a:prstGeom prst="rect">
            <a:avLst/>
          </a:prstGeom>
        </p:spPr>
        <p:txBody>
          <a:bodyPr anchor="t" rtlCol="false" tIns="0" lIns="0" bIns="0" rIns="0">
            <a:spAutoFit/>
          </a:bodyPr>
          <a:lstStyle/>
          <a:p>
            <a:pPr algn="l">
              <a:lnSpc>
                <a:spcPts val="2920"/>
              </a:lnSpc>
            </a:pPr>
            <a:r>
              <a:rPr lang="en-US" sz="2337">
                <a:solidFill>
                  <a:srgbClr val="FF1616"/>
                </a:solidFill>
                <a:latin typeface="Glock Grotesk"/>
                <a:ea typeface="Glock Grotesk"/>
                <a:cs typeface="Glock Grotesk"/>
                <a:sym typeface="Glock Grotesk"/>
              </a:rPr>
              <a:t>8</a:t>
            </a:r>
          </a:p>
        </p:txBody>
      </p:sp>
      <p:sp>
        <p:nvSpPr>
          <p:cNvPr name="TextBox 85" id="85"/>
          <p:cNvSpPr txBox="true"/>
          <p:nvPr/>
        </p:nvSpPr>
        <p:spPr>
          <a:xfrm rot="0">
            <a:off x="6426767" y="8485386"/>
            <a:ext cx="297746" cy="362796"/>
          </a:xfrm>
          <a:prstGeom prst="rect">
            <a:avLst/>
          </a:prstGeom>
        </p:spPr>
        <p:txBody>
          <a:bodyPr anchor="t" rtlCol="false" tIns="0" lIns="0" bIns="0" rIns="0">
            <a:spAutoFit/>
          </a:bodyPr>
          <a:lstStyle/>
          <a:p>
            <a:pPr algn="l">
              <a:lnSpc>
                <a:spcPts val="2920"/>
              </a:lnSpc>
            </a:pPr>
            <a:r>
              <a:rPr lang="en-US" sz="2337">
                <a:solidFill>
                  <a:srgbClr val="FF1616"/>
                </a:solidFill>
                <a:latin typeface="Glock Grotesk"/>
                <a:ea typeface="Glock Grotesk"/>
                <a:cs typeface="Glock Grotesk"/>
                <a:sym typeface="Glock Grotesk"/>
              </a:rPr>
              <a:t>4</a:t>
            </a:r>
          </a:p>
        </p:txBody>
      </p:sp>
      <p:sp>
        <p:nvSpPr>
          <p:cNvPr name="TextBox 86" id="86"/>
          <p:cNvSpPr txBox="true"/>
          <p:nvPr/>
        </p:nvSpPr>
        <p:spPr>
          <a:xfrm rot="0">
            <a:off x="7079348" y="8485386"/>
            <a:ext cx="297746" cy="362796"/>
          </a:xfrm>
          <a:prstGeom prst="rect">
            <a:avLst/>
          </a:prstGeom>
        </p:spPr>
        <p:txBody>
          <a:bodyPr anchor="t" rtlCol="false" tIns="0" lIns="0" bIns="0" rIns="0">
            <a:spAutoFit/>
          </a:bodyPr>
          <a:lstStyle/>
          <a:p>
            <a:pPr algn="l">
              <a:lnSpc>
                <a:spcPts val="2920"/>
              </a:lnSpc>
            </a:pPr>
            <a:r>
              <a:rPr lang="en-US" sz="2337">
                <a:solidFill>
                  <a:srgbClr val="FF1616"/>
                </a:solidFill>
                <a:latin typeface="Glock Grotesk"/>
                <a:ea typeface="Glock Grotesk"/>
                <a:cs typeface="Glock Grotesk"/>
                <a:sym typeface="Glock Grotesk"/>
              </a:rPr>
              <a:t>5</a:t>
            </a:r>
          </a:p>
        </p:txBody>
      </p:sp>
      <p:sp>
        <p:nvSpPr>
          <p:cNvPr name="TextBox 87" id="87"/>
          <p:cNvSpPr txBox="true"/>
          <p:nvPr/>
        </p:nvSpPr>
        <p:spPr>
          <a:xfrm rot="0">
            <a:off x="1206117" y="9079131"/>
            <a:ext cx="297746" cy="362796"/>
          </a:xfrm>
          <a:prstGeom prst="rect">
            <a:avLst/>
          </a:prstGeom>
        </p:spPr>
        <p:txBody>
          <a:bodyPr anchor="t" rtlCol="false" tIns="0" lIns="0" bIns="0" rIns="0">
            <a:spAutoFit/>
          </a:bodyPr>
          <a:lstStyle/>
          <a:p>
            <a:pPr algn="l">
              <a:lnSpc>
                <a:spcPts val="2920"/>
              </a:lnSpc>
            </a:pPr>
            <a:r>
              <a:rPr lang="en-US" sz="2337">
                <a:solidFill>
                  <a:srgbClr val="FF1616"/>
                </a:solidFill>
                <a:latin typeface="Glock Grotesk"/>
                <a:ea typeface="Glock Grotesk"/>
                <a:cs typeface="Glock Grotesk"/>
                <a:sym typeface="Glock Grotesk"/>
              </a:rPr>
              <a:t>m</a:t>
            </a:r>
          </a:p>
        </p:txBody>
      </p:sp>
      <p:sp>
        <p:nvSpPr>
          <p:cNvPr name="TextBox 88" id="88"/>
          <p:cNvSpPr txBox="true"/>
          <p:nvPr/>
        </p:nvSpPr>
        <p:spPr>
          <a:xfrm rot="0">
            <a:off x="1858700" y="9079131"/>
            <a:ext cx="297745" cy="362796"/>
          </a:xfrm>
          <a:prstGeom prst="rect">
            <a:avLst/>
          </a:prstGeom>
        </p:spPr>
        <p:txBody>
          <a:bodyPr anchor="t" rtlCol="false" tIns="0" lIns="0" bIns="0" rIns="0">
            <a:spAutoFit/>
          </a:bodyPr>
          <a:lstStyle/>
          <a:p>
            <a:pPr algn="l">
              <a:lnSpc>
                <a:spcPts val="2920"/>
              </a:lnSpc>
            </a:pPr>
            <a:r>
              <a:rPr lang="en-US" sz="2337">
                <a:solidFill>
                  <a:srgbClr val="FF1616"/>
                </a:solidFill>
                <a:latin typeface="Glock Grotesk"/>
                <a:ea typeface="Glock Grotesk"/>
                <a:cs typeface="Glock Grotesk"/>
                <a:sym typeface="Glock Grotesk"/>
              </a:rPr>
              <a:t>m</a:t>
            </a:r>
          </a:p>
        </p:txBody>
      </p:sp>
      <p:sp>
        <p:nvSpPr>
          <p:cNvPr name="TextBox 89" id="89"/>
          <p:cNvSpPr txBox="true"/>
          <p:nvPr/>
        </p:nvSpPr>
        <p:spPr>
          <a:xfrm rot="0">
            <a:off x="2511280" y="9045837"/>
            <a:ext cx="297746" cy="362796"/>
          </a:xfrm>
          <a:prstGeom prst="rect">
            <a:avLst/>
          </a:prstGeom>
        </p:spPr>
        <p:txBody>
          <a:bodyPr anchor="t" rtlCol="false" tIns="0" lIns="0" bIns="0" rIns="0">
            <a:spAutoFit/>
          </a:bodyPr>
          <a:lstStyle/>
          <a:p>
            <a:pPr algn="l">
              <a:lnSpc>
                <a:spcPts val="2920"/>
              </a:lnSpc>
            </a:pPr>
            <a:r>
              <a:rPr lang="en-US" sz="2337">
                <a:solidFill>
                  <a:srgbClr val="FF1616"/>
                </a:solidFill>
                <a:latin typeface="Glock Grotesk"/>
                <a:ea typeface="Glock Grotesk"/>
                <a:cs typeface="Glock Grotesk"/>
                <a:sym typeface="Glock Grotesk"/>
              </a:rPr>
              <a:t>h</a:t>
            </a:r>
          </a:p>
        </p:txBody>
      </p:sp>
      <p:sp>
        <p:nvSpPr>
          <p:cNvPr name="TextBox 90" id="90"/>
          <p:cNvSpPr txBox="true"/>
          <p:nvPr/>
        </p:nvSpPr>
        <p:spPr>
          <a:xfrm rot="0">
            <a:off x="3163862" y="9045837"/>
            <a:ext cx="297746" cy="362796"/>
          </a:xfrm>
          <a:prstGeom prst="rect">
            <a:avLst/>
          </a:prstGeom>
        </p:spPr>
        <p:txBody>
          <a:bodyPr anchor="t" rtlCol="false" tIns="0" lIns="0" bIns="0" rIns="0">
            <a:spAutoFit/>
          </a:bodyPr>
          <a:lstStyle/>
          <a:p>
            <a:pPr algn="l">
              <a:lnSpc>
                <a:spcPts val="2920"/>
              </a:lnSpc>
            </a:pPr>
            <a:r>
              <a:rPr lang="en-US" sz="2337">
                <a:solidFill>
                  <a:srgbClr val="FF1616"/>
                </a:solidFill>
                <a:latin typeface="Glock Grotesk"/>
                <a:ea typeface="Glock Grotesk"/>
                <a:cs typeface="Glock Grotesk"/>
                <a:sym typeface="Glock Grotesk"/>
              </a:rPr>
              <a:t>d</a:t>
            </a:r>
          </a:p>
        </p:txBody>
      </p:sp>
      <p:sp>
        <p:nvSpPr>
          <p:cNvPr name="TextBox 91" id="91"/>
          <p:cNvSpPr txBox="true"/>
          <p:nvPr/>
        </p:nvSpPr>
        <p:spPr>
          <a:xfrm rot="0">
            <a:off x="3816442" y="9045837"/>
            <a:ext cx="297746" cy="362796"/>
          </a:xfrm>
          <a:prstGeom prst="rect">
            <a:avLst/>
          </a:prstGeom>
        </p:spPr>
        <p:txBody>
          <a:bodyPr anchor="t" rtlCol="false" tIns="0" lIns="0" bIns="0" rIns="0">
            <a:spAutoFit/>
          </a:bodyPr>
          <a:lstStyle/>
          <a:p>
            <a:pPr algn="l">
              <a:lnSpc>
                <a:spcPts val="2920"/>
              </a:lnSpc>
            </a:pPr>
            <a:r>
              <a:rPr lang="en-US" sz="2337">
                <a:solidFill>
                  <a:srgbClr val="FF1616"/>
                </a:solidFill>
                <a:latin typeface="Glock Grotesk"/>
                <a:ea typeface="Glock Grotesk"/>
                <a:cs typeface="Glock Grotesk"/>
                <a:sym typeface="Glock Grotesk"/>
              </a:rPr>
              <a:t>i</a:t>
            </a:r>
          </a:p>
        </p:txBody>
      </p:sp>
      <p:sp>
        <p:nvSpPr>
          <p:cNvPr name="TextBox 92" id="92"/>
          <p:cNvSpPr txBox="true"/>
          <p:nvPr/>
        </p:nvSpPr>
        <p:spPr>
          <a:xfrm rot="0">
            <a:off x="4440478" y="9045837"/>
            <a:ext cx="297746" cy="362796"/>
          </a:xfrm>
          <a:prstGeom prst="rect">
            <a:avLst/>
          </a:prstGeom>
        </p:spPr>
        <p:txBody>
          <a:bodyPr anchor="t" rtlCol="false" tIns="0" lIns="0" bIns="0" rIns="0">
            <a:spAutoFit/>
          </a:bodyPr>
          <a:lstStyle/>
          <a:p>
            <a:pPr algn="l">
              <a:lnSpc>
                <a:spcPts val="2920"/>
              </a:lnSpc>
            </a:pPr>
            <a:r>
              <a:rPr lang="en-US" sz="2337">
                <a:solidFill>
                  <a:srgbClr val="FF1616"/>
                </a:solidFill>
                <a:latin typeface="Glock Grotesk"/>
                <a:ea typeface="Glock Grotesk"/>
                <a:cs typeface="Glock Grotesk"/>
                <a:sym typeface="Glock Grotesk"/>
              </a:rPr>
              <a:t>h</a:t>
            </a:r>
          </a:p>
        </p:txBody>
      </p:sp>
      <p:sp>
        <p:nvSpPr>
          <p:cNvPr name="TextBox 93" id="93"/>
          <p:cNvSpPr txBox="true"/>
          <p:nvPr/>
        </p:nvSpPr>
        <p:spPr>
          <a:xfrm rot="0">
            <a:off x="5121604" y="9045837"/>
            <a:ext cx="297746" cy="362796"/>
          </a:xfrm>
          <a:prstGeom prst="rect">
            <a:avLst/>
          </a:prstGeom>
        </p:spPr>
        <p:txBody>
          <a:bodyPr anchor="t" rtlCol="false" tIns="0" lIns="0" bIns="0" rIns="0">
            <a:spAutoFit/>
          </a:bodyPr>
          <a:lstStyle/>
          <a:p>
            <a:pPr algn="l">
              <a:lnSpc>
                <a:spcPts val="2920"/>
              </a:lnSpc>
            </a:pPr>
            <a:r>
              <a:rPr lang="en-US" sz="2337">
                <a:solidFill>
                  <a:srgbClr val="FF1616"/>
                </a:solidFill>
                <a:latin typeface="Glock Grotesk"/>
                <a:ea typeface="Glock Grotesk"/>
                <a:cs typeface="Glock Grotesk"/>
                <a:sym typeface="Glock Grotesk"/>
              </a:rPr>
              <a:t>v</a:t>
            </a:r>
          </a:p>
        </p:txBody>
      </p:sp>
      <p:sp>
        <p:nvSpPr>
          <p:cNvPr name="TextBox 94" id="94"/>
          <p:cNvSpPr txBox="true"/>
          <p:nvPr/>
        </p:nvSpPr>
        <p:spPr>
          <a:xfrm rot="0">
            <a:off x="5774185" y="9045837"/>
            <a:ext cx="297746" cy="362796"/>
          </a:xfrm>
          <a:prstGeom prst="rect">
            <a:avLst/>
          </a:prstGeom>
        </p:spPr>
        <p:txBody>
          <a:bodyPr anchor="t" rtlCol="false" tIns="0" lIns="0" bIns="0" rIns="0">
            <a:spAutoFit/>
          </a:bodyPr>
          <a:lstStyle/>
          <a:p>
            <a:pPr algn="l">
              <a:lnSpc>
                <a:spcPts val="2920"/>
              </a:lnSpc>
            </a:pPr>
            <a:r>
              <a:rPr lang="en-US" sz="2337">
                <a:solidFill>
                  <a:srgbClr val="FF1616"/>
                </a:solidFill>
                <a:latin typeface="Glock Grotesk"/>
                <a:ea typeface="Glock Grotesk"/>
                <a:cs typeface="Glock Grotesk"/>
                <a:sym typeface="Glock Grotesk"/>
              </a:rPr>
              <a:t>d</a:t>
            </a:r>
          </a:p>
        </p:txBody>
      </p:sp>
      <p:sp>
        <p:nvSpPr>
          <p:cNvPr name="TextBox 95" id="95"/>
          <p:cNvSpPr txBox="true"/>
          <p:nvPr/>
        </p:nvSpPr>
        <p:spPr>
          <a:xfrm rot="0">
            <a:off x="6426767" y="9079131"/>
            <a:ext cx="297746" cy="362796"/>
          </a:xfrm>
          <a:prstGeom prst="rect">
            <a:avLst/>
          </a:prstGeom>
        </p:spPr>
        <p:txBody>
          <a:bodyPr anchor="t" rtlCol="false" tIns="0" lIns="0" bIns="0" rIns="0">
            <a:spAutoFit/>
          </a:bodyPr>
          <a:lstStyle/>
          <a:p>
            <a:pPr algn="l">
              <a:lnSpc>
                <a:spcPts val="2920"/>
              </a:lnSpc>
            </a:pPr>
            <a:r>
              <a:rPr lang="en-US" sz="2337">
                <a:solidFill>
                  <a:srgbClr val="FF1616"/>
                </a:solidFill>
                <a:latin typeface="Glock Grotesk"/>
                <a:ea typeface="Glock Grotesk"/>
                <a:cs typeface="Glock Grotesk"/>
                <a:sym typeface="Glock Grotesk"/>
              </a:rPr>
              <a:t>m</a:t>
            </a:r>
          </a:p>
        </p:txBody>
      </p:sp>
      <p:sp>
        <p:nvSpPr>
          <p:cNvPr name="TextBox 96" id="96"/>
          <p:cNvSpPr txBox="true"/>
          <p:nvPr/>
        </p:nvSpPr>
        <p:spPr>
          <a:xfrm rot="0">
            <a:off x="7079348" y="9045837"/>
            <a:ext cx="297746" cy="362796"/>
          </a:xfrm>
          <a:prstGeom prst="rect">
            <a:avLst/>
          </a:prstGeom>
        </p:spPr>
        <p:txBody>
          <a:bodyPr anchor="t" rtlCol="false" tIns="0" lIns="0" bIns="0" rIns="0">
            <a:spAutoFit/>
          </a:bodyPr>
          <a:lstStyle/>
          <a:p>
            <a:pPr algn="l">
              <a:lnSpc>
                <a:spcPts val="2920"/>
              </a:lnSpc>
            </a:pPr>
            <a:r>
              <a:rPr lang="en-US" sz="2337">
                <a:solidFill>
                  <a:srgbClr val="FF1616"/>
                </a:solidFill>
                <a:latin typeface="Glock Grotesk"/>
                <a:ea typeface="Glock Grotesk"/>
                <a:cs typeface="Glock Grotesk"/>
                <a:sym typeface="Glock Grotesk"/>
              </a:rPr>
              <a:t>i</a:t>
            </a:r>
          </a:p>
        </p:txBody>
      </p:sp>
      <p:grpSp>
        <p:nvGrpSpPr>
          <p:cNvPr name="Group 97" id="97"/>
          <p:cNvGrpSpPr/>
          <p:nvPr/>
        </p:nvGrpSpPr>
        <p:grpSpPr>
          <a:xfrm rot="0">
            <a:off x="10448595" y="7705384"/>
            <a:ext cx="658111" cy="581988"/>
            <a:chOff x="0" y="0"/>
            <a:chExt cx="877481" cy="775984"/>
          </a:xfrm>
        </p:grpSpPr>
        <p:sp>
          <p:nvSpPr>
            <p:cNvPr name="Freeform 98" id="98"/>
            <p:cNvSpPr/>
            <p:nvPr/>
          </p:nvSpPr>
          <p:spPr>
            <a:xfrm flipH="false" flipV="false" rot="0">
              <a:off x="0" y="0"/>
              <a:ext cx="877443" cy="775970"/>
            </a:xfrm>
            <a:custGeom>
              <a:avLst/>
              <a:gdLst/>
              <a:ahLst/>
              <a:cxnLst/>
              <a:rect r="r" b="b" t="t" l="l"/>
              <a:pathLst>
                <a:path h="775970" w="877443">
                  <a:moveTo>
                    <a:pt x="0" y="0"/>
                  </a:moveTo>
                  <a:lnTo>
                    <a:pt x="0" y="775970"/>
                  </a:lnTo>
                  <a:lnTo>
                    <a:pt x="877443" y="775970"/>
                  </a:lnTo>
                  <a:lnTo>
                    <a:pt x="877443" y="0"/>
                  </a:lnTo>
                  <a:lnTo>
                    <a:pt x="0" y="0"/>
                  </a:lnTo>
                  <a:close/>
                  <a:moveTo>
                    <a:pt x="813943" y="712470"/>
                  </a:moveTo>
                  <a:lnTo>
                    <a:pt x="62230" y="712470"/>
                  </a:lnTo>
                  <a:lnTo>
                    <a:pt x="62230" y="62230"/>
                  </a:lnTo>
                  <a:lnTo>
                    <a:pt x="814070" y="62230"/>
                  </a:lnTo>
                  <a:lnTo>
                    <a:pt x="814070" y="712470"/>
                  </a:lnTo>
                  <a:close/>
                </a:path>
              </a:pathLst>
            </a:custGeom>
            <a:solidFill>
              <a:srgbClr val="2FACDD"/>
            </a:solidFill>
          </p:spPr>
        </p:sp>
      </p:grpSp>
      <p:grpSp>
        <p:nvGrpSpPr>
          <p:cNvPr name="Group 99" id="99"/>
          <p:cNvGrpSpPr/>
          <p:nvPr/>
        </p:nvGrpSpPr>
        <p:grpSpPr>
          <a:xfrm rot="0">
            <a:off x="11106706" y="7705384"/>
            <a:ext cx="658111" cy="581988"/>
            <a:chOff x="0" y="0"/>
            <a:chExt cx="877481" cy="775984"/>
          </a:xfrm>
        </p:grpSpPr>
        <p:sp>
          <p:nvSpPr>
            <p:cNvPr name="Freeform 100" id="100"/>
            <p:cNvSpPr/>
            <p:nvPr/>
          </p:nvSpPr>
          <p:spPr>
            <a:xfrm flipH="false" flipV="false" rot="0">
              <a:off x="0" y="0"/>
              <a:ext cx="877443" cy="775970"/>
            </a:xfrm>
            <a:custGeom>
              <a:avLst/>
              <a:gdLst/>
              <a:ahLst/>
              <a:cxnLst/>
              <a:rect r="r" b="b" t="t" l="l"/>
              <a:pathLst>
                <a:path h="775970" w="877443">
                  <a:moveTo>
                    <a:pt x="0" y="0"/>
                  </a:moveTo>
                  <a:lnTo>
                    <a:pt x="0" y="775970"/>
                  </a:lnTo>
                  <a:lnTo>
                    <a:pt x="877443" y="775970"/>
                  </a:lnTo>
                  <a:lnTo>
                    <a:pt x="877443" y="0"/>
                  </a:lnTo>
                  <a:lnTo>
                    <a:pt x="0" y="0"/>
                  </a:lnTo>
                  <a:close/>
                  <a:moveTo>
                    <a:pt x="813943" y="712470"/>
                  </a:moveTo>
                  <a:lnTo>
                    <a:pt x="62230" y="712470"/>
                  </a:lnTo>
                  <a:lnTo>
                    <a:pt x="62230" y="62230"/>
                  </a:lnTo>
                  <a:lnTo>
                    <a:pt x="814070" y="62230"/>
                  </a:lnTo>
                  <a:lnTo>
                    <a:pt x="814070" y="712470"/>
                  </a:lnTo>
                  <a:close/>
                </a:path>
              </a:pathLst>
            </a:custGeom>
            <a:solidFill>
              <a:srgbClr val="2FACDD"/>
            </a:solidFill>
          </p:spPr>
        </p:sp>
      </p:grpSp>
      <p:grpSp>
        <p:nvGrpSpPr>
          <p:cNvPr name="Group 101" id="101"/>
          <p:cNvGrpSpPr/>
          <p:nvPr/>
        </p:nvGrpSpPr>
        <p:grpSpPr>
          <a:xfrm rot="0">
            <a:off x="11764818" y="7705384"/>
            <a:ext cx="658111" cy="581988"/>
            <a:chOff x="0" y="0"/>
            <a:chExt cx="877481" cy="775984"/>
          </a:xfrm>
        </p:grpSpPr>
        <p:sp>
          <p:nvSpPr>
            <p:cNvPr name="Freeform 102" id="102"/>
            <p:cNvSpPr/>
            <p:nvPr/>
          </p:nvSpPr>
          <p:spPr>
            <a:xfrm flipH="false" flipV="false" rot="0">
              <a:off x="0" y="0"/>
              <a:ext cx="877443" cy="775970"/>
            </a:xfrm>
            <a:custGeom>
              <a:avLst/>
              <a:gdLst/>
              <a:ahLst/>
              <a:cxnLst/>
              <a:rect r="r" b="b" t="t" l="l"/>
              <a:pathLst>
                <a:path h="775970" w="877443">
                  <a:moveTo>
                    <a:pt x="0" y="0"/>
                  </a:moveTo>
                  <a:lnTo>
                    <a:pt x="0" y="775970"/>
                  </a:lnTo>
                  <a:lnTo>
                    <a:pt x="877443" y="775970"/>
                  </a:lnTo>
                  <a:lnTo>
                    <a:pt x="877443" y="0"/>
                  </a:lnTo>
                  <a:lnTo>
                    <a:pt x="0" y="0"/>
                  </a:lnTo>
                  <a:close/>
                  <a:moveTo>
                    <a:pt x="813943" y="712470"/>
                  </a:moveTo>
                  <a:lnTo>
                    <a:pt x="62230" y="712470"/>
                  </a:lnTo>
                  <a:lnTo>
                    <a:pt x="62230" y="62230"/>
                  </a:lnTo>
                  <a:lnTo>
                    <a:pt x="814070" y="62230"/>
                  </a:lnTo>
                  <a:lnTo>
                    <a:pt x="814070" y="712470"/>
                  </a:lnTo>
                  <a:close/>
                </a:path>
              </a:pathLst>
            </a:custGeom>
            <a:solidFill>
              <a:srgbClr val="2FACDD"/>
            </a:solidFill>
          </p:spPr>
        </p:sp>
      </p:grpSp>
      <p:grpSp>
        <p:nvGrpSpPr>
          <p:cNvPr name="Group 103" id="103"/>
          <p:cNvGrpSpPr/>
          <p:nvPr/>
        </p:nvGrpSpPr>
        <p:grpSpPr>
          <a:xfrm rot="0">
            <a:off x="12422930" y="7705384"/>
            <a:ext cx="658111" cy="581988"/>
            <a:chOff x="0" y="0"/>
            <a:chExt cx="877481" cy="775984"/>
          </a:xfrm>
        </p:grpSpPr>
        <p:sp>
          <p:nvSpPr>
            <p:cNvPr name="Freeform 104" id="104"/>
            <p:cNvSpPr/>
            <p:nvPr/>
          </p:nvSpPr>
          <p:spPr>
            <a:xfrm flipH="false" flipV="false" rot="0">
              <a:off x="0" y="0"/>
              <a:ext cx="877443" cy="775970"/>
            </a:xfrm>
            <a:custGeom>
              <a:avLst/>
              <a:gdLst/>
              <a:ahLst/>
              <a:cxnLst/>
              <a:rect r="r" b="b" t="t" l="l"/>
              <a:pathLst>
                <a:path h="775970" w="877443">
                  <a:moveTo>
                    <a:pt x="0" y="0"/>
                  </a:moveTo>
                  <a:lnTo>
                    <a:pt x="0" y="775970"/>
                  </a:lnTo>
                  <a:lnTo>
                    <a:pt x="877443" y="775970"/>
                  </a:lnTo>
                  <a:lnTo>
                    <a:pt x="877443" y="0"/>
                  </a:lnTo>
                  <a:lnTo>
                    <a:pt x="0" y="0"/>
                  </a:lnTo>
                  <a:close/>
                  <a:moveTo>
                    <a:pt x="813943" y="712470"/>
                  </a:moveTo>
                  <a:lnTo>
                    <a:pt x="62230" y="712470"/>
                  </a:lnTo>
                  <a:lnTo>
                    <a:pt x="62230" y="62230"/>
                  </a:lnTo>
                  <a:lnTo>
                    <a:pt x="814070" y="62230"/>
                  </a:lnTo>
                  <a:lnTo>
                    <a:pt x="814070" y="712470"/>
                  </a:lnTo>
                  <a:close/>
                </a:path>
              </a:pathLst>
            </a:custGeom>
            <a:solidFill>
              <a:srgbClr val="2FACDD"/>
            </a:solidFill>
          </p:spPr>
        </p:sp>
      </p:grpSp>
      <p:grpSp>
        <p:nvGrpSpPr>
          <p:cNvPr name="Group 105" id="105"/>
          <p:cNvGrpSpPr/>
          <p:nvPr/>
        </p:nvGrpSpPr>
        <p:grpSpPr>
          <a:xfrm rot="0">
            <a:off x="13081041" y="7705384"/>
            <a:ext cx="658111" cy="581988"/>
            <a:chOff x="0" y="0"/>
            <a:chExt cx="877481" cy="775984"/>
          </a:xfrm>
        </p:grpSpPr>
        <p:sp>
          <p:nvSpPr>
            <p:cNvPr name="Freeform 106" id="106"/>
            <p:cNvSpPr/>
            <p:nvPr/>
          </p:nvSpPr>
          <p:spPr>
            <a:xfrm flipH="false" flipV="false" rot="0">
              <a:off x="0" y="0"/>
              <a:ext cx="877443" cy="775970"/>
            </a:xfrm>
            <a:custGeom>
              <a:avLst/>
              <a:gdLst/>
              <a:ahLst/>
              <a:cxnLst/>
              <a:rect r="r" b="b" t="t" l="l"/>
              <a:pathLst>
                <a:path h="775970" w="877443">
                  <a:moveTo>
                    <a:pt x="0" y="0"/>
                  </a:moveTo>
                  <a:lnTo>
                    <a:pt x="0" y="775970"/>
                  </a:lnTo>
                  <a:lnTo>
                    <a:pt x="877443" y="775970"/>
                  </a:lnTo>
                  <a:lnTo>
                    <a:pt x="877443" y="0"/>
                  </a:lnTo>
                  <a:lnTo>
                    <a:pt x="0" y="0"/>
                  </a:lnTo>
                  <a:close/>
                  <a:moveTo>
                    <a:pt x="813943" y="712470"/>
                  </a:moveTo>
                  <a:lnTo>
                    <a:pt x="62230" y="712470"/>
                  </a:lnTo>
                  <a:lnTo>
                    <a:pt x="62230" y="62230"/>
                  </a:lnTo>
                  <a:lnTo>
                    <a:pt x="814070" y="62230"/>
                  </a:lnTo>
                  <a:lnTo>
                    <a:pt x="814070" y="712470"/>
                  </a:lnTo>
                  <a:close/>
                </a:path>
              </a:pathLst>
            </a:custGeom>
            <a:solidFill>
              <a:srgbClr val="2FACDD"/>
            </a:solidFill>
          </p:spPr>
        </p:sp>
      </p:grpSp>
      <p:grpSp>
        <p:nvGrpSpPr>
          <p:cNvPr name="Group 107" id="107"/>
          <p:cNvGrpSpPr/>
          <p:nvPr/>
        </p:nvGrpSpPr>
        <p:grpSpPr>
          <a:xfrm rot="0">
            <a:off x="13739153" y="7705384"/>
            <a:ext cx="658111" cy="581988"/>
            <a:chOff x="0" y="0"/>
            <a:chExt cx="877481" cy="775984"/>
          </a:xfrm>
        </p:grpSpPr>
        <p:sp>
          <p:nvSpPr>
            <p:cNvPr name="Freeform 108" id="108"/>
            <p:cNvSpPr/>
            <p:nvPr/>
          </p:nvSpPr>
          <p:spPr>
            <a:xfrm flipH="false" flipV="false" rot="0">
              <a:off x="0" y="0"/>
              <a:ext cx="877443" cy="775970"/>
            </a:xfrm>
            <a:custGeom>
              <a:avLst/>
              <a:gdLst/>
              <a:ahLst/>
              <a:cxnLst/>
              <a:rect r="r" b="b" t="t" l="l"/>
              <a:pathLst>
                <a:path h="775970" w="877443">
                  <a:moveTo>
                    <a:pt x="0" y="0"/>
                  </a:moveTo>
                  <a:lnTo>
                    <a:pt x="0" y="775970"/>
                  </a:lnTo>
                  <a:lnTo>
                    <a:pt x="877443" y="775970"/>
                  </a:lnTo>
                  <a:lnTo>
                    <a:pt x="877443" y="0"/>
                  </a:lnTo>
                  <a:lnTo>
                    <a:pt x="0" y="0"/>
                  </a:lnTo>
                  <a:close/>
                  <a:moveTo>
                    <a:pt x="813943" y="712470"/>
                  </a:moveTo>
                  <a:lnTo>
                    <a:pt x="62230" y="712470"/>
                  </a:lnTo>
                  <a:lnTo>
                    <a:pt x="62230" y="62230"/>
                  </a:lnTo>
                  <a:lnTo>
                    <a:pt x="814070" y="62230"/>
                  </a:lnTo>
                  <a:lnTo>
                    <a:pt x="814070" y="712470"/>
                  </a:lnTo>
                  <a:close/>
                </a:path>
              </a:pathLst>
            </a:custGeom>
            <a:solidFill>
              <a:srgbClr val="2FACDD"/>
            </a:solidFill>
          </p:spPr>
        </p:sp>
      </p:grpSp>
      <p:grpSp>
        <p:nvGrpSpPr>
          <p:cNvPr name="Group 109" id="109"/>
          <p:cNvGrpSpPr/>
          <p:nvPr/>
        </p:nvGrpSpPr>
        <p:grpSpPr>
          <a:xfrm rot="0">
            <a:off x="14397264" y="7705384"/>
            <a:ext cx="658111" cy="581988"/>
            <a:chOff x="0" y="0"/>
            <a:chExt cx="877481" cy="775984"/>
          </a:xfrm>
        </p:grpSpPr>
        <p:sp>
          <p:nvSpPr>
            <p:cNvPr name="Freeform 110" id="110"/>
            <p:cNvSpPr/>
            <p:nvPr/>
          </p:nvSpPr>
          <p:spPr>
            <a:xfrm flipH="false" flipV="false" rot="0">
              <a:off x="0" y="0"/>
              <a:ext cx="877443" cy="775970"/>
            </a:xfrm>
            <a:custGeom>
              <a:avLst/>
              <a:gdLst/>
              <a:ahLst/>
              <a:cxnLst/>
              <a:rect r="r" b="b" t="t" l="l"/>
              <a:pathLst>
                <a:path h="775970" w="877443">
                  <a:moveTo>
                    <a:pt x="0" y="0"/>
                  </a:moveTo>
                  <a:lnTo>
                    <a:pt x="0" y="775970"/>
                  </a:lnTo>
                  <a:lnTo>
                    <a:pt x="877443" y="775970"/>
                  </a:lnTo>
                  <a:lnTo>
                    <a:pt x="877443" y="0"/>
                  </a:lnTo>
                  <a:lnTo>
                    <a:pt x="0" y="0"/>
                  </a:lnTo>
                  <a:close/>
                  <a:moveTo>
                    <a:pt x="813943" y="712470"/>
                  </a:moveTo>
                  <a:lnTo>
                    <a:pt x="62230" y="712470"/>
                  </a:lnTo>
                  <a:lnTo>
                    <a:pt x="62230" y="62230"/>
                  </a:lnTo>
                  <a:lnTo>
                    <a:pt x="814070" y="62230"/>
                  </a:lnTo>
                  <a:lnTo>
                    <a:pt x="814070" y="712470"/>
                  </a:lnTo>
                  <a:close/>
                </a:path>
              </a:pathLst>
            </a:custGeom>
            <a:solidFill>
              <a:srgbClr val="2FACDD"/>
            </a:solidFill>
          </p:spPr>
        </p:sp>
      </p:grpSp>
      <p:grpSp>
        <p:nvGrpSpPr>
          <p:cNvPr name="Group 111" id="111"/>
          <p:cNvGrpSpPr/>
          <p:nvPr/>
        </p:nvGrpSpPr>
        <p:grpSpPr>
          <a:xfrm rot="0">
            <a:off x="15055377" y="7705384"/>
            <a:ext cx="658111" cy="581988"/>
            <a:chOff x="0" y="0"/>
            <a:chExt cx="877481" cy="775984"/>
          </a:xfrm>
        </p:grpSpPr>
        <p:sp>
          <p:nvSpPr>
            <p:cNvPr name="Freeform 112" id="112"/>
            <p:cNvSpPr/>
            <p:nvPr/>
          </p:nvSpPr>
          <p:spPr>
            <a:xfrm flipH="false" flipV="false" rot="0">
              <a:off x="0" y="0"/>
              <a:ext cx="877443" cy="775970"/>
            </a:xfrm>
            <a:custGeom>
              <a:avLst/>
              <a:gdLst/>
              <a:ahLst/>
              <a:cxnLst/>
              <a:rect r="r" b="b" t="t" l="l"/>
              <a:pathLst>
                <a:path h="775970" w="877443">
                  <a:moveTo>
                    <a:pt x="0" y="0"/>
                  </a:moveTo>
                  <a:lnTo>
                    <a:pt x="0" y="775970"/>
                  </a:lnTo>
                  <a:lnTo>
                    <a:pt x="877443" y="775970"/>
                  </a:lnTo>
                  <a:lnTo>
                    <a:pt x="877443" y="0"/>
                  </a:lnTo>
                  <a:lnTo>
                    <a:pt x="0" y="0"/>
                  </a:lnTo>
                  <a:close/>
                  <a:moveTo>
                    <a:pt x="813943" y="712470"/>
                  </a:moveTo>
                  <a:lnTo>
                    <a:pt x="62230" y="712470"/>
                  </a:lnTo>
                  <a:lnTo>
                    <a:pt x="62230" y="62230"/>
                  </a:lnTo>
                  <a:lnTo>
                    <a:pt x="814070" y="62230"/>
                  </a:lnTo>
                  <a:lnTo>
                    <a:pt x="814070" y="712470"/>
                  </a:lnTo>
                  <a:close/>
                </a:path>
              </a:pathLst>
            </a:custGeom>
            <a:solidFill>
              <a:srgbClr val="2FACDD"/>
            </a:solidFill>
          </p:spPr>
        </p:sp>
      </p:grpSp>
      <p:grpSp>
        <p:nvGrpSpPr>
          <p:cNvPr name="Group 113" id="113"/>
          <p:cNvGrpSpPr/>
          <p:nvPr/>
        </p:nvGrpSpPr>
        <p:grpSpPr>
          <a:xfrm rot="0">
            <a:off x="15713487" y="7705384"/>
            <a:ext cx="658111" cy="581988"/>
            <a:chOff x="0" y="0"/>
            <a:chExt cx="877481" cy="775984"/>
          </a:xfrm>
        </p:grpSpPr>
        <p:sp>
          <p:nvSpPr>
            <p:cNvPr name="Freeform 114" id="114"/>
            <p:cNvSpPr/>
            <p:nvPr/>
          </p:nvSpPr>
          <p:spPr>
            <a:xfrm flipH="false" flipV="false" rot="0">
              <a:off x="0" y="0"/>
              <a:ext cx="877443" cy="775970"/>
            </a:xfrm>
            <a:custGeom>
              <a:avLst/>
              <a:gdLst/>
              <a:ahLst/>
              <a:cxnLst/>
              <a:rect r="r" b="b" t="t" l="l"/>
              <a:pathLst>
                <a:path h="775970" w="877443">
                  <a:moveTo>
                    <a:pt x="0" y="0"/>
                  </a:moveTo>
                  <a:lnTo>
                    <a:pt x="0" y="775970"/>
                  </a:lnTo>
                  <a:lnTo>
                    <a:pt x="877443" y="775970"/>
                  </a:lnTo>
                  <a:lnTo>
                    <a:pt x="877443" y="0"/>
                  </a:lnTo>
                  <a:lnTo>
                    <a:pt x="0" y="0"/>
                  </a:lnTo>
                  <a:close/>
                  <a:moveTo>
                    <a:pt x="813943" y="712470"/>
                  </a:moveTo>
                  <a:lnTo>
                    <a:pt x="62230" y="712470"/>
                  </a:lnTo>
                  <a:lnTo>
                    <a:pt x="62230" y="62230"/>
                  </a:lnTo>
                  <a:lnTo>
                    <a:pt x="814070" y="62230"/>
                  </a:lnTo>
                  <a:lnTo>
                    <a:pt x="814070" y="712470"/>
                  </a:lnTo>
                  <a:close/>
                </a:path>
              </a:pathLst>
            </a:custGeom>
            <a:solidFill>
              <a:srgbClr val="2FACDD"/>
            </a:solidFill>
          </p:spPr>
        </p:sp>
      </p:grpSp>
      <p:grpSp>
        <p:nvGrpSpPr>
          <p:cNvPr name="Group 115" id="115"/>
          <p:cNvGrpSpPr/>
          <p:nvPr/>
        </p:nvGrpSpPr>
        <p:grpSpPr>
          <a:xfrm rot="0">
            <a:off x="16371600" y="7705384"/>
            <a:ext cx="658111" cy="581988"/>
            <a:chOff x="0" y="0"/>
            <a:chExt cx="877481" cy="775984"/>
          </a:xfrm>
        </p:grpSpPr>
        <p:sp>
          <p:nvSpPr>
            <p:cNvPr name="Freeform 116" id="116"/>
            <p:cNvSpPr/>
            <p:nvPr/>
          </p:nvSpPr>
          <p:spPr>
            <a:xfrm flipH="false" flipV="false" rot="0">
              <a:off x="0" y="0"/>
              <a:ext cx="877443" cy="775970"/>
            </a:xfrm>
            <a:custGeom>
              <a:avLst/>
              <a:gdLst/>
              <a:ahLst/>
              <a:cxnLst/>
              <a:rect r="r" b="b" t="t" l="l"/>
              <a:pathLst>
                <a:path h="775970" w="877443">
                  <a:moveTo>
                    <a:pt x="0" y="0"/>
                  </a:moveTo>
                  <a:lnTo>
                    <a:pt x="0" y="775970"/>
                  </a:lnTo>
                  <a:lnTo>
                    <a:pt x="877443" y="775970"/>
                  </a:lnTo>
                  <a:lnTo>
                    <a:pt x="877443" y="0"/>
                  </a:lnTo>
                  <a:lnTo>
                    <a:pt x="0" y="0"/>
                  </a:lnTo>
                  <a:close/>
                  <a:moveTo>
                    <a:pt x="813943" y="712470"/>
                  </a:moveTo>
                  <a:lnTo>
                    <a:pt x="62230" y="712470"/>
                  </a:lnTo>
                  <a:lnTo>
                    <a:pt x="62230" y="62230"/>
                  </a:lnTo>
                  <a:lnTo>
                    <a:pt x="814070" y="62230"/>
                  </a:lnTo>
                  <a:lnTo>
                    <a:pt x="814070" y="712470"/>
                  </a:lnTo>
                  <a:close/>
                </a:path>
              </a:pathLst>
            </a:custGeom>
            <a:solidFill>
              <a:srgbClr val="2FACDD"/>
            </a:solidFill>
          </p:spPr>
        </p:sp>
      </p:grpSp>
      <p:grpSp>
        <p:nvGrpSpPr>
          <p:cNvPr name="Group 117" id="117"/>
          <p:cNvGrpSpPr/>
          <p:nvPr/>
        </p:nvGrpSpPr>
        <p:grpSpPr>
          <a:xfrm rot="0">
            <a:off x="10448595" y="8287372"/>
            <a:ext cx="658111" cy="581988"/>
            <a:chOff x="0" y="0"/>
            <a:chExt cx="877481" cy="775984"/>
          </a:xfrm>
        </p:grpSpPr>
        <p:sp>
          <p:nvSpPr>
            <p:cNvPr name="Freeform 118" id="118"/>
            <p:cNvSpPr/>
            <p:nvPr/>
          </p:nvSpPr>
          <p:spPr>
            <a:xfrm flipH="false" flipV="false" rot="0">
              <a:off x="0" y="0"/>
              <a:ext cx="877443" cy="775970"/>
            </a:xfrm>
            <a:custGeom>
              <a:avLst/>
              <a:gdLst/>
              <a:ahLst/>
              <a:cxnLst/>
              <a:rect r="r" b="b" t="t" l="l"/>
              <a:pathLst>
                <a:path h="775970" w="877443">
                  <a:moveTo>
                    <a:pt x="0" y="0"/>
                  </a:moveTo>
                  <a:lnTo>
                    <a:pt x="0" y="775970"/>
                  </a:lnTo>
                  <a:lnTo>
                    <a:pt x="877443" y="775970"/>
                  </a:lnTo>
                  <a:lnTo>
                    <a:pt x="877443" y="0"/>
                  </a:lnTo>
                  <a:lnTo>
                    <a:pt x="0" y="0"/>
                  </a:lnTo>
                  <a:close/>
                  <a:moveTo>
                    <a:pt x="813943" y="712470"/>
                  </a:moveTo>
                  <a:lnTo>
                    <a:pt x="62230" y="712470"/>
                  </a:lnTo>
                  <a:lnTo>
                    <a:pt x="62230" y="62230"/>
                  </a:lnTo>
                  <a:lnTo>
                    <a:pt x="814070" y="62230"/>
                  </a:lnTo>
                  <a:lnTo>
                    <a:pt x="814070" y="712470"/>
                  </a:lnTo>
                  <a:close/>
                </a:path>
              </a:pathLst>
            </a:custGeom>
            <a:solidFill>
              <a:srgbClr val="2FACDD"/>
            </a:solidFill>
          </p:spPr>
        </p:sp>
      </p:grpSp>
      <p:grpSp>
        <p:nvGrpSpPr>
          <p:cNvPr name="Group 119" id="119"/>
          <p:cNvGrpSpPr/>
          <p:nvPr/>
        </p:nvGrpSpPr>
        <p:grpSpPr>
          <a:xfrm rot="0">
            <a:off x="11106706" y="8287372"/>
            <a:ext cx="658111" cy="581988"/>
            <a:chOff x="0" y="0"/>
            <a:chExt cx="877481" cy="775984"/>
          </a:xfrm>
        </p:grpSpPr>
        <p:sp>
          <p:nvSpPr>
            <p:cNvPr name="Freeform 120" id="120"/>
            <p:cNvSpPr/>
            <p:nvPr/>
          </p:nvSpPr>
          <p:spPr>
            <a:xfrm flipH="false" flipV="false" rot="0">
              <a:off x="0" y="0"/>
              <a:ext cx="877443" cy="775970"/>
            </a:xfrm>
            <a:custGeom>
              <a:avLst/>
              <a:gdLst/>
              <a:ahLst/>
              <a:cxnLst/>
              <a:rect r="r" b="b" t="t" l="l"/>
              <a:pathLst>
                <a:path h="775970" w="877443">
                  <a:moveTo>
                    <a:pt x="0" y="0"/>
                  </a:moveTo>
                  <a:lnTo>
                    <a:pt x="0" y="775970"/>
                  </a:lnTo>
                  <a:lnTo>
                    <a:pt x="877443" y="775970"/>
                  </a:lnTo>
                  <a:lnTo>
                    <a:pt x="877443" y="0"/>
                  </a:lnTo>
                  <a:lnTo>
                    <a:pt x="0" y="0"/>
                  </a:lnTo>
                  <a:close/>
                  <a:moveTo>
                    <a:pt x="813943" y="712470"/>
                  </a:moveTo>
                  <a:lnTo>
                    <a:pt x="62230" y="712470"/>
                  </a:lnTo>
                  <a:lnTo>
                    <a:pt x="62230" y="62230"/>
                  </a:lnTo>
                  <a:lnTo>
                    <a:pt x="814070" y="62230"/>
                  </a:lnTo>
                  <a:lnTo>
                    <a:pt x="814070" y="712470"/>
                  </a:lnTo>
                  <a:close/>
                </a:path>
              </a:pathLst>
            </a:custGeom>
            <a:solidFill>
              <a:srgbClr val="2FACDD"/>
            </a:solidFill>
          </p:spPr>
        </p:sp>
      </p:grpSp>
      <p:grpSp>
        <p:nvGrpSpPr>
          <p:cNvPr name="Group 121" id="121"/>
          <p:cNvGrpSpPr/>
          <p:nvPr/>
        </p:nvGrpSpPr>
        <p:grpSpPr>
          <a:xfrm rot="0">
            <a:off x="11764818" y="8287372"/>
            <a:ext cx="658111" cy="581988"/>
            <a:chOff x="0" y="0"/>
            <a:chExt cx="877481" cy="775984"/>
          </a:xfrm>
        </p:grpSpPr>
        <p:sp>
          <p:nvSpPr>
            <p:cNvPr name="Freeform 122" id="122"/>
            <p:cNvSpPr/>
            <p:nvPr/>
          </p:nvSpPr>
          <p:spPr>
            <a:xfrm flipH="false" flipV="false" rot="0">
              <a:off x="0" y="0"/>
              <a:ext cx="877443" cy="775970"/>
            </a:xfrm>
            <a:custGeom>
              <a:avLst/>
              <a:gdLst/>
              <a:ahLst/>
              <a:cxnLst/>
              <a:rect r="r" b="b" t="t" l="l"/>
              <a:pathLst>
                <a:path h="775970" w="877443">
                  <a:moveTo>
                    <a:pt x="0" y="0"/>
                  </a:moveTo>
                  <a:lnTo>
                    <a:pt x="0" y="775970"/>
                  </a:lnTo>
                  <a:lnTo>
                    <a:pt x="877443" y="775970"/>
                  </a:lnTo>
                  <a:lnTo>
                    <a:pt x="877443" y="0"/>
                  </a:lnTo>
                  <a:lnTo>
                    <a:pt x="0" y="0"/>
                  </a:lnTo>
                  <a:close/>
                  <a:moveTo>
                    <a:pt x="813943" y="712470"/>
                  </a:moveTo>
                  <a:lnTo>
                    <a:pt x="62230" y="712470"/>
                  </a:lnTo>
                  <a:lnTo>
                    <a:pt x="62230" y="62230"/>
                  </a:lnTo>
                  <a:lnTo>
                    <a:pt x="814070" y="62230"/>
                  </a:lnTo>
                  <a:lnTo>
                    <a:pt x="814070" y="712470"/>
                  </a:lnTo>
                  <a:close/>
                </a:path>
              </a:pathLst>
            </a:custGeom>
            <a:solidFill>
              <a:srgbClr val="2FACDD"/>
            </a:solidFill>
          </p:spPr>
        </p:sp>
      </p:grpSp>
      <p:grpSp>
        <p:nvGrpSpPr>
          <p:cNvPr name="Group 123" id="123"/>
          <p:cNvGrpSpPr/>
          <p:nvPr/>
        </p:nvGrpSpPr>
        <p:grpSpPr>
          <a:xfrm rot="0">
            <a:off x="12422930" y="8287372"/>
            <a:ext cx="658111" cy="581988"/>
            <a:chOff x="0" y="0"/>
            <a:chExt cx="877481" cy="775984"/>
          </a:xfrm>
        </p:grpSpPr>
        <p:sp>
          <p:nvSpPr>
            <p:cNvPr name="Freeform 124" id="124"/>
            <p:cNvSpPr/>
            <p:nvPr/>
          </p:nvSpPr>
          <p:spPr>
            <a:xfrm flipH="false" flipV="false" rot="0">
              <a:off x="0" y="0"/>
              <a:ext cx="877443" cy="775970"/>
            </a:xfrm>
            <a:custGeom>
              <a:avLst/>
              <a:gdLst/>
              <a:ahLst/>
              <a:cxnLst/>
              <a:rect r="r" b="b" t="t" l="l"/>
              <a:pathLst>
                <a:path h="775970" w="877443">
                  <a:moveTo>
                    <a:pt x="0" y="0"/>
                  </a:moveTo>
                  <a:lnTo>
                    <a:pt x="0" y="775970"/>
                  </a:lnTo>
                  <a:lnTo>
                    <a:pt x="877443" y="775970"/>
                  </a:lnTo>
                  <a:lnTo>
                    <a:pt x="877443" y="0"/>
                  </a:lnTo>
                  <a:lnTo>
                    <a:pt x="0" y="0"/>
                  </a:lnTo>
                  <a:close/>
                  <a:moveTo>
                    <a:pt x="813943" y="712470"/>
                  </a:moveTo>
                  <a:lnTo>
                    <a:pt x="62230" y="712470"/>
                  </a:lnTo>
                  <a:lnTo>
                    <a:pt x="62230" y="62230"/>
                  </a:lnTo>
                  <a:lnTo>
                    <a:pt x="814070" y="62230"/>
                  </a:lnTo>
                  <a:lnTo>
                    <a:pt x="814070" y="712470"/>
                  </a:lnTo>
                  <a:close/>
                </a:path>
              </a:pathLst>
            </a:custGeom>
            <a:solidFill>
              <a:srgbClr val="2FACDD"/>
            </a:solidFill>
          </p:spPr>
        </p:sp>
      </p:grpSp>
      <p:grpSp>
        <p:nvGrpSpPr>
          <p:cNvPr name="Group 125" id="125"/>
          <p:cNvGrpSpPr/>
          <p:nvPr/>
        </p:nvGrpSpPr>
        <p:grpSpPr>
          <a:xfrm rot="0">
            <a:off x="13081041" y="8287372"/>
            <a:ext cx="658111" cy="581988"/>
            <a:chOff x="0" y="0"/>
            <a:chExt cx="877481" cy="775984"/>
          </a:xfrm>
        </p:grpSpPr>
        <p:sp>
          <p:nvSpPr>
            <p:cNvPr name="Freeform 126" id="126"/>
            <p:cNvSpPr/>
            <p:nvPr/>
          </p:nvSpPr>
          <p:spPr>
            <a:xfrm flipH="false" flipV="false" rot="0">
              <a:off x="0" y="0"/>
              <a:ext cx="877443" cy="775970"/>
            </a:xfrm>
            <a:custGeom>
              <a:avLst/>
              <a:gdLst/>
              <a:ahLst/>
              <a:cxnLst/>
              <a:rect r="r" b="b" t="t" l="l"/>
              <a:pathLst>
                <a:path h="775970" w="877443">
                  <a:moveTo>
                    <a:pt x="0" y="0"/>
                  </a:moveTo>
                  <a:lnTo>
                    <a:pt x="0" y="775970"/>
                  </a:lnTo>
                  <a:lnTo>
                    <a:pt x="877443" y="775970"/>
                  </a:lnTo>
                  <a:lnTo>
                    <a:pt x="877443" y="0"/>
                  </a:lnTo>
                  <a:lnTo>
                    <a:pt x="0" y="0"/>
                  </a:lnTo>
                  <a:close/>
                  <a:moveTo>
                    <a:pt x="813943" y="712470"/>
                  </a:moveTo>
                  <a:lnTo>
                    <a:pt x="62230" y="712470"/>
                  </a:lnTo>
                  <a:lnTo>
                    <a:pt x="62230" y="62230"/>
                  </a:lnTo>
                  <a:lnTo>
                    <a:pt x="814070" y="62230"/>
                  </a:lnTo>
                  <a:lnTo>
                    <a:pt x="814070" y="712470"/>
                  </a:lnTo>
                  <a:close/>
                </a:path>
              </a:pathLst>
            </a:custGeom>
            <a:solidFill>
              <a:srgbClr val="2FACDD"/>
            </a:solidFill>
          </p:spPr>
        </p:sp>
      </p:grpSp>
      <p:grpSp>
        <p:nvGrpSpPr>
          <p:cNvPr name="Group 127" id="127"/>
          <p:cNvGrpSpPr/>
          <p:nvPr/>
        </p:nvGrpSpPr>
        <p:grpSpPr>
          <a:xfrm rot="0">
            <a:off x="13739153" y="8287372"/>
            <a:ext cx="658111" cy="581988"/>
            <a:chOff x="0" y="0"/>
            <a:chExt cx="877481" cy="775984"/>
          </a:xfrm>
        </p:grpSpPr>
        <p:sp>
          <p:nvSpPr>
            <p:cNvPr name="Freeform 128" id="128"/>
            <p:cNvSpPr/>
            <p:nvPr/>
          </p:nvSpPr>
          <p:spPr>
            <a:xfrm flipH="false" flipV="false" rot="0">
              <a:off x="0" y="0"/>
              <a:ext cx="877443" cy="775970"/>
            </a:xfrm>
            <a:custGeom>
              <a:avLst/>
              <a:gdLst/>
              <a:ahLst/>
              <a:cxnLst/>
              <a:rect r="r" b="b" t="t" l="l"/>
              <a:pathLst>
                <a:path h="775970" w="877443">
                  <a:moveTo>
                    <a:pt x="0" y="0"/>
                  </a:moveTo>
                  <a:lnTo>
                    <a:pt x="0" y="775970"/>
                  </a:lnTo>
                  <a:lnTo>
                    <a:pt x="877443" y="775970"/>
                  </a:lnTo>
                  <a:lnTo>
                    <a:pt x="877443" y="0"/>
                  </a:lnTo>
                  <a:lnTo>
                    <a:pt x="0" y="0"/>
                  </a:lnTo>
                  <a:close/>
                  <a:moveTo>
                    <a:pt x="813943" y="712470"/>
                  </a:moveTo>
                  <a:lnTo>
                    <a:pt x="62230" y="712470"/>
                  </a:lnTo>
                  <a:lnTo>
                    <a:pt x="62230" y="62230"/>
                  </a:lnTo>
                  <a:lnTo>
                    <a:pt x="814070" y="62230"/>
                  </a:lnTo>
                  <a:lnTo>
                    <a:pt x="814070" y="712470"/>
                  </a:lnTo>
                  <a:close/>
                </a:path>
              </a:pathLst>
            </a:custGeom>
            <a:solidFill>
              <a:srgbClr val="2FACDD"/>
            </a:solidFill>
          </p:spPr>
        </p:sp>
      </p:grpSp>
      <p:grpSp>
        <p:nvGrpSpPr>
          <p:cNvPr name="Group 129" id="129"/>
          <p:cNvGrpSpPr/>
          <p:nvPr/>
        </p:nvGrpSpPr>
        <p:grpSpPr>
          <a:xfrm rot="0">
            <a:off x="14397264" y="8287372"/>
            <a:ext cx="658111" cy="581988"/>
            <a:chOff x="0" y="0"/>
            <a:chExt cx="877481" cy="775984"/>
          </a:xfrm>
        </p:grpSpPr>
        <p:sp>
          <p:nvSpPr>
            <p:cNvPr name="Freeform 130" id="130"/>
            <p:cNvSpPr/>
            <p:nvPr/>
          </p:nvSpPr>
          <p:spPr>
            <a:xfrm flipH="false" flipV="false" rot="0">
              <a:off x="0" y="0"/>
              <a:ext cx="877443" cy="775970"/>
            </a:xfrm>
            <a:custGeom>
              <a:avLst/>
              <a:gdLst/>
              <a:ahLst/>
              <a:cxnLst/>
              <a:rect r="r" b="b" t="t" l="l"/>
              <a:pathLst>
                <a:path h="775970" w="877443">
                  <a:moveTo>
                    <a:pt x="0" y="0"/>
                  </a:moveTo>
                  <a:lnTo>
                    <a:pt x="0" y="775970"/>
                  </a:lnTo>
                  <a:lnTo>
                    <a:pt x="877443" y="775970"/>
                  </a:lnTo>
                  <a:lnTo>
                    <a:pt x="877443" y="0"/>
                  </a:lnTo>
                  <a:lnTo>
                    <a:pt x="0" y="0"/>
                  </a:lnTo>
                  <a:close/>
                  <a:moveTo>
                    <a:pt x="813943" y="712470"/>
                  </a:moveTo>
                  <a:lnTo>
                    <a:pt x="62230" y="712470"/>
                  </a:lnTo>
                  <a:lnTo>
                    <a:pt x="62230" y="62230"/>
                  </a:lnTo>
                  <a:lnTo>
                    <a:pt x="814070" y="62230"/>
                  </a:lnTo>
                  <a:lnTo>
                    <a:pt x="814070" y="712470"/>
                  </a:lnTo>
                  <a:close/>
                </a:path>
              </a:pathLst>
            </a:custGeom>
            <a:solidFill>
              <a:srgbClr val="2FACDD"/>
            </a:solidFill>
          </p:spPr>
        </p:sp>
      </p:grpSp>
      <p:grpSp>
        <p:nvGrpSpPr>
          <p:cNvPr name="Group 131" id="131"/>
          <p:cNvGrpSpPr/>
          <p:nvPr/>
        </p:nvGrpSpPr>
        <p:grpSpPr>
          <a:xfrm rot="0">
            <a:off x="15055377" y="8287372"/>
            <a:ext cx="658111" cy="581988"/>
            <a:chOff x="0" y="0"/>
            <a:chExt cx="877481" cy="775984"/>
          </a:xfrm>
        </p:grpSpPr>
        <p:sp>
          <p:nvSpPr>
            <p:cNvPr name="Freeform 132" id="132"/>
            <p:cNvSpPr/>
            <p:nvPr/>
          </p:nvSpPr>
          <p:spPr>
            <a:xfrm flipH="false" flipV="false" rot="0">
              <a:off x="0" y="0"/>
              <a:ext cx="877443" cy="775970"/>
            </a:xfrm>
            <a:custGeom>
              <a:avLst/>
              <a:gdLst/>
              <a:ahLst/>
              <a:cxnLst/>
              <a:rect r="r" b="b" t="t" l="l"/>
              <a:pathLst>
                <a:path h="775970" w="877443">
                  <a:moveTo>
                    <a:pt x="0" y="0"/>
                  </a:moveTo>
                  <a:lnTo>
                    <a:pt x="0" y="775970"/>
                  </a:lnTo>
                  <a:lnTo>
                    <a:pt x="877443" y="775970"/>
                  </a:lnTo>
                  <a:lnTo>
                    <a:pt x="877443" y="0"/>
                  </a:lnTo>
                  <a:lnTo>
                    <a:pt x="0" y="0"/>
                  </a:lnTo>
                  <a:close/>
                  <a:moveTo>
                    <a:pt x="813943" y="712470"/>
                  </a:moveTo>
                  <a:lnTo>
                    <a:pt x="62230" y="712470"/>
                  </a:lnTo>
                  <a:lnTo>
                    <a:pt x="62230" y="62230"/>
                  </a:lnTo>
                  <a:lnTo>
                    <a:pt x="814070" y="62230"/>
                  </a:lnTo>
                  <a:lnTo>
                    <a:pt x="814070" y="712470"/>
                  </a:lnTo>
                  <a:close/>
                </a:path>
              </a:pathLst>
            </a:custGeom>
            <a:solidFill>
              <a:srgbClr val="2FACDD"/>
            </a:solidFill>
          </p:spPr>
        </p:sp>
      </p:grpSp>
      <p:grpSp>
        <p:nvGrpSpPr>
          <p:cNvPr name="Group 133" id="133"/>
          <p:cNvGrpSpPr/>
          <p:nvPr/>
        </p:nvGrpSpPr>
        <p:grpSpPr>
          <a:xfrm rot="0">
            <a:off x="15713487" y="8287372"/>
            <a:ext cx="658111" cy="581988"/>
            <a:chOff x="0" y="0"/>
            <a:chExt cx="877481" cy="775984"/>
          </a:xfrm>
        </p:grpSpPr>
        <p:sp>
          <p:nvSpPr>
            <p:cNvPr name="Freeform 134" id="134"/>
            <p:cNvSpPr/>
            <p:nvPr/>
          </p:nvSpPr>
          <p:spPr>
            <a:xfrm flipH="false" flipV="false" rot="0">
              <a:off x="0" y="0"/>
              <a:ext cx="877443" cy="775970"/>
            </a:xfrm>
            <a:custGeom>
              <a:avLst/>
              <a:gdLst/>
              <a:ahLst/>
              <a:cxnLst/>
              <a:rect r="r" b="b" t="t" l="l"/>
              <a:pathLst>
                <a:path h="775970" w="877443">
                  <a:moveTo>
                    <a:pt x="0" y="0"/>
                  </a:moveTo>
                  <a:lnTo>
                    <a:pt x="0" y="775970"/>
                  </a:lnTo>
                  <a:lnTo>
                    <a:pt x="877443" y="775970"/>
                  </a:lnTo>
                  <a:lnTo>
                    <a:pt x="877443" y="0"/>
                  </a:lnTo>
                  <a:lnTo>
                    <a:pt x="0" y="0"/>
                  </a:lnTo>
                  <a:close/>
                  <a:moveTo>
                    <a:pt x="813943" y="712470"/>
                  </a:moveTo>
                  <a:lnTo>
                    <a:pt x="62230" y="712470"/>
                  </a:lnTo>
                  <a:lnTo>
                    <a:pt x="62230" y="62230"/>
                  </a:lnTo>
                  <a:lnTo>
                    <a:pt x="814070" y="62230"/>
                  </a:lnTo>
                  <a:lnTo>
                    <a:pt x="814070" y="712470"/>
                  </a:lnTo>
                  <a:close/>
                </a:path>
              </a:pathLst>
            </a:custGeom>
            <a:solidFill>
              <a:srgbClr val="2FACDD"/>
            </a:solidFill>
          </p:spPr>
        </p:sp>
      </p:grpSp>
      <p:grpSp>
        <p:nvGrpSpPr>
          <p:cNvPr name="Group 135" id="135"/>
          <p:cNvGrpSpPr/>
          <p:nvPr/>
        </p:nvGrpSpPr>
        <p:grpSpPr>
          <a:xfrm rot="0">
            <a:off x="16371600" y="8287372"/>
            <a:ext cx="658111" cy="581988"/>
            <a:chOff x="0" y="0"/>
            <a:chExt cx="877481" cy="775984"/>
          </a:xfrm>
        </p:grpSpPr>
        <p:sp>
          <p:nvSpPr>
            <p:cNvPr name="Freeform 136" id="136"/>
            <p:cNvSpPr/>
            <p:nvPr/>
          </p:nvSpPr>
          <p:spPr>
            <a:xfrm flipH="false" flipV="false" rot="0">
              <a:off x="0" y="0"/>
              <a:ext cx="877443" cy="775970"/>
            </a:xfrm>
            <a:custGeom>
              <a:avLst/>
              <a:gdLst/>
              <a:ahLst/>
              <a:cxnLst/>
              <a:rect r="r" b="b" t="t" l="l"/>
              <a:pathLst>
                <a:path h="775970" w="877443">
                  <a:moveTo>
                    <a:pt x="0" y="0"/>
                  </a:moveTo>
                  <a:lnTo>
                    <a:pt x="0" y="775970"/>
                  </a:lnTo>
                  <a:lnTo>
                    <a:pt x="877443" y="775970"/>
                  </a:lnTo>
                  <a:lnTo>
                    <a:pt x="877443" y="0"/>
                  </a:lnTo>
                  <a:lnTo>
                    <a:pt x="0" y="0"/>
                  </a:lnTo>
                  <a:close/>
                  <a:moveTo>
                    <a:pt x="813943" y="712470"/>
                  </a:moveTo>
                  <a:lnTo>
                    <a:pt x="62230" y="712470"/>
                  </a:lnTo>
                  <a:lnTo>
                    <a:pt x="62230" y="62230"/>
                  </a:lnTo>
                  <a:lnTo>
                    <a:pt x="814070" y="62230"/>
                  </a:lnTo>
                  <a:lnTo>
                    <a:pt x="814070" y="712470"/>
                  </a:lnTo>
                  <a:close/>
                </a:path>
              </a:pathLst>
            </a:custGeom>
            <a:solidFill>
              <a:srgbClr val="2FACDD"/>
            </a:solidFill>
          </p:spPr>
        </p:sp>
      </p:grpSp>
      <p:grpSp>
        <p:nvGrpSpPr>
          <p:cNvPr name="Group 137" id="137"/>
          <p:cNvGrpSpPr/>
          <p:nvPr/>
        </p:nvGrpSpPr>
        <p:grpSpPr>
          <a:xfrm rot="0">
            <a:off x="10448595" y="8869360"/>
            <a:ext cx="658111" cy="581988"/>
            <a:chOff x="0" y="0"/>
            <a:chExt cx="877481" cy="775984"/>
          </a:xfrm>
        </p:grpSpPr>
        <p:sp>
          <p:nvSpPr>
            <p:cNvPr name="Freeform 138" id="138"/>
            <p:cNvSpPr/>
            <p:nvPr/>
          </p:nvSpPr>
          <p:spPr>
            <a:xfrm flipH="false" flipV="false" rot="0">
              <a:off x="0" y="0"/>
              <a:ext cx="877443" cy="775970"/>
            </a:xfrm>
            <a:custGeom>
              <a:avLst/>
              <a:gdLst/>
              <a:ahLst/>
              <a:cxnLst/>
              <a:rect r="r" b="b" t="t" l="l"/>
              <a:pathLst>
                <a:path h="775970" w="877443">
                  <a:moveTo>
                    <a:pt x="0" y="0"/>
                  </a:moveTo>
                  <a:lnTo>
                    <a:pt x="0" y="775970"/>
                  </a:lnTo>
                  <a:lnTo>
                    <a:pt x="877443" y="775970"/>
                  </a:lnTo>
                  <a:lnTo>
                    <a:pt x="877443" y="0"/>
                  </a:lnTo>
                  <a:lnTo>
                    <a:pt x="0" y="0"/>
                  </a:lnTo>
                  <a:close/>
                  <a:moveTo>
                    <a:pt x="813943" y="712470"/>
                  </a:moveTo>
                  <a:lnTo>
                    <a:pt x="62230" y="712470"/>
                  </a:lnTo>
                  <a:lnTo>
                    <a:pt x="62230" y="62230"/>
                  </a:lnTo>
                  <a:lnTo>
                    <a:pt x="814070" y="62230"/>
                  </a:lnTo>
                  <a:lnTo>
                    <a:pt x="814070" y="712470"/>
                  </a:lnTo>
                  <a:close/>
                </a:path>
              </a:pathLst>
            </a:custGeom>
            <a:solidFill>
              <a:srgbClr val="2FACDD"/>
            </a:solidFill>
          </p:spPr>
        </p:sp>
      </p:grpSp>
      <p:grpSp>
        <p:nvGrpSpPr>
          <p:cNvPr name="Group 139" id="139"/>
          <p:cNvGrpSpPr/>
          <p:nvPr/>
        </p:nvGrpSpPr>
        <p:grpSpPr>
          <a:xfrm rot="0">
            <a:off x="11106706" y="8869360"/>
            <a:ext cx="658111" cy="581988"/>
            <a:chOff x="0" y="0"/>
            <a:chExt cx="877481" cy="775984"/>
          </a:xfrm>
        </p:grpSpPr>
        <p:sp>
          <p:nvSpPr>
            <p:cNvPr name="Freeform 140" id="140"/>
            <p:cNvSpPr/>
            <p:nvPr/>
          </p:nvSpPr>
          <p:spPr>
            <a:xfrm flipH="false" flipV="false" rot="0">
              <a:off x="0" y="0"/>
              <a:ext cx="877443" cy="775970"/>
            </a:xfrm>
            <a:custGeom>
              <a:avLst/>
              <a:gdLst/>
              <a:ahLst/>
              <a:cxnLst/>
              <a:rect r="r" b="b" t="t" l="l"/>
              <a:pathLst>
                <a:path h="775970" w="877443">
                  <a:moveTo>
                    <a:pt x="0" y="0"/>
                  </a:moveTo>
                  <a:lnTo>
                    <a:pt x="0" y="775970"/>
                  </a:lnTo>
                  <a:lnTo>
                    <a:pt x="877443" y="775970"/>
                  </a:lnTo>
                  <a:lnTo>
                    <a:pt x="877443" y="0"/>
                  </a:lnTo>
                  <a:lnTo>
                    <a:pt x="0" y="0"/>
                  </a:lnTo>
                  <a:close/>
                  <a:moveTo>
                    <a:pt x="813943" y="712470"/>
                  </a:moveTo>
                  <a:lnTo>
                    <a:pt x="62230" y="712470"/>
                  </a:lnTo>
                  <a:lnTo>
                    <a:pt x="62230" y="62230"/>
                  </a:lnTo>
                  <a:lnTo>
                    <a:pt x="814070" y="62230"/>
                  </a:lnTo>
                  <a:lnTo>
                    <a:pt x="814070" y="712470"/>
                  </a:lnTo>
                  <a:close/>
                </a:path>
              </a:pathLst>
            </a:custGeom>
            <a:solidFill>
              <a:srgbClr val="2FACDD"/>
            </a:solidFill>
          </p:spPr>
        </p:sp>
      </p:grpSp>
      <p:grpSp>
        <p:nvGrpSpPr>
          <p:cNvPr name="Group 141" id="141"/>
          <p:cNvGrpSpPr/>
          <p:nvPr/>
        </p:nvGrpSpPr>
        <p:grpSpPr>
          <a:xfrm rot="0">
            <a:off x="11764818" y="8869360"/>
            <a:ext cx="658111" cy="581988"/>
            <a:chOff x="0" y="0"/>
            <a:chExt cx="877481" cy="775984"/>
          </a:xfrm>
        </p:grpSpPr>
        <p:sp>
          <p:nvSpPr>
            <p:cNvPr name="Freeform 142" id="142"/>
            <p:cNvSpPr/>
            <p:nvPr/>
          </p:nvSpPr>
          <p:spPr>
            <a:xfrm flipH="false" flipV="false" rot="0">
              <a:off x="0" y="0"/>
              <a:ext cx="877443" cy="775970"/>
            </a:xfrm>
            <a:custGeom>
              <a:avLst/>
              <a:gdLst/>
              <a:ahLst/>
              <a:cxnLst/>
              <a:rect r="r" b="b" t="t" l="l"/>
              <a:pathLst>
                <a:path h="775970" w="877443">
                  <a:moveTo>
                    <a:pt x="0" y="0"/>
                  </a:moveTo>
                  <a:lnTo>
                    <a:pt x="0" y="775970"/>
                  </a:lnTo>
                  <a:lnTo>
                    <a:pt x="877443" y="775970"/>
                  </a:lnTo>
                  <a:lnTo>
                    <a:pt x="877443" y="0"/>
                  </a:lnTo>
                  <a:lnTo>
                    <a:pt x="0" y="0"/>
                  </a:lnTo>
                  <a:close/>
                  <a:moveTo>
                    <a:pt x="813943" y="712470"/>
                  </a:moveTo>
                  <a:lnTo>
                    <a:pt x="62230" y="712470"/>
                  </a:lnTo>
                  <a:lnTo>
                    <a:pt x="62230" y="62230"/>
                  </a:lnTo>
                  <a:lnTo>
                    <a:pt x="814070" y="62230"/>
                  </a:lnTo>
                  <a:lnTo>
                    <a:pt x="814070" y="712470"/>
                  </a:lnTo>
                  <a:close/>
                </a:path>
              </a:pathLst>
            </a:custGeom>
            <a:solidFill>
              <a:srgbClr val="2FACDD"/>
            </a:solidFill>
          </p:spPr>
        </p:sp>
      </p:grpSp>
      <p:grpSp>
        <p:nvGrpSpPr>
          <p:cNvPr name="Group 143" id="143"/>
          <p:cNvGrpSpPr/>
          <p:nvPr/>
        </p:nvGrpSpPr>
        <p:grpSpPr>
          <a:xfrm rot="0">
            <a:off x="12422930" y="8869360"/>
            <a:ext cx="658111" cy="581988"/>
            <a:chOff x="0" y="0"/>
            <a:chExt cx="877481" cy="775984"/>
          </a:xfrm>
        </p:grpSpPr>
        <p:sp>
          <p:nvSpPr>
            <p:cNvPr name="Freeform 144" id="144"/>
            <p:cNvSpPr/>
            <p:nvPr/>
          </p:nvSpPr>
          <p:spPr>
            <a:xfrm flipH="false" flipV="false" rot="0">
              <a:off x="0" y="0"/>
              <a:ext cx="877443" cy="775970"/>
            </a:xfrm>
            <a:custGeom>
              <a:avLst/>
              <a:gdLst/>
              <a:ahLst/>
              <a:cxnLst/>
              <a:rect r="r" b="b" t="t" l="l"/>
              <a:pathLst>
                <a:path h="775970" w="877443">
                  <a:moveTo>
                    <a:pt x="0" y="0"/>
                  </a:moveTo>
                  <a:lnTo>
                    <a:pt x="0" y="775970"/>
                  </a:lnTo>
                  <a:lnTo>
                    <a:pt x="877443" y="775970"/>
                  </a:lnTo>
                  <a:lnTo>
                    <a:pt x="877443" y="0"/>
                  </a:lnTo>
                  <a:lnTo>
                    <a:pt x="0" y="0"/>
                  </a:lnTo>
                  <a:close/>
                  <a:moveTo>
                    <a:pt x="813943" y="712470"/>
                  </a:moveTo>
                  <a:lnTo>
                    <a:pt x="62230" y="712470"/>
                  </a:lnTo>
                  <a:lnTo>
                    <a:pt x="62230" y="62230"/>
                  </a:lnTo>
                  <a:lnTo>
                    <a:pt x="814070" y="62230"/>
                  </a:lnTo>
                  <a:lnTo>
                    <a:pt x="814070" y="712470"/>
                  </a:lnTo>
                  <a:close/>
                </a:path>
              </a:pathLst>
            </a:custGeom>
            <a:solidFill>
              <a:srgbClr val="2FACDD"/>
            </a:solidFill>
          </p:spPr>
        </p:sp>
      </p:grpSp>
      <p:grpSp>
        <p:nvGrpSpPr>
          <p:cNvPr name="Group 145" id="145"/>
          <p:cNvGrpSpPr/>
          <p:nvPr/>
        </p:nvGrpSpPr>
        <p:grpSpPr>
          <a:xfrm rot="0">
            <a:off x="13081041" y="8869360"/>
            <a:ext cx="658111" cy="581988"/>
            <a:chOff x="0" y="0"/>
            <a:chExt cx="877481" cy="775984"/>
          </a:xfrm>
        </p:grpSpPr>
        <p:sp>
          <p:nvSpPr>
            <p:cNvPr name="Freeform 146" id="146"/>
            <p:cNvSpPr/>
            <p:nvPr/>
          </p:nvSpPr>
          <p:spPr>
            <a:xfrm flipH="false" flipV="false" rot="0">
              <a:off x="0" y="0"/>
              <a:ext cx="877443" cy="775970"/>
            </a:xfrm>
            <a:custGeom>
              <a:avLst/>
              <a:gdLst/>
              <a:ahLst/>
              <a:cxnLst/>
              <a:rect r="r" b="b" t="t" l="l"/>
              <a:pathLst>
                <a:path h="775970" w="877443">
                  <a:moveTo>
                    <a:pt x="0" y="0"/>
                  </a:moveTo>
                  <a:lnTo>
                    <a:pt x="0" y="775970"/>
                  </a:lnTo>
                  <a:lnTo>
                    <a:pt x="877443" y="775970"/>
                  </a:lnTo>
                  <a:lnTo>
                    <a:pt x="877443" y="0"/>
                  </a:lnTo>
                  <a:lnTo>
                    <a:pt x="0" y="0"/>
                  </a:lnTo>
                  <a:close/>
                  <a:moveTo>
                    <a:pt x="813943" y="712470"/>
                  </a:moveTo>
                  <a:lnTo>
                    <a:pt x="62230" y="712470"/>
                  </a:lnTo>
                  <a:lnTo>
                    <a:pt x="62230" y="62230"/>
                  </a:lnTo>
                  <a:lnTo>
                    <a:pt x="814070" y="62230"/>
                  </a:lnTo>
                  <a:lnTo>
                    <a:pt x="814070" y="712470"/>
                  </a:lnTo>
                  <a:close/>
                </a:path>
              </a:pathLst>
            </a:custGeom>
            <a:solidFill>
              <a:srgbClr val="2FACDD"/>
            </a:solidFill>
          </p:spPr>
        </p:sp>
      </p:grpSp>
      <p:grpSp>
        <p:nvGrpSpPr>
          <p:cNvPr name="Group 147" id="147"/>
          <p:cNvGrpSpPr/>
          <p:nvPr/>
        </p:nvGrpSpPr>
        <p:grpSpPr>
          <a:xfrm rot="0">
            <a:off x="13739153" y="8869360"/>
            <a:ext cx="658111" cy="581988"/>
            <a:chOff x="0" y="0"/>
            <a:chExt cx="877481" cy="775984"/>
          </a:xfrm>
        </p:grpSpPr>
        <p:sp>
          <p:nvSpPr>
            <p:cNvPr name="Freeform 148" id="148"/>
            <p:cNvSpPr/>
            <p:nvPr/>
          </p:nvSpPr>
          <p:spPr>
            <a:xfrm flipH="false" flipV="false" rot="0">
              <a:off x="0" y="0"/>
              <a:ext cx="877443" cy="775970"/>
            </a:xfrm>
            <a:custGeom>
              <a:avLst/>
              <a:gdLst/>
              <a:ahLst/>
              <a:cxnLst/>
              <a:rect r="r" b="b" t="t" l="l"/>
              <a:pathLst>
                <a:path h="775970" w="877443">
                  <a:moveTo>
                    <a:pt x="0" y="0"/>
                  </a:moveTo>
                  <a:lnTo>
                    <a:pt x="0" y="775970"/>
                  </a:lnTo>
                  <a:lnTo>
                    <a:pt x="877443" y="775970"/>
                  </a:lnTo>
                  <a:lnTo>
                    <a:pt x="877443" y="0"/>
                  </a:lnTo>
                  <a:lnTo>
                    <a:pt x="0" y="0"/>
                  </a:lnTo>
                  <a:close/>
                  <a:moveTo>
                    <a:pt x="813943" y="712470"/>
                  </a:moveTo>
                  <a:lnTo>
                    <a:pt x="62230" y="712470"/>
                  </a:lnTo>
                  <a:lnTo>
                    <a:pt x="62230" y="62230"/>
                  </a:lnTo>
                  <a:lnTo>
                    <a:pt x="814070" y="62230"/>
                  </a:lnTo>
                  <a:lnTo>
                    <a:pt x="814070" y="712470"/>
                  </a:lnTo>
                  <a:close/>
                </a:path>
              </a:pathLst>
            </a:custGeom>
            <a:solidFill>
              <a:srgbClr val="2FACDD"/>
            </a:solidFill>
          </p:spPr>
        </p:sp>
      </p:grpSp>
      <p:grpSp>
        <p:nvGrpSpPr>
          <p:cNvPr name="Group 149" id="149"/>
          <p:cNvGrpSpPr/>
          <p:nvPr/>
        </p:nvGrpSpPr>
        <p:grpSpPr>
          <a:xfrm rot="0">
            <a:off x="14397264" y="8869360"/>
            <a:ext cx="658111" cy="581988"/>
            <a:chOff x="0" y="0"/>
            <a:chExt cx="877481" cy="775984"/>
          </a:xfrm>
        </p:grpSpPr>
        <p:sp>
          <p:nvSpPr>
            <p:cNvPr name="Freeform 150" id="150"/>
            <p:cNvSpPr/>
            <p:nvPr/>
          </p:nvSpPr>
          <p:spPr>
            <a:xfrm flipH="false" flipV="false" rot="0">
              <a:off x="0" y="0"/>
              <a:ext cx="877443" cy="775970"/>
            </a:xfrm>
            <a:custGeom>
              <a:avLst/>
              <a:gdLst/>
              <a:ahLst/>
              <a:cxnLst/>
              <a:rect r="r" b="b" t="t" l="l"/>
              <a:pathLst>
                <a:path h="775970" w="877443">
                  <a:moveTo>
                    <a:pt x="0" y="0"/>
                  </a:moveTo>
                  <a:lnTo>
                    <a:pt x="0" y="775970"/>
                  </a:lnTo>
                  <a:lnTo>
                    <a:pt x="877443" y="775970"/>
                  </a:lnTo>
                  <a:lnTo>
                    <a:pt x="877443" y="0"/>
                  </a:lnTo>
                  <a:lnTo>
                    <a:pt x="0" y="0"/>
                  </a:lnTo>
                  <a:close/>
                  <a:moveTo>
                    <a:pt x="813943" y="712470"/>
                  </a:moveTo>
                  <a:lnTo>
                    <a:pt x="62230" y="712470"/>
                  </a:lnTo>
                  <a:lnTo>
                    <a:pt x="62230" y="62230"/>
                  </a:lnTo>
                  <a:lnTo>
                    <a:pt x="814070" y="62230"/>
                  </a:lnTo>
                  <a:lnTo>
                    <a:pt x="814070" y="712470"/>
                  </a:lnTo>
                  <a:close/>
                </a:path>
              </a:pathLst>
            </a:custGeom>
            <a:solidFill>
              <a:srgbClr val="2FACDD"/>
            </a:solidFill>
          </p:spPr>
        </p:sp>
      </p:grpSp>
      <p:grpSp>
        <p:nvGrpSpPr>
          <p:cNvPr name="Group 151" id="151"/>
          <p:cNvGrpSpPr/>
          <p:nvPr/>
        </p:nvGrpSpPr>
        <p:grpSpPr>
          <a:xfrm rot="0">
            <a:off x="15055377" y="8869360"/>
            <a:ext cx="658111" cy="581988"/>
            <a:chOff x="0" y="0"/>
            <a:chExt cx="877481" cy="775984"/>
          </a:xfrm>
        </p:grpSpPr>
        <p:sp>
          <p:nvSpPr>
            <p:cNvPr name="Freeform 152" id="152"/>
            <p:cNvSpPr/>
            <p:nvPr/>
          </p:nvSpPr>
          <p:spPr>
            <a:xfrm flipH="false" flipV="false" rot="0">
              <a:off x="0" y="0"/>
              <a:ext cx="877443" cy="775970"/>
            </a:xfrm>
            <a:custGeom>
              <a:avLst/>
              <a:gdLst/>
              <a:ahLst/>
              <a:cxnLst/>
              <a:rect r="r" b="b" t="t" l="l"/>
              <a:pathLst>
                <a:path h="775970" w="877443">
                  <a:moveTo>
                    <a:pt x="0" y="0"/>
                  </a:moveTo>
                  <a:lnTo>
                    <a:pt x="0" y="775970"/>
                  </a:lnTo>
                  <a:lnTo>
                    <a:pt x="877443" y="775970"/>
                  </a:lnTo>
                  <a:lnTo>
                    <a:pt x="877443" y="0"/>
                  </a:lnTo>
                  <a:lnTo>
                    <a:pt x="0" y="0"/>
                  </a:lnTo>
                  <a:close/>
                  <a:moveTo>
                    <a:pt x="813943" y="712470"/>
                  </a:moveTo>
                  <a:lnTo>
                    <a:pt x="62230" y="712470"/>
                  </a:lnTo>
                  <a:lnTo>
                    <a:pt x="62230" y="62230"/>
                  </a:lnTo>
                  <a:lnTo>
                    <a:pt x="814070" y="62230"/>
                  </a:lnTo>
                  <a:lnTo>
                    <a:pt x="814070" y="712470"/>
                  </a:lnTo>
                  <a:close/>
                </a:path>
              </a:pathLst>
            </a:custGeom>
            <a:solidFill>
              <a:srgbClr val="2FACDD"/>
            </a:solidFill>
          </p:spPr>
        </p:sp>
      </p:grpSp>
      <p:grpSp>
        <p:nvGrpSpPr>
          <p:cNvPr name="Group 153" id="153"/>
          <p:cNvGrpSpPr/>
          <p:nvPr/>
        </p:nvGrpSpPr>
        <p:grpSpPr>
          <a:xfrm rot="0">
            <a:off x="15713487" y="8869360"/>
            <a:ext cx="658111" cy="581988"/>
            <a:chOff x="0" y="0"/>
            <a:chExt cx="877481" cy="775984"/>
          </a:xfrm>
        </p:grpSpPr>
        <p:sp>
          <p:nvSpPr>
            <p:cNvPr name="Freeform 154" id="154"/>
            <p:cNvSpPr/>
            <p:nvPr/>
          </p:nvSpPr>
          <p:spPr>
            <a:xfrm flipH="false" flipV="false" rot="0">
              <a:off x="0" y="0"/>
              <a:ext cx="877443" cy="775970"/>
            </a:xfrm>
            <a:custGeom>
              <a:avLst/>
              <a:gdLst/>
              <a:ahLst/>
              <a:cxnLst/>
              <a:rect r="r" b="b" t="t" l="l"/>
              <a:pathLst>
                <a:path h="775970" w="877443">
                  <a:moveTo>
                    <a:pt x="0" y="0"/>
                  </a:moveTo>
                  <a:lnTo>
                    <a:pt x="0" y="775970"/>
                  </a:lnTo>
                  <a:lnTo>
                    <a:pt x="877443" y="775970"/>
                  </a:lnTo>
                  <a:lnTo>
                    <a:pt x="877443" y="0"/>
                  </a:lnTo>
                  <a:lnTo>
                    <a:pt x="0" y="0"/>
                  </a:lnTo>
                  <a:close/>
                  <a:moveTo>
                    <a:pt x="813943" y="712470"/>
                  </a:moveTo>
                  <a:lnTo>
                    <a:pt x="62230" y="712470"/>
                  </a:lnTo>
                  <a:lnTo>
                    <a:pt x="62230" y="62230"/>
                  </a:lnTo>
                  <a:lnTo>
                    <a:pt x="814070" y="62230"/>
                  </a:lnTo>
                  <a:lnTo>
                    <a:pt x="814070" y="712470"/>
                  </a:lnTo>
                  <a:close/>
                </a:path>
              </a:pathLst>
            </a:custGeom>
            <a:solidFill>
              <a:srgbClr val="2FACDD"/>
            </a:solidFill>
          </p:spPr>
        </p:sp>
      </p:grpSp>
      <p:grpSp>
        <p:nvGrpSpPr>
          <p:cNvPr name="Group 155" id="155"/>
          <p:cNvGrpSpPr/>
          <p:nvPr/>
        </p:nvGrpSpPr>
        <p:grpSpPr>
          <a:xfrm rot="0">
            <a:off x="16371600" y="8869360"/>
            <a:ext cx="658111" cy="581988"/>
            <a:chOff x="0" y="0"/>
            <a:chExt cx="877481" cy="775984"/>
          </a:xfrm>
        </p:grpSpPr>
        <p:sp>
          <p:nvSpPr>
            <p:cNvPr name="Freeform 156" id="156"/>
            <p:cNvSpPr/>
            <p:nvPr/>
          </p:nvSpPr>
          <p:spPr>
            <a:xfrm flipH="false" flipV="false" rot="0">
              <a:off x="0" y="0"/>
              <a:ext cx="877443" cy="775970"/>
            </a:xfrm>
            <a:custGeom>
              <a:avLst/>
              <a:gdLst/>
              <a:ahLst/>
              <a:cxnLst/>
              <a:rect r="r" b="b" t="t" l="l"/>
              <a:pathLst>
                <a:path h="775970" w="877443">
                  <a:moveTo>
                    <a:pt x="0" y="0"/>
                  </a:moveTo>
                  <a:lnTo>
                    <a:pt x="0" y="775970"/>
                  </a:lnTo>
                  <a:lnTo>
                    <a:pt x="877443" y="775970"/>
                  </a:lnTo>
                  <a:lnTo>
                    <a:pt x="877443" y="0"/>
                  </a:lnTo>
                  <a:lnTo>
                    <a:pt x="0" y="0"/>
                  </a:lnTo>
                  <a:close/>
                  <a:moveTo>
                    <a:pt x="813943" y="712470"/>
                  </a:moveTo>
                  <a:lnTo>
                    <a:pt x="62230" y="712470"/>
                  </a:lnTo>
                  <a:lnTo>
                    <a:pt x="62230" y="62230"/>
                  </a:lnTo>
                  <a:lnTo>
                    <a:pt x="814070" y="62230"/>
                  </a:lnTo>
                  <a:lnTo>
                    <a:pt x="814070" y="712470"/>
                  </a:lnTo>
                  <a:close/>
                </a:path>
              </a:pathLst>
            </a:custGeom>
            <a:solidFill>
              <a:srgbClr val="2FACDD"/>
            </a:solidFill>
          </p:spPr>
        </p:sp>
      </p:grpSp>
      <p:sp>
        <p:nvSpPr>
          <p:cNvPr name="TextBox 157" id="157"/>
          <p:cNvSpPr txBox="true"/>
          <p:nvPr/>
        </p:nvSpPr>
        <p:spPr>
          <a:xfrm rot="0">
            <a:off x="10627516" y="7832823"/>
            <a:ext cx="300268" cy="377799"/>
          </a:xfrm>
          <a:prstGeom prst="rect">
            <a:avLst/>
          </a:prstGeom>
        </p:spPr>
        <p:txBody>
          <a:bodyPr anchor="t" rtlCol="false" tIns="0" lIns="0" bIns="0" rIns="0">
            <a:spAutoFit/>
          </a:bodyPr>
          <a:lstStyle/>
          <a:p>
            <a:pPr algn="l">
              <a:lnSpc>
                <a:spcPts val="2946"/>
              </a:lnSpc>
            </a:pPr>
            <a:r>
              <a:rPr lang="en-US" sz="2356">
                <a:solidFill>
                  <a:srgbClr val="FF1616"/>
                </a:solidFill>
                <a:latin typeface="Glock Grotesk"/>
                <a:ea typeface="Glock Grotesk"/>
                <a:cs typeface="Glock Grotesk"/>
                <a:sym typeface="Glock Grotesk"/>
              </a:rPr>
              <a:t>m</a:t>
            </a:r>
          </a:p>
        </p:txBody>
      </p:sp>
      <p:sp>
        <p:nvSpPr>
          <p:cNvPr name="TextBox 158" id="158"/>
          <p:cNvSpPr txBox="true"/>
          <p:nvPr/>
        </p:nvSpPr>
        <p:spPr>
          <a:xfrm rot="0">
            <a:off x="11285628" y="7832823"/>
            <a:ext cx="300268" cy="377799"/>
          </a:xfrm>
          <a:prstGeom prst="rect">
            <a:avLst/>
          </a:prstGeom>
        </p:spPr>
        <p:txBody>
          <a:bodyPr anchor="t" rtlCol="false" tIns="0" lIns="0" bIns="0" rIns="0">
            <a:spAutoFit/>
          </a:bodyPr>
          <a:lstStyle/>
          <a:p>
            <a:pPr algn="l">
              <a:lnSpc>
                <a:spcPts val="2946"/>
              </a:lnSpc>
            </a:pPr>
            <a:r>
              <a:rPr lang="en-US" sz="2356">
                <a:solidFill>
                  <a:srgbClr val="FF1616"/>
                </a:solidFill>
                <a:latin typeface="Glock Grotesk"/>
                <a:ea typeface="Glock Grotesk"/>
                <a:cs typeface="Glock Grotesk"/>
                <a:sym typeface="Glock Grotesk"/>
              </a:rPr>
              <a:t>m</a:t>
            </a:r>
          </a:p>
        </p:txBody>
      </p:sp>
      <p:sp>
        <p:nvSpPr>
          <p:cNvPr name="TextBox 159" id="159"/>
          <p:cNvSpPr txBox="true"/>
          <p:nvPr/>
        </p:nvSpPr>
        <p:spPr>
          <a:xfrm rot="0">
            <a:off x="11943739" y="7799248"/>
            <a:ext cx="300268" cy="377799"/>
          </a:xfrm>
          <a:prstGeom prst="rect">
            <a:avLst/>
          </a:prstGeom>
        </p:spPr>
        <p:txBody>
          <a:bodyPr anchor="t" rtlCol="false" tIns="0" lIns="0" bIns="0" rIns="0">
            <a:spAutoFit/>
          </a:bodyPr>
          <a:lstStyle/>
          <a:p>
            <a:pPr algn="l">
              <a:lnSpc>
                <a:spcPts val="2946"/>
              </a:lnSpc>
            </a:pPr>
            <a:r>
              <a:rPr lang="en-US" sz="2356">
                <a:solidFill>
                  <a:srgbClr val="FF1616"/>
                </a:solidFill>
                <a:latin typeface="Glock Grotesk"/>
                <a:ea typeface="Glock Grotesk"/>
                <a:cs typeface="Glock Grotesk"/>
                <a:sym typeface="Glock Grotesk"/>
              </a:rPr>
              <a:t>h</a:t>
            </a:r>
          </a:p>
        </p:txBody>
      </p:sp>
      <p:sp>
        <p:nvSpPr>
          <p:cNvPr name="TextBox 160" id="160"/>
          <p:cNvSpPr txBox="true"/>
          <p:nvPr/>
        </p:nvSpPr>
        <p:spPr>
          <a:xfrm rot="0">
            <a:off x="12601851" y="7799248"/>
            <a:ext cx="300268" cy="377799"/>
          </a:xfrm>
          <a:prstGeom prst="rect">
            <a:avLst/>
          </a:prstGeom>
        </p:spPr>
        <p:txBody>
          <a:bodyPr anchor="t" rtlCol="false" tIns="0" lIns="0" bIns="0" rIns="0">
            <a:spAutoFit/>
          </a:bodyPr>
          <a:lstStyle/>
          <a:p>
            <a:pPr algn="l">
              <a:lnSpc>
                <a:spcPts val="2946"/>
              </a:lnSpc>
            </a:pPr>
            <a:r>
              <a:rPr lang="en-US" sz="2356">
                <a:solidFill>
                  <a:srgbClr val="FF1616"/>
                </a:solidFill>
                <a:latin typeface="Glock Grotesk"/>
                <a:ea typeface="Glock Grotesk"/>
                <a:cs typeface="Glock Grotesk"/>
                <a:sym typeface="Glock Grotesk"/>
              </a:rPr>
              <a:t>d</a:t>
            </a:r>
          </a:p>
        </p:txBody>
      </p:sp>
      <p:sp>
        <p:nvSpPr>
          <p:cNvPr name="TextBox 161" id="161"/>
          <p:cNvSpPr txBox="true"/>
          <p:nvPr/>
        </p:nvSpPr>
        <p:spPr>
          <a:xfrm rot="0">
            <a:off x="13259962" y="7799248"/>
            <a:ext cx="300268" cy="377799"/>
          </a:xfrm>
          <a:prstGeom prst="rect">
            <a:avLst/>
          </a:prstGeom>
        </p:spPr>
        <p:txBody>
          <a:bodyPr anchor="t" rtlCol="false" tIns="0" lIns="0" bIns="0" rIns="0">
            <a:spAutoFit/>
          </a:bodyPr>
          <a:lstStyle/>
          <a:p>
            <a:pPr algn="l">
              <a:lnSpc>
                <a:spcPts val="2946"/>
              </a:lnSpc>
            </a:pPr>
            <a:r>
              <a:rPr lang="en-US" sz="2356">
                <a:solidFill>
                  <a:srgbClr val="FF1616"/>
                </a:solidFill>
                <a:latin typeface="Glock Grotesk"/>
                <a:ea typeface="Glock Grotesk"/>
                <a:cs typeface="Glock Grotesk"/>
                <a:sym typeface="Glock Grotesk"/>
              </a:rPr>
              <a:t>i</a:t>
            </a:r>
          </a:p>
        </p:txBody>
      </p:sp>
      <p:sp>
        <p:nvSpPr>
          <p:cNvPr name="TextBox 162" id="162"/>
          <p:cNvSpPr txBox="true"/>
          <p:nvPr/>
        </p:nvSpPr>
        <p:spPr>
          <a:xfrm rot="0">
            <a:off x="13889288" y="7799248"/>
            <a:ext cx="300268" cy="377799"/>
          </a:xfrm>
          <a:prstGeom prst="rect">
            <a:avLst/>
          </a:prstGeom>
        </p:spPr>
        <p:txBody>
          <a:bodyPr anchor="t" rtlCol="false" tIns="0" lIns="0" bIns="0" rIns="0">
            <a:spAutoFit/>
          </a:bodyPr>
          <a:lstStyle/>
          <a:p>
            <a:pPr algn="l">
              <a:lnSpc>
                <a:spcPts val="2946"/>
              </a:lnSpc>
            </a:pPr>
            <a:r>
              <a:rPr lang="en-US" sz="2356">
                <a:solidFill>
                  <a:srgbClr val="FF1616"/>
                </a:solidFill>
                <a:latin typeface="Glock Grotesk"/>
                <a:ea typeface="Glock Grotesk"/>
                <a:cs typeface="Glock Grotesk"/>
                <a:sym typeface="Glock Grotesk"/>
              </a:rPr>
              <a:t>h</a:t>
            </a:r>
          </a:p>
        </p:txBody>
      </p:sp>
      <p:sp>
        <p:nvSpPr>
          <p:cNvPr name="TextBox 163" id="163"/>
          <p:cNvSpPr txBox="true"/>
          <p:nvPr/>
        </p:nvSpPr>
        <p:spPr>
          <a:xfrm rot="0">
            <a:off x="14576186" y="7799248"/>
            <a:ext cx="300268" cy="377799"/>
          </a:xfrm>
          <a:prstGeom prst="rect">
            <a:avLst/>
          </a:prstGeom>
        </p:spPr>
        <p:txBody>
          <a:bodyPr anchor="t" rtlCol="false" tIns="0" lIns="0" bIns="0" rIns="0">
            <a:spAutoFit/>
          </a:bodyPr>
          <a:lstStyle/>
          <a:p>
            <a:pPr algn="l">
              <a:lnSpc>
                <a:spcPts val="2946"/>
              </a:lnSpc>
            </a:pPr>
            <a:r>
              <a:rPr lang="en-US" sz="2356">
                <a:solidFill>
                  <a:srgbClr val="FF1616"/>
                </a:solidFill>
                <a:latin typeface="Glock Grotesk"/>
                <a:ea typeface="Glock Grotesk"/>
                <a:cs typeface="Glock Grotesk"/>
                <a:sym typeface="Glock Grotesk"/>
              </a:rPr>
              <a:t>v</a:t>
            </a:r>
          </a:p>
        </p:txBody>
      </p:sp>
      <p:sp>
        <p:nvSpPr>
          <p:cNvPr name="TextBox 164" id="164"/>
          <p:cNvSpPr txBox="true"/>
          <p:nvPr/>
        </p:nvSpPr>
        <p:spPr>
          <a:xfrm rot="0">
            <a:off x="15234298" y="7799248"/>
            <a:ext cx="300268" cy="377799"/>
          </a:xfrm>
          <a:prstGeom prst="rect">
            <a:avLst/>
          </a:prstGeom>
        </p:spPr>
        <p:txBody>
          <a:bodyPr anchor="t" rtlCol="false" tIns="0" lIns="0" bIns="0" rIns="0">
            <a:spAutoFit/>
          </a:bodyPr>
          <a:lstStyle/>
          <a:p>
            <a:pPr algn="l">
              <a:lnSpc>
                <a:spcPts val="2946"/>
              </a:lnSpc>
            </a:pPr>
            <a:r>
              <a:rPr lang="en-US" sz="2356">
                <a:solidFill>
                  <a:srgbClr val="FF1616"/>
                </a:solidFill>
                <a:latin typeface="Glock Grotesk"/>
                <a:ea typeface="Glock Grotesk"/>
                <a:cs typeface="Glock Grotesk"/>
                <a:sym typeface="Glock Grotesk"/>
              </a:rPr>
              <a:t>d</a:t>
            </a:r>
          </a:p>
        </p:txBody>
      </p:sp>
      <p:sp>
        <p:nvSpPr>
          <p:cNvPr name="TextBox 165" id="165"/>
          <p:cNvSpPr txBox="true"/>
          <p:nvPr/>
        </p:nvSpPr>
        <p:spPr>
          <a:xfrm rot="0">
            <a:off x="15892408" y="7832823"/>
            <a:ext cx="300268" cy="377799"/>
          </a:xfrm>
          <a:prstGeom prst="rect">
            <a:avLst/>
          </a:prstGeom>
        </p:spPr>
        <p:txBody>
          <a:bodyPr anchor="t" rtlCol="false" tIns="0" lIns="0" bIns="0" rIns="0">
            <a:spAutoFit/>
          </a:bodyPr>
          <a:lstStyle/>
          <a:p>
            <a:pPr algn="l">
              <a:lnSpc>
                <a:spcPts val="2946"/>
              </a:lnSpc>
            </a:pPr>
            <a:r>
              <a:rPr lang="en-US" sz="2356">
                <a:solidFill>
                  <a:srgbClr val="FF1616"/>
                </a:solidFill>
                <a:latin typeface="Glock Grotesk"/>
                <a:ea typeface="Glock Grotesk"/>
                <a:cs typeface="Glock Grotesk"/>
                <a:sym typeface="Glock Grotesk"/>
              </a:rPr>
              <a:t>m</a:t>
            </a:r>
          </a:p>
        </p:txBody>
      </p:sp>
      <p:sp>
        <p:nvSpPr>
          <p:cNvPr name="TextBox 166" id="166"/>
          <p:cNvSpPr txBox="true"/>
          <p:nvPr/>
        </p:nvSpPr>
        <p:spPr>
          <a:xfrm rot="0">
            <a:off x="16550521" y="7799248"/>
            <a:ext cx="300268" cy="377799"/>
          </a:xfrm>
          <a:prstGeom prst="rect">
            <a:avLst/>
          </a:prstGeom>
        </p:spPr>
        <p:txBody>
          <a:bodyPr anchor="t" rtlCol="false" tIns="0" lIns="0" bIns="0" rIns="0">
            <a:spAutoFit/>
          </a:bodyPr>
          <a:lstStyle/>
          <a:p>
            <a:pPr algn="l">
              <a:lnSpc>
                <a:spcPts val="2946"/>
              </a:lnSpc>
            </a:pPr>
            <a:r>
              <a:rPr lang="en-US" sz="2356">
                <a:solidFill>
                  <a:srgbClr val="FF1616"/>
                </a:solidFill>
                <a:latin typeface="Glock Grotesk"/>
                <a:ea typeface="Glock Grotesk"/>
                <a:cs typeface="Glock Grotesk"/>
                <a:sym typeface="Glock Grotesk"/>
              </a:rPr>
              <a:t>i</a:t>
            </a:r>
          </a:p>
        </p:txBody>
      </p:sp>
      <p:sp>
        <p:nvSpPr>
          <p:cNvPr name="TextBox 167" id="167"/>
          <p:cNvSpPr txBox="true"/>
          <p:nvPr/>
        </p:nvSpPr>
        <p:spPr>
          <a:xfrm rot="0">
            <a:off x="10627516" y="8494149"/>
            <a:ext cx="300268" cy="377799"/>
          </a:xfrm>
          <a:prstGeom prst="rect">
            <a:avLst/>
          </a:prstGeom>
        </p:spPr>
        <p:txBody>
          <a:bodyPr anchor="t" rtlCol="false" tIns="0" lIns="0" bIns="0" rIns="0">
            <a:spAutoFit/>
          </a:bodyPr>
          <a:lstStyle/>
          <a:p>
            <a:pPr algn="l">
              <a:lnSpc>
                <a:spcPts val="2946"/>
              </a:lnSpc>
            </a:pPr>
            <a:r>
              <a:rPr lang="en-US" sz="2356">
                <a:solidFill>
                  <a:srgbClr val="FF1616"/>
                </a:solidFill>
                <a:latin typeface="Glock Grotesk"/>
                <a:ea typeface="Glock Grotesk"/>
                <a:cs typeface="Glock Grotesk"/>
                <a:sym typeface="Glock Grotesk"/>
              </a:rPr>
              <a:t>4</a:t>
            </a:r>
          </a:p>
        </p:txBody>
      </p:sp>
      <p:sp>
        <p:nvSpPr>
          <p:cNvPr name="TextBox 168" id="168"/>
          <p:cNvSpPr txBox="true"/>
          <p:nvPr/>
        </p:nvSpPr>
        <p:spPr>
          <a:xfrm rot="0">
            <a:off x="11285628" y="8494149"/>
            <a:ext cx="300268" cy="377799"/>
          </a:xfrm>
          <a:prstGeom prst="rect">
            <a:avLst/>
          </a:prstGeom>
        </p:spPr>
        <p:txBody>
          <a:bodyPr anchor="t" rtlCol="false" tIns="0" lIns="0" bIns="0" rIns="0">
            <a:spAutoFit/>
          </a:bodyPr>
          <a:lstStyle/>
          <a:p>
            <a:pPr algn="l">
              <a:lnSpc>
                <a:spcPts val="2946"/>
              </a:lnSpc>
            </a:pPr>
            <a:r>
              <a:rPr lang="en-US" sz="2356">
                <a:solidFill>
                  <a:srgbClr val="FF1616"/>
                </a:solidFill>
                <a:latin typeface="Glock Grotesk"/>
                <a:ea typeface="Glock Grotesk"/>
                <a:cs typeface="Glock Grotesk"/>
                <a:sym typeface="Glock Grotesk"/>
              </a:rPr>
              <a:t>5</a:t>
            </a:r>
          </a:p>
        </p:txBody>
      </p:sp>
      <p:sp>
        <p:nvSpPr>
          <p:cNvPr name="TextBox 169" id="169"/>
          <p:cNvSpPr txBox="true"/>
          <p:nvPr/>
        </p:nvSpPr>
        <p:spPr>
          <a:xfrm rot="0">
            <a:off x="11943739" y="8494149"/>
            <a:ext cx="300268" cy="377799"/>
          </a:xfrm>
          <a:prstGeom prst="rect">
            <a:avLst/>
          </a:prstGeom>
        </p:spPr>
        <p:txBody>
          <a:bodyPr anchor="t" rtlCol="false" tIns="0" lIns="0" bIns="0" rIns="0">
            <a:spAutoFit/>
          </a:bodyPr>
          <a:lstStyle/>
          <a:p>
            <a:pPr algn="l">
              <a:lnSpc>
                <a:spcPts val="2946"/>
              </a:lnSpc>
            </a:pPr>
            <a:r>
              <a:rPr lang="en-US" sz="2356">
                <a:solidFill>
                  <a:srgbClr val="FF1616"/>
                </a:solidFill>
                <a:latin typeface="Glock Grotesk"/>
                <a:ea typeface="Glock Grotesk"/>
                <a:cs typeface="Glock Grotesk"/>
                <a:sym typeface="Glock Grotesk"/>
              </a:rPr>
              <a:t>7</a:t>
            </a:r>
          </a:p>
        </p:txBody>
      </p:sp>
      <p:sp>
        <p:nvSpPr>
          <p:cNvPr name="TextBox 170" id="170"/>
          <p:cNvSpPr txBox="true"/>
          <p:nvPr/>
        </p:nvSpPr>
        <p:spPr>
          <a:xfrm rot="0">
            <a:off x="12601851" y="8381237"/>
            <a:ext cx="300268" cy="377799"/>
          </a:xfrm>
          <a:prstGeom prst="rect">
            <a:avLst/>
          </a:prstGeom>
        </p:spPr>
        <p:txBody>
          <a:bodyPr anchor="t" rtlCol="false" tIns="0" lIns="0" bIns="0" rIns="0">
            <a:spAutoFit/>
          </a:bodyPr>
          <a:lstStyle/>
          <a:p>
            <a:pPr algn="l">
              <a:lnSpc>
                <a:spcPts val="2946"/>
              </a:lnSpc>
            </a:pPr>
            <a:r>
              <a:rPr lang="en-US" sz="2356">
                <a:solidFill>
                  <a:srgbClr val="FF1616"/>
                </a:solidFill>
                <a:latin typeface="Glock Grotesk"/>
                <a:ea typeface="Glock Grotesk"/>
                <a:cs typeface="Glock Grotesk"/>
                <a:sym typeface="Glock Grotesk"/>
              </a:rPr>
              <a:t>8</a:t>
            </a:r>
          </a:p>
        </p:txBody>
      </p:sp>
      <p:sp>
        <p:nvSpPr>
          <p:cNvPr name="TextBox 171" id="171"/>
          <p:cNvSpPr txBox="true"/>
          <p:nvPr/>
        </p:nvSpPr>
        <p:spPr>
          <a:xfrm rot="0">
            <a:off x="13259962" y="8381237"/>
            <a:ext cx="300268" cy="377799"/>
          </a:xfrm>
          <a:prstGeom prst="rect">
            <a:avLst/>
          </a:prstGeom>
        </p:spPr>
        <p:txBody>
          <a:bodyPr anchor="t" rtlCol="false" tIns="0" lIns="0" bIns="0" rIns="0">
            <a:spAutoFit/>
          </a:bodyPr>
          <a:lstStyle/>
          <a:p>
            <a:pPr algn="l">
              <a:lnSpc>
                <a:spcPts val="2946"/>
              </a:lnSpc>
            </a:pPr>
            <a:r>
              <a:rPr lang="en-US" sz="2356">
                <a:solidFill>
                  <a:srgbClr val="FF1616"/>
                </a:solidFill>
                <a:latin typeface="Glock Grotesk"/>
                <a:ea typeface="Glock Grotesk"/>
                <a:cs typeface="Glock Grotesk"/>
                <a:sym typeface="Glock Grotesk"/>
              </a:rPr>
              <a:t>4</a:t>
            </a:r>
          </a:p>
        </p:txBody>
      </p:sp>
      <p:sp>
        <p:nvSpPr>
          <p:cNvPr name="TextBox 172" id="172"/>
          <p:cNvSpPr txBox="true"/>
          <p:nvPr/>
        </p:nvSpPr>
        <p:spPr>
          <a:xfrm rot="0">
            <a:off x="13918076" y="8381237"/>
            <a:ext cx="300268" cy="377799"/>
          </a:xfrm>
          <a:prstGeom prst="rect">
            <a:avLst/>
          </a:prstGeom>
        </p:spPr>
        <p:txBody>
          <a:bodyPr anchor="t" rtlCol="false" tIns="0" lIns="0" bIns="0" rIns="0">
            <a:spAutoFit/>
          </a:bodyPr>
          <a:lstStyle/>
          <a:p>
            <a:pPr algn="l">
              <a:lnSpc>
                <a:spcPts val="2946"/>
              </a:lnSpc>
            </a:pPr>
            <a:r>
              <a:rPr lang="en-US" sz="2356">
                <a:solidFill>
                  <a:srgbClr val="FF1616"/>
                </a:solidFill>
                <a:latin typeface="Glock Grotesk"/>
                <a:ea typeface="Glock Grotesk"/>
                <a:cs typeface="Glock Grotesk"/>
                <a:sym typeface="Glock Grotesk"/>
              </a:rPr>
              <a:t>5</a:t>
            </a:r>
          </a:p>
        </p:txBody>
      </p:sp>
      <p:sp>
        <p:nvSpPr>
          <p:cNvPr name="TextBox 173" id="173"/>
          <p:cNvSpPr txBox="true"/>
          <p:nvPr/>
        </p:nvSpPr>
        <p:spPr>
          <a:xfrm rot="0">
            <a:off x="14576186" y="8381237"/>
            <a:ext cx="300268" cy="377799"/>
          </a:xfrm>
          <a:prstGeom prst="rect">
            <a:avLst/>
          </a:prstGeom>
        </p:spPr>
        <p:txBody>
          <a:bodyPr anchor="t" rtlCol="false" tIns="0" lIns="0" bIns="0" rIns="0">
            <a:spAutoFit/>
          </a:bodyPr>
          <a:lstStyle/>
          <a:p>
            <a:pPr algn="l">
              <a:lnSpc>
                <a:spcPts val="2946"/>
              </a:lnSpc>
            </a:pPr>
            <a:r>
              <a:rPr lang="en-US" sz="2356">
                <a:solidFill>
                  <a:srgbClr val="FF1616"/>
                </a:solidFill>
                <a:latin typeface="Glock Grotesk"/>
                <a:ea typeface="Glock Grotesk"/>
                <a:cs typeface="Glock Grotesk"/>
                <a:sym typeface="Glock Grotesk"/>
              </a:rPr>
              <a:t>7</a:t>
            </a:r>
          </a:p>
        </p:txBody>
      </p:sp>
      <p:sp>
        <p:nvSpPr>
          <p:cNvPr name="TextBox 174" id="174"/>
          <p:cNvSpPr txBox="true"/>
          <p:nvPr/>
        </p:nvSpPr>
        <p:spPr>
          <a:xfrm rot="0">
            <a:off x="15234298" y="8381237"/>
            <a:ext cx="300268" cy="377799"/>
          </a:xfrm>
          <a:prstGeom prst="rect">
            <a:avLst/>
          </a:prstGeom>
        </p:spPr>
        <p:txBody>
          <a:bodyPr anchor="t" rtlCol="false" tIns="0" lIns="0" bIns="0" rIns="0">
            <a:spAutoFit/>
          </a:bodyPr>
          <a:lstStyle/>
          <a:p>
            <a:pPr algn="l">
              <a:lnSpc>
                <a:spcPts val="2946"/>
              </a:lnSpc>
            </a:pPr>
            <a:r>
              <a:rPr lang="en-US" sz="2356">
                <a:solidFill>
                  <a:srgbClr val="FF1616"/>
                </a:solidFill>
                <a:latin typeface="Glock Grotesk"/>
                <a:ea typeface="Glock Grotesk"/>
                <a:cs typeface="Glock Grotesk"/>
                <a:sym typeface="Glock Grotesk"/>
              </a:rPr>
              <a:t>8</a:t>
            </a:r>
          </a:p>
        </p:txBody>
      </p:sp>
      <p:sp>
        <p:nvSpPr>
          <p:cNvPr name="TextBox 175" id="175"/>
          <p:cNvSpPr txBox="true"/>
          <p:nvPr/>
        </p:nvSpPr>
        <p:spPr>
          <a:xfrm rot="0">
            <a:off x="15892408" y="8381237"/>
            <a:ext cx="300268" cy="377799"/>
          </a:xfrm>
          <a:prstGeom prst="rect">
            <a:avLst/>
          </a:prstGeom>
        </p:spPr>
        <p:txBody>
          <a:bodyPr anchor="t" rtlCol="false" tIns="0" lIns="0" bIns="0" rIns="0">
            <a:spAutoFit/>
          </a:bodyPr>
          <a:lstStyle/>
          <a:p>
            <a:pPr algn="l">
              <a:lnSpc>
                <a:spcPts val="2946"/>
              </a:lnSpc>
            </a:pPr>
            <a:r>
              <a:rPr lang="en-US" sz="2356">
                <a:solidFill>
                  <a:srgbClr val="FF1616"/>
                </a:solidFill>
                <a:latin typeface="Glock Grotesk"/>
                <a:ea typeface="Glock Grotesk"/>
                <a:cs typeface="Glock Grotesk"/>
                <a:sym typeface="Glock Grotesk"/>
              </a:rPr>
              <a:t>4</a:t>
            </a:r>
          </a:p>
        </p:txBody>
      </p:sp>
      <p:sp>
        <p:nvSpPr>
          <p:cNvPr name="TextBox 176" id="176"/>
          <p:cNvSpPr txBox="true"/>
          <p:nvPr/>
        </p:nvSpPr>
        <p:spPr>
          <a:xfrm rot="0">
            <a:off x="16550521" y="8381237"/>
            <a:ext cx="300268" cy="377799"/>
          </a:xfrm>
          <a:prstGeom prst="rect">
            <a:avLst/>
          </a:prstGeom>
        </p:spPr>
        <p:txBody>
          <a:bodyPr anchor="t" rtlCol="false" tIns="0" lIns="0" bIns="0" rIns="0">
            <a:spAutoFit/>
          </a:bodyPr>
          <a:lstStyle/>
          <a:p>
            <a:pPr algn="l">
              <a:lnSpc>
                <a:spcPts val="2946"/>
              </a:lnSpc>
            </a:pPr>
            <a:r>
              <a:rPr lang="en-US" sz="2356">
                <a:solidFill>
                  <a:srgbClr val="FF1616"/>
                </a:solidFill>
                <a:latin typeface="Glock Grotesk"/>
                <a:ea typeface="Glock Grotesk"/>
                <a:cs typeface="Glock Grotesk"/>
                <a:sym typeface="Glock Grotesk"/>
              </a:rPr>
              <a:t>5</a:t>
            </a:r>
          </a:p>
        </p:txBody>
      </p:sp>
      <p:sp>
        <p:nvSpPr>
          <p:cNvPr name="TextBox 177" id="177"/>
          <p:cNvSpPr txBox="true"/>
          <p:nvPr/>
        </p:nvSpPr>
        <p:spPr>
          <a:xfrm rot="0">
            <a:off x="10641280" y="8980011"/>
            <a:ext cx="300268" cy="377799"/>
          </a:xfrm>
          <a:prstGeom prst="rect">
            <a:avLst/>
          </a:prstGeom>
        </p:spPr>
        <p:txBody>
          <a:bodyPr anchor="t" rtlCol="false" tIns="0" lIns="0" bIns="0" rIns="0">
            <a:spAutoFit/>
          </a:bodyPr>
          <a:lstStyle/>
          <a:p>
            <a:pPr algn="l">
              <a:lnSpc>
                <a:spcPts val="2946"/>
              </a:lnSpc>
            </a:pPr>
            <a:r>
              <a:rPr lang="en-US" sz="2356">
                <a:solidFill>
                  <a:srgbClr val="FF1616"/>
                </a:solidFill>
                <a:latin typeface="Glock Grotesk"/>
                <a:ea typeface="Glock Grotesk"/>
                <a:cs typeface="Glock Grotesk"/>
                <a:sym typeface="Glock Grotesk"/>
              </a:rPr>
              <a:t>i</a:t>
            </a:r>
          </a:p>
        </p:txBody>
      </p:sp>
      <p:sp>
        <p:nvSpPr>
          <p:cNvPr name="TextBox 178" id="178"/>
          <p:cNvSpPr txBox="true"/>
          <p:nvPr/>
        </p:nvSpPr>
        <p:spPr>
          <a:xfrm rot="0">
            <a:off x="11299392" y="8980011"/>
            <a:ext cx="300268" cy="377799"/>
          </a:xfrm>
          <a:prstGeom prst="rect">
            <a:avLst/>
          </a:prstGeom>
        </p:spPr>
        <p:txBody>
          <a:bodyPr anchor="t" rtlCol="false" tIns="0" lIns="0" bIns="0" rIns="0">
            <a:spAutoFit/>
          </a:bodyPr>
          <a:lstStyle/>
          <a:p>
            <a:pPr algn="l">
              <a:lnSpc>
                <a:spcPts val="2946"/>
              </a:lnSpc>
            </a:pPr>
            <a:r>
              <a:rPr lang="en-US" sz="2356">
                <a:solidFill>
                  <a:srgbClr val="FF1616"/>
                </a:solidFill>
                <a:latin typeface="Glock Grotesk"/>
                <a:ea typeface="Glock Grotesk"/>
                <a:cs typeface="Glock Grotesk"/>
                <a:sym typeface="Glock Grotesk"/>
              </a:rPr>
              <a:t>h</a:t>
            </a:r>
          </a:p>
        </p:txBody>
      </p:sp>
      <p:sp>
        <p:nvSpPr>
          <p:cNvPr name="TextBox 179" id="179"/>
          <p:cNvSpPr txBox="true"/>
          <p:nvPr/>
        </p:nvSpPr>
        <p:spPr>
          <a:xfrm rot="0">
            <a:off x="11957504" y="8946437"/>
            <a:ext cx="300268" cy="377799"/>
          </a:xfrm>
          <a:prstGeom prst="rect">
            <a:avLst/>
          </a:prstGeom>
        </p:spPr>
        <p:txBody>
          <a:bodyPr anchor="t" rtlCol="false" tIns="0" lIns="0" bIns="0" rIns="0">
            <a:spAutoFit/>
          </a:bodyPr>
          <a:lstStyle/>
          <a:p>
            <a:pPr algn="l">
              <a:lnSpc>
                <a:spcPts val="2946"/>
              </a:lnSpc>
            </a:pPr>
            <a:r>
              <a:rPr lang="en-US" sz="2356">
                <a:solidFill>
                  <a:srgbClr val="FF1616"/>
                </a:solidFill>
                <a:latin typeface="Glock Grotesk"/>
                <a:ea typeface="Glock Grotesk"/>
                <a:cs typeface="Glock Grotesk"/>
                <a:sym typeface="Glock Grotesk"/>
              </a:rPr>
              <a:t>a</a:t>
            </a:r>
          </a:p>
        </p:txBody>
      </p:sp>
      <p:sp>
        <p:nvSpPr>
          <p:cNvPr name="TextBox 180" id="180"/>
          <p:cNvSpPr txBox="true"/>
          <p:nvPr/>
        </p:nvSpPr>
        <p:spPr>
          <a:xfrm rot="0">
            <a:off x="12615615" y="8946437"/>
            <a:ext cx="300268" cy="377799"/>
          </a:xfrm>
          <a:prstGeom prst="rect">
            <a:avLst/>
          </a:prstGeom>
        </p:spPr>
        <p:txBody>
          <a:bodyPr anchor="t" rtlCol="false" tIns="0" lIns="0" bIns="0" rIns="0">
            <a:spAutoFit/>
          </a:bodyPr>
          <a:lstStyle/>
          <a:p>
            <a:pPr algn="l">
              <a:lnSpc>
                <a:spcPts val="2946"/>
              </a:lnSpc>
            </a:pPr>
            <a:r>
              <a:rPr lang="en-US" sz="2356">
                <a:solidFill>
                  <a:srgbClr val="FF1616"/>
                </a:solidFill>
                <a:latin typeface="Glock Grotesk"/>
                <a:ea typeface="Glock Grotesk"/>
                <a:cs typeface="Glock Grotesk"/>
                <a:sym typeface="Glock Grotesk"/>
              </a:rPr>
              <a:t>v</a:t>
            </a:r>
          </a:p>
        </p:txBody>
      </p:sp>
      <p:sp>
        <p:nvSpPr>
          <p:cNvPr name="TextBox 181" id="181"/>
          <p:cNvSpPr txBox="true"/>
          <p:nvPr/>
        </p:nvSpPr>
        <p:spPr>
          <a:xfrm rot="0">
            <a:off x="13273726" y="8946437"/>
            <a:ext cx="300268" cy="377799"/>
          </a:xfrm>
          <a:prstGeom prst="rect">
            <a:avLst/>
          </a:prstGeom>
        </p:spPr>
        <p:txBody>
          <a:bodyPr anchor="t" rtlCol="false" tIns="0" lIns="0" bIns="0" rIns="0">
            <a:spAutoFit/>
          </a:bodyPr>
          <a:lstStyle/>
          <a:p>
            <a:pPr algn="l">
              <a:lnSpc>
                <a:spcPts val="2946"/>
              </a:lnSpc>
            </a:pPr>
            <a:r>
              <a:rPr lang="en-US" sz="2356">
                <a:solidFill>
                  <a:srgbClr val="FF1616"/>
                </a:solidFill>
                <a:latin typeface="Glock Grotesk"/>
                <a:ea typeface="Glock Grotesk"/>
                <a:cs typeface="Glock Grotesk"/>
                <a:sym typeface="Glock Grotesk"/>
              </a:rPr>
              <a:t>e</a:t>
            </a:r>
          </a:p>
        </p:txBody>
      </p:sp>
      <p:sp>
        <p:nvSpPr>
          <p:cNvPr name="TextBox 182" id="182"/>
          <p:cNvSpPr txBox="true"/>
          <p:nvPr/>
        </p:nvSpPr>
        <p:spPr>
          <a:xfrm rot="0">
            <a:off x="13903051" y="8946437"/>
            <a:ext cx="300268" cy="377799"/>
          </a:xfrm>
          <a:prstGeom prst="rect">
            <a:avLst/>
          </a:prstGeom>
        </p:spPr>
        <p:txBody>
          <a:bodyPr anchor="t" rtlCol="false" tIns="0" lIns="0" bIns="0" rIns="0">
            <a:spAutoFit/>
          </a:bodyPr>
          <a:lstStyle/>
          <a:p>
            <a:pPr algn="l">
              <a:lnSpc>
                <a:spcPts val="2946"/>
              </a:lnSpc>
            </a:pPr>
            <a:r>
              <a:rPr lang="en-US" sz="2356">
                <a:solidFill>
                  <a:srgbClr val="FF1616"/>
                </a:solidFill>
                <a:latin typeface="Glock Grotesk"/>
                <a:ea typeface="Glock Grotesk"/>
                <a:cs typeface="Glock Grotesk"/>
                <a:sym typeface="Glock Grotesk"/>
              </a:rPr>
              <a:t>c</a:t>
            </a:r>
          </a:p>
        </p:txBody>
      </p:sp>
      <p:sp>
        <p:nvSpPr>
          <p:cNvPr name="TextBox 183" id="183"/>
          <p:cNvSpPr txBox="true"/>
          <p:nvPr/>
        </p:nvSpPr>
        <p:spPr>
          <a:xfrm rot="0">
            <a:off x="14589949" y="8946437"/>
            <a:ext cx="300268" cy="377799"/>
          </a:xfrm>
          <a:prstGeom prst="rect">
            <a:avLst/>
          </a:prstGeom>
        </p:spPr>
        <p:txBody>
          <a:bodyPr anchor="t" rtlCol="false" tIns="0" lIns="0" bIns="0" rIns="0">
            <a:spAutoFit/>
          </a:bodyPr>
          <a:lstStyle/>
          <a:p>
            <a:pPr algn="l">
              <a:lnSpc>
                <a:spcPts val="2946"/>
              </a:lnSpc>
            </a:pPr>
            <a:r>
              <a:rPr lang="en-US" sz="2356">
                <a:solidFill>
                  <a:srgbClr val="FF1616"/>
                </a:solidFill>
                <a:latin typeface="Glock Grotesk"/>
                <a:ea typeface="Glock Grotesk"/>
                <a:cs typeface="Glock Grotesk"/>
                <a:sym typeface="Glock Grotesk"/>
              </a:rPr>
              <a:t>o</a:t>
            </a:r>
          </a:p>
        </p:txBody>
      </p:sp>
      <p:sp>
        <p:nvSpPr>
          <p:cNvPr name="TextBox 184" id="184"/>
          <p:cNvSpPr txBox="true"/>
          <p:nvPr/>
        </p:nvSpPr>
        <p:spPr>
          <a:xfrm rot="0">
            <a:off x="15248061" y="8946437"/>
            <a:ext cx="300268" cy="377799"/>
          </a:xfrm>
          <a:prstGeom prst="rect">
            <a:avLst/>
          </a:prstGeom>
        </p:spPr>
        <p:txBody>
          <a:bodyPr anchor="t" rtlCol="false" tIns="0" lIns="0" bIns="0" rIns="0">
            <a:spAutoFit/>
          </a:bodyPr>
          <a:lstStyle/>
          <a:p>
            <a:pPr algn="l">
              <a:lnSpc>
                <a:spcPts val="2946"/>
              </a:lnSpc>
            </a:pPr>
            <a:r>
              <a:rPr lang="en-US" sz="2356">
                <a:solidFill>
                  <a:srgbClr val="FF1616"/>
                </a:solidFill>
                <a:latin typeface="Glock Grotesk"/>
                <a:ea typeface="Glock Grotesk"/>
                <a:cs typeface="Glock Grotesk"/>
                <a:sym typeface="Glock Grotesk"/>
              </a:rPr>
              <a:t>v</a:t>
            </a:r>
          </a:p>
        </p:txBody>
      </p:sp>
      <p:sp>
        <p:nvSpPr>
          <p:cNvPr name="TextBox 185" id="185"/>
          <p:cNvSpPr txBox="true"/>
          <p:nvPr/>
        </p:nvSpPr>
        <p:spPr>
          <a:xfrm rot="0">
            <a:off x="15906172" y="8980011"/>
            <a:ext cx="300268" cy="377799"/>
          </a:xfrm>
          <a:prstGeom prst="rect">
            <a:avLst/>
          </a:prstGeom>
        </p:spPr>
        <p:txBody>
          <a:bodyPr anchor="t" rtlCol="false" tIns="0" lIns="0" bIns="0" rIns="0">
            <a:spAutoFit/>
          </a:bodyPr>
          <a:lstStyle/>
          <a:p>
            <a:pPr algn="l">
              <a:lnSpc>
                <a:spcPts val="2946"/>
              </a:lnSpc>
            </a:pPr>
            <a:r>
              <a:rPr lang="en-US" sz="2356">
                <a:solidFill>
                  <a:srgbClr val="FF1616"/>
                </a:solidFill>
                <a:latin typeface="Glock Grotesk"/>
                <a:ea typeface="Glock Grotesk"/>
                <a:cs typeface="Glock Grotesk"/>
                <a:sym typeface="Glock Grotesk"/>
              </a:rPr>
              <a:t>i</a:t>
            </a:r>
          </a:p>
        </p:txBody>
      </p:sp>
      <p:sp>
        <p:nvSpPr>
          <p:cNvPr name="TextBox 186" id="186"/>
          <p:cNvSpPr txBox="true"/>
          <p:nvPr/>
        </p:nvSpPr>
        <p:spPr>
          <a:xfrm rot="0">
            <a:off x="16564285" y="8946437"/>
            <a:ext cx="300268" cy="377799"/>
          </a:xfrm>
          <a:prstGeom prst="rect">
            <a:avLst/>
          </a:prstGeom>
        </p:spPr>
        <p:txBody>
          <a:bodyPr anchor="t" rtlCol="false" tIns="0" lIns="0" bIns="0" rIns="0">
            <a:spAutoFit/>
          </a:bodyPr>
          <a:lstStyle/>
          <a:p>
            <a:pPr algn="l">
              <a:lnSpc>
                <a:spcPts val="2946"/>
              </a:lnSpc>
            </a:pPr>
            <a:r>
              <a:rPr lang="en-US" sz="2356">
                <a:solidFill>
                  <a:srgbClr val="FF1616"/>
                </a:solidFill>
                <a:latin typeface="Glock Grotesk"/>
                <a:ea typeface="Glock Grotesk"/>
                <a:cs typeface="Glock Grotesk"/>
                <a:sym typeface="Glock Grotesk"/>
              </a:rPr>
              <a:t>d</a:t>
            </a:r>
          </a:p>
        </p:txBody>
      </p:sp>
      <p:sp>
        <p:nvSpPr>
          <p:cNvPr name="TextBox 187" id="187"/>
          <p:cNvSpPr txBox="true"/>
          <p:nvPr/>
        </p:nvSpPr>
        <p:spPr>
          <a:xfrm rot="0">
            <a:off x="2438022" y="2094169"/>
            <a:ext cx="2981329" cy="729151"/>
          </a:xfrm>
          <a:prstGeom prst="rect">
            <a:avLst/>
          </a:prstGeom>
        </p:spPr>
        <p:txBody>
          <a:bodyPr anchor="t" rtlCol="false" tIns="0" lIns="0" bIns="0" rIns="0">
            <a:spAutoFit/>
          </a:bodyPr>
          <a:lstStyle/>
          <a:p>
            <a:pPr algn="l">
              <a:lnSpc>
                <a:spcPts val="5625"/>
              </a:lnSpc>
            </a:pPr>
            <a:r>
              <a:rPr lang="en-US" sz="4500">
                <a:solidFill>
                  <a:srgbClr val="2FACDD"/>
                </a:solidFill>
                <a:latin typeface="Glock Grotesk"/>
                <a:ea typeface="Glock Grotesk"/>
                <a:cs typeface="Glock Grotesk"/>
                <a:sym typeface="Glock Grotesk"/>
              </a:rPr>
              <a:t>Encrypt</a:t>
            </a:r>
          </a:p>
        </p:txBody>
      </p:sp>
      <p:sp>
        <p:nvSpPr>
          <p:cNvPr name="TextBox 188" id="188"/>
          <p:cNvSpPr txBox="true"/>
          <p:nvPr/>
        </p:nvSpPr>
        <p:spPr>
          <a:xfrm rot="0">
            <a:off x="12427410" y="2094169"/>
            <a:ext cx="2981329" cy="729151"/>
          </a:xfrm>
          <a:prstGeom prst="rect">
            <a:avLst/>
          </a:prstGeom>
        </p:spPr>
        <p:txBody>
          <a:bodyPr anchor="t" rtlCol="false" tIns="0" lIns="0" bIns="0" rIns="0">
            <a:spAutoFit/>
          </a:bodyPr>
          <a:lstStyle/>
          <a:p>
            <a:pPr algn="l">
              <a:lnSpc>
                <a:spcPts val="5625"/>
              </a:lnSpc>
            </a:pPr>
            <a:r>
              <a:rPr lang="en-US" sz="4500">
                <a:solidFill>
                  <a:srgbClr val="2FACDD"/>
                </a:solidFill>
                <a:latin typeface="Glock Grotesk"/>
                <a:ea typeface="Glock Grotesk"/>
                <a:cs typeface="Glock Grotesk"/>
                <a:sym typeface="Glock Grotesk"/>
              </a:rPr>
              <a:t>Decrypt</a:t>
            </a:r>
          </a:p>
        </p:txBody>
      </p:sp>
      <p:sp>
        <p:nvSpPr>
          <p:cNvPr name="TextBox 189" id="189"/>
          <p:cNvSpPr txBox="true"/>
          <p:nvPr/>
        </p:nvSpPr>
        <p:spPr>
          <a:xfrm rot="0">
            <a:off x="2986443" y="3206494"/>
            <a:ext cx="1602907" cy="1127821"/>
          </a:xfrm>
          <a:prstGeom prst="rect">
            <a:avLst/>
          </a:prstGeom>
        </p:spPr>
        <p:txBody>
          <a:bodyPr anchor="t" rtlCol="false" tIns="0" lIns="0" bIns="0" rIns="0">
            <a:spAutoFit/>
          </a:bodyPr>
          <a:lstStyle/>
          <a:p>
            <a:pPr algn="l">
              <a:lnSpc>
                <a:spcPts val="8808"/>
              </a:lnSpc>
            </a:pPr>
            <a:r>
              <a:rPr lang="en-US" sz="7047">
                <a:solidFill>
                  <a:srgbClr val="2FACDD"/>
                </a:solidFill>
                <a:latin typeface="Glock Grotesk"/>
                <a:ea typeface="Glock Grotesk"/>
                <a:cs typeface="Glock Grotesk"/>
                <a:sym typeface="Glock Grotesk"/>
              </a:rPr>
              <a:t>+4</a:t>
            </a:r>
          </a:p>
        </p:txBody>
      </p:sp>
      <p:sp>
        <p:nvSpPr>
          <p:cNvPr name="TextBox 190" id="190"/>
          <p:cNvSpPr txBox="true"/>
          <p:nvPr/>
        </p:nvSpPr>
        <p:spPr>
          <a:xfrm rot="0">
            <a:off x="13287310" y="3206494"/>
            <a:ext cx="1602907" cy="1127821"/>
          </a:xfrm>
          <a:prstGeom prst="rect">
            <a:avLst/>
          </a:prstGeom>
        </p:spPr>
        <p:txBody>
          <a:bodyPr anchor="t" rtlCol="false" tIns="0" lIns="0" bIns="0" rIns="0">
            <a:spAutoFit/>
          </a:bodyPr>
          <a:lstStyle/>
          <a:p>
            <a:pPr algn="l">
              <a:lnSpc>
                <a:spcPts val="8808"/>
              </a:lnSpc>
            </a:pPr>
            <a:r>
              <a:rPr lang="en-US" sz="7047">
                <a:solidFill>
                  <a:srgbClr val="2FACDD"/>
                </a:solidFill>
                <a:latin typeface="Glock Grotesk"/>
                <a:ea typeface="Glock Grotesk"/>
                <a:cs typeface="Glock Grotesk"/>
                <a:sym typeface="Glock Grotesk"/>
              </a:rPr>
              <a:t>-4</a:t>
            </a:r>
          </a:p>
        </p:txBody>
      </p:sp>
      <p:sp>
        <p:nvSpPr>
          <p:cNvPr name="TextBox 191" id="191"/>
          <p:cNvSpPr txBox="true"/>
          <p:nvPr/>
        </p:nvSpPr>
        <p:spPr>
          <a:xfrm rot="0">
            <a:off x="3163862" y="4530328"/>
            <a:ext cx="1602908" cy="1127821"/>
          </a:xfrm>
          <a:prstGeom prst="rect">
            <a:avLst/>
          </a:prstGeom>
        </p:spPr>
        <p:txBody>
          <a:bodyPr anchor="t" rtlCol="false" tIns="0" lIns="0" bIns="0" rIns="0">
            <a:spAutoFit/>
          </a:bodyPr>
          <a:lstStyle/>
          <a:p>
            <a:pPr algn="l">
              <a:lnSpc>
                <a:spcPts val="8808"/>
              </a:lnSpc>
            </a:pPr>
            <a:r>
              <a:rPr lang="en-US" sz="7047">
                <a:solidFill>
                  <a:srgbClr val="2FACDD"/>
                </a:solidFill>
                <a:latin typeface="Glock Grotesk"/>
                <a:ea typeface="Glock Grotesk"/>
                <a:cs typeface="Glock Grotesk"/>
                <a:sym typeface="Glock Grotesk"/>
              </a:rPr>
              <a:t>-4</a:t>
            </a:r>
          </a:p>
        </p:txBody>
      </p:sp>
      <p:sp>
        <p:nvSpPr>
          <p:cNvPr name="TextBox 192" id="192"/>
          <p:cNvSpPr txBox="true"/>
          <p:nvPr/>
        </p:nvSpPr>
        <p:spPr>
          <a:xfrm rot="0">
            <a:off x="13388103" y="4280439"/>
            <a:ext cx="1602907" cy="1127822"/>
          </a:xfrm>
          <a:prstGeom prst="rect">
            <a:avLst/>
          </a:prstGeom>
        </p:spPr>
        <p:txBody>
          <a:bodyPr anchor="t" rtlCol="false" tIns="0" lIns="0" bIns="0" rIns="0">
            <a:spAutoFit/>
          </a:bodyPr>
          <a:lstStyle/>
          <a:p>
            <a:pPr algn="l">
              <a:lnSpc>
                <a:spcPts val="8808"/>
              </a:lnSpc>
            </a:pPr>
            <a:r>
              <a:rPr lang="en-US" sz="7047">
                <a:solidFill>
                  <a:srgbClr val="2FACDD"/>
                </a:solidFill>
                <a:latin typeface="Glock Grotesk"/>
                <a:ea typeface="Glock Grotesk"/>
                <a:cs typeface="Glock Grotesk"/>
                <a:sym typeface="Glock Grotesk"/>
              </a:rPr>
              <a:t>+4</a:t>
            </a:r>
          </a:p>
        </p:txBody>
      </p:sp>
      <p:grpSp>
        <p:nvGrpSpPr>
          <p:cNvPr name="Group 193" id="193"/>
          <p:cNvGrpSpPr/>
          <p:nvPr/>
        </p:nvGrpSpPr>
        <p:grpSpPr>
          <a:xfrm rot="0">
            <a:off x="2537237" y="167332"/>
            <a:ext cx="13213526" cy="9925515"/>
            <a:chOff x="0" y="0"/>
            <a:chExt cx="17618034" cy="13234020"/>
          </a:xfrm>
        </p:grpSpPr>
        <p:sp>
          <p:nvSpPr>
            <p:cNvPr name="Freeform 194" id="194"/>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2">
                <a:alphaModFix amt="9999"/>
              </a:blip>
              <a:stretch>
                <a:fillRect l="0" t="0" r="0" b="0"/>
              </a:stretch>
            </a:blipFill>
          </p:spPr>
        </p:sp>
        <p:sp>
          <p:nvSpPr>
            <p:cNvPr name="Freeform 195" id="195"/>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3">
                <a:alphaModFix amt="40000"/>
              </a:blip>
              <a:stretch>
                <a:fillRect l="0" t="0" r="0" b="0"/>
              </a:stretch>
            </a:blipFill>
          </p:spPr>
        </p:sp>
        <p:sp>
          <p:nvSpPr>
            <p:cNvPr name="TextBox 196" id="196"/>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D9D9D9">
                      <a:alpha val="80000"/>
                    </a:srgbClr>
                  </a:solidFill>
                  <a:latin typeface="DejaVu Sans Light"/>
                  <a:ea typeface="DejaVu Sans Light"/>
                  <a:cs typeface="DejaVu Sans Light"/>
                  <a:sym typeface="DejaVu Sans Light"/>
                </a:rPr>
                <a:t>For more help, please visit </a:t>
              </a:r>
              <a:r>
                <a:rPr lang="en-US" sz="1599" u="sng">
                  <a:solidFill>
                    <a:srgbClr val="D9D9D9">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Tree>
  </p:cSld>
  <p:clrMapOvr>
    <a:masterClrMapping/>
  </p:clrMapOvr>
</p:sld>
</file>

<file path=ppt/slides/slide96.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1007269" y="1409699"/>
            <a:ext cx="16805448" cy="42862"/>
            <a:chOff x="0" y="0"/>
            <a:chExt cx="22407264" cy="57150"/>
          </a:xfrm>
        </p:grpSpPr>
        <p:sp>
          <p:nvSpPr>
            <p:cNvPr name="Freeform 3" id="3"/>
            <p:cNvSpPr/>
            <p:nvPr/>
          </p:nvSpPr>
          <p:spPr>
            <a:xfrm flipH="false" flipV="false" rot="0">
              <a:off x="0" y="0"/>
              <a:ext cx="22407245" cy="57150"/>
            </a:xfrm>
            <a:custGeom>
              <a:avLst/>
              <a:gdLst/>
              <a:ahLst/>
              <a:cxnLst/>
              <a:rect r="r" b="b" t="t" l="l"/>
              <a:pathLst>
                <a:path h="57150" w="22407245">
                  <a:moveTo>
                    <a:pt x="28575" y="0"/>
                  </a:moveTo>
                  <a:lnTo>
                    <a:pt x="22378670" y="0"/>
                  </a:lnTo>
                  <a:cubicBezTo>
                    <a:pt x="22394418" y="0"/>
                    <a:pt x="22407245" y="12827"/>
                    <a:pt x="22407245" y="28575"/>
                  </a:cubicBezTo>
                  <a:cubicBezTo>
                    <a:pt x="22407245" y="44323"/>
                    <a:pt x="22394418" y="57150"/>
                    <a:pt x="22378670" y="57150"/>
                  </a:cubicBezTo>
                  <a:lnTo>
                    <a:pt x="28575" y="57150"/>
                  </a:lnTo>
                  <a:cubicBezTo>
                    <a:pt x="12827" y="57150"/>
                    <a:pt x="0" y="44323"/>
                    <a:pt x="0" y="28575"/>
                  </a:cubicBezTo>
                  <a:cubicBezTo>
                    <a:pt x="0" y="12827"/>
                    <a:pt x="12827" y="0"/>
                    <a:pt x="28575" y="0"/>
                  </a:cubicBezTo>
                  <a:close/>
                </a:path>
              </a:pathLst>
            </a:custGeom>
            <a:solidFill>
              <a:srgbClr val="2FACDD"/>
            </a:solidFill>
          </p:spPr>
        </p:sp>
      </p:grpSp>
      <p:sp>
        <p:nvSpPr>
          <p:cNvPr name="TextBox 4" id="4"/>
          <p:cNvSpPr txBox="true"/>
          <p:nvPr/>
        </p:nvSpPr>
        <p:spPr>
          <a:xfrm rot="0">
            <a:off x="1028700" y="550069"/>
            <a:ext cx="14863708" cy="729152"/>
          </a:xfrm>
          <a:prstGeom prst="rect">
            <a:avLst/>
          </a:prstGeom>
        </p:spPr>
        <p:txBody>
          <a:bodyPr anchor="t" rtlCol="false" tIns="0" lIns="0" bIns="0" rIns="0">
            <a:spAutoFit/>
          </a:bodyPr>
          <a:lstStyle/>
          <a:p>
            <a:pPr algn="l">
              <a:lnSpc>
                <a:spcPts val="5625"/>
              </a:lnSpc>
            </a:pPr>
            <a:r>
              <a:rPr lang="en-US" sz="4500">
                <a:solidFill>
                  <a:srgbClr val="2FACDD"/>
                </a:solidFill>
                <a:latin typeface="Glock Grotesk"/>
                <a:ea typeface="Glock Grotesk"/>
                <a:cs typeface="Glock Grotesk"/>
                <a:sym typeface="Glock Grotesk"/>
              </a:rPr>
              <a:t>Drawbacks of symmetric encryption</a:t>
            </a:r>
          </a:p>
        </p:txBody>
      </p:sp>
      <p:sp>
        <p:nvSpPr>
          <p:cNvPr name="TextBox 5" id="5"/>
          <p:cNvSpPr txBox="true"/>
          <p:nvPr/>
        </p:nvSpPr>
        <p:spPr>
          <a:xfrm rot="0">
            <a:off x="1028700" y="2180569"/>
            <a:ext cx="15912530" cy="3653028"/>
          </a:xfrm>
          <a:prstGeom prst="rect">
            <a:avLst/>
          </a:prstGeom>
        </p:spPr>
        <p:txBody>
          <a:bodyPr anchor="t" rtlCol="false" tIns="0" lIns="0" bIns="0" rIns="0">
            <a:spAutoFit/>
          </a:bodyPr>
          <a:lstStyle/>
          <a:p>
            <a:pPr algn="l" marL="1300187" indent="-433396" lvl="2">
              <a:lnSpc>
                <a:spcPts val="5625"/>
              </a:lnSpc>
              <a:buAutoNum type="arabicPeriod" startAt="1"/>
            </a:pPr>
            <a:r>
              <a:rPr lang="en-US" sz="4500">
                <a:solidFill>
                  <a:srgbClr val="2FACDD"/>
                </a:solidFill>
                <a:latin typeface="Glock Grotesk"/>
                <a:ea typeface="Glock Grotesk"/>
                <a:cs typeface="Glock Grotesk"/>
                <a:sym typeface="Glock Grotesk"/>
              </a:rPr>
              <a:t>The primary challenge lies in maintaining the </a:t>
            </a:r>
            <a:r>
              <a:rPr lang="en-US" sz="4500" u="sng">
                <a:solidFill>
                  <a:srgbClr val="2FACDD"/>
                </a:solidFill>
                <a:latin typeface="Glock Grotesk"/>
                <a:ea typeface="Glock Grotesk"/>
                <a:cs typeface="Glock Grotesk"/>
                <a:sym typeface="Glock Grotesk"/>
              </a:rPr>
              <a:t>confidentiality</a:t>
            </a:r>
            <a:r>
              <a:rPr lang="en-US" sz="4500">
                <a:solidFill>
                  <a:srgbClr val="2FACDD"/>
                </a:solidFill>
                <a:latin typeface="Glock Grotesk"/>
                <a:ea typeface="Glock Grotesk"/>
                <a:cs typeface="Glock Grotesk"/>
                <a:sym typeface="Glock Grotesk"/>
              </a:rPr>
              <a:t> of the encryption key. </a:t>
            </a:r>
          </a:p>
          <a:p>
            <a:pPr algn="l" marL="1300187" indent="-433396" lvl="2">
              <a:lnSpc>
                <a:spcPts val="5625"/>
              </a:lnSpc>
              <a:buAutoNum type="arabicPeriod" startAt="1"/>
            </a:pPr>
            <a:r>
              <a:rPr lang="en-US" sz="4500">
                <a:solidFill>
                  <a:srgbClr val="2FACDD"/>
                </a:solidFill>
                <a:latin typeface="Glock Grotesk"/>
                <a:ea typeface="Glock Grotesk"/>
                <a:cs typeface="Glock Grotesk"/>
                <a:sym typeface="Glock Grotesk"/>
              </a:rPr>
              <a:t>Security remains the central concern with symmetric encryption, given that a lone encryption key serves both the sender and the recipient, presenting a vulnerability.</a:t>
            </a:r>
          </a:p>
        </p:txBody>
      </p:sp>
      <p:grpSp>
        <p:nvGrpSpPr>
          <p:cNvPr name="Group 6" id="6"/>
          <p:cNvGrpSpPr/>
          <p:nvPr/>
        </p:nvGrpSpPr>
        <p:grpSpPr>
          <a:xfrm rot="0">
            <a:off x="2537237" y="167332"/>
            <a:ext cx="13213526" cy="9925515"/>
            <a:chOff x="0" y="0"/>
            <a:chExt cx="17618034" cy="13234020"/>
          </a:xfrm>
        </p:grpSpPr>
        <p:sp>
          <p:nvSpPr>
            <p:cNvPr name="Freeform 7" id="7"/>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2">
                <a:alphaModFix amt="9999"/>
              </a:blip>
              <a:stretch>
                <a:fillRect l="0" t="0" r="0" b="0"/>
              </a:stretch>
            </a:blipFill>
          </p:spPr>
        </p:sp>
        <p:sp>
          <p:nvSpPr>
            <p:cNvPr name="Freeform 8" id="8"/>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3">
                <a:alphaModFix amt="40000"/>
              </a:blip>
              <a:stretch>
                <a:fillRect l="0" t="0" r="0" b="0"/>
              </a:stretch>
            </a:blipFill>
          </p:spPr>
        </p:sp>
        <p:sp>
          <p:nvSpPr>
            <p:cNvPr name="TextBox 9" id="9"/>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D9D9D9">
                      <a:alpha val="80000"/>
                    </a:srgbClr>
                  </a:solidFill>
                  <a:latin typeface="DejaVu Sans Light"/>
                  <a:ea typeface="DejaVu Sans Light"/>
                  <a:cs typeface="DejaVu Sans Light"/>
                  <a:sym typeface="DejaVu Sans Light"/>
                </a:rPr>
                <a:t>For more help, please visit </a:t>
              </a:r>
              <a:r>
                <a:rPr lang="en-US" sz="1599" u="sng">
                  <a:solidFill>
                    <a:srgbClr val="D9D9D9">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Tree>
  </p:cSld>
  <p:clrMapOvr>
    <a:masterClrMapping/>
  </p:clrMapOvr>
</p:sld>
</file>

<file path=ppt/slides/slide97.xml><?xml version="1.0" encoding="utf-8"?>
<p:sld xmlns:p="http://schemas.openxmlformats.org/presentationml/2006/main" xmlns:a="http://schemas.openxmlformats.org/drawingml/2006/main" xmlns:r="http://schemas.openxmlformats.org/officeDocument/2006/relationships">
  <p:cSld>
    <p:bg>
      <p:bgPr>
        <a:solidFill>
          <a:srgbClr val="DFE06A"/>
        </a:solidFill>
      </p:bgPr>
    </p:bg>
    <p:spTree>
      <p:nvGrpSpPr>
        <p:cNvPr id="1" name=""/>
        <p:cNvGrpSpPr/>
        <p:nvPr/>
      </p:nvGrpSpPr>
      <p:grpSpPr>
        <a:xfrm>
          <a:off x="0" y="0"/>
          <a:ext cx="0" cy="0"/>
          <a:chOff x="0" y="0"/>
          <a:chExt cx="0" cy="0"/>
        </a:xfrm>
      </p:grpSpPr>
      <p:grpSp>
        <p:nvGrpSpPr>
          <p:cNvPr name="Group 2" id="2"/>
          <p:cNvGrpSpPr/>
          <p:nvPr/>
        </p:nvGrpSpPr>
        <p:grpSpPr>
          <a:xfrm rot="0">
            <a:off x="3177158" y="2900368"/>
            <a:ext cx="3198792" cy="4511794"/>
            <a:chOff x="0" y="0"/>
            <a:chExt cx="4265056" cy="6015726"/>
          </a:xfrm>
        </p:grpSpPr>
        <p:sp>
          <p:nvSpPr>
            <p:cNvPr name="Freeform 3" id="3"/>
            <p:cNvSpPr/>
            <p:nvPr/>
          </p:nvSpPr>
          <p:spPr>
            <a:xfrm flipH="false" flipV="false" rot="0">
              <a:off x="0" y="0"/>
              <a:ext cx="4265041" cy="6015736"/>
            </a:xfrm>
            <a:custGeom>
              <a:avLst/>
              <a:gdLst/>
              <a:ahLst/>
              <a:cxnLst/>
              <a:rect r="r" b="b" t="t" l="l"/>
              <a:pathLst>
                <a:path h="6015736" w="4265041">
                  <a:moveTo>
                    <a:pt x="0" y="0"/>
                  </a:moveTo>
                  <a:lnTo>
                    <a:pt x="4265041" y="0"/>
                  </a:lnTo>
                  <a:lnTo>
                    <a:pt x="4265041" y="6015736"/>
                  </a:lnTo>
                  <a:lnTo>
                    <a:pt x="0" y="6015736"/>
                  </a:lnTo>
                  <a:lnTo>
                    <a:pt x="0" y="0"/>
                  </a:lnTo>
                  <a:close/>
                </a:path>
              </a:pathLst>
            </a:custGeom>
            <a:blipFill>
              <a:blip r:embed="rId2"/>
              <a:stretch>
                <a:fillRect l="0" t="0" r="0" b="0"/>
              </a:stretch>
            </a:blipFill>
          </p:spPr>
        </p:sp>
      </p:grpSp>
      <p:grpSp>
        <p:nvGrpSpPr>
          <p:cNvPr name="Group 4" id="4"/>
          <p:cNvGrpSpPr/>
          <p:nvPr/>
        </p:nvGrpSpPr>
        <p:grpSpPr>
          <a:xfrm rot="0">
            <a:off x="11575658" y="2900368"/>
            <a:ext cx="3198792" cy="4511794"/>
            <a:chOff x="0" y="0"/>
            <a:chExt cx="4265056" cy="6015726"/>
          </a:xfrm>
        </p:grpSpPr>
        <p:sp>
          <p:nvSpPr>
            <p:cNvPr name="Freeform 5" id="5"/>
            <p:cNvSpPr/>
            <p:nvPr/>
          </p:nvSpPr>
          <p:spPr>
            <a:xfrm flipH="false" flipV="false" rot="0">
              <a:off x="0" y="0"/>
              <a:ext cx="4265041" cy="6015736"/>
            </a:xfrm>
            <a:custGeom>
              <a:avLst/>
              <a:gdLst/>
              <a:ahLst/>
              <a:cxnLst/>
              <a:rect r="r" b="b" t="t" l="l"/>
              <a:pathLst>
                <a:path h="6015736" w="4265041">
                  <a:moveTo>
                    <a:pt x="0" y="0"/>
                  </a:moveTo>
                  <a:lnTo>
                    <a:pt x="4265041" y="0"/>
                  </a:lnTo>
                  <a:lnTo>
                    <a:pt x="4265041" y="6015736"/>
                  </a:lnTo>
                  <a:lnTo>
                    <a:pt x="0" y="6015736"/>
                  </a:lnTo>
                  <a:lnTo>
                    <a:pt x="0" y="0"/>
                  </a:lnTo>
                  <a:close/>
                </a:path>
              </a:pathLst>
            </a:custGeom>
            <a:blipFill>
              <a:blip r:embed="rId2"/>
              <a:stretch>
                <a:fillRect l="0" t="0" r="0" b="0"/>
              </a:stretch>
            </a:blipFill>
          </p:spPr>
        </p:sp>
      </p:grpSp>
      <p:sp>
        <p:nvSpPr>
          <p:cNvPr name="Freeform 6" id="6"/>
          <p:cNvSpPr/>
          <p:nvPr/>
        </p:nvSpPr>
        <p:spPr>
          <a:xfrm flipH="false" flipV="false" rot="0">
            <a:off x="6375950" y="4169724"/>
            <a:ext cx="5585455" cy="230400"/>
          </a:xfrm>
          <a:custGeom>
            <a:avLst/>
            <a:gdLst/>
            <a:ahLst/>
            <a:cxnLst/>
            <a:rect r="r" b="b" t="t" l="l"/>
            <a:pathLst>
              <a:path h="230400" w="5585455">
                <a:moveTo>
                  <a:pt x="0" y="0"/>
                </a:moveTo>
                <a:lnTo>
                  <a:pt x="5585455" y="0"/>
                </a:lnTo>
                <a:lnTo>
                  <a:pt x="5585455" y="230400"/>
                </a:lnTo>
                <a:lnTo>
                  <a:pt x="0" y="230400"/>
                </a:lnTo>
                <a:lnTo>
                  <a:pt x="0" y="0"/>
                </a:lnTo>
                <a:close/>
              </a:path>
            </a:pathLst>
          </a:custGeom>
          <a:blipFill>
            <a:blip r:embed="rId3">
              <a:extLst>
                <a:ext uri="{96DAC541-7B7A-43D3-8B79-37D633B846F1}">
                  <asvg:svgBlip xmlns:asvg="http://schemas.microsoft.com/office/drawing/2016/SVG/main" r:embed="rId4"/>
                </a:ext>
              </a:extLst>
            </a:blip>
            <a:stretch>
              <a:fillRect l="0" t="-1623" r="0" b="-1623"/>
            </a:stretch>
          </a:blipFill>
        </p:spPr>
      </p:sp>
      <p:sp>
        <p:nvSpPr>
          <p:cNvPr name="Freeform 7" id="7"/>
          <p:cNvSpPr/>
          <p:nvPr/>
        </p:nvSpPr>
        <p:spPr>
          <a:xfrm flipH="false" flipV="false" rot="0">
            <a:off x="3438350" y="7412164"/>
            <a:ext cx="3267026" cy="1339480"/>
          </a:xfrm>
          <a:custGeom>
            <a:avLst/>
            <a:gdLst/>
            <a:ahLst/>
            <a:cxnLst/>
            <a:rect r="r" b="b" t="t" l="l"/>
            <a:pathLst>
              <a:path h="1339480" w="3267026">
                <a:moveTo>
                  <a:pt x="0" y="0"/>
                </a:moveTo>
                <a:lnTo>
                  <a:pt x="3267025" y="0"/>
                </a:lnTo>
                <a:lnTo>
                  <a:pt x="3267025" y="1339481"/>
                </a:lnTo>
                <a:lnTo>
                  <a:pt x="0" y="1339481"/>
                </a:lnTo>
                <a:lnTo>
                  <a:pt x="0" y="0"/>
                </a:lnTo>
                <a:close/>
              </a:path>
            </a:pathLst>
          </a:custGeom>
          <a:blipFill>
            <a:blip r:embed="rId5">
              <a:extLst>
                <a:ext uri="{96DAC541-7B7A-43D3-8B79-37D633B846F1}">
                  <asvg:svgBlip xmlns:asvg="http://schemas.microsoft.com/office/drawing/2016/SVG/main" r:embed="rId6"/>
                </a:ext>
              </a:extLst>
            </a:blip>
            <a:stretch>
              <a:fillRect l="0" t="-1553" r="0" b="-1553"/>
            </a:stretch>
          </a:blipFill>
        </p:spPr>
      </p:sp>
      <p:sp>
        <p:nvSpPr>
          <p:cNvPr name="Freeform 8" id="8"/>
          <p:cNvSpPr/>
          <p:nvPr/>
        </p:nvSpPr>
        <p:spPr>
          <a:xfrm flipH="false" flipV="false" rot="0">
            <a:off x="12211250" y="7412164"/>
            <a:ext cx="3267026" cy="1339480"/>
          </a:xfrm>
          <a:custGeom>
            <a:avLst/>
            <a:gdLst/>
            <a:ahLst/>
            <a:cxnLst/>
            <a:rect r="r" b="b" t="t" l="l"/>
            <a:pathLst>
              <a:path h="1339480" w="3267026">
                <a:moveTo>
                  <a:pt x="0" y="0"/>
                </a:moveTo>
                <a:lnTo>
                  <a:pt x="3267025" y="0"/>
                </a:lnTo>
                <a:lnTo>
                  <a:pt x="3267025" y="1339481"/>
                </a:lnTo>
                <a:lnTo>
                  <a:pt x="0" y="1339481"/>
                </a:lnTo>
                <a:lnTo>
                  <a:pt x="0" y="0"/>
                </a:lnTo>
                <a:close/>
              </a:path>
            </a:pathLst>
          </a:custGeom>
          <a:blipFill>
            <a:blip r:embed="rId5">
              <a:extLst>
                <a:ext uri="{96DAC541-7B7A-43D3-8B79-37D633B846F1}">
                  <asvg:svgBlip xmlns:asvg="http://schemas.microsoft.com/office/drawing/2016/SVG/main" r:embed="rId6"/>
                </a:ext>
              </a:extLst>
            </a:blip>
            <a:stretch>
              <a:fillRect l="0" t="-1553" r="0" b="-1553"/>
            </a:stretch>
          </a:blipFill>
        </p:spPr>
      </p:sp>
      <p:sp>
        <p:nvSpPr>
          <p:cNvPr name="TextBox 9" id="9"/>
          <p:cNvSpPr txBox="true"/>
          <p:nvPr/>
        </p:nvSpPr>
        <p:spPr>
          <a:xfrm rot="0">
            <a:off x="756852" y="267724"/>
            <a:ext cx="16502450" cy="730498"/>
          </a:xfrm>
          <a:prstGeom prst="rect">
            <a:avLst/>
          </a:prstGeom>
        </p:spPr>
        <p:txBody>
          <a:bodyPr anchor="t" rtlCol="false" tIns="0" lIns="0" bIns="0" rIns="0">
            <a:spAutoFit/>
          </a:bodyPr>
          <a:lstStyle/>
          <a:p>
            <a:pPr algn="ctr">
              <a:lnSpc>
                <a:spcPts val="5676"/>
              </a:lnSpc>
            </a:pPr>
            <a:r>
              <a:rPr lang="en-US" sz="4540">
                <a:solidFill>
                  <a:srgbClr val="000000"/>
                </a:solidFill>
                <a:latin typeface="Glock Grotesk"/>
                <a:ea typeface="Glock Grotesk"/>
                <a:cs typeface="Glock Grotesk"/>
                <a:sym typeface="Glock Grotesk"/>
              </a:rPr>
              <a:t>Encryption key is required for both sender and recipient.  </a:t>
            </a:r>
          </a:p>
        </p:txBody>
      </p:sp>
      <p:grpSp>
        <p:nvGrpSpPr>
          <p:cNvPr name="Group 10" id="10"/>
          <p:cNvGrpSpPr/>
          <p:nvPr/>
        </p:nvGrpSpPr>
        <p:grpSpPr>
          <a:xfrm rot="0">
            <a:off x="2537237" y="167332"/>
            <a:ext cx="13213526" cy="9925515"/>
            <a:chOff x="0" y="0"/>
            <a:chExt cx="17618034" cy="13234020"/>
          </a:xfrm>
        </p:grpSpPr>
        <p:sp>
          <p:nvSpPr>
            <p:cNvPr name="Freeform 11" id="11"/>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7">
                <a:alphaModFix amt="9999"/>
              </a:blip>
              <a:stretch>
                <a:fillRect l="0" t="0" r="0" b="0"/>
              </a:stretch>
            </a:blipFill>
          </p:spPr>
        </p:sp>
        <p:sp>
          <p:nvSpPr>
            <p:cNvPr name="Freeform 12" id="12"/>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8">
                <a:alphaModFix amt="40000"/>
              </a:blip>
              <a:stretch>
                <a:fillRect l="0" t="0" r="0" b="0"/>
              </a:stretch>
            </a:blipFill>
          </p:spPr>
        </p:sp>
        <p:sp>
          <p:nvSpPr>
            <p:cNvPr name="TextBox 13" id="13"/>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9" tooltip="http://www.exampaperspractice.co.uk"/>
                </a:rPr>
                <a:t>www.exampaperspractice.co.uk</a:t>
              </a:r>
            </a:p>
          </p:txBody>
        </p:sp>
      </p:grpSp>
    </p:spTree>
  </p:cSld>
  <p:clrMapOvr>
    <a:masterClrMapping/>
  </p:clrMapOvr>
</p:sld>
</file>

<file path=ppt/slides/slide98.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1007269" y="1409699"/>
            <a:ext cx="16805448" cy="42862"/>
            <a:chOff x="0" y="0"/>
            <a:chExt cx="22407264" cy="57150"/>
          </a:xfrm>
        </p:grpSpPr>
        <p:sp>
          <p:nvSpPr>
            <p:cNvPr name="Freeform 3" id="3"/>
            <p:cNvSpPr/>
            <p:nvPr/>
          </p:nvSpPr>
          <p:spPr>
            <a:xfrm flipH="false" flipV="false" rot="0">
              <a:off x="0" y="0"/>
              <a:ext cx="22407245" cy="57150"/>
            </a:xfrm>
            <a:custGeom>
              <a:avLst/>
              <a:gdLst/>
              <a:ahLst/>
              <a:cxnLst/>
              <a:rect r="r" b="b" t="t" l="l"/>
              <a:pathLst>
                <a:path h="57150" w="22407245">
                  <a:moveTo>
                    <a:pt x="28575" y="0"/>
                  </a:moveTo>
                  <a:lnTo>
                    <a:pt x="22378670" y="0"/>
                  </a:lnTo>
                  <a:cubicBezTo>
                    <a:pt x="22394418" y="0"/>
                    <a:pt x="22407245" y="12827"/>
                    <a:pt x="22407245" y="28575"/>
                  </a:cubicBezTo>
                  <a:cubicBezTo>
                    <a:pt x="22407245" y="44323"/>
                    <a:pt x="22394418" y="57150"/>
                    <a:pt x="22378670" y="57150"/>
                  </a:cubicBezTo>
                  <a:lnTo>
                    <a:pt x="28575" y="57150"/>
                  </a:lnTo>
                  <a:cubicBezTo>
                    <a:pt x="12827" y="57150"/>
                    <a:pt x="0" y="44323"/>
                    <a:pt x="0" y="28575"/>
                  </a:cubicBezTo>
                  <a:cubicBezTo>
                    <a:pt x="0" y="12827"/>
                    <a:pt x="12827" y="0"/>
                    <a:pt x="28575" y="0"/>
                  </a:cubicBezTo>
                  <a:close/>
                </a:path>
              </a:pathLst>
            </a:custGeom>
            <a:solidFill>
              <a:srgbClr val="2FACDD"/>
            </a:solidFill>
          </p:spPr>
        </p:sp>
      </p:grpSp>
      <p:sp>
        <p:nvSpPr>
          <p:cNvPr name="TextBox 4" id="4"/>
          <p:cNvSpPr txBox="true"/>
          <p:nvPr/>
        </p:nvSpPr>
        <p:spPr>
          <a:xfrm rot="0">
            <a:off x="1028700" y="550069"/>
            <a:ext cx="16762586" cy="729152"/>
          </a:xfrm>
          <a:prstGeom prst="rect">
            <a:avLst/>
          </a:prstGeom>
        </p:spPr>
        <p:txBody>
          <a:bodyPr anchor="t" rtlCol="false" tIns="0" lIns="0" bIns="0" rIns="0">
            <a:spAutoFit/>
          </a:bodyPr>
          <a:lstStyle/>
          <a:p>
            <a:pPr algn="l">
              <a:lnSpc>
                <a:spcPts val="5625"/>
              </a:lnSpc>
            </a:pPr>
            <a:r>
              <a:rPr lang="en-US" sz="4500">
                <a:solidFill>
                  <a:srgbClr val="C9E265"/>
                </a:solidFill>
                <a:latin typeface="Glock Grotesk"/>
                <a:ea typeface="Glock Grotesk"/>
                <a:cs typeface="Glock Grotesk"/>
                <a:sym typeface="Glock Grotesk"/>
              </a:rPr>
              <a:t>Asymmetric Encryption</a:t>
            </a:r>
          </a:p>
        </p:txBody>
      </p:sp>
      <p:sp>
        <p:nvSpPr>
          <p:cNvPr name="TextBox 5" id="5"/>
          <p:cNvSpPr txBox="true"/>
          <p:nvPr/>
        </p:nvSpPr>
        <p:spPr>
          <a:xfrm rot="0">
            <a:off x="1028700" y="2273731"/>
            <a:ext cx="16230600" cy="4291679"/>
          </a:xfrm>
          <a:prstGeom prst="rect">
            <a:avLst/>
          </a:prstGeom>
        </p:spPr>
        <p:txBody>
          <a:bodyPr anchor="t" rtlCol="false" tIns="0" lIns="0" bIns="0" rIns="0">
            <a:spAutoFit/>
          </a:bodyPr>
          <a:lstStyle/>
          <a:p>
            <a:pPr algn="l" marL="1131712" indent="-377237" lvl="2">
              <a:lnSpc>
                <a:spcPts val="5484"/>
              </a:lnSpc>
              <a:buAutoNum type="arabicPeriod" startAt="1"/>
            </a:pPr>
            <a:r>
              <a:rPr lang="en-US" sz="3916">
                <a:solidFill>
                  <a:srgbClr val="C9E265"/>
                </a:solidFill>
                <a:latin typeface="Glock Grotesk"/>
                <a:ea typeface="Glock Grotesk"/>
                <a:cs typeface="Glock Grotesk"/>
                <a:sym typeface="Glock Grotesk"/>
              </a:rPr>
              <a:t>Asymmetric encryption was created to address the security issues inherent in symmetric encryption.</a:t>
            </a:r>
          </a:p>
          <a:p>
            <a:pPr algn="l" marL="1131712" indent="-377237" lvl="2">
              <a:lnSpc>
                <a:spcPts val="5484"/>
              </a:lnSpc>
              <a:buAutoNum type="arabicPeriod" startAt="1"/>
            </a:pPr>
            <a:r>
              <a:rPr lang="en-US" sz="3916">
                <a:solidFill>
                  <a:srgbClr val="C9E265"/>
                </a:solidFill>
                <a:latin typeface="Glock Grotesk"/>
                <a:ea typeface="Glock Grotesk"/>
                <a:cs typeface="Glock Grotesk"/>
                <a:sym typeface="Glock Grotesk"/>
              </a:rPr>
              <a:t>It makes use of two keys called the public key and the private key: </a:t>
            </a:r>
          </a:p>
          <a:p>
            <a:pPr algn="l" marL="1131712" indent="-377237" lvl="2">
              <a:lnSpc>
                <a:spcPts val="5484"/>
              </a:lnSpc>
            </a:pPr>
          </a:p>
          <a:p>
            <a:pPr algn="l" marL="1836585" indent="-459146" lvl="3">
              <a:lnSpc>
                <a:spcPts val="5484"/>
              </a:lnSpc>
              <a:buAutoNum type="alphaLcPeriod" startAt="1"/>
            </a:pPr>
            <a:r>
              <a:rPr lang="en-US" sz="3916">
                <a:solidFill>
                  <a:srgbClr val="C9E265"/>
                </a:solidFill>
                <a:latin typeface="Glock Grotesk"/>
                <a:ea typeface="Glock Grotesk"/>
                <a:cs typeface="Glock Grotesk"/>
                <a:sym typeface="Glock Grotesk"/>
              </a:rPr>
              <a:t>public key (made available to everybody)</a:t>
            </a:r>
          </a:p>
          <a:p>
            <a:pPr algn="l" marL="1836585" indent="-459146" lvl="3">
              <a:lnSpc>
                <a:spcPts val="5484"/>
              </a:lnSpc>
              <a:buAutoNum type="alphaLcPeriod" startAt="1"/>
            </a:pPr>
            <a:r>
              <a:rPr lang="en-US" sz="3916">
                <a:solidFill>
                  <a:srgbClr val="C9E265"/>
                </a:solidFill>
                <a:latin typeface="Glock Grotesk"/>
                <a:ea typeface="Glock Grotesk"/>
                <a:cs typeface="Glock Grotesk"/>
                <a:sym typeface="Glock Grotesk"/>
              </a:rPr>
              <a:t>private key (only known to the computer user). </a:t>
            </a:r>
          </a:p>
        </p:txBody>
      </p:sp>
      <p:grpSp>
        <p:nvGrpSpPr>
          <p:cNvPr name="Group 6" id="6"/>
          <p:cNvGrpSpPr/>
          <p:nvPr/>
        </p:nvGrpSpPr>
        <p:grpSpPr>
          <a:xfrm rot="0">
            <a:off x="2537237" y="167332"/>
            <a:ext cx="13213526" cy="9925515"/>
            <a:chOff x="0" y="0"/>
            <a:chExt cx="17618034" cy="13234020"/>
          </a:xfrm>
        </p:grpSpPr>
        <p:sp>
          <p:nvSpPr>
            <p:cNvPr name="Freeform 7" id="7"/>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2">
                <a:alphaModFix amt="9999"/>
              </a:blip>
              <a:stretch>
                <a:fillRect l="0" t="0" r="0" b="0"/>
              </a:stretch>
            </a:blipFill>
          </p:spPr>
        </p:sp>
        <p:sp>
          <p:nvSpPr>
            <p:cNvPr name="Freeform 8" id="8"/>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3">
                <a:alphaModFix amt="40000"/>
              </a:blip>
              <a:stretch>
                <a:fillRect l="0" t="0" r="0" b="0"/>
              </a:stretch>
            </a:blipFill>
          </p:spPr>
        </p:sp>
        <p:sp>
          <p:nvSpPr>
            <p:cNvPr name="TextBox 9" id="9"/>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D9D9D9">
                      <a:alpha val="80000"/>
                    </a:srgbClr>
                  </a:solidFill>
                  <a:latin typeface="DejaVu Sans Light"/>
                  <a:ea typeface="DejaVu Sans Light"/>
                  <a:cs typeface="DejaVu Sans Light"/>
                  <a:sym typeface="DejaVu Sans Light"/>
                </a:rPr>
                <a:t>For more help, please visit </a:t>
              </a:r>
              <a:r>
                <a:rPr lang="en-US" sz="1599" u="sng">
                  <a:solidFill>
                    <a:srgbClr val="D9D9D9">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Tree>
  </p:cSld>
  <p:clrMapOvr>
    <a:masterClrMapping/>
  </p:clrMapOvr>
</p:sld>
</file>

<file path=ppt/slides/slide99.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1007269" y="1409699"/>
            <a:ext cx="16805448" cy="42862"/>
            <a:chOff x="0" y="0"/>
            <a:chExt cx="22407264" cy="57150"/>
          </a:xfrm>
        </p:grpSpPr>
        <p:sp>
          <p:nvSpPr>
            <p:cNvPr name="Freeform 3" id="3"/>
            <p:cNvSpPr/>
            <p:nvPr/>
          </p:nvSpPr>
          <p:spPr>
            <a:xfrm flipH="false" flipV="false" rot="0">
              <a:off x="0" y="0"/>
              <a:ext cx="22407245" cy="57150"/>
            </a:xfrm>
            <a:custGeom>
              <a:avLst/>
              <a:gdLst/>
              <a:ahLst/>
              <a:cxnLst/>
              <a:rect r="r" b="b" t="t" l="l"/>
              <a:pathLst>
                <a:path h="57150" w="22407245">
                  <a:moveTo>
                    <a:pt x="28575" y="0"/>
                  </a:moveTo>
                  <a:lnTo>
                    <a:pt x="22378670" y="0"/>
                  </a:lnTo>
                  <a:cubicBezTo>
                    <a:pt x="22394418" y="0"/>
                    <a:pt x="22407245" y="12827"/>
                    <a:pt x="22407245" y="28575"/>
                  </a:cubicBezTo>
                  <a:cubicBezTo>
                    <a:pt x="22407245" y="44323"/>
                    <a:pt x="22394418" y="57150"/>
                    <a:pt x="22378670" y="57150"/>
                  </a:cubicBezTo>
                  <a:lnTo>
                    <a:pt x="28575" y="57150"/>
                  </a:lnTo>
                  <a:cubicBezTo>
                    <a:pt x="12827" y="57150"/>
                    <a:pt x="0" y="44323"/>
                    <a:pt x="0" y="28575"/>
                  </a:cubicBezTo>
                  <a:cubicBezTo>
                    <a:pt x="0" y="12827"/>
                    <a:pt x="12827" y="0"/>
                    <a:pt x="28575" y="0"/>
                  </a:cubicBezTo>
                  <a:close/>
                </a:path>
              </a:pathLst>
            </a:custGeom>
            <a:solidFill>
              <a:srgbClr val="2FACDD"/>
            </a:solidFill>
          </p:spPr>
        </p:sp>
      </p:grpSp>
      <p:sp>
        <p:nvSpPr>
          <p:cNvPr name="TextBox 4" id="4"/>
          <p:cNvSpPr txBox="true"/>
          <p:nvPr/>
        </p:nvSpPr>
        <p:spPr>
          <a:xfrm rot="0">
            <a:off x="1028700" y="550069"/>
            <a:ext cx="16762586" cy="729152"/>
          </a:xfrm>
          <a:prstGeom prst="rect">
            <a:avLst/>
          </a:prstGeom>
        </p:spPr>
        <p:txBody>
          <a:bodyPr anchor="t" rtlCol="false" tIns="0" lIns="0" bIns="0" rIns="0">
            <a:spAutoFit/>
          </a:bodyPr>
          <a:lstStyle/>
          <a:p>
            <a:pPr algn="l">
              <a:lnSpc>
                <a:spcPts val="5625"/>
              </a:lnSpc>
            </a:pPr>
            <a:r>
              <a:rPr lang="en-US" sz="4500">
                <a:solidFill>
                  <a:srgbClr val="C9E265"/>
                </a:solidFill>
                <a:latin typeface="Glock Grotesk"/>
                <a:ea typeface="Glock Grotesk"/>
                <a:cs typeface="Glock Grotesk"/>
                <a:sym typeface="Glock Grotesk"/>
              </a:rPr>
              <a:t>Asymmetric Encryption</a:t>
            </a:r>
          </a:p>
        </p:txBody>
      </p:sp>
      <p:sp>
        <p:nvSpPr>
          <p:cNvPr name="TextBox 5" id="5"/>
          <p:cNvSpPr txBox="true"/>
          <p:nvPr/>
        </p:nvSpPr>
        <p:spPr>
          <a:xfrm rot="0">
            <a:off x="798300" y="1659182"/>
            <a:ext cx="16461000" cy="3096156"/>
          </a:xfrm>
          <a:prstGeom prst="rect">
            <a:avLst/>
          </a:prstGeom>
        </p:spPr>
        <p:txBody>
          <a:bodyPr anchor="t" rtlCol="false" tIns="0" lIns="0" bIns="0" rIns="0">
            <a:spAutoFit/>
          </a:bodyPr>
          <a:lstStyle/>
          <a:p>
            <a:pPr algn="l" marL="982977" indent="-327659" lvl="2">
              <a:lnSpc>
                <a:spcPts val="4762"/>
              </a:lnSpc>
              <a:buAutoNum type="arabicPeriod" startAt="1"/>
            </a:pPr>
            <a:r>
              <a:rPr lang="en-US" sz="3401">
                <a:solidFill>
                  <a:srgbClr val="C9E265"/>
                </a:solidFill>
                <a:latin typeface="Glock Grotesk"/>
                <a:ea typeface="Glock Grotesk"/>
                <a:cs typeface="Glock Grotesk"/>
                <a:sym typeface="Glock Grotesk"/>
              </a:rPr>
              <a:t>When a sender encrypts a message for transmission, the receiver generates a pair of keys: </a:t>
            </a:r>
            <a:r>
              <a:rPr lang="en-US" sz="3401" u="sng">
                <a:solidFill>
                  <a:srgbClr val="C9E265"/>
                </a:solidFill>
                <a:latin typeface="Glock Grotesk"/>
                <a:ea typeface="Glock Grotesk"/>
                <a:cs typeface="Glock Grotesk"/>
                <a:sym typeface="Glock Grotesk"/>
              </a:rPr>
              <a:t>a public key and a private key</a:t>
            </a:r>
            <a:r>
              <a:rPr lang="en-US" sz="3401">
                <a:solidFill>
                  <a:srgbClr val="C9E265"/>
                </a:solidFill>
                <a:latin typeface="Glock Grotesk"/>
                <a:ea typeface="Glock Grotesk"/>
                <a:cs typeface="Glock Grotesk"/>
                <a:sym typeface="Glock Grotesk"/>
              </a:rPr>
              <a:t>. </a:t>
            </a:r>
          </a:p>
          <a:p>
            <a:pPr algn="l" marL="982977" indent="-327659" lvl="2">
              <a:lnSpc>
                <a:spcPts val="4762"/>
              </a:lnSpc>
              <a:buAutoNum type="arabicPeriod" startAt="1"/>
            </a:pPr>
            <a:r>
              <a:rPr lang="en-US" sz="3401">
                <a:solidFill>
                  <a:srgbClr val="C9E265"/>
                </a:solidFill>
                <a:latin typeface="Glock Grotesk"/>
                <a:ea typeface="Glock Grotesk"/>
                <a:cs typeface="Glock Grotesk"/>
                <a:sym typeface="Glock Grotesk"/>
              </a:rPr>
              <a:t>The public key is disseminated to any device that may need to send a message to the receiver. </a:t>
            </a:r>
            <a:r>
              <a:rPr lang="en-US" sz="3401" u="sng">
                <a:solidFill>
                  <a:srgbClr val="C9E265"/>
                </a:solidFill>
                <a:latin typeface="Glock Grotesk"/>
                <a:ea typeface="Glock Grotesk"/>
                <a:cs typeface="Glock Grotesk"/>
                <a:sym typeface="Glock Grotesk"/>
              </a:rPr>
              <a:t>Using the receiver's public key, the sender encrypts the message. </a:t>
            </a:r>
          </a:p>
          <a:p>
            <a:pPr algn="l" marL="982977" indent="-327659" lvl="2">
              <a:lnSpc>
                <a:spcPts val="4762"/>
              </a:lnSpc>
              <a:buAutoNum type="arabicPeriod" startAt="1"/>
            </a:pPr>
            <a:r>
              <a:rPr lang="en-US" sz="3401">
                <a:solidFill>
                  <a:srgbClr val="C9E265"/>
                </a:solidFill>
                <a:latin typeface="Glock Grotesk"/>
                <a:ea typeface="Glock Grotesk"/>
                <a:cs typeface="Glock Grotesk"/>
                <a:sym typeface="Glock Grotesk"/>
              </a:rPr>
              <a:t>Upon receiving the message, </a:t>
            </a:r>
            <a:r>
              <a:rPr lang="en-US" sz="3401" u="sng">
                <a:solidFill>
                  <a:srgbClr val="C9E265"/>
                </a:solidFill>
                <a:latin typeface="Glock Grotesk"/>
                <a:ea typeface="Glock Grotesk"/>
                <a:cs typeface="Glock Grotesk"/>
                <a:sym typeface="Glock Grotesk"/>
              </a:rPr>
              <a:t>the recipient uses their private key to decrypt it</a:t>
            </a:r>
            <a:r>
              <a:rPr lang="en-US" sz="3401">
                <a:solidFill>
                  <a:srgbClr val="C9E265"/>
                </a:solidFill>
                <a:latin typeface="Glock Grotesk"/>
                <a:ea typeface="Glock Grotesk"/>
                <a:cs typeface="Glock Grotesk"/>
                <a:sym typeface="Glock Grotesk"/>
              </a:rPr>
              <a:t>.</a:t>
            </a:r>
          </a:p>
        </p:txBody>
      </p:sp>
      <p:grpSp>
        <p:nvGrpSpPr>
          <p:cNvPr name="Group 6" id="6"/>
          <p:cNvGrpSpPr/>
          <p:nvPr/>
        </p:nvGrpSpPr>
        <p:grpSpPr>
          <a:xfrm rot="0">
            <a:off x="2537237" y="167332"/>
            <a:ext cx="13213526" cy="9925515"/>
            <a:chOff x="0" y="0"/>
            <a:chExt cx="17618034" cy="13234020"/>
          </a:xfrm>
        </p:grpSpPr>
        <p:sp>
          <p:nvSpPr>
            <p:cNvPr name="Freeform 7" id="7"/>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2">
                <a:alphaModFix amt="9999"/>
              </a:blip>
              <a:stretch>
                <a:fillRect l="0" t="0" r="0" b="0"/>
              </a:stretch>
            </a:blipFill>
          </p:spPr>
        </p:sp>
        <p:sp>
          <p:nvSpPr>
            <p:cNvPr name="Freeform 8" id="8"/>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3">
                <a:alphaModFix amt="40000"/>
              </a:blip>
              <a:stretch>
                <a:fillRect l="0" t="0" r="0" b="0"/>
              </a:stretch>
            </a:blipFill>
          </p:spPr>
        </p:sp>
        <p:sp>
          <p:nvSpPr>
            <p:cNvPr name="TextBox 9" id="9"/>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D9D9D9">
                      <a:alpha val="80000"/>
                    </a:srgbClr>
                  </a:solidFill>
                  <a:latin typeface="DejaVu Sans Light"/>
                  <a:ea typeface="DejaVu Sans Light"/>
                  <a:cs typeface="DejaVu Sans Light"/>
                  <a:sym typeface="DejaVu Sans Light"/>
                </a:rPr>
                <a:t>For more help, please visit </a:t>
              </a:r>
              <a:r>
                <a:rPr lang="en-US" sz="1599" u="sng">
                  <a:solidFill>
                    <a:srgbClr val="D9D9D9">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DAGVTsUt6MI</dc:identifier>
  <dcterms:modified xsi:type="dcterms:W3CDTF">2011-08-01T06:04:30Z</dcterms:modified>
  <cp:revision>1</cp:revision>
  <dc:title>Revision Notes (2) - Data Transmission</dc:title>
</cp:coreProperties>
</file>