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78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slide+xml" PartName="/ppt/slides/slide67.xml"/>
  <Override ContentType="application/vnd.openxmlformats-officedocument.presentationml.slide+xml" PartName="/ppt/slides/slide68.xml"/>
  <Override ContentType="application/vnd.openxmlformats-officedocument.presentationml.slide+xml" PartName="/ppt/slides/slide69.xml"/>
  <Override ContentType="application/vnd.openxmlformats-officedocument.presentationml.slide+xml" PartName="/ppt/slides/slide70.xml"/>
  <Override ContentType="application/vnd.openxmlformats-officedocument.presentationml.slide+xml" PartName="/ppt/slides/slide71.xml"/>
  <Override ContentType="application/vnd.openxmlformats-officedocument.presentationml.slide+xml" PartName="/ppt/slides/slide72.xml"/>
  <Override ContentType="application/vnd.openxmlformats-officedocument.presentationml.slide+xml" PartName="/ppt/slides/slide73.xml"/>
  <Override ContentType="application/vnd.openxmlformats-officedocument.presentationml.slide+xml" PartName="/ppt/slides/slide74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77.xml"/>
  <Override ContentType="application/vnd.openxmlformats-officedocument.presentationml.slide+xml" PartName="/ppt/slides/slide78.xml"/>
  <Override ContentType="application/vnd.openxmlformats-officedocument.presentationml.slide+xml" PartName="/ppt/slides/slide79.xml"/>
  <Override ContentType="application/vnd.openxmlformats-officedocument.presentationml.slide+xml" PartName="/ppt/slides/slide80.xml"/>
  <Override ContentType="application/vnd.openxmlformats-officedocument.presentationml.slide+xml" PartName="/ppt/slides/slide81.xml"/>
  <Override ContentType="application/vnd.openxmlformats-officedocument.presentationml.slide+xml" PartName="/ppt/slides/slide82.xml"/>
  <Override ContentType="application/vnd.openxmlformats-officedocument.presentationml.slide+xml" PartName="/ppt/slides/slide83.xml"/>
  <Override ContentType="application/vnd.openxmlformats-officedocument.presentationml.slide+xml" PartName="/ppt/slides/slide84.xml"/>
  <Override ContentType="application/vnd.openxmlformats-officedocument.presentationml.slide+xml" PartName="/ppt/slides/slide85.xml"/>
  <Override ContentType="application/vnd.openxmlformats-officedocument.presentationml.slide+xml" PartName="/ppt/slides/slide86.xml"/>
  <Override ContentType="application/vnd.openxmlformats-officedocument.presentationml.slide+xml" PartName="/ppt/slides/slide87.xml"/>
  <Override ContentType="application/vnd.openxmlformats-officedocument.presentationml.slide+xml" PartName="/ppt/slides/slide88.xml"/>
  <Override ContentType="application/vnd.openxmlformats-officedocument.presentationml.slide+xml" PartName="/ppt/slides/slide89.xml"/>
  <Override ContentType="application/vnd.openxmlformats-officedocument.presentationml.slide+xml" PartName="/ppt/slides/slide90.xml"/>
  <Override ContentType="application/vnd.openxmlformats-officedocument.presentationml.slide+xml" PartName="/ppt/slides/slide91.xml"/>
  <Override ContentType="application/vnd.openxmlformats-officedocument.presentationml.slide+xml" PartName="/ppt/slides/slide92.xml"/>
  <Override ContentType="application/vnd.openxmlformats-officedocument.presentationml.slide+xml" PartName="/ppt/slides/slide93.xml"/>
  <Override ContentType="application/vnd.openxmlformats-officedocument.presentationml.slide+xml" PartName="/ppt/slides/slide94.xml"/>
  <Override ContentType="application/vnd.openxmlformats-officedocument.presentationml.slide+xml" PartName="/ppt/slides/slide95.xml"/>
  <Override ContentType="application/vnd.openxmlformats-officedocument.presentationml.slide+xml" PartName="/ppt/slides/slide96.xml"/>
  <Override ContentType="application/vnd.openxmlformats-officedocument.presentationml.slide+xml" PartName="/ppt/slides/slide97.xml"/>
  <Override ContentType="application/vnd.openxmlformats-officedocument.presentationml.slide+xml" PartName="/ppt/slides/slide98.xml"/>
  <Override ContentType="application/vnd.openxmlformats-officedocument.presentationml.slide+xml" PartName="/ppt/slides/slide99.xml"/>
  <Override ContentType="application/vnd.openxmlformats-officedocument.presentationml.slide+xml" PartName="/ppt/slides/slide100.xml"/>
  <Override ContentType="application/vnd.openxmlformats-officedocument.presentationml.slide+xml" PartName="/ppt/slides/slide101.xml"/>
  <Override ContentType="application/vnd.openxmlformats-officedocument.presentationml.slide+xml" PartName="/ppt/slides/slide102.xml"/>
  <Override ContentType="application/vnd.openxmlformats-officedocument.presentationml.slide+xml" PartName="/ppt/slides/slide103.xml"/>
  <Override ContentType="application/vnd.openxmlformats-officedocument.presentationml.slide+xml" PartName="/ppt/slides/slide104.xml"/>
  <Override ContentType="application/vnd.openxmlformats-officedocument.presentationml.slide+xml" PartName="/ppt/slides/slide105.xml"/>
  <Override ContentType="application/vnd.openxmlformats-officedocument.presentationml.slide+xml" PartName="/ppt/slides/slide106.xml"/>
  <Override ContentType="application/vnd.openxmlformats-officedocument.presentationml.slide+xml" PartName="/ppt/slides/slide107.xml"/>
  <Override ContentType="application/vnd.openxmlformats-officedocument.presentationml.slide+xml" PartName="/ppt/slides/slide108.xml"/>
  <Override ContentType="application/vnd.openxmlformats-officedocument.presentationml.slide+xml" PartName="/ppt/slides/slide109.xml"/>
  <Override ContentType="application/vnd.openxmlformats-officedocument.presentationml.slide+xml" PartName="/ppt/slides/slide110.xml"/>
  <Override ContentType="application/vnd.openxmlformats-officedocument.presentationml.slide+xml" PartName="/ppt/slides/slide111.xml"/>
  <Override ContentType="application/vnd.openxmlformats-officedocument.presentationml.slide+xml" PartName="/ppt/slides/slide112.xml"/>
  <Override ContentType="application/vnd.openxmlformats-officedocument.presentationml.slide+xml" PartName="/ppt/slides/slide113.xml"/>
  <Override ContentType="application/vnd.openxmlformats-officedocument.presentationml.slide+xml" PartName="/ppt/slides/slide114.xml"/>
  <Override ContentType="application/vnd.openxmlformats-officedocument.presentationml.slide+xml" PartName="/ppt/slides/slide115.xml"/>
  <Override ContentType="application/vnd.openxmlformats-officedocument.presentationml.slide+xml" PartName="/ppt/slides/slide116.xml"/>
  <Override ContentType="application/vnd.openxmlformats-officedocument.presentationml.slide+xml" PartName="/ppt/slides/slide117.xml"/>
  <Override ContentType="application/vnd.openxmlformats-officedocument.presentationml.slide+xml" PartName="/ppt/slides/slide118.xml"/>
  <Override ContentType="application/vnd.openxmlformats-officedocument.presentationml.slide+xml" PartName="/ppt/slides/slide119.xml"/>
  <Override ContentType="application/vnd.openxmlformats-officedocument.presentationml.slide+xml" PartName="/ppt/slides/slide120.xml"/>
  <Override ContentType="application/vnd.openxmlformats-officedocument.presentationml.slide+xml" PartName="/ppt/slides/slide121.xml"/>
  <Override ContentType="application/vnd.openxmlformats-officedocument.presentationml.slide+xml" PartName="/ppt/slides/slide122.xml"/>
  <Override ContentType="application/vnd.openxmlformats-officedocument.presentationml.slide+xml" PartName="/ppt/slides/slide123.xml"/>
  <Override ContentType="application/vnd.openxmlformats-officedocument.presentationml.slide+xml" PartName="/ppt/slides/slide124.xml"/>
  <Override ContentType="application/vnd.openxmlformats-officedocument.presentationml.slide+xml" PartName="/ppt/slides/slide125.xml"/>
  <Override ContentType="application/vnd.openxmlformats-officedocument.presentationml.slide+xml" PartName="/ppt/slides/slide126.xml"/>
  <Override ContentType="application/vnd.openxmlformats-officedocument.presentationml.slide+xml" PartName="/ppt/slides/slide127.xml"/>
  <Override ContentType="application/vnd.openxmlformats-officedocument.presentationml.slide+xml" PartName="/ppt/slides/slide128.xml"/>
  <Override ContentType="application/vnd.openxmlformats-officedocument.presentationml.slide+xml" PartName="/ppt/slides/slide129.xml"/>
  <Override ContentType="application/vnd.openxmlformats-officedocument.presentationml.slide+xml" PartName="/ppt/slides/slide130.xml"/>
  <Override ContentType="application/vnd.openxmlformats-officedocument.presentationml.slide+xml" PartName="/ppt/slides/slide131.xml"/>
  <Override ContentType="application/vnd.openxmlformats-officedocument.presentationml.slide+xml" PartName="/ppt/slides/slide132.xml"/>
  <Override ContentType="application/vnd.openxmlformats-officedocument.presentationml.slide+xml" PartName="/ppt/slides/slide133.xml"/>
  <Override ContentType="application/vnd.openxmlformats-officedocument.presentationml.slide+xml" PartName="/ppt/slides/slide134.xml"/>
  <Override ContentType="application/vnd.openxmlformats-officedocument.presentationml.slide+xml" PartName="/ppt/slides/slide135.xml"/>
  <Override ContentType="application/vnd.openxmlformats-officedocument.presentationml.slide+xml" PartName="/ppt/slides/slide136.xml"/>
  <Override ContentType="application/vnd.openxmlformats-officedocument.presentationml.slide+xml" PartName="/ppt/slides/slide137.xml"/>
  <Override ContentType="application/vnd.openxmlformats-officedocument.presentationml.slide+xml" PartName="/ppt/slides/slide138.xml"/>
  <Override ContentType="application/vnd.openxmlformats-officedocument.presentationml.slide+xml" PartName="/ppt/slides/slide139.xml"/>
  <Override ContentType="application/vnd.openxmlformats-officedocument.presentationml.slide+xml" PartName="/ppt/slides/slide140.xml"/>
  <Override ContentType="application/vnd.openxmlformats-officedocument.presentationml.slide+xml" PartName="/ppt/slides/slide141.xml"/>
  <Override ContentType="application/vnd.openxmlformats-officedocument.presentationml.slide+xml" PartName="/ppt/slides/slide142.xml"/>
  <Override ContentType="application/vnd.openxmlformats-officedocument.presentationml.slide+xml" PartName="/ppt/slides/slide143.xml"/>
  <Override ContentType="application/vnd.openxmlformats-officedocument.presentationml.slide+xml" PartName="/ppt/slides/slide144.xml"/>
  <Override ContentType="application/vnd.openxmlformats-officedocument.presentationml.slide+xml" PartName="/ppt/slides/slide145.xml"/>
  <Override ContentType="application/vnd.openxmlformats-officedocument.presentationml.slide+xml" PartName="/ppt/slides/slide146.xml"/>
  <Override ContentType="application/vnd.openxmlformats-officedocument.presentationml.slide+xml" PartName="/ppt/slides/slide147.xml"/>
  <Override ContentType="application/vnd.openxmlformats-officedocument.presentationml.slide+xml" PartName="/ppt/slides/slide148.xml"/>
  <Override ContentType="application/vnd.openxmlformats-officedocument.presentationml.slide+xml" PartName="/ppt/slides/slide149.xml"/>
  <Override ContentType="application/vnd.openxmlformats-officedocument.presentationml.slide+xml" PartName="/ppt/slides/slide150.xml"/>
  <Override ContentType="application/vnd.openxmlformats-officedocument.presentationml.slide+xml" PartName="/ppt/slides/slide151.xml"/>
  <Override ContentType="application/vnd.openxmlformats-officedocument.presentationml.slide+xml" PartName="/ppt/slides/slide15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16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7" r:id="rId157"/>
  </p:sldIdLst>
  <p:sldSz cx="18288000" cy="10287000"/>
  <p:notesSz cx="6858000" cy="9144000"/>
  <p:embeddedFontLst>
    <p:embeddedFont>
      <p:font typeface="DejaVu Sans Light" charset="1" panose="020B0603030804020204"/>
      <p:regular r:id="rId158"/>
    </p:embeddedFont>
    <p:embeddedFont>
      <p:font typeface="DejaVu Sans Bold" charset="1" panose="020B0803030604020204"/>
      <p:regular r:id="rId159"/>
    </p:embeddedFont>
    <p:embeddedFont>
      <p:font typeface="Poppins Bold" charset="1" panose="00000800000000000000"/>
      <p:regular r:id="rId160"/>
    </p:embeddedFont>
    <p:embeddedFont>
      <p:font typeface="Poppins Medium" charset="1" panose="00000600000000000000"/>
      <p:regular r:id="rId161"/>
    </p:embeddedFont>
    <p:embeddedFont>
      <p:font typeface="Shrikhand" charset="1" panose="02000000000000000000"/>
      <p:regular r:id="rId162"/>
    </p:embeddedFont>
    <p:embeddedFont>
      <p:font typeface="Alfa Slab One" charset="1" panose="00000500000000000000"/>
      <p:regular r:id="rId163"/>
    </p:embeddedFont>
    <p:embeddedFont>
      <p:font typeface="Arimo Bold" charset="1" panose="020B0704020202020204"/>
      <p:regular r:id="rId164"/>
    </p:embeddedFont>
    <p:embeddedFont>
      <p:font typeface="Poppins Light" charset="1" panose="00000400000000000000"/>
      <p:regular r:id="rId171"/>
    </p:embeddedFont>
    <p:embeddedFont>
      <p:font typeface="Arial Bold" charset="1" panose="020B0802020202020204"/>
      <p:regular r:id="rId177"/>
    </p:embeddedFont>
    <p:embeddedFont>
      <p:font typeface="League Spartan" charset="1" panose="00000800000000000000"/>
      <p:regular r:id="rId183"/>
    </p:embeddedFont>
    <p:embeddedFont>
      <p:font typeface="Open Sans" charset="1" panose="00000000000000000000"/>
      <p:regular r:id="rId189"/>
    </p:embeddedFont>
    <p:embeddedFont>
      <p:font typeface="Open Sans Bold" charset="1" panose="00000000000000000000"/>
      <p:regular r:id="rId191"/>
    </p:embeddedFont>
    <p:embeddedFont>
      <p:font typeface="Arimo" charset="1" panose="020B0604020202020204"/>
      <p:regular r:id="rId209"/>
    </p:embeddedFont>
    <p:embeddedFont>
      <p:font typeface="Gaegu Bold" charset="1" panose="00000000000000000000"/>
      <p:regular r:id="rId219"/>
    </p:embeddedFont>
    <p:embeddedFont>
      <p:font typeface="Arial" charset="1" panose="020B0502020202020204"/>
      <p:regular r:id="rId220"/>
    </p:embeddedFont>
    <p:embeddedFont>
      <p:font typeface="Gaegu Light" charset="1" panose="00000000000000000000"/>
      <p:regular r:id="rId221"/>
    </p:embeddedFont>
    <p:embeddedFont>
      <p:font typeface="Open Sans Italics" charset="1" panose="00000000000000000000"/>
      <p:regular r:id="rId232"/>
    </p:embeddedFont>
    <p:embeddedFont>
      <p:font typeface="Canva Sans Bold" charset="1" panose="020B0803030501040103"/>
      <p:regular r:id="rId233"/>
    </p:embeddedFont>
    <p:embeddedFont>
      <p:font typeface="Avenir Bold" charset="1" panose="020B0703020203020204"/>
      <p:regular r:id="rId234"/>
    </p:embeddedFont>
    <p:embeddedFont>
      <p:font typeface="Jua" charset="1" panose="00000000000000000000"/>
      <p:regular r:id="rId236"/>
    </p:embeddedFont>
    <p:embeddedFont>
      <p:font typeface="Londrina Solid Heavy" charset="1" panose="00000A00000000000000"/>
      <p:regular r:id="rId258"/>
    </p:embeddedFont>
    <p:embeddedFont>
      <p:font typeface="Londrina Solid" charset="1" panose="00000500000000000000"/>
      <p:regular r:id="rId259"/>
    </p:embeddedFont>
    <p:embeddedFont>
      <p:font typeface="Open Sans Bold Italics" charset="1" panose="00000000000000000000"/>
      <p:regular r:id="rId2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00" Target="slides/slide95.xml" Type="http://schemas.openxmlformats.org/officeDocument/2006/relationships/slide"/><Relationship Id="rId101" Target="slides/slide96.xml" Type="http://schemas.openxmlformats.org/officeDocument/2006/relationships/slide"/><Relationship Id="rId102" Target="slides/slide97.xml" Type="http://schemas.openxmlformats.org/officeDocument/2006/relationships/slide"/><Relationship Id="rId103" Target="slides/slide98.xml" Type="http://schemas.openxmlformats.org/officeDocument/2006/relationships/slide"/><Relationship Id="rId104" Target="slides/slide99.xml" Type="http://schemas.openxmlformats.org/officeDocument/2006/relationships/slide"/><Relationship Id="rId105" Target="slides/slide100.xml" Type="http://schemas.openxmlformats.org/officeDocument/2006/relationships/slide"/><Relationship Id="rId106" Target="slides/slide101.xml" Type="http://schemas.openxmlformats.org/officeDocument/2006/relationships/slide"/><Relationship Id="rId107" Target="slides/slide102.xml" Type="http://schemas.openxmlformats.org/officeDocument/2006/relationships/slide"/><Relationship Id="rId108" Target="slides/slide103.xml" Type="http://schemas.openxmlformats.org/officeDocument/2006/relationships/slide"/><Relationship Id="rId109" Target="slides/slide104.xml" Type="http://schemas.openxmlformats.org/officeDocument/2006/relationships/slide"/><Relationship Id="rId11" Target="slides/slide6.xml" Type="http://schemas.openxmlformats.org/officeDocument/2006/relationships/slide"/><Relationship Id="rId110" Target="slides/slide105.xml" Type="http://schemas.openxmlformats.org/officeDocument/2006/relationships/slide"/><Relationship Id="rId111" Target="slides/slide106.xml" Type="http://schemas.openxmlformats.org/officeDocument/2006/relationships/slide"/><Relationship Id="rId112" Target="slides/slide107.xml" Type="http://schemas.openxmlformats.org/officeDocument/2006/relationships/slide"/><Relationship Id="rId113" Target="slides/slide108.xml" Type="http://schemas.openxmlformats.org/officeDocument/2006/relationships/slide"/><Relationship Id="rId114" Target="slides/slide109.xml" Type="http://schemas.openxmlformats.org/officeDocument/2006/relationships/slide"/><Relationship Id="rId115" Target="slides/slide110.xml" Type="http://schemas.openxmlformats.org/officeDocument/2006/relationships/slide"/><Relationship Id="rId116" Target="slides/slide111.xml" Type="http://schemas.openxmlformats.org/officeDocument/2006/relationships/slide"/><Relationship Id="rId117" Target="slides/slide112.xml" Type="http://schemas.openxmlformats.org/officeDocument/2006/relationships/slide"/><Relationship Id="rId118" Target="slides/slide113.xml" Type="http://schemas.openxmlformats.org/officeDocument/2006/relationships/slide"/><Relationship Id="rId119" Target="slides/slide114.xml" Type="http://schemas.openxmlformats.org/officeDocument/2006/relationships/slide"/><Relationship Id="rId12" Target="slides/slide7.xml" Type="http://schemas.openxmlformats.org/officeDocument/2006/relationships/slide"/><Relationship Id="rId120" Target="slides/slide115.xml" Type="http://schemas.openxmlformats.org/officeDocument/2006/relationships/slide"/><Relationship Id="rId121" Target="slides/slide116.xml" Type="http://schemas.openxmlformats.org/officeDocument/2006/relationships/slide"/><Relationship Id="rId122" Target="slides/slide117.xml" Type="http://schemas.openxmlformats.org/officeDocument/2006/relationships/slide"/><Relationship Id="rId123" Target="slides/slide118.xml" Type="http://schemas.openxmlformats.org/officeDocument/2006/relationships/slide"/><Relationship Id="rId124" Target="slides/slide119.xml" Type="http://schemas.openxmlformats.org/officeDocument/2006/relationships/slide"/><Relationship Id="rId125" Target="slides/slide120.xml" Type="http://schemas.openxmlformats.org/officeDocument/2006/relationships/slide"/><Relationship Id="rId126" Target="slides/slide121.xml" Type="http://schemas.openxmlformats.org/officeDocument/2006/relationships/slide"/><Relationship Id="rId127" Target="slides/slide122.xml" Type="http://schemas.openxmlformats.org/officeDocument/2006/relationships/slide"/><Relationship Id="rId128" Target="slides/slide123.xml" Type="http://schemas.openxmlformats.org/officeDocument/2006/relationships/slide"/><Relationship Id="rId129" Target="slides/slide124.xml" Type="http://schemas.openxmlformats.org/officeDocument/2006/relationships/slide"/><Relationship Id="rId13" Target="slides/slide8.xml" Type="http://schemas.openxmlformats.org/officeDocument/2006/relationships/slide"/><Relationship Id="rId130" Target="slides/slide125.xml" Type="http://schemas.openxmlformats.org/officeDocument/2006/relationships/slide"/><Relationship Id="rId131" Target="slides/slide126.xml" Type="http://schemas.openxmlformats.org/officeDocument/2006/relationships/slide"/><Relationship Id="rId132" Target="slides/slide127.xml" Type="http://schemas.openxmlformats.org/officeDocument/2006/relationships/slide"/><Relationship Id="rId133" Target="slides/slide128.xml" Type="http://schemas.openxmlformats.org/officeDocument/2006/relationships/slide"/><Relationship Id="rId134" Target="slides/slide129.xml" Type="http://schemas.openxmlformats.org/officeDocument/2006/relationships/slide"/><Relationship Id="rId135" Target="slides/slide130.xml" Type="http://schemas.openxmlformats.org/officeDocument/2006/relationships/slide"/><Relationship Id="rId136" Target="slides/slide131.xml" Type="http://schemas.openxmlformats.org/officeDocument/2006/relationships/slide"/><Relationship Id="rId137" Target="slides/slide132.xml" Type="http://schemas.openxmlformats.org/officeDocument/2006/relationships/slide"/><Relationship Id="rId138" Target="slides/slide133.xml" Type="http://schemas.openxmlformats.org/officeDocument/2006/relationships/slide"/><Relationship Id="rId139" Target="slides/slide134.xml" Type="http://schemas.openxmlformats.org/officeDocument/2006/relationships/slide"/><Relationship Id="rId14" Target="slides/slide9.xml" Type="http://schemas.openxmlformats.org/officeDocument/2006/relationships/slide"/><Relationship Id="rId140" Target="slides/slide135.xml" Type="http://schemas.openxmlformats.org/officeDocument/2006/relationships/slide"/><Relationship Id="rId141" Target="slides/slide136.xml" Type="http://schemas.openxmlformats.org/officeDocument/2006/relationships/slide"/><Relationship Id="rId142" Target="slides/slide137.xml" Type="http://schemas.openxmlformats.org/officeDocument/2006/relationships/slide"/><Relationship Id="rId143" Target="slides/slide138.xml" Type="http://schemas.openxmlformats.org/officeDocument/2006/relationships/slide"/><Relationship Id="rId144" Target="slides/slide139.xml" Type="http://schemas.openxmlformats.org/officeDocument/2006/relationships/slide"/><Relationship Id="rId145" Target="slides/slide140.xml" Type="http://schemas.openxmlformats.org/officeDocument/2006/relationships/slide"/><Relationship Id="rId146" Target="slides/slide141.xml" Type="http://schemas.openxmlformats.org/officeDocument/2006/relationships/slide"/><Relationship Id="rId147" Target="slides/slide142.xml" Type="http://schemas.openxmlformats.org/officeDocument/2006/relationships/slide"/><Relationship Id="rId148" Target="slides/slide143.xml" Type="http://schemas.openxmlformats.org/officeDocument/2006/relationships/slide"/><Relationship Id="rId149" Target="slides/slide144.xml" Type="http://schemas.openxmlformats.org/officeDocument/2006/relationships/slide"/><Relationship Id="rId15" Target="slides/slide10.xml" Type="http://schemas.openxmlformats.org/officeDocument/2006/relationships/slide"/><Relationship Id="rId150" Target="slides/slide145.xml" Type="http://schemas.openxmlformats.org/officeDocument/2006/relationships/slide"/><Relationship Id="rId151" Target="slides/slide146.xml" Type="http://schemas.openxmlformats.org/officeDocument/2006/relationships/slide"/><Relationship Id="rId152" Target="slides/slide147.xml" Type="http://schemas.openxmlformats.org/officeDocument/2006/relationships/slide"/><Relationship Id="rId153" Target="slides/slide148.xml" Type="http://schemas.openxmlformats.org/officeDocument/2006/relationships/slide"/><Relationship Id="rId154" Target="slides/slide149.xml" Type="http://schemas.openxmlformats.org/officeDocument/2006/relationships/slide"/><Relationship Id="rId155" Target="slides/slide150.xml" Type="http://schemas.openxmlformats.org/officeDocument/2006/relationships/slide"/><Relationship Id="rId156" Target="slides/slide151.xml" Type="http://schemas.openxmlformats.org/officeDocument/2006/relationships/slide"/><Relationship Id="rId157" Target="slides/slide152.xml" Type="http://schemas.openxmlformats.org/officeDocument/2006/relationships/slide"/><Relationship Id="rId158" Target="fonts/font158.fntdata" Type="http://schemas.openxmlformats.org/officeDocument/2006/relationships/font"/><Relationship Id="rId159" Target="fonts/font159.fntdata" Type="http://schemas.openxmlformats.org/officeDocument/2006/relationships/font"/><Relationship Id="rId16" Target="slides/slide11.xml" Type="http://schemas.openxmlformats.org/officeDocument/2006/relationships/slide"/><Relationship Id="rId160" Target="fonts/font160.fntdata" Type="http://schemas.openxmlformats.org/officeDocument/2006/relationships/font"/><Relationship Id="rId161" Target="fonts/font161.fntdata" Type="http://schemas.openxmlformats.org/officeDocument/2006/relationships/font"/><Relationship Id="rId162" Target="fonts/font162.fntdata" Type="http://schemas.openxmlformats.org/officeDocument/2006/relationships/font"/><Relationship Id="rId163" Target="fonts/font163.fntdata" Type="http://schemas.openxmlformats.org/officeDocument/2006/relationships/font"/><Relationship Id="rId164" Target="fonts/font164.fntdata" Type="http://schemas.openxmlformats.org/officeDocument/2006/relationships/font"/><Relationship Id="rId165" Target="notesMasters/notesMaster1.xml" Type="http://schemas.openxmlformats.org/officeDocument/2006/relationships/notesMaster"/><Relationship Id="rId166" Target="theme/theme2.xml" Type="http://schemas.openxmlformats.org/officeDocument/2006/relationships/theme"/><Relationship Id="rId167" Target="notesSlides/notesSlide1.xml" Type="http://schemas.openxmlformats.org/officeDocument/2006/relationships/notesSlide"/><Relationship Id="rId168" Target="notesSlides/notesSlide2.xml" Type="http://schemas.openxmlformats.org/officeDocument/2006/relationships/notesSlide"/><Relationship Id="rId169" Target="notesSlides/notesSlide3.xml" Type="http://schemas.openxmlformats.org/officeDocument/2006/relationships/notesSlide"/><Relationship Id="rId17" Target="slides/slide12.xml" Type="http://schemas.openxmlformats.org/officeDocument/2006/relationships/slide"/><Relationship Id="rId170" Target="notesSlides/notesSlide4.xml" Type="http://schemas.openxmlformats.org/officeDocument/2006/relationships/notesSlide"/><Relationship Id="rId171" Target="fonts/font171.fntdata" Type="http://schemas.openxmlformats.org/officeDocument/2006/relationships/font"/><Relationship Id="rId172" Target="notesSlides/notesSlide5.xml" Type="http://schemas.openxmlformats.org/officeDocument/2006/relationships/notesSlide"/><Relationship Id="rId173" Target="notesSlides/notesSlide6.xml" Type="http://schemas.openxmlformats.org/officeDocument/2006/relationships/notesSlide"/><Relationship Id="rId174" Target="notesSlides/notesSlide7.xml" Type="http://schemas.openxmlformats.org/officeDocument/2006/relationships/notesSlide"/><Relationship Id="rId175" Target="notesSlides/notesSlide8.xml" Type="http://schemas.openxmlformats.org/officeDocument/2006/relationships/notesSlide"/><Relationship Id="rId176" Target="notesSlides/notesSlide9.xml" Type="http://schemas.openxmlformats.org/officeDocument/2006/relationships/notesSlide"/><Relationship Id="rId177" Target="fonts/font177.fntdata" Type="http://schemas.openxmlformats.org/officeDocument/2006/relationships/font"/><Relationship Id="rId178" Target="notesSlides/notesSlide10.xml" Type="http://schemas.openxmlformats.org/officeDocument/2006/relationships/notesSlide"/><Relationship Id="rId179" Target="notesSlides/notesSlide11.xml" Type="http://schemas.openxmlformats.org/officeDocument/2006/relationships/notesSlide"/><Relationship Id="rId18" Target="slides/slide13.xml" Type="http://schemas.openxmlformats.org/officeDocument/2006/relationships/slide"/><Relationship Id="rId180" Target="notesSlides/notesSlide12.xml" Type="http://schemas.openxmlformats.org/officeDocument/2006/relationships/notesSlide"/><Relationship Id="rId181" Target="notesSlides/notesSlide13.xml" Type="http://schemas.openxmlformats.org/officeDocument/2006/relationships/notesSlide"/><Relationship Id="rId182" Target="notesSlides/notesSlide14.xml" Type="http://schemas.openxmlformats.org/officeDocument/2006/relationships/notesSlide"/><Relationship Id="rId183" Target="fonts/font183.fntdata" Type="http://schemas.openxmlformats.org/officeDocument/2006/relationships/font"/><Relationship Id="rId184" Target="notesSlides/notesSlide15.xml" Type="http://schemas.openxmlformats.org/officeDocument/2006/relationships/notesSlide"/><Relationship Id="rId185" Target="notesSlides/notesSlide16.xml" Type="http://schemas.openxmlformats.org/officeDocument/2006/relationships/notesSlide"/><Relationship Id="rId186" Target="notesSlides/notesSlide17.xml" Type="http://schemas.openxmlformats.org/officeDocument/2006/relationships/notesSlide"/><Relationship Id="rId187" Target="notesSlides/notesSlide18.xml" Type="http://schemas.openxmlformats.org/officeDocument/2006/relationships/notesSlide"/><Relationship Id="rId188" Target="notesSlides/notesSlide19.xml" Type="http://schemas.openxmlformats.org/officeDocument/2006/relationships/notesSlide"/><Relationship Id="rId189" Target="fonts/font189.fntdata" Type="http://schemas.openxmlformats.org/officeDocument/2006/relationships/font"/><Relationship Id="rId19" Target="slides/slide14.xml" Type="http://schemas.openxmlformats.org/officeDocument/2006/relationships/slide"/><Relationship Id="rId190" Target="notesSlides/notesSlide20.xml" Type="http://schemas.openxmlformats.org/officeDocument/2006/relationships/notesSlide"/><Relationship Id="rId191" Target="fonts/font191.fntdata" Type="http://schemas.openxmlformats.org/officeDocument/2006/relationships/font"/><Relationship Id="rId192" Target="notesSlides/notesSlide21.xml" Type="http://schemas.openxmlformats.org/officeDocument/2006/relationships/notesSlide"/><Relationship Id="rId193" Target="notesSlides/notesSlide22.xml" Type="http://schemas.openxmlformats.org/officeDocument/2006/relationships/notesSlide"/><Relationship Id="rId194" Target="notesSlides/notesSlide23.xml" Type="http://schemas.openxmlformats.org/officeDocument/2006/relationships/notesSlide"/><Relationship Id="rId195" Target="notesSlides/notesSlide24.xml" Type="http://schemas.openxmlformats.org/officeDocument/2006/relationships/notesSlide"/><Relationship Id="rId196" Target="notesSlides/notesSlide25.xml" Type="http://schemas.openxmlformats.org/officeDocument/2006/relationships/notesSlide"/><Relationship Id="rId197" Target="notesSlides/notesSlide26.xml" Type="http://schemas.openxmlformats.org/officeDocument/2006/relationships/notesSlide"/><Relationship Id="rId198" Target="notesSlides/notesSlide27.xml" Type="http://schemas.openxmlformats.org/officeDocument/2006/relationships/notesSlide"/><Relationship Id="rId199" Target="notesSlides/notesSlide28.xml" Type="http://schemas.openxmlformats.org/officeDocument/2006/relationships/notes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00" Target="notesSlides/notesSlide29.xml" Type="http://schemas.openxmlformats.org/officeDocument/2006/relationships/notesSlide"/><Relationship Id="rId201" Target="notesSlides/notesSlide30.xml" Type="http://schemas.openxmlformats.org/officeDocument/2006/relationships/notesSlide"/><Relationship Id="rId202" Target="notesSlides/notesSlide31.xml" Type="http://schemas.openxmlformats.org/officeDocument/2006/relationships/notesSlide"/><Relationship Id="rId203" Target="notesSlides/notesSlide32.xml" Type="http://schemas.openxmlformats.org/officeDocument/2006/relationships/notesSlide"/><Relationship Id="rId204" Target="notesSlides/notesSlide33.xml" Type="http://schemas.openxmlformats.org/officeDocument/2006/relationships/notesSlide"/><Relationship Id="rId205" Target="notesSlides/notesSlide34.xml" Type="http://schemas.openxmlformats.org/officeDocument/2006/relationships/notesSlide"/><Relationship Id="rId206" Target="notesSlides/notesSlide35.xml" Type="http://schemas.openxmlformats.org/officeDocument/2006/relationships/notesSlide"/><Relationship Id="rId207" Target="notesSlides/notesSlide36.xml" Type="http://schemas.openxmlformats.org/officeDocument/2006/relationships/notesSlide"/><Relationship Id="rId208" Target="notesSlides/notesSlide37.xml" Type="http://schemas.openxmlformats.org/officeDocument/2006/relationships/notesSlide"/><Relationship Id="rId209" Target="fonts/font209.fntdata" Type="http://schemas.openxmlformats.org/officeDocument/2006/relationships/font"/><Relationship Id="rId21" Target="slides/slide16.xml" Type="http://schemas.openxmlformats.org/officeDocument/2006/relationships/slide"/><Relationship Id="rId210" Target="notesSlides/notesSlide38.xml" Type="http://schemas.openxmlformats.org/officeDocument/2006/relationships/notesSlide"/><Relationship Id="rId211" Target="notesSlides/notesSlide39.xml" Type="http://schemas.openxmlformats.org/officeDocument/2006/relationships/notesSlide"/><Relationship Id="rId212" Target="notesSlides/notesSlide40.xml" Type="http://schemas.openxmlformats.org/officeDocument/2006/relationships/notesSlide"/><Relationship Id="rId213" Target="notesSlides/notesSlide41.xml" Type="http://schemas.openxmlformats.org/officeDocument/2006/relationships/notesSlide"/><Relationship Id="rId214" Target="notesSlides/notesSlide42.xml" Type="http://schemas.openxmlformats.org/officeDocument/2006/relationships/notesSlide"/><Relationship Id="rId215" Target="notesSlides/notesSlide43.xml" Type="http://schemas.openxmlformats.org/officeDocument/2006/relationships/notesSlide"/><Relationship Id="rId216" Target="notesSlides/notesSlide44.xml" Type="http://schemas.openxmlformats.org/officeDocument/2006/relationships/notesSlide"/><Relationship Id="rId217" Target="notesSlides/notesSlide45.xml" Type="http://schemas.openxmlformats.org/officeDocument/2006/relationships/notesSlide"/><Relationship Id="rId218" Target="notesSlides/notesSlide46.xml" Type="http://schemas.openxmlformats.org/officeDocument/2006/relationships/notesSlide"/><Relationship Id="rId219" Target="fonts/font219.fntdata" Type="http://schemas.openxmlformats.org/officeDocument/2006/relationships/font"/><Relationship Id="rId22" Target="slides/slide17.xml" Type="http://schemas.openxmlformats.org/officeDocument/2006/relationships/slide"/><Relationship Id="rId220" Target="fonts/font220.fntdata" Type="http://schemas.openxmlformats.org/officeDocument/2006/relationships/font"/><Relationship Id="rId221" Target="fonts/font221.fntdata" Type="http://schemas.openxmlformats.org/officeDocument/2006/relationships/font"/><Relationship Id="rId222" Target="notesSlides/notesSlide47.xml" Type="http://schemas.openxmlformats.org/officeDocument/2006/relationships/notesSlide"/><Relationship Id="rId223" Target="notesSlides/notesSlide48.xml" Type="http://schemas.openxmlformats.org/officeDocument/2006/relationships/notesSlide"/><Relationship Id="rId224" Target="notesSlides/notesSlide49.xml" Type="http://schemas.openxmlformats.org/officeDocument/2006/relationships/notesSlide"/><Relationship Id="rId225" Target="notesSlides/notesSlide50.xml" Type="http://schemas.openxmlformats.org/officeDocument/2006/relationships/notesSlide"/><Relationship Id="rId226" Target="notesSlides/notesSlide51.xml" Type="http://schemas.openxmlformats.org/officeDocument/2006/relationships/notesSlide"/><Relationship Id="rId227" Target="notesSlides/notesSlide52.xml" Type="http://schemas.openxmlformats.org/officeDocument/2006/relationships/notesSlide"/><Relationship Id="rId228" Target="notesSlides/notesSlide53.xml" Type="http://schemas.openxmlformats.org/officeDocument/2006/relationships/notesSlide"/><Relationship Id="rId229" Target="notesSlides/notesSlide54.xml" Type="http://schemas.openxmlformats.org/officeDocument/2006/relationships/notesSlide"/><Relationship Id="rId23" Target="slides/slide18.xml" Type="http://schemas.openxmlformats.org/officeDocument/2006/relationships/slide"/><Relationship Id="rId230" Target="notesSlides/notesSlide55.xml" Type="http://schemas.openxmlformats.org/officeDocument/2006/relationships/notesSlide"/><Relationship Id="rId231" Target="notesSlides/notesSlide56.xml" Type="http://schemas.openxmlformats.org/officeDocument/2006/relationships/notesSlide"/><Relationship Id="rId232" Target="fonts/font232.fntdata" Type="http://schemas.openxmlformats.org/officeDocument/2006/relationships/font"/><Relationship Id="rId233" Target="fonts/font233.fntdata" Type="http://schemas.openxmlformats.org/officeDocument/2006/relationships/font"/><Relationship Id="rId234" Target="fonts/font234.fntdata" Type="http://schemas.openxmlformats.org/officeDocument/2006/relationships/font"/><Relationship Id="rId235" Target="notesSlides/notesSlide57.xml" Type="http://schemas.openxmlformats.org/officeDocument/2006/relationships/notesSlide"/><Relationship Id="rId236" Target="fonts/font236.fntdata" Type="http://schemas.openxmlformats.org/officeDocument/2006/relationships/font"/><Relationship Id="rId237" Target="notesSlides/notesSlide58.xml" Type="http://schemas.openxmlformats.org/officeDocument/2006/relationships/notesSlide"/><Relationship Id="rId238" Target="notesSlides/notesSlide59.xml" Type="http://schemas.openxmlformats.org/officeDocument/2006/relationships/notesSlide"/><Relationship Id="rId239" Target="notesSlides/notesSlide60.xml" Type="http://schemas.openxmlformats.org/officeDocument/2006/relationships/notesSlide"/><Relationship Id="rId24" Target="slides/slide19.xml" Type="http://schemas.openxmlformats.org/officeDocument/2006/relationships/slide"/><Relationship Id="rId240" Target="notesSlides/notesSlide61.xml" Type="http://schemas.openxmlformats.org/officeDocument/2006/relationships/notesSlide"/><Relationship Id="rId241" Target="notesSlides/notesSlide62.xml" Type="http://schemas.openxmlformats.org/officeDocument/2006/relationships/notesSlide"/><Relationship Id="rId242" Target="notesSlides/notesSlide63.xml" Type="http://schemas.openxmlformats.org/officeDocument/2006/relationships/notesSlide"/><Relationship Id="rId243" Target="notesSlides/notesSlide64.xml" Type="http://schemas.openxmlformats.org/officeDocument/2006/relationships/notesSlide"/><Relationship Id="rId244" Target="notesSlides/notesSlide65.xml" Type="http://schemas.openxmlformats.org/officeDocument/2006/relationships/notesSlide"/><Relationship Id="rId245" Target="notesSlides/notesSlide66.xml" Type="http://schemas.openxmlformats.org/officeDocument/2006/relationships/notesSlide"/><Relationship Id="rId246" Target="notesSlides/notesSlide67.xml" Type="http://schemas.openxmlformats.org/officeDocument/2006/relationships/notesSlide"/><Relationship Id="rId247" Target="notesSlides/notesSlide68.xml" Type="http://schemas.openxmlformats.org/officeDocument/2006/relationships/notesSlide"/><Relationship Id="rId248" Target="notesSlides/notesSlide69.xml" Type="http://schemas.openxmlformats.org/officeDocument/2006/relationships/notesSlide"/><Relationship Id="rId249" Target="notesSlides/notesSlide70.xml" Type="http://schemas.openxmlformats.org/officeDocument/2006/relationships/notesSlide"/><Relationship Id="rId25" Target="slides/slide20.xml" Type="http://schemas.openxmlformats.org/officeDocument/2006/relationships/slide"/><Relationship Id="rId250" Target="notesSlides/notesSlide71.xml" Type="http://schemas.openxmlformats.org/officeDocument/2006/relationships/notesSlide"/><Relationship Id="rId251" Target="notesSlides/notesSlide72.xml" Type="http://schemas.openxmlformats.org/officeDocument/2006/relationships/notesSlide"/><Relationship Id="rId252" Target="notesSlides/notesSlide73.xml" Type="http://schemas.openxmlformats.org/officeDocument/2006/relationships/notesSlide"/><Relationship Id="rId253" Target="notesSlides/notesSlide74.xml" Type="http://schemas.openxmlformats.org/officeDocument/2006/relationships/notesSlide"/><Relationship Id="rId254" Target="notesSlides/notesSlide75.xml" Type="http://schemas.openxmlformats.org/officeDocument/2006/relationships/notesSlide"/><Relationship Id="rId255" Target="notesSlides/notesSlide76.xml" Type="http://schemas.openxmlformats.org/officeDocument/2006/relationships/notesSlide"/><Relationship Id="rId256" Target="notesSlides/notesSlide77.xml" Type="http://schemas.openxmlformats.org/officeDocument/2006/relationships/notesSlide"/><Relationship Id="rId257" Target="notesSlides/notesSlide78.xml" Type="http://schemas.openxmlformats.org/officeDocument/2006/relationships/notesSlide"/><Relationship Id="rId258" Target="fonts/font258.fntdata" Type="http://schemas.openxmlformats.org/officeDocument/2006/relationships/font"/><Relationship Id="rId259" Target="fonts/font259.fntdata" Type="http://schemas.openxmlformats.org/officeDocument/2006/relationships/font"/><Relationship Id="rId26" Target="slides/slide21.xml" Type="http://schemas.openxmlformats.org/officeDocument/2006/relationships/slide"/><Relationship Id="rId260" Target="fonts/font260.fntdata" Type="http://schemas.openxmlformats.org/officeDocument/2006/relationships/font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slides/slide42.xml" Type="http://schemas.openxmlformats.org/officeDocument/2006/relationships/slide"/><Relationship Id="rId48" Target="slides/slide43.xml" Type="http://schemas.openxmlformats.org/officeDocument/2006/relationships/slide"/><Relationship Id="rId49" Target="slides/slide44.xml" Type="http://schemas.openxmlformats.org/officeDocument/2006/relationships/slide"/><Relationship Id="rId5" Target="tableStyles.xml" Type="http://schemas.openxmlformats.org/officeDocument/2006/relationships/tableStyles"/><Relationship Id="rId50" Target="slides/slide45.xml" Type="http://schemas.openxmlformats.org/officeDocument/2006/relationships/slide"/><Relationship Id="rId51" Target="slides/slide46.xml" Type="http://schemas.openxmlformats.org/officeDocument/2006/relationships/slide"/><Relationship Id="rId52" Target="slides/slide47.xml" Type="http://schemas.openxmlformats.org/officeDocument/2006/relationships/slide"/><Relationship Id="rId53" Target="slides/slide48.xml" Type="http://schemas.openxmlformats.org/officeDocument/2006/relationships/slide"/><Relationship Id="rId54" Target="slides/slide49.xml" Type="http://schemas.openxmlformats.org/officeDocument/2006/relationships/slide"/><Relationship Id="rId55" Target="slides/slide50.xml" Type="http://schemas.openxmlformats.org/officeDocument/2006/relationships/slide"/><Relationship Id="rId56" Target="slides/slide51.xml" Type="http://schemas.openxmlformats.org/officeDocument/2006/relationships/slide"/><Relationship Id="rId57" Target="slides/slide52.xml" Type="http://schemas.openxmlformats.org/officeDocument/2006/relationships/slide"/><Relationship Id="rId58" Target="slides/slide53.xml" Type="http://schemas.openxmlformats.org/officeDocument/2006/relationships/slide"/><Relationship Id="rId59" Target="slides/slide54.xml" Type="http://schemas.openxmlformats.org/officeDocument/2006/relationships/slide"/><Relationship Id="rId6" Target="slides/slide1.xml" Type="http://schemas.openxmlformats.org/officeDocument/2006/relationships/slide"/><Relationship Id="rId60" Target="slides/slide55.xml" Type="http://schemas.openxmlformats.org/officeDocument/2006/relationships/slide"/><Relationship Id="rId61" Target="slides/slide56.xml" Type="http://schemas.openxmlformats.org/officeDocument/2006/relationships/slide"/><Relationship Id="rId62" Target="slides/slide57.xml" Type="http://schemas.openxmlformats.org/officeDocument/2006/relationships/slide"/><Relationship Id="rId63" Target="slides/slide58.xml" Type="http://schemas.openxmlformats.org/officeDocument/2006/relationships/slide"/><Relationship Id="rId64" Target="slides/slide59.xml" Type="http://schemas.openxmlformats.org/officeDocument/2006/relationships/slide"/><Relationship Id="rId65" Target="slides/slide60.xml" Type="http://schemas.openxmlformats.org/officeDocument/2006/relationships/slide"/><Relationship Id="rId66" Target="slides/slide61.xml" Type="http://schemas.openxmlformats.org/officeDocument/2006/relationships/slide"/><Relationship Id="rId67" Target="slides/slide62.xml" Type="http://schemas.openxmlformats.org/officeDocument/2006/relationships/slide"/><Relationship Id="rId68" Target="slides/slide63.xml" Type="http://schemas.openxmlformats.org/officeDocument/2006/relationships/slide"/><Relationship Id="rId69" Target="slides/slide64.xml" Type="http://schemas.openxmlformats.org/officeDocument/2006/relationships/slide"/><Relationship Id="rId7" Target="slides/slide2.xml" Type="http://schemas.openxmlformats.org/officeDocument/2006/relationships/slide"/><Relationship Id="rId70" Target="slides/slide65.xml" Type="http://schemas.openxmlformats.org/officeDocument/2006/relationships/slide"/><Relationship Id="rId71" Target="slides/slide66.xml" Type="http://schemas.openxmlformats.org/officeDocument/2006/relationships/slide"/><Relationship Id="rId72" Target="slides/slide67.xml" Type="http://schemas.openxmlformats.org/officeDocument/2006/relationships/slide"/><Relationship Id="rId73" Target="slides/slide68.xml" Type="http://schemas.openxmlformats.org/officeDocument/2006/relationships/slide"/><Relationship Id="rId74" Target="slides/slide69.xml" Type="http://schemas.openxmlformats.org/officeDocument/2006/relationships/slide"/><Relationship Id="rId75" Target="slides/slide70.xml" Type="http://schemas.openxmlformats.org/officeDocument/2006/relationships/slide"/><Relationship Id="rId76" Target="slides/slide71.xml" Type="http://schemas.openxmlformats.org/officeDocument/2006/relationships/slide"/><Relationship Id="rId77" Target="slides/slide72.xml" Type="http://schemas.openxmlformats.org/officeDocument/2006/relationships/slide"/><Relationship Id="rId78" Target="slides/slide73.xml" Type="http://schemas.openxmlformats.org/officeDocument/2006/relationships/slide"/><Relationship Id="rId79" Target="slides/slide74.xml" Type="http://schemas.openxmlformats.org/officeDocument/2006/relationships/slide"/><Relationship Id="rId8" Target="slides/slide3.xml" Type="http://schemas.openxmlformats.org/officeDocument/2006/relationships/slide"/><Relationship Id="rId80" Target="slides/slide75.xml" Type="http://schemas.openxmlformats.org/officeDocument/2006/relationships/slide"/><Relationship Id="rId81" Target="slides/slide76.xml" Type="http://schemas.openxmlformats.org/officeDocument/2006/relationships/slide"/><Relationship Id="rId82" Target="slides/slide77.xml" Type="http://schemas.openxmlformats.org/officeDocument/2006/relationships/slide"/><Relationship Id="rId83" Target="slides/slide78.xml" Type="http://schemas.openxmlformats.org/officeDocument/2006/relationships/slide"/><Relationship Id="rId84" Target="slides/slide79.xml" Type="http://schemas.openxmlformats.org/officeDocument/2006/relationships/slide"/><Relationship Id="rId85" Target="slides/slide80.xml" Type="http://schemas.openxmlformats.org/officeDocument/2006/relationships/slide"/><Relationship Id="rId86" Target="slides/slide81.xml" Type="http://schemas.openxmlformats.org/officeDocument/2006/relationships/slide"/><Relationship Id="rId87" Target="slides/slide82.xml" Type="http://schemas.openxmlformats.org/officeDocument/2006/relationships/slide"/><Relationship Id="rId88" Target="slides/slide83.xml" Type="http://schemas.openxmlformats.org/officeDocument/2006/relationships/slide"/><Relationship Id="rId89" Target="slides/slide84.xml" Type="http://schemas.openxmlformats.org/officeDocument/2006/relationships/slide"/><Relationship Id="rId9" Target="slides/slide4.xml" Type="http://schemas.openxmlformats.org/officeDocument/2006/relationships/slide"/><Relationship Id="rId90" Target="slides/slide85.xml" Type="http://schemas.openxmlformats.org/officeDocument/2006/relationships/slide"/><Relationship Id="rId91" Target="slides/slide86.xml" Type="http://schemas.openxmlformats.org/officeDocument/2006/relationships/slide"/><Relationship Id="rId92" Target="slides/slide87.xml" Type="http://schemas.openxmlformats.org/officeDocument/2006/relationships/slide"/><Relationship Id="rId93" Target="slides/slide88.xml" Type="http://schemas.openxmlformats.org/officeDocument/2006/relationships/slide"/><Relationship Id="rId94" Target="slides/slide89.xml" Type="http://schemas.openxmlformats.org/officeDocument/2006/relationships/slide"/><Relationship Id="rId95" Target="slides/slide90.xml" Type="http://schemas.openxmlformats.org/officeDocument/2006/relationships/slide"/><Relationship Id="rId96" Target="slides/slide91.xml" Type="http://schemas.openxmlformats.org/officeDocument/2006/relationships/slide"/><Relationship Id="rId97" Target="slides/slide92.xml" Type="http://schemas.openxmlformats.org/officeDocument/2006/relationships/slide"/><Relationship Id="rId98" Target="slides/slide93.xml" Type="http://schemas.openxmlformats.org/officeDocument/2006/relationships/slide"/><Relationship Id="rId99" Target="slides/slide9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8.xml" Type="http://schemas.openxmlformats.org/officeDocument/2006/relationships/slide"/></Relationships>
</file>

<file path=ppt/notesSlides/_rels/notesSlide1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9.xml" Type="http://schemas.openxmlformats.org/officeDocument/2006/relationships/slide"/></Relationships>
</file>

<file path=ppt/notesSlides/_rels/notesSlide1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0.xml" Type="http://schemas.openxmlformats.org/officeDocument/2006/relationships/slide"/></Relationships>
</file>

<file path=ppt/notesSlides/_rels/notesSlide1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1.xml" Type="http://schemas.openxmlformats.org/officeDocument/2006/relationships/slide"/></Relationships>
</file>

<file path=ppt/notesSlides/_rels/notesSlide1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2.xml" Type="http://schemas.openxmlformats.org/officeDocument/2006/relationships/slide"/></Relationships>
</file>

<file path=ppt/notesSlides/_rels/notesSlide1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5.xml" Type="http://schemas.openxmlformats.org/officeDocument/2006/relationships/slide"/></Relationships>
</file>

<file path=ppt/notesSlides/_rels/notesSlide1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6.xml" Type="http://schemas.openxmlformats.org/officeDocument/2006/relationships/slide"/></Relationships>
</file>

<file path=ppt/notesSlides/_rels/notesSlide1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7.xml" Type="http://schemas.openxmlformats.org/officeDocument/2006/relationships/slide"/></Relationships>
</file>

<file path=ppt/notesSlides/_rels/notesSlide1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8.xml" Type="http://schemas.openxmlformats.org/officeDocument/2006/relationships/slide"/></Relationships>
</file>

<file path=ppt/notesSlides/_rels/notesSlide1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9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2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1.xml" Type="http://schemas.openxmlformats.org/officeDocument/2006/relationships/slide"/></Relationships>
</file>

<file path=ppt/notesSlides/_rels/notesSlide2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2.xml" Type="http://schemas.openxmlformats.org/officeDocument/2006/relationships/slide"/></Relationships>
</file>

<file path=ppt/notesSlides/_rels/notesSlide2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3.xml" Type="http://schemas.openxmlformats.org/officeDocument/2006/relationships/slide"/></Relationships>
</file>

<file path=ppt/notesSlides/_rels/notesSlide2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4.xml" Type="http://schemas.openxmlformats.org/officeDocument/2006/relationships/slide"/></Relationships>
</file>

<file path=ppt/notesSlides/_rels/notesSlide2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5.xml" Type="http://schemas.openxmlformats.org/officeDocument/2006/relationships/slide"/></Relationships>
</file>

<file path=ppt/notesSlides/_rels/notesSlide2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6.xml" Type="http://schemas.openxmlformats.org/officeDocument/2006/relationships/slide"/></Relationships>
</file>

<file path=ppt/notesSlides/_rels/notesSlide2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7.xml" Type="http://schemas.openxmlformats.org/officeDocument/2006/relationships/slide"/></Relationships>
</file>

<file path=ppt/notesSlides/_rels/notesSlide2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8.xml" Type="http://schemas.openxmlformats.org/officeDocument/2006/relationships/slide"/></Relationships>
</file>

<file path=ppt/notesSlides/_rels/notesSlide2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9.xml" Type="http://schemas.openxmlformats.org/officeDocument/2006/relationships/slide"/></Relationships>
</file>

<file path=ppt/notesSlides/_rels/notesSlide2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0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3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1.xml" Type="http://schemas.openxmlformats.org/officeDocument/2006/relationships/slide"/></Relationships>
</file>

<file path=ppt/notesSlides/_rels/notesSlide3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2.xml" Type="http://schemas.openxmlformats.org/officeDocument/2006/relationships/slide"/></Relationships>
</file>

<file path=ppt/notesSlides/_rels/notesSlide3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3.xml" Type="http://schemas.openxmlformats.org/officeDocument/2006/relationships/slide"/></Relationships>
</file>

<file path=ppt/notesSlides/_rels/notesSlide3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4.xml" Type="http://schemas.openxmlformats.org/officeDocument/2006/relationships/slide"/></Relationships>
</file>

<file path=ppt/notesSlides/_rels/notesSlide3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5.xml" Type="http://schemas.openxmlformats.org/officeDocument/2006/relationships/slide"/></Relationships>
</file>

<file path=ppt/notesSlides/_rels/notesSlide3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6.xml" Type="http://schemas.openxmlformats.org/officeDocument/2006/relationships/slide"/></Relationships>
</file>

<file path=ppt/notesSlides/_rels/notesSlide3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7.xml" Type="http://schemas.openxmlformats.org/officeDocument/2006/relationships/slide"/></Relationships>
</file>

<file path=ppt/notesSlides/_rels/notesSlide3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9.xml" Type="http://schemas.openxmlformats.org/officeDocument/2006/relationships/slide"/></Relationships>
</file>

<file path=ppt/notesSlides/_rels/notesSlide3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0.xml" Type="http://schemas.openxmlformats.org/officeDocument/2006/relationships/slide"/></Relationships>
</file>

<file path=ppt/notesSlides/_rels/notesSlide3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1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4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2.xml" Type="http://schemas.openxmlformats.org/officeDocument/2006/relationships/slide"/></Relationships>
</file>

<file path=ppt/notesSlides/_rels/notesSlide4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3.xml" Type="http://schemas.openxmlformats.org/officeDocument/2006/relationships/slide"/></Relationships>
</file>

<file path=ppt/notesSlides/_rels/notesSlide4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4.xml" Type="http://schemas.openxmlformats.org/officeDocument/2006/relationships/slide"/></Relationships>
</file>

<file path=ppt/notesSlides/_rels/notesSlide4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5.xml" Type="http://schemas.openxmlformats.org/officeDocument/2006/relationships/slide"/></Relationships>
</file>

<file path=ppt/notesSlides/_rels/notesSlide4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6.xml" Type="http://schemas.openxmlformats.org/officeDocument/2006/relationships/slide"/></Relationships>
</file>

<file path=ppt/notesSlides/_rels/notesSlide4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7.xml" Type="http://schemas.openxmlformats.org/officeDocument/2006/relationships/slide"/></Relationships>
</file>

<file path=ppt/notesSlides/_rels/notesSlide4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8.xml" Type="http://schemas.openxmlformats.org/officeDocument/2006/relationships/slide"/></Relationships>
</file>

<file path=ppt/notesSlides/_rels/notesSlide4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9.xml" Type="http://schemas.openxmlformats.org/officeDocument/2006/relationships/slide"/></Relationships>
</file>

<file path=ppt/notesSlides/_rels/notesSlide4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0.xml" Type="http://schemas.openxmlformats.org/officeDocument/2006/relationships/slide"/></Relationships>
</file>

<file path=ppt/notesSlides/_rels/notesSlide4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1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5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2.xml" Type="http://schemas.openxmlformats.org/officeDocument/2006/relationships/slide"/></Relationships>
</file>

<file path=ppt/notesSlides/_rels/notesSlide5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3.xml" Type="http://schemas.openxmlformats.org/officeDocument/2006/relationships/slide"/></Relationships>
</file>

<file path=ppt/notesSlides/_rels/notesSlide5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4.xml" Type="http://schemas.openxmlformats.org/officeDocument/2006/relationships/slide"/></Relationships>
</file>

<file path=ppt/notesSlides/_rels/notesSlide5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5.xml" Type="http://schemas.openxmlformats.org/officeDocument/2006/relationships/slide"/></Relationships>
</file>

<file path=ppt/notesSlides/_rels/notesSlide5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6.xml" Type="http://schemas.openxmlformats.org/officeDocument/2006/relationships/slide"/></Relationships>
</file>

<file path=ppt/notesSlides/_rels/notesSlide5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7.xml" Type="http://schemas.openxmlformats.org/officeDocument/2006/relationships/slide"/></Relationships>
</file>

<file path=ppt/notesSlides/_rels/notesSlide5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8.xml" Type="http://schemas.openxmlformats.org/officeDocument/2006/relationships/slide"/></Relationships>
</file>

<file path=ppt/notesSlides/_rels/notesSlide5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8.xml" Type="http://schemas.openxmlformats.org/officeDocument/2006/relationships/slide"/></Relationships>
</file>

<file path=ppt/notesSlides/_rels/notesSlide5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9.xml" Type="http://schemas.openxmlformats.org/officeDocument/2006/relationships/slide"/></Relationships>
</file>

<file path=ppt/notesSlides/_rels/notesSlide5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1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_rels/notesSlide6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2.xml" Type="http://schemas.openxmlformats.org/officeDocument/2006/relationships/slide"/></Relationships>
</file>

<file path=ppt/notesSlides/_rels/notesSlide6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3.xml" Type="http://schemas.openxmlformats.org/officeDocument/2006/relationships/slide"/></Relationships>
</file>

<file path=ppt/notesSlides/_rels/notesSlide6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4.xml" Type="http://schemas.openxmlformats.org/officeDocument/2006/relationships/slide"/></Relationships>
</file>

<file path=ppt/notesSlides/_rels/notesSlide6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5.xml" Type="http://schemas.openxmlformats.org/officeDocument/2006/relationships/slide"/></Relationships>
</file>

<file path=ppt/notesSlides/_rels/notesSlide6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6.xml" Type="http://schemas.openxmlformats.org/officeDocument/2006/relationships/slide"/></Relationships>
</file>

<file path=ppt/notesSlides/_rels/notesSlide6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7.xml" Type="http://schemas.openxmlformats.org/officeDocument/2006/relationships/slide"/></Relationships>
</file>

<file path=ppt/notesSlides/_rels/notesSlide6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8.xml" Type="http://schemas.openxmlformats.org/officeDocument/2006/relationships/slide"/></Relationships>
</file>

<file path=ppt/notesSlides/_rels/notesSlide6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9.xml" Type="http://schemas.openxmlformats.org/officeDocument/2006/relationships/slide"/></Relationships>
</file>

<file path=ppt/notesSlides/_rels/notesSlide6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0.xml" Type="http://schemas.openxmlformats.org/officeDocument/2006/relationships/slide"/></Relationships>
</file>

<file path=ppt/notesSlides/_rels/notesSlide6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1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_rels/notesSlide7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2.xml" Type="http://schemas.openxmlformats.org/officeDocument/2006/relationships/slide"/></Relationships>
</file>

<file path=ppt/notesSlides/_rels/notesSlide7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3.xml" Type="http://schemas.openxmlformats.org/officeDocument/2006/relationships/slide"/></Relationships>
</file>

<file path=ppt/notesSlides/_rels/notesSlide7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4.xml" Type="http://schemas.openxmlformats.org/officeDocument/2006/relationships/slide"/></Relationships>
</file>

<file path=ppt/notesSlides/_rels/notesSlide7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5.xml" Type="http://schemas.openxmlformats.org/officeDocument/2006/relationships/slide"/></Relationships>
</file>

<file path=ppt/notesSlides/_rels/notesSlide7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6.xml" Type="http://schemas.openxmlformats.org/officeDocument/2006/relationships/slide"/></Relationships>
</file>

<file path=ppt/notesSlides/_rels/notesSlide7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7.xml" Type="http://schemas.openxmlformats.org/officeDocument/2006/relationships/slide"/></Relationships>
</file>

<file path=ppt/notesSlides/_rels/notesSlide7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8.xml" Type="http://schemas.openxmlformats.org/officeDocument/2006/relationships/slide"/></Relationships>
</file>

<file path=ppt/notesSlides/_rels/notesSlide7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9.xml" Type="http://schemas.openxmlformats.org/officeDocument/2006/relationships/slide"/></Relationships>
</file>

<file path=ppt/notesSlides/_rels/notesSlide7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0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🍐 This is a Pear Deck Number Slide </a:t>
            </a:r>
          </a:p>
          <a:p>
            <a:r>
              <a:rPr lang="en-US"/>
              <a:t>🍐 To edit the type of question, go back to the "Ask Students a Question" in the Pear Deck sidebar.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🍐 This is a Pear Deck Number Slide </a:t>
            </a:r>
          </a:p>
          <a:p>
            <a:r>
              <a:rPr lang="en-US"/>
              <a:t>🍐 To edit the type of question, go back to the "Ask Students a Question" in the Pear Deck sidebar.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🍐 This is a Pear Deck Text Slide </a:t>
            </a:r>
          </a:p>
          <a:p>
            <a:r>
              <a:rPr lang="en-US"/>
              <a:t>🍐 To edit the type of question, go back to the "Ask Students a Question" in the Pear Deck sidebar.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🍐 This is a Pear Deck Number Slide </a:t>
            </a:r>
          </a:p>
          <a:p>
            <a:r>
              <a:rPr lang="en-US"/>
              <a:t>🍐 To edit the type of question, go back to the "Ask Students a Question" in the Pear Deck sidebar.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🍐 This is a Pear Deck Number Slide </a:t>
            </a:r>
          </a:p>
          <a:p>
            <a:r>
              <a:rPr lang="en-US"/>
              <a:t>🍐 To edit the type of question, go back to the "Ask Students a Question" in the Pear Deck sidebar.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🍐 This is a Pear Deck Text Slide </a:t>
            </a:r>
          </a:p>
          <a:p>
            <a:r>
              <a:rPr lang="en-US"/>
              <a:t>🍐 To edit the type of question, go back to the "Ask Students a Question" in the Pear Deck sidebar.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🍐 This is a Pear Deck Number Slide </a:t>
            </a:r>
          </a:p>
          <a:p>
            <a:r>
              <a:rPr lang="en-US"/>
              <a:t>🍐 To edit the type of question, go back to the "Ask Students a Question" in the Pear Deck sidebar.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http://www.exampaperspractice.co.uk" TargetMode="External" Type="http://schemas.openxmlformats.org/officeDocument/2006/relationships/hyperlink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svg" Type="http://schemas.openxmlformats.org/officeDocument/2006/relationships/image"/><Relationship Id="rId4" Target="../media/image2.png" Type="http://schemas.openxmlformats.org/officeDocument/2006/relationships/image"/><Relationship Id="rId5" Target="../media/image1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10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2.png" Type="http://schemas.openxmlformats.org/officeDocument/2006/relationships/image"/><Relationship Id="rId3" Target="../media/image113.svg" Type="http://schemas.openxmlformats.org/officeDocument/2006/relationships/image"/><Relationship Id="rId4" Target="../media/image2.png" Type="http://schemas.openxmlformats.org/officeDocument/2006/relationships/image"/><Relationship Id="rId5" Target="../media/image1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10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2.png" Type="http://schemas.openxmlformats.org/officeDocument/2006/relationships/image"/><Relationship Id="rId3" Target="../media/image113.svg" Type="http://schemas.openxmlformats.org/officeDocument/2006/relationships/image"/><Relationship Id="rId4" Target="../media/image125.png" Type="http://schemas.openxmlformats.org/officeDocument/2006/relationships/image"/><Relationship Id="rId5" Target="../media/image126.png" Type="http://schemas.openxmlformats.org/officeDocument/2006/relationships/image"/><Relationship Id="rId6" Target="../media/image127.svg" Type="http://schemas.openxmlformats.org/officeDocument/2006/relationships/image"/><Relationship Id="rId7" Target="../media/image2.png" Type="http://schemas.openxmlformats.org/officeDocument/2006/relationships/image"/><Relationship Id="rId8" Target="../media/image1.png" Type="http://schemas.openxmlformats.org/officeDocument/2006/relationships/image"/><Relationship Id="rId9" Target="http://www.exampaperspractice.co.uk" TargetMode="External" Type="http://schemas.openxmlformats.org/officeDocument/2006/relationships/hyperlink"/></Relationships>
</file>

<file path=ppt/slides/_rels/slide10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2.png" Type="http://schemas.openxmlformats.org/officeDocument/2006/relationships/image"/><Relationship Id="rId3" Target="../media/image113.svg" Type="http://schemas.openxmlformats.org/officeDocument/2006/relationships/image"/><Relationship Id="rId4" Target="../media/image2.png" Type="http://schemas.openxmlformats.org/officeDocument/2006/relationships/image"/><Relationship Id="rId5" Target="../media/image1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10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2.png" Type="http://schemas.openxmlformats.org/officeDocument/2006/relationships/image"/><Relationship Id="rId3" Target="../media/image113.svg" Type="http://schemas.openxmlformats.org/officeDocument/2006/relationships/image"/><Relationship Id="rId4" Target="../media/image2.png" Type="http://schemas.openxmlformats.org/officeDocument/2006/relationships/image"/><Relationship Id="rId5" Target="../media/image1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10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2.png" Type="http://schemas.openxmlformats.org/officeDocument/2006/relationships/image"/><Relationship Id="rId3" Target="../media/image113.svg" Type="http://schemas.openxmlformats.org/officeDocument/2006/relationships/image"/><Relationship Id="rId4" Target="../media/image2.png" Type="http://schemas.openxmlformats.org/officeDocument/2006/relationships/image"/><Relationship Id="rId5" Target="../media/image1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10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2.png" Type="http://schemas.openxmlformats.org/officeDocument/2006/relationships/image"/><Relationship Id="rId3" Target="../media/image113.svg" Type="http://schemas.openxmlformats.org/officeDocument/2006/relationships/image"/><Relationship Id="rId4" Target="../media/image128.png" Type="http://schemas.openxmlformats.org/officeDocument/2006/relationships/image"/><Relationship Id="rId5" Target="../media/image2.png" Type="http://schemas.openxmlformats.org/officeDocument/2006/relationships/image"/><Relationship Id="rId6" Target="../media/image1.png" Type="http://schemas.openxmlformats.org/officeDocument/2006/relationships/image"/><Relationship Id="rId7" Target="http://www.exampaperspractice.co.uk" TargetMode="External" Type="http://schemas.openxmlformats.org/officeDocument/2006/relationships/hyperlink"/></Relationships>
</file>

<file path=ppt/slides/_rels/slide10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://www.exampaperspractice.co.uk" TargetMode="External" Type="http://schemas.openxmlformats.org/officeDocument/2006/relationships/hyperlink"/><Relationship Id="rId2" Target="../media/image112.png" Type="http://schemas.openxmlformats.org/officeDocument/2006/relationships/image"/><Relationship Id="rId3" Target="../media/image113.svg" Type="http://schemas.openxmlformats.org/officeDocument/2006/relationships/image"/><Relationship Id="rId4" Target="../media/image129.png" Type="http://schemas.openxmlformats.org/officeDocument/2006/relationships/image"/><Relationship Id="rId5" Target="../media/image130.svg" Type="http://schemas.openxmlformats.org/officeDocument/2006/relationships/image"/><Relationship Id="rId6" Target="../media/image131.png" Type="http://schemas.openxmlformats.org/officeDocument/2006/relationships/image"/><Relationship Id="rId7" Target="../media/image132.png" Type="http://schemas.openxmlformats.org/officeDocument/2006/relationships/image"/><Relationship Id="rId8" Target="../media/image2.png" Type="http://schemas.openxmlformats.org/officeDocument/2006/relationships/image"/><Relationship Id="rId9" Target="../media/image1.png" Type="http://schemas.openxmlformats.org/officeDocument/2006/relationships/image"/></Relationships>
</file>

<file path=ppt/slides/_rels/slide10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2.png" Type="http://schemas.openxmlformats.org/officeDocument/2006/relationships/image"/><Relationship Id="rId3" Target="../media/image113.svg" Type="http://schemas.openxmlformats.org/officeDocument/2006/relationships/image"/><Relationship Id="rId4" Target="../media/image2.png" Type="http://schemas.openxmlformats.org/officeDocument/2006/relationships/image"/><Relationship Id="rId5" Target="../media/image1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10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0.png" Type="http://schemas.openxmlformats.org/officeDocument/2006/relationships/image"/><Relationship Id="rId11" Target="../media/image141.png" Type="http://schemas.openxmlformats.org/officeDocument/2006/relationships/image"/><Relationship Id="rId12" Target="../media/image142.png" Type="http://schemas.openxmlformats.org/officeDocument/2006/relationships/image"/><Relationship Id="rId13" Target="../media/image2.png" Type="http://schemas.openxmlformats.org/officeDocument/2006/relationships/image"/><Relationship Id="rId14" Target="../media/image1.png" Type="http://schemas.openxmlformats.org/officeDocument/2006/relationships/image"/><Relationship Id="rId15" Target="http://www.exampaperspractice.co.uk" TargetMode="External" Type="http://schemas.openxmlformats.org/officeDocument/2006/relationships/hyperlink"/><Relationship Id="rId2" Target="../notesSlides/notesSlide57.xml" Type="http://schemas.openxmlformats.org/officeDocument/2006/relationships/notesSlide"/><Relationship Id="rId3" Target="../media/image133.png" Type="http://schemas.openxmlformats.org/officeDocument/2006/relationships/image"/><Relationship Id="rId4" Target="../media/image134.png" Type="http://schemas.openxmlformats.org/officeDocument/2006/relationships/image"/><Relationship Id="rId5" Target="../media/image135.png" Type="http://schemas.openxmlformats.org/officeDocument/2006/relationships/image"/><Relationship Id="rId6" Target="../media/image136.png" Type="http://schemas.openxmlformats.org/officeDocument/2006/relationships/image"/><Relationship Id="rId7" Target="../media/image137.png" Type="http://schemas.openxmlformats.org/officeDocument/2006/relationships/image"/><Relationship Id="rId8" Target="../media/image138.png" Type="http://schemas.openxmlformats.org/officeDocument/2006/relationships/image"/><Relationship Id="rId9" Target="../media/image139.png" Type="http://schemas.openxmlformats.org/officeDocument/2006/relationships/image"/></Relationships>
</file>

<file path=ppt/slides/_rels/slide10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://www.exampaperspractice.co.uk" TargetMode="External" Type="http://schemas.openxmlformats.org/officeDocument/2006/relationships/hyperlink"/><Relationship Id="rId2" Target="../notesSlides/notesSlide58.xml" Type="http://schemas.openxmlformats.org/officeDocument/2006/relationships/notesSlide"/><Relationship Id="rId3" Target="../media/image134.png" Type="http://schemas.openxmlformats.org/officeDocument/2006/relationships/image"/><Relationship Id="rId4" Target="../media/image135.png" Type="http://schemas.openxmlformats.org/officeDocument/2006/relationships/image"/><Relationship Id="rId5" Target="../media/image136.png" Type="http://schemas.openxmlformats.org/officeDocument/2006/relationships/image"/><Relationship Id="rId6" Target="../media/image137.png" Type="http://schemas.openxmlformats.org/officeDocument/2006/relationships/image"/><Relationship Id="rId7" Target="../media/image138.png" Type="http://schemas.openxmlformats.org/officeDocument/2006/relationships/image"/><Relationship Id="rId8" Target="../media/image2.png" Type="http://schemas.openxmlformats.org/officeDocument/2006/relationships/image"/><Relationship Id="rId9" Target="../media/image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svg" Type="http://schemas.openxmlformats.org/officeDocument/2006/relationships/image"/><Relationship Id="rId4" Target="../media/image2.png" Type="http://schemas.openxmlformats.org/officeDocument/2006/relationships/image"/><Relationship Id="rId5" Target="../media/image1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1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3.png" Type="http://schemas.openxmlformats.org/officeDocument/2006/relationships/image"/><Relationship Id="rId3" Target="../media/image2.png" Type="http://schemas.openxmlformats.org/officeDocument/2006/relationships/image"/><Relationship Id="rId4" Target="../media/image1.png" Type="http://schemas.openxmlformats.org/officeDocument/2006/relationships/image"/><Relationship Id="rId5" Target="http://www.exampaperspractice.co.uk" TargetMode="External" Type="http://schemas.openxmlformats.org/officeDocument/2006/relationships/hyperlink"/></Relationships>
</file>

<file path=ppt/slides/_rels/slide1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.png" Type="http://schemas.openxmlformats.org/officeDocument/2006/relationships/image"/><Relationship Id="rId11" Target="http://www.exampaperspractice.co.uk" TargetMode="External" Type="http://schemas.openxmlformats.org/officeDocument/2006/relationships/hyperlink"/><Relationship Id="rId2" Target="../notesSlides/notesSlide59.xml" Type="http://schemas.openxmlformats.org/officeDocument/2006/relationships/notesSlide"/><Relationship Id="rId3" Target="../media/image134.png" Type="http://schemas.openxmlformats.org/officeDocument/2006/relationships/image"/><Relationship Id="rId4" Target="../media/image135.png" Type="http://schemas.openxmlformats.org/officeDocument/2006/relationships/image"/><Relationship Id="rId5" Target="../media/image136.png" Type="http://schemas.openxmlformats.org/officeDocument/2006/relationships/image"/><Relationship Id="rId6" Target="../media/image137.png" Type="http://schemas.openxmlformats.org/officeDocument/2006/relationships/image"/><Relationship Id="rId7" Target="../media/image138.png" Type="http://schemas.openxmlformats.org/officeDocument/2006/relationships/image"/><Relationship Id="rId8" Target="../media/image144.png" Type="http://schemas.openxmlformats.org/officeDocument/2006/relationships/image"/><Relationship Id="rId9" Target="../media/image2.png" Type="http://schemas.openxmlformats.org/officeDocument/2006/relationships/image"/></Relationships>
</file>

<file path=ppt/slides/_rels/slide1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.png" Type="http://schemas.openxmlformats.org/officeDocument/2006/relationships/image"/><Relationship Id="rId11" Target="http://www.exampaperspractice.co.uk" TargetMode="External" Type="http://schemas.openxmlformats.org/officeDocument/2006/relationships/hyperlink"/><Relationship Id="rId2" Target="../notesSlides/notesSlide60.xml" Type="http://schemas.openxmlformats.org/officeDocument/2006/relationships/notesSlide"/><Relationship Id="rId3" Target="../media/image134.png" Type="http://schemas.openxmlformats.org/officeDocument/2006/relationships/image"/><Relationship Id="rId4" Target="../media/image135.png" Type="http://schemas.openxmlformats.org/officeDocument/2006/relationships/image"/><Relationship Id="rId5" Target="../media/image136.png" Type="http://schemas.openxmlformats.org/officeDocument/2006/relationships/image"/><Relationship Id="rId6" Target="../media/image137.png" Type="http://schemas.openxmlformats.org/officeDocument/2006/relationships/image"/><Relationship Id="rId7" Target="../media/image138.png" Type="http://schemas.openxmlformats.org/officeDocument/2006/relationships/image"/><Relationship Id="rId8" Target="../media/image144.png" Type="http://schemas.openxmlformats.org/officeDocument/2006/relationships/image"/><Relationship Id="rId9" Target="../media/image2.png" Type="http://schemas.openxmlformats.org/officeDocument/2006/relationships/image"/></Relationships>
</file>

<file path=ppt/slides/_rels/slide1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.png" Type="http://schemas.openxmlformats.org/officeDocument/2006/relationships/image"/><Relationship Id="rId11" Target="http://www.exampaperspractice.co.uk" TargetMode="External" Type="http://schemas.openxmlformats.org/officeDocument/2006/relationships/hyperlink"/><Relationship Id="rId2" Target="../notesSlides/notesSlide61.xml" Type="http://schemas.openxmlformats.org/officeDocument/2006/relationships/notesSlide"/><Relationship Id="rId3" Target="../media/image134.png" Type="http://schemas.openxmlformats.org/officeDocument/2006/relationships/image"/><Relationship Id="rId4" Target="../media/image135.png" Type="http://schemas.openxmlformats.org/officeDocument/2006/relationships/image"/><Relationship Id="rId5" Target="../media/image136.png" Type="http://schemas.openxmlformats.org/officeDocument/2006/relationships/image"/><Relationship Id="rId6" Target="../media/image137.png" Type="http://schemas.openxmlformats.org/officeDocument/2006/relationships/image"/><Relationship Id="rId7" Target="../media/image138.png" Type="http://schemas.openxmlformats.org/officeDocument/2006/relationships/image"/><Relationship Id="rId8" Target="../media/image144.png" Type="http://schemas.openxmlformats.org/officeDocument/2006/relationships/image"/><Relationship Id="rId9" Target="../media/image2.png" Type="http://schemas.openxmlformats.org/officeDocument/2006/relationships/image"/></Relationships>
</file>

<file path=ppt/slides/_rels/slide1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11" Target="../media/image1.png" Type="http://schemas.openxmlformats.org/officeDocument/2006/relationships/image"/><Relationship Id="rId12" Target="http://www.exampaperspractice.co.uk" TargetMode="External" Type="http://schemas.openxmlformats.org/officeDocument/2006/relationships/hyperlink"/><Relationship Id="rId2" Target="../notesSlides/notesSlide62.xml" Type="http://schemas.openxmlformats.org/officeDocument/2006/relationships/notesSlide"/><Relationship Id="rId3" Target="../media/image134.png" Type="http://schemas.openxmlformats.org/officeDocument/2006/relationships/image"/><Relationship Id="rId4" Target="../media/image135.png" Type="http://schemas.openxmlformats.org/officeDocument/2006/relationships/image"/><Relationship Id="rId5" Target="../media/image136.png" Type="http://schemas.openxmlformats.org/officeDocument/2006/relationships/image"/><Relationship Id="rId6" Target="../media/image137.png" Type="http://schemas.openxmlformats.org/officeDocument/2006/relationships/image"/><Relationship Id="rId7" Target="../media/image138.png" Type="http://schemas.openxmlformats.org/officeDocument/2006/relationships/image"/><Relationship Id="rId8" Target="../media/image142.png" Type="http://schemas.openxmlformats.org/officeDocument/2006/relationships/image"/><Relationship Id="rId9" Target="../media/image141.png" Type="http://schemas.openxmlformats.org/officeDocument/2006/relationships/image"/></Relationships>
</file>

<file path=ppt/slides/_rels/slide1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.png" Type="http://schemas.openxmlformats.org/officeDocument/2006/relationships/image"/><Relationship Id="rId11" Target="http://www.exampaperspractice.co.uk" TargetMode="External" Type="http://schemas.openxmlformats.org/officeDocument/2006/relationships/hyperlink"/><Relationship Id="rId2" Target="../notesSlides/notesSlide63.xml" Type="http://schemas.openxmlformats.org/officeDocument/2006/relationships/notesSlide"/><Relationship Id="rId3" Target="../media/image134.png" Type="http://schemas.openxmlformats.org/officeDocument/2006/relationships/image"/><Relationship Id="rId4" Target="../media/image135.png" Type="http://schemas.openxmlformats.org/officeDocument/2006/relationships/image"/><Relationship Id="rId5" Target="../media/image136.png" Type="http://schemas.openxmlformats.org/officeDocument/2006/relationships/image"/><Relationship Id="rId6" Target="../media/image137.png" Type="http://schemas.openxmlformats.org/officeDocument/2006/relationships/image"/><Relationship Id="rId7" Target="../media/image138.png" Type="http://schemas.openxmlformats.org/officeDocument/2006/relationships/image"/><Relationship Id="rId8" Target="../media/image142.png" Type="http://schemas.openxmlformats.org/officeDocument/2006/relationships/image"/><Relationship Id="rId9" Target="../media/image2.png" Type="http://schemas.openxmlformats.org/officeDocument/2006/relationships/image"/></Relationships>
</file>

<file path=ppt/slides/_rels/slide1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.png" Type="http://schemas.openxmlformats.org/officeDocument/2006/relationships/image"/><Relationship Id="rId11" Target="http://www.exampaperspractice.co.uk" TargetMode="External" Type="http://schemas.openxmlformats.org/officeDocument/2006/relationships/hyperlink"/><Relationship Id="rId2" Target="../notesSlides/notesSlide64.xml" Type="http://schemas.openxmlformats.org/officeDocument/2006/relationships/notesSlide"/><Relationship Id="rId3" Target="../media/image134.png" Type="http://schemas.openxmlformats.org/officeDocument/2006/relationships/image"/><Relationship Id="rId4" Target="../media/image135.png" Type="http://schemas.openxmlformats.org/officeDocument/2006/relationships/image"/><Relationship Id="rId5" Target="../media/image136.png" Type="http://schemas.openxmlformats.org/officeDocument/2006/relationships/image"/><Relationship Id="rId6" Target="../media/image137.png" Type="http://schemas.openxmlformats.org/officeDocument/2006/relationships/image"/><Relationship Id="rId7" Target="../media/image138.png" Type="http://schemas.openxmlformats.org/officeDocument/2006/relationships/image"/><Relationship Id="rId8" Target="../media/image142.png" Type="http://schemas.openxmlformats.org/officeDocument/2006/relationships/image"/><Relationship Id="rId9" Target="../media/image2.png" Type="http://schemas.openxmlformats.org/officeDocument/2006/relationships/image"/></Relationships>
</file>

<file path=ppt/slides/_rels/slide1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://www.exampaperspractice.co.uk" TargetMode="External" Type="http://schemas.openxmlformats.org/officeDocument/2006/relationships/hyperlink"/><Relationship Id="rId2" Target="../notesSlides/notesSlide65.xml" Type="http://schemas.openxmlformats.org/officeDocument/2006/relationships/notesSlide"/><Relationship Id="rId3" Target="../media/image134.png" Type="http://schemas.openxmlformats.org/officeDocument/2006/relationships/image"/><Relationship Id="rId4" Target="../media/image135.png" Type="http://schemas.openxmlformats.org/officeDocument/2006/relationships/image"/><Relationship Id="rId5" Target="../media/image136.png" Type="http://schemas.openxmlformats.org/officeDocument/2006/relationships/image"/><Relationship Id="rId6" Target="../media/image137.png" Type="http://schemas.openxmlformats.org/officeDocument/2006/relationships/image"/><Relationship Id="rId7" Target="../media/image138.png" Type="http://schemas.openxmlformats.org/officeDocument/2006/relationships/image"/><Relationship Id="rId8" Target="../media/image2.png" Type="http://schemas.openxmlformats.org/officeDocument/2006/relationships/image"/><Relationship Id="rId9" Target="../media/image1.png" Type="http://schemas.openxmlformats.org/officeDocument/2006/relationships/image"/></Relationships>
</file>

<file path=ppt/slides/_rels/slide1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.png" Type="http://schemas.openxmlformats.org/officeDocument/2006/relationships/image"/><Relationship Id="rId11" Target="http://www.exampaperspractice.co.uk" TargetMode="External" Type="http://schemas.openxmlformats.org/officeDocument/2006/relationships/hyperlink"/><Relationship Id="rId2" Target="../notesSlides/notesSlide66.xml" Type="http://schemas.openxmlformats.org/officeDocument/2006/relationships/notesSlide"/><Relationship Id="rId3" Target="../media/image134.png" Type="http://schemas.openxmlformats.org/officeDocument/2006/relationships/image"/><Relationship Id="rId4" Target="../media/image135.png" Type="http://schemas.openxmlformats.org/officeDocument/2006/relationships/image"/><Relationship Id="rId5" Target="../media/image136.png" Type="http://schemas.openxmlformats.org/officeDocument/2006/relationships/image"/><Relationship Id="rId6" Target="../media/image137.png" Type="http://schemas.openxmlformats.org/officeDocument/2006/relationships/image"/><Relationship Id="rId7" Target="../media/image138.png" Type="http://schemas.openxmlformats.org/officeDocument/2006/relationships/image"/><Relationship Id="rId8" Target="../media/image142.png" Type="http://schemas.openxmlformats.org/officeDocument/2006/relationships/image"/><Relationship Id="rId9" Target="../media/image2.png" Type="http://schemas.openxmlformats.org/officeDocument/2006/relationships/image"/></Relationships>
</file>

<file path=ppt/slides/_rels/slide1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11" Target="../media/image1.png" Type="http://schemas.openxmlformats.org/officeDocument/2006/relationships/image"/><Relationship Id="rId12" Target="http://www.exampaperspractice.co.uk" TargetMode="External" Type="http://schemas.openxmlformats.org/officeDocument/2006/relationships/hyperlink"/><Relationship Id="rId2" Target="../notesSlides/notesSlide67.xml" Type="http://schemas.openxmlformats.org/officeDocument/2006/relationships/notesSlide"/><Relationship Id="rId3" Target="../media/image134.png" Type="http://schemas.openxmlformats.org/officeDocument/2006/relationships/image"/><Relationship Id="rId4" Target="../media/image135.png" Type="http://schemas.openxmlformats.org/officeDocument/2006/relationships/image"/><Relationship Id="rId5" Target="../media/image136.png" Type="http://schemas.openxmlformats.org/officeDocument/2006/relationships/image"/><Relationship Id="rId6" Target="../media/image137.png" Type="http://schemas.openxmlformats.org/officeDocument/2006/relationships/image"/><Relationship Id="rId7" Target="../media/image138.png" Type="http://schemas.openxmlformats.org/officeDocument/2006/relationships/image"/><Relationship Id="rId8" Target="../media/image142.png" Type="http://schemas.openxmlformats.org/officeDocument/2006/relationships/image"/><Relationship Id="rId9" Target="../media/image145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svg" Type="http://schemas.openxmlformats.org/officeDocument/2006/relationships/image"/></Relationships>
</file>

<file path=ppt/slides/_rels/slide1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11" Target="../media/image1.png" Type="http://schemas.openxmlformats.org/officeDocument/2006/relationships/image"/><Relationship Id="rId12" Target="http://www.exampaperspractice.co.uk" TargetMode="External" Type="http://schemas.openxmlformats.org/officeDocument/2006/relationships/hyperlink"/><Relationship Id="rId2" Target="../notesSlides/notesSlide68.xml" Type="http://schemas.openxmlformats.org/officeDocument/2006/relationships/notesSlide"/><Relationship Id="rId3" Target="../media/image134.png" Type="http://schemas.openxmlformats.org/officeDocument/2006/relationships/image"/><Relationship Id="rId4" Target="../media/image135.png" Type="http://schemas.openxmlformats.org/officeDocument/2006/relationships/image"/><Relationship Id="rId5" Target="../media/image136.png" Type="http://schemas.openxmlformats.org/officeDocument/2006/relationships/image"/><Relationship Id="rId6" Target="../media/image137.png" Type="http://schemas.openxmlformats.org/officeDocument/2006/relationships/image"/><Relationship Id="rId7" Target="../media/image138.png" Type="http://schemas.openxmlformats.org/officeDocument/2006/relationships/image"/><Relationship Id="rId8" Target="../media/image142.png" Type="http://schemas.openxmlformats.org/officeDocument/2006/relationships/image"/><Relationship Id="rId9" Target="../media/image145.png" Type="http://schemas.openxmlformats.org/officeDocument/2006/relationships/image"/></Relationships>
</file>

<file path=ppt/slides/_rels/slide1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1.png" Type="http://schemas.openxmlformats.org/officeDocument/2006/relationships/image"/><Relationship Id="rId11" Target="../media/image152.png" Type="http://schemas.openxmlformats.org/officeDocument/2006/relationships/image"/><Relationship Id="rId12" Target="../media/image153.png" Type="http://schemas.openxmlformats.org/officeDocument/2006/relationships/image"/><Relationship Id="rId13" Target="../media/image136.png" Type="http://schemas.openxmlformats.org/officeDocument/2006/relationships/image"/><Relationship Id="rId14" Target="../media/image154.png" Type="http://schemas.openxmlformats.org/officeDocument/2006/relationships/image"/><Relationship Id="rId15" Target="../media/image155.png" Type="http://schemas.openxmlformats.org/officeDocument/2006/relationships/image"/><Relationship Id="rId16" Target="../media/image2.png" Type="http://schemas.openxmlformats.org/officeDocument/2006/relationships/image"/><Relationship Id="rId17" Target="../media/image1.png" Type="http://schemas.openxmlformats.org/officeDocument/2006/relationships/image"/><Relationship Id="rId18" Target="http://www.exampaperspractice.co.uk" TargetMode="External" Type="http://schemas.openxmlformats.org/officeDocument/2006/relationships/hyperlink"/><Relationship Id="rId2" Target="../notesSlides/notesSlide69.xml" Type="http://schemas.openxmlformats.org/officeDocument/2006/relationships/notesSlide"/><Relationship Id="rId3" Target="../media/image146.png" Type="http://schemas.openxmlformats.org/officeDocument/2006/relationships/image"/><Relationship Id="rId4" Target="../media/image147.svg" Type="http://schemas.openxmlformats.org/officeDocument/2006/relationships/image"/><Relationship Id="rId5" Target="../media/image148.png" Type="http://schemas.openxmlformats.org/officeDocument/2006/relationships/image"/><Relationship Id="rId6" Target="../media/image149.png" Type="http://schemas.openxmlformats.org/officeDocument/2006/relationships/image"/><Relationship Id="rId7" Target="../media/image139.png" Type="http://schemas.openxmlformats.org/officeDocument/2006/relationships/image"/><Relationship Id="rId8" Target="../media/image140.png" Type="http://schemas.openxmlformats.org/officeDocument/2006/relationships/image"/><Relationship Id="rId9" Target="../media/image150.png" Type="http://schemas.openxmlformats.org/officeDocument/2006/relationships/image"/></Relationships>
</file>

<file path=ppt/slides/_rels/slide1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2.png" Type="http://schemas.openxmlformats.org/officeDocument/2006/relationships/image"/><Relationship Id="rId11" Target="../media/image153.png" Type="http://schemas.openxmlformats.org/officeDocument/2006/relationships/image"/><Relationship Id="rId12" Target="../media/image136.png" Type="http://schemas.openxmlformats.org/officeDocument/2006/relationships/image"/><Relationship Id="rId13" Target="../media/image139.png" Type="http://schemas.openxmlformats.org/officeDocument/2006/relationships/image"/><Relationship Id="rId14" Target="../media/image154.png" Type="http://schemas.openxmlformats.org/officeDocument/2006/relationships/image"/><Relationship Id="rId15" Target="../media/image155.png" Type="http://schemas.openxmlformats.org/officeDocument/2006/relationships/image"/><Relationship Id="rId16" Target="../media/image2.png" Type="http://schemas.openxmlformats.org/officeDocument/2006/relationships/image"/><Relationship Id="rId17" Target="../media/image1.png" Type="http://schemas.openxmlformats.org/officeDocument/2006/relationships/image"/><Relationship Id="rId18" Target="http://www.exampaperspractice.co.uk" TargetMode="External" Type="http://schemas.openxmlformats.org/officeDocument/2006/relationships/hyperlink"/><Relationship Id="rId2" Target="../notesSlides/notesSlide70.xml" Type="http://schemas.openxmlformats.org/officeDocument/2006/relationships/notesSlide"/><Relationship Id="rId3" Target="../media/image146.png" Type="http://schemas.openxmlformats.org/officeDocument/2006/relationships/image"/><Relationship Id="rId4" Target="../media/image147.svg" Type="http://schemas.openxmlformats.org/officeDocument/2006/relationships/image"/><Relationship Id="rId5" Target="../media/image148.png" Type="http://schemas.openxmlformats.org/officeDocument/2006/relationships/image"/><Relationship Id="rId6" Target="../media/image149.png" Type="http://schemas.openxmlformats.org/officeDocument/2006/relationships/image"/><Relationship Id="rId7" Target="../media/image150.png" Type="http://schemas.openxmlformats.org/officeDocument/2006/relationships/image"/><Relationship Id="rId8" Target="../media/image151.png" Type="http://schemas.openxmlformats.org/officeDocument/2006/relationships/image"/><Relationship Id="rId9" Target="../media/image140.png" Type="http://schemas.openxmlformats.org/officeDocument/2006/relationships/image"/></Relationships>
</file>

<file path=ppt/slides/_rels/slide1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2.png" Type="http://schemas.openxmlformats.org/officeDocument/2006/relationships/image"/><Relationship Id="rId11" Target="../media/image153.png" Type="http://schemas.openxmlformats.org/officeDocument/2006/relationships/image"/><Relationship Id="rId12" Target="../media/image136.png" Type="http://schemas.openxmlformats.org/officeDocument/2006/relationships/image"/><Relationship Id="rId13" Target="../media/image139.png" Type="http://schemas.openxmlformats.org/officeDocument/2006/relationships/image"/><Relationship Id="rId14" Target="../media/image154.png" Type="http://schemas.openxmlformats.org/officeDocument/2006/relationships/image"/><Relationship Id="rId15" Target="../media/image155.png" Type="http://schemas.openxmlformats.org/officeDocument/2006/relationships/image"/><Relationship Id="rId2" Target="../notesSlides/notesSlide71.xml" Type="http://schemas.openxmlformats.org/officeDocument/2006/relationships/notesSlide"/><Relationship Id="rId3" Target="../media/image146.png" Type="http://schemas.openxmlformats.org/officeDocument/2006/relationships/image"/><Relationship Id="rId4" Target="../media/image147.svg" Type="http://schemas.openxmlformats.org/officeDocument/2006/relationships/image"/><Relationship Id="rId5" Target="../media/image148.png" Type="http://schemas.openxmlformats.org/officeDocument/2006/relationships/image"/><Relationship Id="rId6" Target="../media/image149.png" Type="http://schemas.openxmlformats.org/officeDocument/2006/relationships/image"/><Relationship Id="rId7" Target="../media/image150.png" Type="http://schemas.openxmlformats.org/officeDocument/2006/relationships/image"/><Relationship Id="rId8" Target="../media/image151.png" Type="http://schemas.openxmlformats.org/officeDocument/2006/relationships/image"/><Relationship Id="rId9" Target="../media/image140.png" Type="http://schemas.openxmlformats.org/officeDocument/2006/relationships/image"/></Relationships>
</file>

<file path=ppt/slides/_rels/slide1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2.png" Type="http://schemas.openxmlformats.org/officeDocument/2006/relationships/image"/><Relationship Id="rId11" Target="../media/image153.png" Type="http://schemas.openxmlformats.org/officeDocument/2006/relationships/image"/><Relationship Id="rId12" Target="../media/image136.png" Type="http://schemas.openxmlformats.org/officeDocument/2006/relationships/image"/><Relationship Id="rId13" Target="../media/image139.png" Type="http://schemas.openxmlformats.org/officeDocument/2006/relationships/image"/><Relationship Id="rId14" Target="../media/image154.png" Type="http://schemas.openxmlformats.org/officeDocument/2006/relationships/image"/><Relationship Id="rId15" Target="../media/image155.png" Type="http://schemas.openxmlformats.org/officeDocument/2006/relationships/image"/><Relationship Id="rId16" Target="../media/image2.png" Type="http://schemas.openxmlformats.org/officeDocument/2006/relationships/image"/><Relationship Id="rId17" Target="../media/image1.png" Type="http://schemas.openxmlformats.org/officeDocument/2006/relationships/image"/><Relationship Id="rId18" Target="http://www.exampaperspractice.co.uk" TargetMode="External" Type="http://schemas.openxmlformats.org/officeDocument/2006/relationships/hyperlink"/><Relationship Id="rId2" Target="../notesSlides/notesSlide72.xml" Type="http://schemas.openxmlformats.org/officeDocument/2006/relationships/notesSlide"/><Relationship Id="rId3" Target="../media/image146.png" Type="http://schemas.openxmlformats.org/officeDocument/2006/relationships/image"/><Relationship Id="rId4" Target="../media/image147.svg" Type="http://schemas.openxmlformats.org/officeDocument/2006/relationships/image"/><Relationship Id="rId5" Target="../media/image148.png" Type="http://schemas.openxmlformats.org/officeDocument/2006/relationships/image"/><Relationship Id="rId6" Target="../media/image149.png" Type="http://schemas.openxmlformats.org/officeDocument/2006/relationships/image"/><Relationship Id="rId7" Target="../media/image150.png" Type="http://schemas.openxmlformats.org/officeDocument/2006/relationships/image"/><Relationship Id="rId8" Target="../media/image151.png" Type="http://schemas.openxmlformats.org/officeDocument/2006/relationships/image"/><Relationship Id="rId9" Target="../media/image140.png" Type="http://schemas.openxmlformats.org/officeDocument/2006/relationships/image"/></Relationships>
</file>

<file path=ppt/slides/_rels/slide1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.png" Type="http://schemas.openxmlformats.org/officeDocument/2006/relationships/image"/><Relationship Id="rId11" Target="http://www.exampaperspractice.co.uk" TargetMode="External" Type="http://schemas.openxmlformats.org/officeDocument/2006/relationships/hyperlink"/><Relationship Id="rId2" Target="../notesSlides/notesSlide73.xml" Type="http://schemas.openxmlformats.org/officeDocument/2006/relationships/notesSlide"/><Relationship Id="rId3" Target="../media/image134.png" Type="http://schemas.openxmlformats.org/officeDocument/2006/relationships/image"/><Relationship Id="rId4" Target="../media/image135.png" Type="http://schemas.openxmlformats.org/officeDocument/2006/relationships/image"/><Relationship Id="rId5" Target="../media/image136.png" Type="http://schemas.openxmlformats.org/officeDocument/2006/relationships/image"/><Relationship Id="rId6" Target="../media/image137.png" Type="http://schemas.openxmlformats.org/officeDocument/2006/relationships/image"/><Relationship Id="rId7" Target="../media/image138.png" Type="http://schemas.openxmlformats.org/officeDocument/2006/relationships/image"/><Relationship Id="rId8" Target="../media/image141.png" Type="http://schemas.openxmlformats.org/officeDocument/2006/relationships/image"/><Relationship Id="rId9" Target="../media/image2.png" Type="http://schemas.openxmlformats.org/officeDocument/2006/relationships/image"/></Relationships>
</file>

<file path=ppt/slides/_rels/slide1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.png" Type="http://schemas.openxmlformats.org/officeDocument/2006/relationships/image"/><Relationship Id="rId11" Target="http://www.exampaperspractice.co.uk" TargetMode="External" Type="http://schemas.openxmlformats.org/officeDocument/2006/relationships/hyperlink"/><Relationship Id="rId2" Target="../notesSlides/notesSlide74.xml" Type="http://schemas.openxmlformats.org/officeDocument/2006/relationships/notesSlide"/><Relationship Id="rId3" Target="../media/image134.png" Type="http://schemas.openxmlformats.org/officeDocument/2006/relationships/image"/><Relationship Id="rId4" Target="../media/image135.png" Type="http://schemas.openxmlformats.org/officeDocument/2006/relationships/image"/><Relationship Id="rId5" Target="../media/image136.png" Type="http://schemas.openxmlformats.org/officeDocument/2006/relationships/image"/><Relationship Id="rId6" Target="../media/image137.png" Type="http://schemas.openxmlformats.org/officeDocument/2006/relationships/image"/><Relationship Id="rId7" Target="../media/image138.png" Type="http://schemas.openxmlformats.org/officeDocument/2006/relationships/image"/><Relationship Id="rId8" Target="../media/image141.png" Type="http://schemas.openxmlformats.org/officeDocument/2006/relationships/image"/><Relationship Id="rId9" Target="../media/image2.png" Type="http://schemas.openxmlformats.org/officeDocument/2006/relationships/image"/></Relationships>
</file>

<file path=ppt/slides/_rels/slide1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5.xml" Type="http://schemas.openxmlformats.org/officeDocument/2006/relationships/notesSlide"/><Relationship Id="rId3" Target="../media/image134.png" Type="http://schemas.openxmlformats.org/officeDocument/2006/relationships/image"/><Relationship Id="rId4" Target="../media/image135.png" Type="http://schemas.openxmlformats.org/officeDocument/2006/relationships/image"/><Relationship Id="rId5" Target="../media/image136.png" Type="http://schemas.openxmlformats.org/officeDocument/2006/relationships/image"/><Relationship Id="rId6" Target="../media/image137.png" Type="http://schemas.openxmlformats.org/officeDocument/2006/relationships/image"/><Relationship Id="rId7" Target="../media/image138.png" Type="http://schemas.openxmlformats.org/officeDocument/2006/relationships/image"/><Relationship Id="rId8" Target="../media/image141.png" Type="http://schemas.openxmlformats.org/officeDocument/2006/relationships/image"/></Relationships>
</file>

<file path=ppt/slides/_rels/slide1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.png" Type="http://schemas.openxmlformats.org/officeDocument/2006/relationships/image"/><Relationship Id="rId11" Target="http://www.exampaperspractice.co.uk" TargetMode="External" Type="http://schemas.openxmlformats.org/officeDocument/2006/relationships/hyperlink"/><Relationship Id="rId2" Target="../notesSlides/notesSlide76.xml" Type="http://schemas.openxmlformats.org/officeDocument/2006/relationships/notesSlide"/><Relationship Id="rId3" Target="../media/image134.png" Type="http://schemas.openxmlformats.org/officeDocument/2006/relationships/image"/><Relationship Id="rId4" Target="../media/image135.png" Type="http://schemas.openxmlformats.org/officeDocument/2006/relationships/image"/><Relationship Id="rId5" Target="../media/image136.png" Type="http://schemas.openxmlformats.org/officeDocument/2006/relationships/image"/><Relationship Id="rId6" Target="../media/image137.png" Type="http://schemas.openxmlformats.org/officeDocument/2006/relationships/image"/><Relationship Id="rId7" Target="../media/image138.png" Type="http://schemas.openxmlformats.org/officeDocument/2006/relationships/image"/><Relationship Id="rId8" Target="../media/image141.png" Type="http://schemas.openxmlformats.org/officeDocument/2006/relationships/image"/><Relationship Id="rId9" Target="../media/image2.png" Type="http://schemas.openxmlformats.org/officeDocument/2006/relationships/image"/></Relationships>
</file>

<file path=ppt/slides/_rels/slide1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1.png" Type="http://schemas.openxmlformats.org/officeDocument/2006/relationships/image"/><Relationship Id="rId11" Target="../media/image152.png" Type="http://schemas.openxmlformats.org/officeDocument/2006/relationships/image"/><Relationship Id="rId12" Target="../media/image153.png" Type="http://schemas.openxmlformats.org/officeDocument/2006/relationships/image"/><Relationship Id="rId13" Target="../media/image136.png" Type="http://schemas.openxmlformats.org/officeDocument/2006/relationships/image"/><Relationship Id="rId14" Target="../media/image154.png" Type="http://schemas.openxmlformats.org/officeDocument/2006/relationships/image"/><Relationship Id="rId15" Target="../media/image155.png" Type="http://schemas.openxmlformats.org/officeDocument/2006/relationships/image"/><Relationship Id="rId16" Target="../media/image2.png" Type="http://schemas.openxmlformats.org/officeDocument/2006/relationships/image"/><Relationship Id="rId17" Target="../media/image1.png" Type="http://schemas.openxmlformats.org/officeDocument/2006/relationships/image"/><Relationship Id="rId18" Target="http://www.exampaperspractice.co.uk" TargetMode="External" Type="http://schemas.openxmlformats.org/officeDocument/2006/relationships/hyperlink"/><Relationship Id="rId2" Target="../notesSlides/notesSlide77.xml" Type="http://schemas.openxmlformats.org/officeDocument/2006/relationships/notesSlide"/><Relationship Id="rId3" Target="../media/image146.png" Type="http://schemas.openxmlformats.org/officeDocument/2006/relationships/image"/><Relationship Id="rId4" Target="../media/image147.svg" Type="http://schemas.openxmlformats.org/officeDocument/2006/relationships/image"/><Relationship Id="rId5" Target="../media/image148.png" Type="http://schemas.openxmlformats.org/officeDocument/2006/relationships/image"/><Relationship Id="rId6" Target="../media/image149.png" Type="http://schemas.openxmlformats.org/officeDocument/2006/relationships/image"/><Relationship Id="rId7" Target="../media/image139.png" Type="http://schemas.openxmlformats.org/officeDocument/2006/relationships/image"/><Relationship Id="rId8" Target="../media/image140.png" Type="http://schemas.openxmlformats.org/officeDocument/2006/relationships/image"/><Relationship Id="rId9" Target="../media/image150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21.png" Type="http://schemas.openxmlformats.org/officeDocument/2006/relationships/image"/><Relationship Id="rId4" Target="../media/image22.svg" Type="http://schemas.openxmlformats.org/officeDocument/2006/relationships/image"/><Relationship Id="rId5" Target="../media/image2.png" Type="http://schemas.openxmlformats.org/officeDocument/2006/relationships/image"/><Relationship Id="rId6" Target="../media/image1.png" Type="http://schemas.openxmlformats.org/officeDocument/2006/relationships/image"/><Relationship Id="rId7" Target="http://www.exampaperspractice.co.uk" TargetMode="External" Type="http://schemas.openxmlformats.org/officeDocument/2006/relationships/hyperlink"/></Relationships>
</file>

<file path=ppt/slides/_rels/slide1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1.png" Type="http://schemas.openxmlformats.org/officeDocument/2006/relationships/image"/><Relationship Id="rId11" Target="../media/image152.png" Type="http://schemas.openxmlformats.org/officeDocument/2006/relationships/image"/><Relationship Id="rId12" Target="../media/image153.png" Type="http://schemas.openxmlformats.org/officeDocument/2006/relationships/image"/><Relationship Id="rId13" Target="../media/image136.png" Type="http://schemas.openxmlformats.org/officeDocument/2006/relationships/image"/><Relationship Id="rId14" Target="../media/image154.png" Type="http://schemas.openxmlformats.org/officeDocument/2006/relationships/image"/><Relationship Id="rId15" Target="../media/image155.png" Type="http://schemas.openxmlformats.org/officeDocument/2006/relationships/image"/><Relationship Id="rId16" Target="../media/image2.png" Type="http://schemas.openxmlformats.org/officeDocument/2006/relationships/image"/><Relationship Id="rId17" Target="../media/image1.png" Type="http://schemas.openxmlformats.org/officeDocument/2006/relationships/image"/><Relationship Id="rId18" Target="http://www.exampaperspractice.co.uk" TargetMode="External" Type="http://schemas.openxmlformats.org/officeDocument/2006/relationships/hyperlink"/><Relationship Id="rId2" Target="../notesSlides/notesSlide78.xml" Type="http://schemas.openxmlformats.org/officeDocument/2006/relationships/notesSlide"/><Relationship Id="rId3" Target="../media/image146.png" Type="http://schemas.openxmlformats.org/officeDocument/2006/relationships/image"/><Relationship Id="rId4" Target="../media/image147.svg" Type="http://schemas.openxmlformats.org/officeDocument/2006/relationships/image"/><Relationship Id="rId5" Target="../media/image148.png" Type="http://schemas.openxmlformats.org/officeDocument/2006/relationships/image"/><Relationship Id="rId6" Target="../media/image149.png" Type="http://schemas.openxmlformats.org/officeDocument/2006/relationships/image"/><Relationship Id="rId7" Target="../media/image139.png" Type="http://schemas.openxmlformats.org/officeDocument/2006/relationships/image"/><Relationship Id="rId8" Target="../media/image140.png" Type="http://schemas.openxmlformats.org/officeDocument/2006/relationships/image"/><Relationship Id="rId9" Target="../media/image150.png" Type="http://schemas.openxmlformats.org/officeDocument/2006/relationships/image"/></Relationships>
</file>

<file path=ppt/slides/_rels/slide1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27.png" Type="http://schemas.openxmlformats.org/officeDocument/2006/relationships/image"/><Relationship Id="rId4" Target="../media/image28.svg" Type="http://schemas.openxmlformats.org/officeDocument/2006/relationships/image"/><Relationship Id="rId5" Target="../media/image156.png" Type="http://schemas.openxmlformats.org/officeDocument/2006/relationships/image"/><Relationship Id="rId6" Target="../media/image2.png" Type="http://schemas.openxmlformats.org/officeDocument/2006/relationships/image"/><Relationship Id="rId7" Target="../media/image1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1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27.png" Type="http://schemas.openxmlformats.org/officeDocument/2006/relationships/image"/><Relationship Id="rId4" Target="../media/image28.svg" Type="http://schemas.openxmlformats.org/officeDocument/2006/relationships/image"/><Relationship Id="rId5" Target="../media/image157.png" Type="http://schemas.openxmlformats.org/officeDocument/2006/relationships/image"/><Relationship Id="rId6" Target="../media/image2.png" Type="http://schemas.openxmlformats.org/officeDocument/2006/relationships/image"/><Relationship Id="rId7" Target="../media/image1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1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11" Target="../media/image1.png" Type="http://schemas.openxmlformats.org/officeDocument/2006/relationships/image"/><Relationship Id="rId12" Target="http://www.exampaperspractice.co.uk" TargetMode="External" Type="http://schemas.openxmlformats.org/officeDocument/2006/relationships/hyperlink"/><Relationship Id="rId2" Target="../media/image158.png" Type="http://schemas.openxmlformats.org/officeDocument/2006/relationships/image"/><Relationship Id="rId3" Target="../media/image159.svg" Type="http://schemas.openxmlformats.org/officeDocument/2006/relationships/image"/><Relationship Id="rId4" Target="../media/image160.png" Type="http://schemas.openxmlformats.org/officeDocument/2006/relationships/image"/><Relationship Id="rId5" Target="../media/image161.svg" Type="http://schemas.openxmlformats.org/officeDocument/2006/relationships/image"/><Relationship Id="rId6" Target="../media/image162.png" Type="http://schemas.openxmlformats.org/officeDocument/2006/relationships/image"/><Relationship Id="rId7" Target="../media/image163.svg" Type="http://schemas.openxmlformats.org/officeDocument/2006/relationships/image"/><Relationship Id="rId8" Target="../media/image164.png" Type="http://schemas.openxmlformats.org/officeDocument/2006/relationships/image"/><Relationship Id="rId9" Target="../media/image165.svg" Type="http://schemas.openxmlformats.org/officeDocument/2006/relationships/image"/></Relationships>
</file>

<file path=ppt/slides/_rels/slide1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://www.exampaperspractice.co.uk" TargetMode="External" Type="http://schemas.openxmlformats.org/officeDocument/2006/relationships/hyperlink"/><Relationship Id="rId2" Target="../media/image158.png" Type="http://schemas.openxmlformats.org/officeDocument/2006/relationships/image"/><Relationship Id="rId3" Target="../media/image159.svg" Type="http://schemas.openxmlformats.org/officeDocument/2006/relationships/image"/><Relationship Id="rId4" Target="../media/image166.png" Type="http://schemas.openxmlformats.org/officeDocument/2006/relationships/image"/><Relationship Id="rId5" Target="../media/image167.svg" Type="http://schemas.openxmlformats.org/officeDocument/2006/relationships/image"/><Relationship Id="rId6" Target="../media/image168.png" Type="http://schemas.openxmlformats.org/officeDocument/2006/relationships/image"/><Relationship Id="rId7" Target="../media/image169.svg" Type="http://schemas.openxmlformats.org/officeDocument/2006/relationships/image"/><Relationship Id="rId8" Target="../media/image2.png" Type="http://schemas.openxmlformats.org/officeDocument/2006/relationships/image"/><Relationship Id="rId9" Target="../media/image1.png" Type="http://schemas.openxmlformats.org/officeDocument/2006/relationships/image"/></Relationships>
</file>

<file path=ppt/slides/_rels/slide1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://www.exampaperspractice.co.uk" TargetMode="External" Type="http://schemas.openxmlformats.org/officeDocument/2006/relationships/hyperlink"/><Relationship Id="rId2" Target="../media/image158.png" Type="http://schemas.openxmlformats.org/officeDocument/2006/relationships/image"/><Relationship Id="rId3" Target="../media/image159.svg" Type="http://schemas.openxmlformats.org/officeDocument/2006/relationships/image"/><Relationship Id="rId4" Target="../media/image166.png" Type="http://schemas.openxmlformats.org/officeDocument/2006/relationships/image"/><Relationship Id="rId5" Target="../media/image167.svg" Type="http://schemas.openxmlformats.org/officeDocument/2006/relationships/image"/><Relationship Id="rId6" Target="../media/image168.png" Type="http://schemas.openxmlformats.org/officeDocument/2006/relationships/image"/><Relationship Id="rId7" Target="../media/image169.svg" Type="http://schemas.openxmlformats.org/officeDocument/2006/relationships/image"/><Relationship Id="rId8" Target="../media/image2.png" Type="http://schemas.openxmlformats.org/officeDocument/2006/relationships/image"/><Relationship Id="rId9" Target="../media/image1.png" Type="http://schemas.openxmlformats.org/officeDocument/2006/relationships/image"/></Relationships>
</file>

<file path=ppt/slides/_rels/slide1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8.png" Type="http://schemas.openxmlformats.org/officeDocument/2006/relationships/image"/><Relationship Id="rId3" Target="../media/image159.svg" Type="http://schemas.openxmlformats.org/officeDocument/2006/relationships/image"/><Relationship Id="rId4" Target="../media/image2.png" Type="http://schemas.openxmlformats.org/officeDocument/2006/relationships/image"/><Relationship Id="rId5" Target="../media/image1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1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8.png" Type="http://schemas.openxmlformats.org/officeDocument/2006/relationships/image"/><Relationship Id="rId3" Target="../media/image159.svg" Type="http://schemas.openxmlformats.org/officeDocument/2006/relationships/image"/><Relationship Id="rId4" Target="../media/image2.png" Type="http://schemas.openxmlformats.org/officeDocument/2006/relationships/image"/><Relationship Id="rId5" Target="../media/image1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1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8.png" Type="http://schemas.openxmlformats.org/officeDocument/2006/relationships/image"/><Relationship Id="rId3" Target="../media/image159.svg" Type="http://schemas.openxmlformats.org/officeDocument/2006/relationships/image"/><Relationship Id="rId4" Target="../media/image2.png" Type="http://schemas.openxmlformats.org/officeDocument/2006/relationships/image"/><Relationship Id="rId5" Target="../media/image1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1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8.png" Type="http://schemas.openxmlformats.org/officeDocument/2006/relationships/image"/><Relationship Id="rId3" Target="../media/image159.svg" Type="http://schemas.openxmlformats.org/officeDocument/2006/relationships/image"/><Relationship Id="rId4" Target="../media/image2.png" Type="http://schemas.openxmlformats.org/officeDocument/2006/relationships/image"/><Relationship Id="rId5" Target="../media/image1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21.png" Type="http://schemas.openxmlformats.org/officeDocument/2006/relationships/image"/><Relationship Id="rId4" Target="../media/image22.svg" Type="http://schemas.openxmlformats.org/officeDocument/2006/relationships/image"/><Relationship Id="rId5" Target="../media/image2.png" Type="http://schemas.openxmlformats.org/officeDocument/2006/relationships/image"/><Relationship Id="rId6" Target="../media/image1.png" Type="http://schemas.openxmlformats.org/officeDocument/2006/relationships/image"/><Relationship Id="rId7" Target="http://www.exampaperspractice.co.uk" TargetMode="External" Type="http://schemas.openxmlformats.org/officeDocument/2006/relationships/hyperlink"/></Relationships>
</file>

<file path=ppt/slides/_rels/slide1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8.png" Type="http://schemas.openxmlformats.org/officeDocument/2006/relationships/image"/><Relationship Id="rId3" Target="../media/image159.svg" Type="http://schemas.openxmlformats.org/officeDocument/2006/relationships/image"/><Relationship Id="rId4" Target="../media/image2.png" Type="http://schemas.openxmlformats.org/officeDocument/2006/relationships/image"/><Relationship Id="rId5" Target="../media/image1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1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8.png" Type="http://schemas.openxmlformats.org/officeDocument/2006/relationships/image"/><Relationship Id="rId3" Target="../media/image159.svg" Type="http://schemas.openxmlformats.org/officeDocument/2006/relationships/image"/><Relationship Id="rId4" Target="../media/image2.png" Type="http://schemas.openxmlformats.org/officeDocument/2006/relationships/image"/><Relationship Id="rId5" Target="../media/image1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1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8.png" Type="http://schemas.openxmlformats.org/officeDocument/2006/relationships/image"/><Relationship Id="rId3" Target="../media/image159.svg" Type="http://schemas.openxmlformats.org/officeDocument/2006/relationships/image"/><Relationship Id="rId4" Target="../media/image2.png" Type="http://schemas.openxmlformats.org/officeDocument/2006/relationships/image"/><Relationship Id="rId5" Target="../media/image1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1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8.png" Type="http://schemas.openxmlformats.org/officeDocument/2006/relationships/image"/><Relationship Id="rId3" Target="../media/image159.svg" Type="http://schemas.openxmlformats.org/officeDocument/2006/relationships/image"/><Relationship Id="rId4" Target="../media/image2.png" Type="http://schemas.openxmlformats.org/officeDocument/2006/relationships/image"/><Relationship Id="rId5" Target="../media/image1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1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8.png" Type="http://schemas.openxmlformats.org/officeDocument/2006/relationships/image"/><Relationship Id="rId3" Target="../media/image159.svg" Type="http://schemas.openxmlformats.org/officeDocument/2006/relationships/image"/><Relationship Id="rId4" Target="../media/image2.png" Type="http://schemas.openxmlformats.org/officeDocument/2006/relationships/image"/><Relationship Id="rId5" Target="../media/image1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14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://www.exampaperspractice.co.uk" TargetMode="External" Type="http://schemas.openxmlformats.org/officeDocument/2006/relationships/hyperlink"/><Relationship Id="rId2" Target="../media/image158.png" Type="http://schemas.openxmlformats.org/officeDocument/2006/relationships/image"/><Relationship Id="rId3" Target="../media/image159.svg" Type="http://schemas.openxmlformats.org/officeDocument/2006/relationships/image"/><Relationship Id="rId4" Target="../media/image170.png" Type="http://schemas.openxmlformats.org/officeDocument/2006/relationships/image"/><Relationship Id="rId5" Target="../media/image171.svg" Type="http://schemas.openxmlformats.org/officeDocument/2006/relationships/image"/><Relationship Id="rId6" Target="../media/image172.png" Type="http://schemas.openxmlformats.org/officeDocument/2006/relationships/image"/><Relationship Id="rId7" Target="../media/image173.svg" Type="http://schemas.openxmlformats.org/officeDocument/2006/relationships/image"/><Relationship Id="rId8" Target="../media/image2.png" Type="http://schemas.openxmlformats.org/officeDocument/2006/relationships/image"/><Relationship Id="rId9" Target="../media/image1.png" Type="http://schemas.openxmlformats.org/officeDocument/2006/relationships/image"/></Relationships>
</file>

<file path=ppt/slides/_rels/slide14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8.png" Type="http://schemas.openxmlformats.org/officeDocument/2006/relationships/image"/><Relationship Id="rId3" Target="../media/image159.svg" Type="http://schemas.openxmlformats.org/officeDocument/2006/relationships/image"/><Relationship Id="rId4" Target="../media/image2.png" Type="http://schemas.openxmlformats.org/officeDocument/2006/relationships/image"/><Relationship Id="rId5" Target="../media/image1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14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8.png" Type="http://schemas.openxmlformats.org/officeDocument/2006/relationships/image"/><Relationship Id="rId3" Target="../media/image159.svg" Type="http://schemas.openxmlformats.org/officeDocument/2006/relationships/image"/><Relationship Id="rId4" Target="../media/image2.png" Type="http://schemas.openxmlformats.org/officeDocument/2006/relationships/image"/><Relationship Id="rId5" Target="../media/image1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14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://www.exampaperspractice.co.uk" TargetMode="External" Type="http://schemas.openxmlformats.org/officeDocument/2006/relationships/hyperlink"/><Relationship Id="rId2" Target="../media/image158.png" Type="http://schemas.openxmlformats.org/officeDocument/2006/relationships/image"/><Relationship Id="rId3" Target="../media/image159.svg" Type="http://schemas.openxmlformats.org/officeDocument/2006/relationships/image"/><Relationship Id="rId4" Target="../media/image174.png" Type="http://schemas.openxmlformats.org/officeDocument/2006/relationships/image"/><Relationship Id="rId5" Target="../media/image175.svg" Type="http://schemas.openxmlformats.org/officeDocument/2006/relationships/image"/><Relationship Id="rId6" Target="../media/image176.png" Type="http://schemas.openxmlformats.org/officeDocument/2006/relationships/image"/><Relationship Id="rId7" Target="../media/image177.svg" Type="http://schemas.openxmlformats.org/officeDocument/2006/relationships/image"/><Relationship Id="rId8" Target="../media/image2.png" Type="http://schemas.openxmlformats.org/officeDocument/2006/relationships/image"/><Relationship Id="rId9" Target="../media/image1.png" Type="http://schemas.openxmlformats.org/officeDocument/2006/relationships/image"/></Relationships>
</file>

<file path=ppt/slides/_rels/slide14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27.png" Type="http://schemas.openxmlformats.org/officeDocument/2006/relationships/image"/><Relationship Id="rId4" Target="../media/image28.svg" Type="http://schemas.openxmlformats.org/officeDocument/2006/relationships/image"/><Relationship Id="rId5" Target="../media/image178.png" Type="http://schemas.openxmlformats.org/officeDocument/2006/relationships/image"/><Relationship Id="rId6" Target="../media/image2.png" Type="http://schemas.openxmlformats.org/officeDocument/2006/relationships/image"/><Relationship Id="rId7" Target="../media/image1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23.png" Type="http://schemas.openxmlformats.org/officeDocument/2006/relationships/image"/><Relationship Id="rId6" Target="../media/image2.png" Type="http://schemas.openxmlformats.org/officeDocument/2006/relationships/image"/><Relationship Id="rId7" Target="../media/image1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15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27.png" Type="http://schemas.openxmlformats.org/officeDocument/2006/relationships/image"/><Relationship Id="rId4" Target="../media/image28.svg" Type="http://schemas.openxmlformats.org/officeDocument/2006/relationships/image"/><Relationship Id="rId5" Target="../media/image179.png" Type="http://schemas.openxmlformats.org/officeDocument/2006/relationships/image"/><Relationship Id="rId6" Target="../media/image2.png" Type="http://schemas.openxmlformats.org/officeDocument/2006/relationships/image"/><Relationship Id="rId7" Target="../media/image1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15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27.png" Type="http://schemas.openxmlformats.org/officeDocument/2006/relationships/image"/><Relationship Id="rId4" Target="../media/image28.svg" Type="http://schemas.openxmlformats.org/officeDocument/2006/relationships/image"/><Relationship Id="rId5" Target="../media/image180.png" Type="http://schemas.openxmlformats.org/officeDocument/2006/relationships/image"/><Relationship Id="rId6" Target="../media/image2.png" Type="http://schemas.openxmlformats.org/officeDocument/2006/relationships/image"/><Relationship Id="rId7" Target="../media/image1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15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27.png" Type="http://schemas.openxmlformats.org/officeDocument/2006/relationships/image"/><Relationship Id="rId4" Target="../media/image28.svg" Type="http://schemas.openxmlformats.org/officeDocument/2006/relationships/image"/><Relationship Id="rId5" Target="../media/image181.png" Type="http://schemas.openxmlformats.org/officeDocument/2006/relationships/image"/><Relationship Id="rId6" Target="../media/image2.png" Type="http://schemas.openxmlformats.org/officeDocument/2006/relationships/image"/><Relationship Id="rId7" Target="../media/image1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21.png" Type="http://schemas.openxmlformats.org/officeDocument/2006/relationships/image"/><Relationship Id="rId4" Target="../media/image22.svg" Type="http://schemas.openxmlformats.org/officeDocument/2006/relationships/image"/><Relationship Id="rId5" Target="../media/image2.png" Type="http://schemas.openxmlformats.org/officeDocument/2006/relationships/image"/><Relationship Id="rId6" Target="../media/image1.png" Type="http://schemas.openxmlformats.org/officeDocument/2006/relationships/image"/><Relationship Id="rId7" Target="http://www.exampaperspractice.co.uk" TargetMode="External" Type="http://schemas.openxmlformats.org/officeDocument/2006/relationships/hyperlink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Relationship Id="rId3" Target="../media/image24.png" Type="http://schemas.openxmlformats.org/officeDocument/2006/relationships/image"/><Relationship Id="rId4" Target="../media/image25.svg" Type="http://schemas.openxmlformats.org/officeDocument/2006/relationships/image"/><Relationship Id="rId5" Target="../media/image2.png" Type="http://schemas.openxmlformats.org/officeDocument/2006/relationships/image"/><Relationship Id="rId6" Target="../media/image1.png" Type="http://schemas.openxmlformats.org/officeDocument/2006/relationships/image"/><Relationship Id="rId7" Target="http://www.exampaperspractice.co.uk" TargetMode="External" Type="http://schemas.openxmlformats.org/officeDocument/2006/relationships/hyperlink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0.xml" Type="http://schemas.openxmlformats.org/officeDocument/2006/relationships/notesSlide"/><Relationship Id="rId3" Target="../media/image24.png" Type="http://schemas.openxmlformats.org/officeDocument/2006/relationships/image"/><Relationship Id="rId4" Target="../media/image25.svg" Type="http://schemas.openxmlformats.org/officeDocument/2006/relationships/image"/><Relationship Id="rId5" Target="../media/image2.png" Type="http://schemas.openxmlformats.org/officeDocument/2006/relationships/image"/><Relationship Id="rId6" Target="../media/image1.png" Type="http://schemas.openxmlformats.org/officeDocument/2006/relationships/image"/><Relationship Id="rId7" Target="http://www.exampaperspractice.co.uk" TargetMode="External" Type="http://schemas.openxmlformats.org/officeDocument/2006/relationships/hyperlink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.xml" Type="http://schemas.openxmlformats.org/officeDocument/2006/relationships/notesSlid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23.png" Type="http://schemas.openxmlformats.org/officeDocument/2006/relationships/image"/><Relationship Id="rId6" Target="../media/image2.png" Type="http://schemas.openxmlformats.org/officeDocument/2006/relationships/image"/><Relationship Id="rId7" Target="../media/image1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://www.exampaperspractice.co.uk" TargetMode="External" Type="http://schemas.openxmlformats.org/officeDocument/2006/relationships/hyperlink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2.png" Type="http://schemas.openxmlformats.org/officeDocument/2006/relationships/image"/><Relationship Id="rId9" Target="../media/image1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.xml" Type="http://schemas.openxmlformats.org/officeDocument/2006/relationships/notesSlid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2.png" Type="http://schemas.openxmlformats.org/officeDocument/2006/relationships/image"/><Relationship Id="rId6" Target="../media/image1.png" Type="http://schemas.openxmlformats.org/officeDocument/2006/relationships/image"/><Relationship Id="rId7" Target="http://www.exampaperspractice.co.uk" TargetMode="External" Type="http://schemas.openxmlformats.org/officeDocument/2006/relationships/hyperlink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3.xml" Type="http://schemas.openxmlformats.org/officeDocument/2006/relationships/notesSlid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23.png" Type="http://schemas.openxmlformats.org/officeDocument/2006/relationships/image"/><Relationship Id="rId6" Target="../media/image2.png" Type="http://schemas.openxmlformats.org/officeDocument/2006/relationships/image"/><Relationship Id="rId7" Target="../media/image1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4.xml" Type="http://schemas.openxmlformats.org/officeDocument/2006/relationships/notesSlide"/><Relationship Id="rId3" Target="../media/image21.png" Type="http://schemas.openxmlformats.org/officeDocument/2006/relationships/image"/><Relationship Id="rId4" Target="../media/image22.svg" Type="http://schemas.openxmlformats.org/officeDocument/2006/relationships/image"/><Relationship Id="rId5" Target="../media/image2.png" Type="http://schemas.openxmlformats.org/officeDocument/2006/relationships/image"/><Relationship Id="rId6" Target="../media/image1.png" Type="http://schemas.openxmlformats.org/officeDocument/2006/relationships/image"/><Relationship Id="rId7" Target="http://www.exampaperspractice.co.uk" TargetMode="External" Type="http://schemas.openxmlformats.org/officeDocument/2006/relationships/hyperlink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27.png" Type="http://schemas.openxmlformats.org/officeDocument/2006/relationships/image"/><Relationship Id="rId4" Target="../media/image28.svg" Type="http://schemas.openxmlformats.org/officeDocument/2006/relationships/image"/><Relationship Id="rId5" Target="../media/image29.png" Type="http://schemas.openxmlformats.org/officeDocument/2006/relationships/image"/><Relationship Id="rId6" Target="../media/image2.png" Type="http://schemas.openxmlformats.org/officeDocument/2006/relationships/image"/><Relationship Id="rId7" Target="../media/image1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27.png" Type="http://schemas.openxmlformats.org/officeDocument/2006/relationships/image"/><Relationship Id="rId4" Target="../media/image28.svg" Type="http://schemas.openxmlformats.org/officeDocument/2006/relationships/image"/><Relationship Id="rId5" Target="../media/image30.png" Type="http://schemas.openxmlformats.org/officeDocument/2006/relationships/image"/><Relationship Id="rId6" Target="../media/image2.png" Type="http://schemas.openxmlformats.org/officeDocument/2006/relationships/image"/><Relationship Id="rId7" Target="../media/image1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5.xml" Type="http://schemas.openxmlformats.org/officeDocument/2006/relationships/notesSlide"/><Relationship Id="rId3" Target="../media/image2.png" Type="http://schemas.openxmlformats.org/officeDocument/2006/relationships/image"/><Relationship Id="rId4" Target="../media/image1.png" Type="http://schemas.openxmlformats.org/officeDocument/2006/relationships/image"/><Relationship Id="rId5" Target="http://www.exampaperspractice.co.uk" TargetMode="External" Type="http://schemas.openxmlformats.org/officeDocument/2006/relationships/hyperlink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6.xml" Type="http://schemas.openxmlformats.org/officeDocument/2006/relationships/notesSlide"/><Relationship Id="rId3" Target="../media/image2.png" Type="http://schemas.openxmlformats.org/officeDocument/2006/relationships/image"/><Relationship Id="rId4" Target="../media/image1.png" Type="http://schemas.openxmlformats.org/officeDocument/2006/relationships/image"/><Relationship Id="rId5" Target="http://www.exampaperspractice.co.uk" TargetMode="External" Type="http://schemas.openxmlformats.org/officeDocument/2006/relationships/hyperlink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7.xml" Type="http://schemas.openxmlformats.org/officeDocument/2006/relationships/notesSlide"/><Relationship Id="rId3" Target="../media/image31.png" Type="http://schemas.openxmlformats.org/officeDocument/2006/relationships/image"/><Relationship Id="rId4" Target="../media/image32.svg" Type="http://schemas.openxmlformats.org/officeDocument/2006/relationships/image"/><Relationship Id="rId5" Target="../media/image33.png" Type="http://schemas.openxmlformats.org/officeDocument/2006/relationships/image"/><Relationship Id="rId6" Target="../media/image34.svg" Type="http://schemas.openxmlformats.org/officeDocument/2006/relationships/image"/><Relationship Id="rId7" Target="../media/image2.png" Type="http://schemas.openxmlformats.org/officeDocument/2006/relationships/image"/><Relationship Id="rId8" Target="../media/image1.png" Type="http://schemas.openxmlformats.org/officeDocument/2006/relationships/image"/><Relationship Id="rId9" Target="http://www.exampaperspractice.co.uk" TargetMode="External" Type="http://schemas.openxmlformats.org/officeDocument/2006/relationships/hyperlink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8.xml" Type="http://schemas.openxmlformats.org/officeDocument/2006/relationships/notesSlide"/><Relationship Id="rId3" Target="../media/image31.png" Type="http://schemas.openxmlformats.org/officeDocument/2006/relationships/image"/><Relationship Id="rId4" Target="../media/image32.svg" Type="http://schemas.openxmlformats.org/officeDocument/2006/relationships/image"/><Relationship Id="rId5" Target="../media/image33.png" Type="http://schemas.openxmlformats.org/officeDocument/2006/relationships/image"/><Relationship Id="rId6" Target="../media/image34.svg" Type="http://schemas.openxmlformats.org/officeDocument/2006/relationships/image"/><Relationship Id="rId7" Target="../media/image2.png" Type="http://schemas.openxmlformats.org/officeDocument/2006/relationships/image"/><Relationship Id="rId8" Target="../media/image1.png" Type="http://schemas.openxmlformats.org/officeDocument/2006/relationships/image"/><Relationship Id="rId9" Target="http://www.exampaperspractice.co.uk" TargetMode="External" Type="http://schemas.openxmlformats.org/officeDocument/2006/relationships/hyperlink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9.xml" Type="http://schemas.openxmlformats.org/officeDocument/2006/relationships/notesSlide"/><Relationship Id="rId3" Target="../media/image35.png" Type="http://schemas.openxmlformats.org/officeDocument/2006/relationships/image"/><Relationship Id="rId4" Target="../media/image36.svg" Type="http://schemas.openxmlformats.org/officeDocument/2006/relationships/image"/><Relationship Id="rId5" Target="../media/image37.png" Type="http://schemas.openxmlformats.org/officeDocument/2006/relationships/image"/><Relationship Id="rId6" Target="../media/image38.png" Type="http://schemas.openxmlformats.org/officeDocument/2006/relationships/image"/><Relationship Id="rId7" Target="../media/image2.png" Type="http://schemas.openxmlformats.org/officeDocument/2006/relationships/image"/><Relationship Id="rId8" Target="../media/image1.png" Type="http://schemas.openxmlformats.org/officeDocument/2006/relationships/image"/><Relationship Id="rId9" Target="http://www.exampaperspractice.co.uk" TargetMode="External" Type="http://schemas.openxmlformats.org/officeDocument/2006/relationships/hyperlink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.png" Type="http://schemas.openxmlformats.org/officeDocument/2006/relationships/image"/><Relationship Id="rId4" Target="http://www.exampaperspractice.co.uk" TargetMode="External" Type="http://schemas.openxmlformats.org/officeDocument/2006/relationships/hyperlink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../media/image40.svg" Type="http://schemas.openxmlformats.org/officeDocument/2006/relationships/image"/><Relationship Id="rId4" Target="../media/image41.png" Type="http://schemas.openxmlformats.org/officeDocument/2006/relationships/image"/><Relationship Id="rId5" Target="../media/image42.svg" Type="http://schemas.openxmlformats.org/officeDocument/2006/relationships/image"/><Relationship Id="rId6" Target="../media/image2.png" Type="http://schemas.openxmlformats.org/officeDocument/2006/relationships/image"/><Relationship Id="rId7" Target="../media/image1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0.xml" Type="http://schemas.openxmlformats.org/officeDocument/2006/relationships/notesSlide"/><Relationship Id="rId3" Target="../media/image43.png" Type="http://schemas.openxmlformats.org/officeDocument/2006/relationships/image"/><Relationship Id="rId4" Target="../media/image44.svg" Type="http://schemas.openxmlformats.org/officeDocument/2006/relationships/image"/><Relationship Id="rId5" Target="../media/image45.png" Type="http://schemas.openxmlformats.org/officeDocument/2006/relationships/image"/><Relationship Id="rId6" Target="../media/image46.svg" Type="http://schemas.openxmlformats.org/officeDocument/2006/relationships/image"/><Relationship Id="rId7" Target="../media/image2.png" Type="http://schemas.openxmlformats.org/officeDocument/2006/relationships/image"/><Relationship Id="rId8" Target="../media/image1.png" Type="http://schemas.openxmlformats.org/officeDocument/2006/relationships/image"/><Relationship Id="rId9" Target="http://www.exampaperspractice.co.uk" TargetMode="External" Type="http://schemas.openxmlformats.org/officeDocument/2006/relationships/hyperlink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1.xml" Type="http://schemas.openxmlformats.org/officeDocument/2006/relationships/notesSlide"/><Relationship Id="rId3" Target="../media/image43.png" Type="http://schemas.openxmlformats.org/officeDocument/2006/relationships/image"/><Relationship Id="rId4" Target="../media/image44.svg" Type="http://schemas.openxmlformats.org/officeDocument/2006/relationships/image"/><Relationship Id="rId5" Target="../media/image45.png" Type="http://schemas.openxmlformats.org/officeDocument/2006/relationships/image"/><Relationship Id="rId6" Target="../media/image46.svg" Type="http://schemas.openxmlformats.org/officeDocument/2006/relationships/image"/><Relationship Id="rId7" Target="../media/image2.png" Type="http://schemas.openxmlformats.org/officeDocument/2006/relationships/image"/><Relationship Id="rId8" Target="../media/image1.png" Type="http://schemas.openxmlformats.org/officeDocument/2006/relationships/image"/><Relationship Id="rId9" Target="http://www.exampaperspractice.co.uk" TargetMode="External" Type="http://schemas.openxmlformats.org/officeDocument/2006/relationships/hyperlink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11" Target="../media/image1.png" Type="http://schemas.openxmlformats.org/officeDocument/2006/relationships/image"/><Relationship Id="rId12" Target="http://www.exampaperspractice.co.uk" TargetMode="External" Type="http://schemas.openxmlformats.org/officeDocument/2006/relationships/hyperlink"/><Relationship Id="rId2" Target="../notesSlides/notesSlide22.xml" Type="http://schemas.openxmlformats.org/officeDocument/2006/relationships/notesSlide"/><Relationship Id="rId3" Target="../media/image47.png" Type="http://schemas.openxmlformats.org/officeDocument/2006/relationships/image"/><Relationship Id="rId4" Target="../media/image48.svg" Type="http://schemas.openxmlformats.org/officeDocument/2006/relationships/image"/><Relationship Id="rId5" Target="../media/image49.png" Type="http://schemas.openxmlformats.org/officeDocument/2006/relationships/image"/><Relationship Id="rId6" Target="../media/image43.png" Type="http://schemas.openxmlformats.org/officeDocument/2006/relationships/image"/><Relationship Id="rId7" Target="../media/image44.svg" Type="http://schemas.openxmlformats.org/officeDocument/2006/relationships/image"/><Relationship Id="rId8" Target="../media/image45.png" Type="http://schemas.openxmlformats.org/officeDocument/2006/relationships/image"/><Relationship Id="rId9" Target="../media/image46.sv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.png" Type="http://schemas.openxmlformats.org/officeDocument/2006/relationships/image"/><Relationship Id="rId11" Target="http://www.exampaperspractice.co.uk" TargetMode="External" Type="http://schemas.openxmlformats.org/officeDocument/2006/relationships/hyperlink"/><Relationship Id="rId2" Target="../notesSlides/notesSlide23.xml" Type="http://schemas.openxmlformats.org/officeDocument/2006/relationships/notesSlide"/><Relationship Id="rId3" Target="../media/image47.png" Type="http://schemas.openxmlformats.org/officeDocument/2006/relationships/image"/><Relationship Id="rId4" Target="../media/image48.svg" Type="http://schemas.openxmlformats.org/officeDocument/2006/relationships/image"/><Relationship Id="rId5" Target="../media/image43.png" Type="http://schemas.openxmlformats.org/officeDocument/2006/relationships/image"/><Relationship Id="rId6" Target="../media/image44.svg" Type="http://schemas.openxmlformats.org/officeDocument/2006/relationships/image"/><Relationship Id="rId7" Target="../media/image45.png" Type="http://schemas.openxmlformats.org/officeDocument/2006/relationships/image"/><Relationship Id="rId8" Target="../media/image46.svg" Type="http://schemas.openxmlformats.org/officeDocument/2006/relationships/image"/><Relationship Id="rId9" Target="../media/image2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4.xml" Type="http://schemas.openxmlformats.org/officeDocument/2006/relationships/notesSlide"/><Relationship Id="rId3" Target="../media/image43.png" Type="http://schemas.openxmlformats.org/officeDocument/2006/relationships/image"/><Relationship Id="rId4" Target="../media/image44.svg" Type="http://schemas.openxmlformats.org/officeDocument/2006/relationships/image"/><Relationship Id="rId5" Target="../media/image45.png" Type="http://schemas.openxmlformats.org/officeDocument/2006/relationships/image"/><Relationship Id="rId6" Target="../media/image46.svg" Type="http://schemas.openxmlformats.org/officeDocument/2006/relationships/image"/><Relationship Id="rId7" Target="../media/image2.png" Type="http://schemas.openxmlformats.org/officeDocument/2006/relationships/image"/><Relationship Id="rId8" Target="../media/image1.png" Type="http://schemas.openxmlformats.org/officeDocument/2006/relationships/image"/><Relationship Id="rId9" Target="http://www.exampaperspractice.co.uk" TargetMode="External" Type="http://schemas.openxmlformats.org/officeDocument/2006/relationships/hyperlink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://www.exampaperspractice.co.uk" TargetMode="External" Type="http://schemas.openxmlformats.org/officeDocument/2006/relationships/hyperlink"/><Relationship Id="rId2" Target="../notesSlides/notesSlide25.xml" Type="http://schemas.openxmlformats.org/officeDocument/2006/relationships/notesSlide"/><Relationship Id="rId3" Target="../media/image23.png" Type="http://schemas.openxmlformats.org/officeDocument/2006/relationships/image"/><Relationship Id="rId4" Target="../media/image43.png" Type="http://schemas.openxmlformats.org/officeDocument/2006/relationships/image"/><Relationship Id="rId5" Target="../media/image44.svg" Type="http://schemas.openxmlformats.org/officeDocument/2006/relationships/image"/><Relationship Id="rId6" Target="../media/image45.png" Type="http://schemas.openxmlformats.org/officeDocument/2006/relationships/image"/><Relationship Id="rId7" Target="../media/image46.svg" Type="http://schemas.openxmlformats.org/officeDocument/2006/relationships/image"/><Relationship Id="rId8" Target="../media/image2.png" Type="http://schemas.openxmlformats.org/officeDocument/2006/relationships/image"/><Relationship Id="rId9" Target="../media/image1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6.xml" Type="http://schemas.openxmlformats.org/officeDocument/2006/relationships/notesSlide"/><Relationship Id="rId3" Target="../media/image43.png" Type="http://schemas.openxmlformats.org/officeDocument/2006/relationships/image"/><Relationship Id="rId4" Target="../media/image44.svg" Type="http://schemas.openxmlformats.org/officeDocument/2006/relationships/image"/><Relationship Id="rId5" Target="../media/image45.png" Type="http://schemas.openxmlformats.org/officeDocument/2006/relationships/image"/><Relationship Id="rId6" Target="../media/image46.svg" Type="http://schemas.openxmlformats.org/officeDocument/2006/relationships/image"/><Relationship Id="rId7" Target="../media/image2.png" Type="http://schemas.openxmlformats.org/officeDocument/2006/relationships/image"/><Relationship Id="rId8" Target="../media/image1.png" Type="http://schemas.openxmlformats.org/officeDocument/2006/relationships/image"/><Relationship Id="rId9" Target="http://www.exampaperspractice.co.uk" TargetMode="External" Type="http://schemas.openxmlformats.org/officeDocument/2006/relationships/hyperlink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7.xml" Type="http://schemas.openxmlformats.org/officeDocument/2006/relationships/notesSlide"/><Relationship Id="rId3" Target="../media/image35.png" Type="http://schemas.openxmlformats.org/officeDocument/2006/relationships/image"/><Relationship Id="rId4" Target="../media/image36.svg" Type="http://schemas.openxmlformats.org/officeDocument/2006/relationships/image"/><Relationship Id="rId5" Target="../media/image37.png" Type="http://schemas.openxmlformats.org/officeDocument/2006/relationships/image"/><Relationship Id="rId6" Target="../media/image38.png" Type="http://schemas.openxmlformats.org/officeDocument/2006/relationships/image"/><Relationship Id="rId7" Target="../media/image2.png" Type="http://schemas.openxmlformats.org/officeDocument/2006/relationships/image"/><Relationship Id="rId8" Target="../media/image1.png" Type="http://schemas.openxmlformats.org/officeDocument/2006/relationships/image"/><Relationship Id="rId9" Target="http://www.exampaperspractice.co.uk" TargetMode="External" Type="http://schemas.openxmlformats.org/officeDocument/2006/relationships/hyperlink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8.xml" Type="http://schemas.openxmlformats.org/officeDocument/2006/relationships/notesSlid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2.png" Type="http://schemas.openxmlformats.org/officeDocument/2006/relationships/image"/><Relationship Id="rId6" Target="../media/image1.png" Type="http://schemas.openxmlformats.org/officeDocument/2006/relationships/image"/><Relationship Id="rId7" Target="http://www.exampaperspractice.co.uk" TargetMode="External" Type="http://schemas.openxmlformats.org/officeDocument/2006/relationships/hyperlink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2.png" Type="http://schemas.openxmlformats.org/officeDocument/2006/relationships/image"/><Relationship Id="rId7" Target="../media/image1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9.xml" Type="http://schemas.openxmlformats.org/officeDocument/2006/relationships/notesSlid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2.png" Type="http://schemas.openxmlformats.org/officeDocument/2006/relationships/image"/><Relationship Id="rId6" Target="../media/image1.png" Type="http://schemas.openxmlformats.org/officeDocument/2006/relationships/image"/><Relationship Id="rId7" Target="http://www.exampaperspractice.co.uk" TargetMode="External" Type="http://schemas.openxmlformats.org/officeDocument/2006/relationships/hyperlink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0.xml" Type="http://schemas.openxmlformats.org/officeDocument/2006/relationships/notesSlid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2.png" Type="http://schemas.openxmlformats.org/officeDocument/2006/relationships/image"/><Relationship Id="rId6" Target="../media/image1.png" Type="http://schemas.openxmlformats.org/officeDocument/2006/relationships/image"/><Relationship Id="rId7" Target="http://www.exampaperspractice.co.uk" TargetMode="External" Type="http://schemas.openxmlformats.org/officeDocument/2006/relationships/hyperlink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1.xml" Type="http://schemas.openxmlformats.org/officeDocument/2006/relationships/notesSlid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23.png" Type="http://schemas.openxmlformats.org/officeDocument/2006/relationships/image"/><Relationship Id="rId6" Target="../media/image2.png" Type="http://schemas.openxmlformats.org/officeDocument/2006/relationships/image"/><Relationship Id="rId7" Target="../media/image1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2.xml" Type="http://schemas.openxmlformats.org/officeDocument/2006/relationships/notesSlid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2.png" Type="http://schemas.openxmlformats.org/officeDocument/2006/relationships/image"/><Relationship Id="rId6" Target="../media/image1.png" Type="http://schemas.openxmlformats.org/officeDocument/2006/relationships/image"/><Relationship Id="rId7" Target="http://www.exampaperspractice.co.uk" TargetMode="External" Type="http://schemas.openxmlformats.org/officeDocument/2006/relationships/hyperlink"/></Relationships>
</file>

<file path=ppt/slides/_rels/slide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3.xml" Type="http://schemas.openxmlformats.org/officeDocument/2006/relationships/notesSlide"/><Relationship Id="rId3" Target="../media/image21.png" Type="http://schemas.openxmlformats.org/officeDocument/2006/relationships/image"/><Relationship Id="rId4" Target="../media/image22.svg" Type="http://schemas.openxmlformats.org/officeDocument/2006/relationships/image"/><Relationship Id="rId5" Target="../media/image2.png" Type="http://schemas.openxmlformats.org/officeDocument/2006/relationships/image"/><Relationship Id="rId6" Target="../media/image1.png" Type="http://schemas.openxmlformats.org/officeDocument/2006/relationships/image"/><Relationship Id="rId7" Target="http://www.exampaperspractice.co.uk" TargetMode="External" Type="http://schemas.openxmlformats.org/officeDocument/2006/relationships/hyperlink"/></Relationships>
</file>

<file path=ppt/slides/_rels/slide4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4.xml" Type="http://schemas.openxmlformats.org/officeDocument/2006/relationships/notesSlide"/><Relationship Id="rId3" Target="../media/image50.png" Type="http://schemas.openxmlformats.org/officeDocument/2006/relationships/image"/><Relationship Id="rId4" Target="../media/image51.png" Type="http://schemas.openxmlformats.org/officeDocument/2006/relationships/image"/><Relationship Id="rId5" Target="../media/image21.png" Type="http://schemas.openxmlformats.org/officeDocument/2006/relationships/image"/><Relationship Id="rId6" Target="../media/image22.svg" Type="http://schemas.openxmlformats.org/officeDocument/2006/relationships/image"/><Relationship Id="rId7" Target="../media/image2.png" Type="http://schemas.openxmlformats.org/officeDocument/2006/relationships/image"/><Relationship Id="rId8" Target="../media/image1.png" Type="http://schemas.openxmlformats.org/officeDocument/2006/relationships/image"/><Relationship Id="rId9" Target="http://www.exampaperspractice.co.uk" TargetMode="External" Type="http://schemas.openxmlformats.org/officeDocument/2006/relationships/hyperlink"/></Relationships>
</file>

<file path=ppt/slides/_rels/slide4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5.xml" Type="http://schemas.openxmlformats.org/officeDocument/2006/relationships/notesSlide"/><Relationship Id="rId3" Target="../media/image50.png" Type="http://schemas.openxmlformats.org/officeDocument/2006/relationships/image"/><Relationship Id="rId4" Target="../media/image49.png" Type="http://schemas.openxmlformats.org/officeDocument/2006/relationships/image"/><Relationship Id="rId5" Target="../media/image2.png" Type="http://schemas.openxmlformats.org/officeDocument/2006/relationships/image"/><Relationship Id="rId6" Target="../media/image1.png" Type="http://schemas.openxmlformats.org/officeDocument/2006/relationships/image"/><Relationship Id="rId7" Target="http://www.exampaperspractice.co.uk" TargetMode="External" Type="http://schemas.openxmlformats.org/officeDocument/2006/relationships/hyperlink"/></Relationships>
</file>

<file path=ppt/slides/_rels/slide4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6.xml" Type="http://schemas.openxmlformats.org/officeDocument/2006/relationships/notesSlide"/><Relationship Id="rId3" Target="../media/image50.png" Type="http://schemas.openxmlformats.org/officeDocument/2006/relationships/image"/><Relationship Id="rId4" Target="../media/image51.png" Type="http://schemas.openxmlformats.org/officeDocument/2006/relationships/image"/><Relationship Id="rId5" Target="../media/image21.png" Type="http://schemas.openxmlformats.org/officeDocument/2006/relationships/image"/><Relationship Id="rId6" Target="../media/image22.svg" Type="http://schemas.openxmlformats.org/officeDocument/2006/relationships/image"/><Relationship Id="rId7" Target="../media/image2.png" Type="http://schemas.openxmlformats.org/officeDocument/2006/relationships/image"/><Relationship Id="rId8" Target="../media/image1.png" Type="http://schemas.openxmlformats.org/officeDocument/2006/relationships/image"/><Relationship Id="rId9" Target="http://www.exampaperspractice.co.uk" TargetMode="External" Type="http://schemas.openxmlformats.org/officeDocument/2006/relationships/hyperlink"/></Relationships>
</file>

<file path=ppt/slides/_rels/slide4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27.png" Type="http://schemas.openxmlformats.org/officeDocument/2006/relationships/image"/><Relationship Id="rId4" Target="../media/image28.svg" Type="http://schemas.openxmlformats.org/officeDocument/2006/relationships/image"/><Relationship Id="rId5" Target="../media/image52.png" Type="http://schemas.openxmlformats.org/officeDocument/2006/relationships/image"/><Relationship Id="rId6" Target="../media/image2.png" Type="http://schemas.openxmlformats.org/officeDocument/2006/relationships/image"/><Relationship Id="rId7" Target="../media/image1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4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27.png" Type="http://schemas.openxmlformats.org/officeDocument/2006/relationships/image"/><Relationship Id="rId4" Target="../media/image28.svg" Type="http://schemas.openxmlformats.org/officeDocument/2006/relationships/image"/><Relationship Id="rId5" Target="../media/image53.png" Type="http://schemas.openxmlformats.org/officeDocument/2006/relationships/image"/><Relationship Id="rId6" Target="../media/image2.png" Type="http://schemas.openxmlformats.org/officeDocument/2006/relationships/image"/><Relationship Id="rId7" Target="../media/image1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2.png" Type="http://schemas.openxmlformats.org/officeDocument/2006/relationships/image"/><Relationship Id="rId6" Target="../media/image1.png" Type="http://schemas.openxmlformats.org/officeDocument/2006/relationships/image"/><Relationship Id="rId7" Target="http://www.exampaperspractice.co.uk" TargetMode="External" Type="http://schemas.openxmlformats.org/officeDocument/2006/relationships/hyperlink"/></Relationships>
</file>

<file path=ppt/slides/_rels/slide5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27.png" Type="http://schemas.openxmlformats.org/officeDocument/2006/relationships/image"/><Relationship Id="rId4" Target="../media/image28.svg" Type="http://schemas.openxmlformats.org/officeDocument/2006/relationships/image"/><Relationship Id="rId5" Target="../media/image54.png" Type="http://schemas.openxmlformats.org/officeDocument/2006/relationships/image"/><Relationship Id="rId6" Target="../media/image2.png" Type="http://schemas.openxmlformats.org/officeDocument/2006/relationships/image"/><Relationship Id="rId7" Target="../media/image1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5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27.png" Type="http://schemas.openxmlformats.org/officeDocument/2006/relationships/image"/><Relationship Id="rId4" Target="../media/image28.svg" Type="http://schemas.openxmlformats.org/officeDocument/2006/relationships/image"/><Relationship Id="rId5" Target="../media/image55.png" Type="http://schemas.openxmlformats.org/officeDocument/2006/relationships/image"/><Relationship Id="rId6" Target="../media/image2.png" Type="http://schemas.openxmlformats.org/officeDocument/2006/relationships/image"/><Relationship Id="rId7" Target="../media/image1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5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://www.exampaperspractice.co.uk" TargetMode="External" Type="http://schemas.openxmlformats.org/officeDocument/2006/relationships/hyperlink"/><Relationship Id="rId2" Target="../media/image56.png" Type="http://schemas.openxmlformats.org/officeDocument/2006/relationships/image"/><Relationship Id="rId3" Target="../media/image57.svg" Type="http://schemas.openxmlformats.org/officeDocument/2006/relationships/image"/><Relationship Id="rId4" Target="../media/image58.png" Type="http://schemas.openxmlformats.org/officeDocument/2006/relationships/image"/><Relationship Id="rId5" Target="../media/image59.svg" Type="http://schemas.openxmlformats.org/officeDocument/2006/relationships/image"/><Relationship Id="rId6" Target="../media/image60.png" Type="http://schemas.openxmlformats.org/officeDocument/2006/relationships/image"/><Relationship Id="rId7" Target="../media/image61.svg" Type="http://schemas.openxmlformats.org/officeDocument/2006/relationships/image"/><Relationship Id="rId8" Target="../media/image2.png" Type="http://schemas.openxmlformats.org/officeDocument/2006/relationships/image"/><Relationship Id="rId9" Target="../media/image1.png" Type="http://schemas.openxmlformats.org/officeDocument/2006/relationships/image"/></Relationships>
</file>

<file path=ppt/slides/_rels/slide5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2.png" Type="http://schemas.openxmlformats.org/officeDocument/2006/relationships/image"/><Relationship Id="rId3" Target="../media/image63.svg" Type="http://schemas.openxmlformats.org/officeDocument/2006/relationships/image"/><Relationship Id="rId4" Target="../media/image2.png" Type="http://schemas.openxmlformats.org/officeDocument/2006/relationships/image"/><Relationship Id="rId5" Target="../media/image1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5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2.png" Type="http://schemas.openxmlformats.org/officeDocument/2006/relationships/image"/><Relationship Id="rId3" Target="../media/image63.svg" Type="http://schemas.openxmlformats.org/officeDocument/2006/relationships/image"/><Relationship Id="rId4" Target="../media/image2.png" Type="http://schemas.openxmlformats.org/officeDocument/2006/relationships/image"/><Relationship Id="rId5" Target="../media/image1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5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.png" Type="http://schemas.openxmlformats.org/officeDocument/2006/relationships/image"/><Relationship Id="rId4" Target="http://www.exampaperspractice.co.uk" TargetMode="External" Type="http://schemas.openxmlformats.org/officeDocument/2006/relationships/hyperlink"/></Relationships>
</file>

<file path=ppt/slides/_rels/slide5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.png" Type="http://schemas.openxmlformats.org/officeDocument/2006/relationships/image"/><Relationship Id="rId4" Target="http://www.exampaperspractice.co.uk" TargetMode="External" Type="http://schemas.openxmlformats.org/officeDocument/2006/relationships/hyperlink"/></Relationships>
</file>

<file path=ppt/slides/_rels/slide5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4.png" Type="http://schemas.openxmlformats.org/officeDocument/2006/relationships/image"/><Relationship Id="rId3" Target="../media/image2.png" Type="http://schemas.openxmlformats.org/officeDocument/2006/relationships/image"/><Relationship Id="rId4" Target="../media/image1.png" Type="http://schemas.openxmlformats.org/officeDocument/2006/relationships/image"/><Relationship Id="rId5" Target="http://www.exampaperspractice.co.uk" TargetMode="External" Type="http://schemas.openxmlformats.org/officeDocument/2006/relationships/hyperlink"/></Relationships>
</file>

<file path=ppt/slides/_rels/slide5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.png" Type="http://schemas.openxmlformats.org/officeDocument/2006/relationships/image"/><Relationship Id="rId4" Target="http://www.exampaperspractice.co.uk" TargetMode="External" Type="http://schemas.openxmlformats.org/officeDocument/2006/relationships/hyperlink"/></Relationships>
</file>

<file path=ppt/slides/_rels/slide5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5.png" Type="http://schemas.openxmlformats.org/officeDocument/2006/relationships/image"/><Relationship Id="rId3" Target="../media/image66.svg" Type="http://schemas.openxmlformats.org/officeDocument/2006/relationships/image"/><Relationship Id="rId4" Target="../media/image67.png" Type="http://schemas.openxmlformats.org/officeDocument/2006/relationships/image"/><Relationship Id="rId5" Target="../media/image2.png" Type="http://schemas.openxmlformats.org/officeDocument/2006/relationships/image"/><Relationship Id="rId6" Target="../media/image1.png" Type="http://schemas.openxmlformats.org/officeDocument/2006/relationships/image"/><Relationship Id="rId7" Target="http://www.exampaperspractice.co.uk" TargetMode="External" Type="http://schemas.openxmlformats.org/officeDocument/2006/relationships/hyperlink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15.png" Type="http://schemas.openxmlformats.org/officeDocument/2006/relationships/image"/><Relationship Id="rId4" Target="../media/image16.svg" Type="http://schemas.openxmlformats.org/officeDocument/2006/relationships/image"/><Relationship Id="rId5" Target="../media/image17.png" Type="http://schemas.openxmlformats.org/officeDocument/2006/relationships/image"/><Relationship Id="rId6" Target="../media/image18.png" Type="http://schemas.openxmlformats.org/officeDocument/2006/relationships/image"/><Relationship Id="rId7" Target="../media/image2.png" Type="http://schemas.openxmlformats.org/officeDocument/2006/relationships/image"/><Relationship Id="rId8" Target="../media/image1.png" Type="http://schemas.openxmlformats.org/officeDocument/2006/relationships/image"/><Relationship Id="rId9" Target="http://www.exampaperspractice.co.uk" TargetMode="External" Type="http://schemas.openxmlformats.org/officeDocument/2006/relationships/hyperlink"/></Relationships>
</file>

<file path=ppt/slides/_rels/slide6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5.png" Type="http://schemas.openxmlformats.org/officeDocument/2006/relationships/image"/><Relationship Id="rId3" Target="../media/image66.svg" Type="http://schemas.openxmlformats.org/officeDocument/2006/relationships/image"/><Relationship Id="rId4" Target="../media/image2.png" Type="http://schemas.openxmlformats.org/officeDocument/2006/relationships/image"/><Relationship Id="rId5" Target="../media/image1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6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8.png" Type="http://schemas.openxmlformats.org/officeDocument/2006/relationships/image"/><Relationship Id="rId3" Target="../media/image69.svg" Type="http://schemas.openxmlformats.org/officeDocument/2006/relationships/image"/><Relationship Id="rId4" Target="../media/image65.png" Type="http://schemas.openxmlformats.org/officeDocument/2006/relationships/image"/><Relationship Id="rId5" Target="../media/image66.svg" Type="http://schemas.openxmlformats.org/officeDocument/2006/relationships/image"/><Relationship Id="rId6" Target="../media/image2.png" Type="http://schemas.openxmlformats.org/officeDocument/2006/relationships/image"/><Relationship Id="rId7" Target="../media/image1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6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0.png" Type="http://schemas.openxmlformats.org/officeDocument/2006/relationships/image"/><Relationship Id="rId3" Target="../media/image2.png" Type="http://schemas.openxmlformats.org/officeDocument/2006/relationships/image"/><Relationship Id="rId4" Target="../media/image1.png" Type="http://schemas.openxmlformats.org/officeDocument/2006/relationships/image"/><Relationship Id="rId5" Target="http://www.exampaperspractice.co.uk" TargetMode="External" Type="http://schemas.openxmlformats.org/officeDocument/2006/relationships/hyperlink"/></Relationships>
</file>

<file path=ppt/slides/_rels/slide6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.png" Type="http://schemas.openxmlformats.org/officeDocument/2006/relationships/image"/><Relationship Id="rId4" Target="http://www.exampaperspractice.co.uk" TargetMode="External" Type="http://schemas.openxmlformats.org/officeDocument/2006/relationships/hyperlink"/></Relationships>
</file>

<file path=ppt/slides/_rels/slide6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1.png" Type="http://schemas.openxmlformats.org/officeDocument/2006/relationships/image"/><Relationship Id="rId3" Target="../media/image2.png" Type="http://schemas.openxmlformats.org/officeDocument/2006/relationships/image"/><Relationship Id="rId4" Target="../media/image1.png" Type="http://schemas.openxmlformats.org/officeDocument/2006/relationships/image"/><Relationship Id="rId5" Target="http://www.exampaperspractice.co.uk" TargetMode="External" Type="http://schemas.openxmlformats.org/officeDocument/2006/relationships/hyperlink"/></Relationships>
</file>

<file path=ppt/slides/_rels/slide6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27.png" Type="http://schemas.openxmlformats.org/officeDocument/2006/relationships/image"/><Relationship Id="rId4" Target="../media/image28.svg" Type="http://schemas.openxmlformats.org/officeDocument/2006/relationships/image"/><Relationship Id="rId5" Target="../media/image1.png" Type="http://schemas.openxmlformats.org/officeDocument/2006/relationships/image"/><Relationship Id="rId6" Target="../media/image72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6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27.png" Type="http://schemas.openxmlformats.org/officeDocument/2006/relationships/image"/><Relationship Id="rId4" Target="../media/image28.svg" Type="http://schemas.openxmlformats.org/officeDocument/2006/relationships/image"/><Relationship Id="rId5" Target="../media/image73.png" Type="http://schemas.openxmlformats.org/officeDocument/2006/relationships/image"/><Relationship Id="rId6" Target="../media/image2.png" Type="http://schemas.openxmlformats.org/officeDocument/2006/relationships/image"/><Relationship Id="rId7" Target="../media/image1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6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27.png" Type="http://schemas.openxmlformats.org/officeDocument/2006/relationships/image"/><Relationship Id="rId4" Target="../media/image28.svg" Type="http://schemas.openxmlformats.org/officeDocument/2006/relationships/image"/><Relationship Id="rId5" Target="../media/image74.png" Type="http://schemas.openxmlformats.org/officeDocument/2006/relationships/image"/><Relationship Id="rId6" Target="../media/image2.png" Type="http://schemas.openxmlformats.org/officeDocument/2006/relationships/image"/><Relationship Id="rId7" Target="../media/image1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6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27.png" Type="http://schemas.openxmlformats.org/officeDocument/2006/relationships/image"/><Relationship Id="rId4" Target="../media/image28.svg" Type="http://schemas.openxmlformats.org/officeDocument/2006/relationships/image"/><Relationship Id="rId5" Target="../media/image75.png" Type="http://schemas.openxmlformats.org/officeDocument/2006/relationships/image"/><Relationship Id="rId6" Target="../media/image2.png" Type="http://schemas.openxmlformats.org/officeDocument/2006/relationships/image"/><Relationship Id="rId7" Target="../media/image1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6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7.xml" Type="http://schemas.openxmlformats.org/officeDocument/2006/relationships/notesSlide"/><Relationship Id="rId3" Target="../media/image2.png" Type="http://schemas.openxmlformats.org/officeDocument/2006/relationships/image"/><Relationship Id="rId4" Target="../media/image1.png" Type="http://schemas.openxmlformats.org/officeDocument/2006/relationships/image"/><Relationship Id="rId5" Target="http://www.exampaperspractice.co.uk" TargetMode="External" Type="http://schemas.openxmlformats.org/officeDocument/2006/relationships/hyperlink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2.png" Type="http://schemas.openxmlformats.org/officeDocument/2006/relationships/image"/><Relationship Id="rId6" Target="../media/image1.png" Type="http://schemas.openxmlformats.org/officeDocument/2006/relationships/image"/><Relationship Id="rId7" Target="http://www.exampaperspractice.co.uk" TargetMode="External" Type="http://schemas.openxmlformats.org/officeDocument/2006/relationships/hyperlink"/></Relationships>
</file>

<file path=ppt/slides/_rels/slide7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8.xml" Type="http://schemas.openxmlformats.org/officeDocument/2006/relationships/notesSlide"/><Relationship Id="rId3" Target="../media/image2.png" Type="http://schemas.openxmlformats.org/officeDocument/2006/relationships/image"/><Relationship Id="rId4" Target="../media/image1.png" Type="http://schemas.openxmlformats.org/officeDocument/2006/relationships/image"/><Relationship Id="rId5" Target="http://www.exampaperspractice.co.uk" TargetMode="External" Type="http://schemas.openxmlformats.org/officeDocument/2006/relationships/hyperlink"/></Relationships>
</file>

<file path=ppt/slides/_rels/slide7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9.xml" Type="http://schemas.openxmlformats.org/officeDocument/2006/relationships/notesSlide"/><Relationship Id="rId3" Target="../media/image2.png" Type="http://schemas.openxmlformats.org/officeDocument/2006/relationships/image"/><Relationship Id="rId4" Target="../media/image1.png" Type="http://schemas.openxmlformats.org/officeDocument/2006/relationships/image"/><Relationship Id="rId5" Target="http://www.exampaperspractice.co.uk" TargetMode="External" Type="http://schemas.openxmlformats.org/officeDocument/2006/relationships/hyperlink"/></Relationships>
</file>

<file path=ppt/slides/_rels/slide7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0.xml" Type="http://schemas.openxmlformats.org/officeDocument/2006/relationships/notesSlide"/><Relationship Id="rId3" Target="../media/image2.png" Type="http://schemas.openxmlformats.org/officeDocument/2006/relationships/image"/><Relationship Id="rId4" Target="../media/image1.png" Type="http://schemas.openxmlformats.org/officeDocument/2006/relationships/image"/><Relationship Id="rId5" Target="http://www.exampaperspractice.co.uk" TargetMode="External" Type="http://schemas.openxmlformats.org/officeDocument/2006/relationships/hyperlink"/></Relationships>
</file>

<file path=ppt/slides/_rels/slide7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1.xml" Type="http://schemas.openxmlformats.org/officeDocument/2006/relationships/notesSlide"/><Relationship Id="rId3" Target="../media/image2.png" Type="http://schemas.openxmlformats.org/officeDocument/2006/relationships/image"/><Relationship Id="rId4" Target="../media/image1.png" Type="http://schemas.openxmlformats.org/officeDocument/2006/relationships/image"/><Relationship Id="rId5" Target="http://www.exampaperspractice.co.uk" TargetMode="External" Type="http://schemas.openxmlformats.org/officeDocument/2006/relationships/hyperlink"/></Relationships>
</file>

<file path=ppt/slides/_rels/slide7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2.xml" Type="http://schemas.openxmlformats.org/officeDocument/2006/relationships/notesSlide"/><Relationship Id="rId3" Target="../media/image2.png" Type="http://schemas.openxmlformats.org/officeDocument/2006/relationships/image"/><Relationship Id="rId4" Target="../media/image1.png" Type="http://schemas.openxmlformats.org/officeDocument/2006/relationships/image"/><Relationship Id="rId5" Target="http://www.exampaperspractice.co.uk" TargetMode="External" Type="http://schemas.openxmlformats.org/officeDocument/2006/relationships/hyperlink"/></Relationships>
</file>

<file path=ppt/slides/_rels/slide7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3.xml" Type="http://schemas.openxmlformats.org/officeDocument/2006/relationships/notesSlide"/><Relationship Id="rId3" Target="../media/image2.png" Type="http://schemas.openxmlformats.org/officeDocument/2006/relationships/image"/><Relationship Id="rId4" Target="../media/image1.png" Type="http://schemas.openxmlformats.org/officeDocument/2006/relationships/image"/><Relationship Id="rId5" Target="http://www.exampaperspractice.co.uk" TargetMode="External" Type="http://schemas.openxmlformats.org/officeDocument/2006/relationships/hyperlink"/></Relationships>
</file>

<file path=ppt/slides/_rels/slide7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4.xml" Type="http://schemas.openxmlformats.org/officeDocument/2006/relationships/notesSlide"/><Relationship Id="rId3" Target="../media/image2.png" Type="http://schemas.openxmlformats.org/officeDocument/2006/relationships/image"/><Relationship Id="rId4" Target="../media/image1.png" Type="http://schemas.openxmlformats.org/officeDocument/2006/relationships/image"/><Relationship Id="rId5" Target="http://www.exampaperspractice.co.uk" TargetMode="External" Type="http://schemas.openxmlformats.org/officeDocument/2006/relationships/hyperlink"/></Relationships>
</file>

<file path=ppt/slides/_rels/slide7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5.xml" Type="http://schemas.openxmlformats.org/officeDocument/2006/relationships/notesSlide"/><Relationship Id="rId3" Target="../media/image2.png" Type="http://schemas.openxmlformats.org/officeDocument/2006/relationships/image"/><Relationship Id="rId4" Target="../media/image1.png" Type="http://schemas.openxmlformats.org/officeDocument/2006/relationships/image"/><Relationship Id="rId5" Target="http://www.exampaperspractice.co.uk" TargetMode="External" Type="http://schemas.openxmlformats.org/officeDocument/2006/relationships/hyperlink"/></Relationships>
</file>

<file path=ppt/slides/_rels/slide7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3.png" Type="http://schemas.openxmlformats.org/officeDocument/2006/relationships/image"/><Relationship Id="rId11" Target="../media/image2.png" Type="http://schemas.openxmlformats.org/officeDocument/2006/relationships/image"/><Relationship Id="rId12" Target="../media/image1.png" Type="http://schemas.openxmlformats.org/officeDocument/2006/relationships/image"/><Relationship Id="rId13" Target="http://www.exampaperspractice.co.uk" TargetMode="External" Type="http://schemas.openxmlformats.org/officeDocument/2006/relationships/hyperlink"/><Relationship Id="rId2" Target="../notesSlides/notesSlide46.xml" Type="http://schemas.openxmlformats.org/officeDocument/2006/relationships/notesSlide"/><Relationship Id="rId3" Target="../media/image76.png" Type="http://schemas.openxmlformats.org/officeDocument/2006/relationships/image"/><Relationship Id="rId4" Target="../media/image77.svg" Type="http://schemas.openxmlformats.org/officeDocument/2006/relationships/image"/><Relationship Id="rId5" Target="../media/image78.png" Type="http://schemas.openxmlformats.org/officeDocument/2006/relationships/image"/><Relationship Id="rId6" Target="../media/image79.png" Type="http://schemas.openxmlformats.org/officeDocument/2006/relationships/image"/><Relationship Id="rId7" Target="../media/image80.svg" Type="http://schemas.openxmlformats.org/officeDocument/2006/relationships/image"/><Relationship Id="rId8" Target="../media/image81.png" Type="http://schemas.openxmlformats.org/officeDocument/2006/relationships/image"/><Relationship Id="rId9" Target="../media/image82.png" Type="http://schemas.openxmlformats.org/officeDocument/2006/relationships/image"/></Relationships>
</file>

<file path=ppt/slides/_rels/slide7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7.xml" Type="http://schemas.openxmlformats.org/officeDocument/2006/relationships/notesSlide"/><Relationship Id="rId3" Target="../media/image84.png" Type="http://schemas.openxmlformats.org/officeDocument/2006/relationships/image"/><Relationship Id="rId4" Target="../media/image85.svg" Type="http://schemas.openxmlformats.org/officeDocument/2006/relationships/image"/><Relationship Id="rId5" Target="../media/image86.png" Type="http://schemas.openxmlformats.org/officeDocument/2006/relationships/image"/><Relationship Id="rId6" Target="../media/image2.png" Type="http://schemas.openxmlformats.org/officeDocument/2006/relationships/image"/><Relationship Id="rId7" Target="../media/image1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2.png" Type="http://schemas.openxmlformats.org/officeDocument/2006/relationships/image"/><Relationship Id="rId6" Target="../media/image1.png" Type="http://schemas.openxmlformats.org/officeDocument/2006/relationships/image"/><Relationship Id="rId7" Target="http://www.exampaperspractice.co.uk" TargetMode="External" Type="http://schemas.openxmlformats.org/officeDocument/2006/relationships/hyperlink"/></Relationships>
</file>

<file path=ppt/slides/_rels/slide8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8.xml" Type="http://schemas.openxmlformats.org/officeDocument/2006/relationships/notesSlide"/><Relationship Id="rId3" Target="../media/image87.png" Type="http://schemas.openxmlformats.org/officeDocument/2006/relationships/image"/><Relationship Id="rId4" Target="../media/image88.svg" Type="http://schemas.openxmlformats.org/officeDocument/2006/relationships/image"/><Relationship Id="rId5" Target="../media/image2.png" Type="http://schemas.openxmlformats.org/officeDocument/2006/relationships/image"/><Relationship Id="rId6" Target="../media/image1.png" Type="http://schemas.openxmlformats.org/officeDocument/2006/relationships/image"/><Relationship Id="rId7" Target="http://www.exampaperspractice.co.uk" TargetMode="External" Type="http://schemas.openxmlformats.org/officeDocument/2006/relationships/hyperlink"/></Relationships>
</file>

<file path=ppt/slides/_rels/slide8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9.xml" Type="http://schemas.openxmlformats.org/officeDocument/2006/relationships/notesSlide"/><Relationship Id="rId3" Target="../media/image87.png" Type="http://schemas.openxmlformats.org/officeDocument/2006/relationships/image"/><Relationship Id="rId4" Target="../media/image88.svg" Type="http://schemas.openxmlformats.org/officeDocument/2006/relationships/image"/><Relationship Id="rId5" Target="../media/image89.png" Type="http://schemas.openxmlformats.org/officeDocument/2006/relationships/image"/><Relationship Id="rId6" Target="../media/image90.png" Type="http://schemas.openxmlformats.org/officeDocument/2006/relationships/image"/><Relationship Id="rId7" Target="../media/image2.png" Type="http://schemas.openxmlformats.org/officeDocument/2006/relationships/image"/><Relationship Id="rId8" Target="../media/image1.png" Type="http://schemas.openxmlformats.org/officeDocument/2006/relationships/image"/><Relationship Id="rId9" Target="http://www.exampaperspractice.co.uk" TargetMode="External" Type="http://schemas.openxmlformats.org/officeDocument/2006/relationships/hyperlink"/></Relationships>
</file>

<file path=ppt/slides/_rels/slide8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0.xml" Type="http://schemas.openxmlformats.org/officeDocument/2006/relationships/notesSlide"/><Relationship Id="rId3" Target="../media/image87.png" Type="http://schemas.openxmlformats.org/officeDocument/2006/relationships/image"/><Relationship Id="rId4" Target="../media/image88.svg" Type="http://schemas.openxmlformats.org/officeDocument/2006/relationships/image"/><Relationship Id="rId5" Target="../media/image89.png" Type="http://schemas.openxmlformats.org/officeDocument/2006/relationships/image"/><Relationship Id="rId6" Target="../media/image2.png" Type="http://schemas.openxmlformats.org/officeDocument/2006/relationships/image"/><Relationship Id="rId7" Target="../media/image1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8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1.xml" Type="http://schemas.openxmlformats.org/officeDocument/2006/relationships/notesSlide"/><Relationship Id="rId3" Target="../media/image87.png" Type="http://schemas.openxmlformats.org/officeDocument/2006/relationships/image"/><Relationship Id="rId4" Target="../media/image88.svg" Type="http://schemas.openxmlformats.org/officeDocument/2006/relationships/image"/><Relationship Id="rId5" Target="../media/image2.png" Type="http://schemas.openxmlformats.org/officeDocument/2006/relationships/image"/><Relationship Id="rId6" Target="../media/image1.png" Type="http://schemas.openxmlformats.org/officeDocument/2006/relationships/image"/><Relationship Id="rId7" Target="http://www.exampaperspractice.co.uk" TargetMode="External" Type="http://schemas.openxmlformats.org/officeDocument/2006/relationships/hyperlink"/></Relationships>
</file>

<file path=ppt/slides/_rels/slide8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2.xml" Type="http://schemas.openxmlformats.org/officeDocument/2006/relationships/notesSlide"/><Relationship Id="rId3" Target="../media/image87.png" Type="http://schemas.openxmlformats.org/officeDocument/2006/relationships/image"/><Relationship Id="rId4" Target="../media/image88.svg" Type="http://schemas.openxmlformats.org/officeDocument/2006/relationships/image"/><Relationship Id="rId5" Target="../media/image89.png" Type="http://schemas.openxmlformats.org/officeDocument/2006/relationships/image"/><Relationship Id="rId6" Target="../media/image2.png" Type="http://schemas.openxmlformats.org/officeDocument/2006/relationships/image"/><Relationship Id="rId7" Target="../media/image1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8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3.xml" Type="http://schemas.openxmlformats.org/officeDocument/2006/relationships/notesSlide"/><Relationship Id="rId3" Target="../media/image87.png" Type="http://schemas.openxmlformats.org/officeDocument/2006/relationships/image"/><Relationship Id="rId4" Target="../media/image88.svg" Type="http://schemas.openxmlformats.org/officeDocument/2006/relationships/image"/><Relationship Id="rId5" Target="../media/image89.png" Type="http://schemas.openxmlformats.org/officeDocument/2006/relationships/image"/><Relationship Id="rId6" Target="../media/image2.png" Type="http://schemas.openxmlformats.org/officeDocument/2006/relationships/image"/><Relationship Id="rId7" Target="../media/image1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8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4.xml" Type="http://schemas.openxmlformats.org/officeDocument/2006/relationships/notesSlide"/><Relationship Id="rId3" Target="../media/image87.png" Type="http://schemas.openxmlformats.org/officeDocument/2006/relationships/image"/><Relationship Id="rId4" Target="../media/image88.svg" Type="http://schemas.openxmlformats.org/officeDocument/2006/relationships/image"/><Relationship Id="rId5" Target="../media/image2.png" Type="http://schemas.openxmlformats.org/officeDocument/2006/relationships/image"/><Relationship Id="rId6" Target="../media/image1.png" Type="http://schemas.openxmlformats.org/officeDocument/2006/relationships/image"/><Relationship Id="rId7" Target="http://www.exampaperspractice.co.uk" TargetMode="External" Type="http://schemas.openxmlformats.org/officeDocument/2006/relationships/hyperlink"/></Relationships>
</file>

<file path=ppt/slides/_rels/slide8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5.xml" Type="http://schemas.openxmlformats.org/officeDocument/2006/relationships/notesSlide"/><Relationship Id="rId3" Target="../media/image87.png" Type="http://schemas.openxmlformats.org/officeDocument/2006/relationships/image"/><Relationship Id="rId4" Target="../media/image88.svg" Type="http://schemas.openxmlformats.org/officeDocument/2006/relationships/image"/><Relationship Id="rId5" Target="../media/image89.png" Type="http://schemas.openxmlformats.org/officeDocument/2006/relationships/image"/><Relationship Id="rId6" Target="../media/image2.png" Type="http://schemas.openxmlformats.org/officeDocument/2006/relationships/image"/><Relationship Id="rId7" Target="../media/image1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8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6.xml" Type="http://schemas.openxmlformats.org/officeDocument/2006/relationships/notesSlide"/><Relationship Id="rId3" Target="../media/image87.png" Type="http://schemas.openxmlformats.org/officeDocument/2006/relationships/image"/><Relationship Id="rId4" Target="../media/image88.svg" Type="http://schemas.openxmlformats.org/officeDocument/2006/relationships/image"/><Relationship Id="rId5" Target="../media/image89.png" Type="http://schemas.openxmlformats.org/officeDocument/2006/relationships/image"/><Relationship Id="rId6" Target="../media/image91.png" Type="http://schemas.openxmlformats.org/officeDocument/2006/relationships/image"/><Relationship Id="rId7" Target="../media/image2.png" Type="http://schemas.openxmlformats.org/officeDocument/2006/relationships/image"/><Relationship Id="rId8" Target="../media/image1.png" Type="http://schemas.openxmlformats.org/officeDocument/2006/relationships/image"/><Relationship Id="rId9" Target="http://www.exampaperspractice.co.uk" TargetMode="External" Type="http://schemas.openxmlformats.org/officeDocument/2006/relationships/hyperlink"/></Relationships>
</file>

<file path=ppt/slides/_rels/slide8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0.png" Type="http://schemas.openxmlformats.org/officeDocument/2006/relationships/image"/><Relationship Id="rId11" Target="../media/image101.svg" Type="http://schemas.openxmlformats.org/officeDocument/2006/relationships/image"/><Relationship Id="rId12" Target="../media/image102.png" Type="http://schemas.openxmlformats.org/officeDocument/2006/relationships/image"/><Relationship Id="rId13" Target="../media/image103.svg" Type="http://schemas.openxmlformats.org/officeDocument/2006/relationships/image"/><Relationship Id="rId14" Target="../media/image104.png" Type="http://schemas.openxmlformats.org/officeDocument/2006/relationships/image"/><Relationship Id="rId15" Target="../media/image105.svg" Type="http://schemas.openxmlformats.org/officeDocument/2006/relationships/image"/><Relationship Id="rId16" Target="../media/image106.png" Type="http://schemas.openxmlformats.org/officeDocument/2006/relationships/image"/><Relationship Id="rId17" Target="../media/image107.svg" Type="http://schemas.openxmlformats.org/officeDocument/2006/relationships/image"/><Relationship Id="rId18" Target="../media/image2.png" Type="http://schemas.openxmlformats.org/officeDocument/2006/relationships/image"/><Relationship Id="rId19" Target="../media/image1.png" Type="http://schemas.openxmlformats.org/officeDocument/2006/relationships/image"/><Relationship Id="rId2" Target="../media/image92.png" Type="http://schemas.openxmlformats.org/officeDocument/2006/relationships/image"/><Relationship Id="rId20" Target="http://www.exampaperspractice.co.uk" TargetMode="External" Type="http://schemas.openxmlformats.org/officeDocument/2006/relationships/hyperlink"/><Relationship Id="rId3" Target="../media/image93.svg" Type="http://schemas.openxmlformats.org/officeDocument/2006/relationships/image"/><Relationship Id="rId4" Target="../media/image94.png" Type="http://schemas.openxmlformats.org/officeDocument/2006/relationships/image"/><Relationship Id="rId5" Target="../media/image95.svg" Type="http://schemas.openxmlformats.org/officeDocument/2006/relationships/image"/><Relationship Id="rId6" Target="../media/image96.png" Type="http://schemas.openxmlformats.org/officeDocument/2006/relationships/image"/><Relationship Id="rId7" Target="../media/image97.svg" Type="http://schemas.openxmlformats.org/officeDocument/2006/relationships/image"/><Relationship Id="rId8" Target="../media/image98.png" Type="http://schemas.openxmlformats.org/officeDocument/2006/relationships/image"/><Relationship Id="rId9" Target="../media/image99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svg" Type="http://schemas.openxmlformats.org/officeDocument/2006/relationships/image"/><Relationship Id="rId4" Target="../media/image2.png" Type="http://schemas.openxmlformats.org/officeDocument/2006/relationships/image"/><Relationship Id="rId5" Target="../media/image1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9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8.png" Type="http://schemas.openxmlformats.org/officeDocument/2006/relationships/image"/><Relationship Id="rId3" Target="../media/image109.svg" Type="http://schemas.openxmlformats.org/officeDocument/2006/relationships/image"/><Relationship Id="rId4" Target="../media/image2.png" Type="http://schemas.openxmlformats.org/officeDocument/2006/relationships/image"/><Relationship Id="rId5" Target="../media/image1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9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8.png" Type="http://schemas.openxmlformats.org/officeDocument/2006/relationships/image"/><Relationship Id="rId3" Target="../media/image109.svg" Type="http://schemas.openxmlformats.org/officeDocument/2006/relationships/image"/><Relationship Id="rId4" Target="../media/image2.png" Type="http://schemas.openxmlformats.org/officeDocument/2006/relationships/image"/><Relationship Id="rId5" Target="../media/image1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9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8.png" Type="http://schemas.openxmlformats.org/officeDocument/2006/relationships/image"/><Relationship Id="rId3" Target="../media/image109.svg" Type="http://schemas.openxmlformats.org/officeDocument/2006/relationships/image"/><Relationship Id="rId4" Target="../media/image2.png" Type="http://schemas.openxmlformats.org/officeDocument/2006/relationships/image"/><Relationship Id="rId5" Target="../media/image1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9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0.png" Type="http://schemas.openxmlformats.org/officeDocument/2006/relationships/image"/><Relationship Id="rId3" Target="../media/image2.png" Type="http://schemas.openxmlformats.org/officeDocument/2006/relationships/image"/><Relationship Id="rId4" Target="../media/image1.png" Type="http://schemas.openxmlformats.org/officeDocument/2006/relationships/image"/><Relationship Id="rId5" Target="http://www.exampaperspractice.co.uk" TargetMode="External" Type="http://schemas.openxmlformats.org/officeDocument/2006/relationships/hyperlink"/></Relationships>
</file>

<file path=ppt/slides/_rels/slide9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8.png" Type="http://schemas.openxmlformats.org/officeDocument/2006/relationships/image"/><Relationship Id="rId3" Target="../media/image109.svg" Type="http://schemas.openxmlformats.org/officeDocument/2006/relationships/image"/><Relationship Id="rId4" Target="../media/image111.png" Type="http://schemas.openxmlformats.org/officeDocument/2006/relationships/image"/><Relationship Id="rId5" Target="../media/image2.png" Type="http://schemas.openxmlformats.org/officeDocument/2006/relationships/image"/><Relationship Id="rId6" Target="../media/image1.png" Type="http://schemas.openxmlformats.org/officeDocument/2006/relationships/image"/><Relationship Id="rId7" Target="http://www.exampaperspractice.co.uk" TargetMode="External" Type="http://schemas.openxmlformats.org/officeDocument/2006/relationships/hyperlink"/></Relationships>
</file>

<file path=ppt/slides/_rels/slide9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2.png" Type="http://schemas.openxmlformats.org/officeDocument/2006/relationships/image"/><Relationship Id="rId3" Target="../media/image113.svg" Type="http://schemas.openxmlformats.org/officeDocument/2006/relationships/image"/><Relationship Id="rId4" Target="../media/image114.png" Type="http://schemas.openxmlformats.org/officeDocument/2006/relationships/image"/><Relationship Id="rId5" Target="../media/image2.png" Type="http://schemas.openxmlformats.org/officeDocument/2006/relationships/image"/><Relationship Id="rId6" Target="../media/image1.png" Type="http://schemas.openxmlformats.org/officeDocument/2006/relationships/image"/><Relationship Id="rId7" Target="http://www.exampaperspractice.co.uk" TargetMode="External" Type="http://schemas.openxmlformats.org/officeDocument/2006/relationships/hyperlink"/></Relationships>
</file>

<file path=ppt/slides/_rels/slide9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1.png" Type="http://schemas.openxmlformats.org/officeDocument/2006/relationships/image"/><Relationship Id="rId11" Target="../media/image122.svg" Type="http://schemas.openxmlformats.org/officeDocument/2006/relationships/image"/><Relationship Id="rId12" Target="../media/image2.png" Type="http://schemas.openxmlformats.org/officeDocument/2006/relationships/image"/><Relationship Id="rId13" Target="../media/image1.png" Type="http://schemas.openxmlformats.org/officeDocument/2006/relationships/image"/><Relationship Id="rId14" Target="http://www.exampaperspractice.co.uk" TargetMode="External" Type="http://schemas.openxmlformats.org/officeDocument/2006/relationships/hyperlink"/><Relationship Id="rId2" Target="../media/image112.png" Type="http://schemas.openxmlformats.org/officeDocument/2006/relationships/image"/><Relationship Id="rId3" Target="../media/image113.svg" Type="http://schemas.openxmlformats.org/officeDocument/2006/relationships/image"/><Relationship Id="rId4" Target="../media/image115.png" Type="http://schemas.openxmlformats.org/officeDocument/2006/relationships/image"/><Relationship Id="rId5" Target="../media/image116.svg" Type="http://schemas.openxmlformats.org/officeDocument/2006/relationships/image"/><Relationship Id="rId6" Target="../media/image117.png" Type="http://schemas.openxmlformats.org/officeDocument/2006/relationships/image"/><Relationship Id="rId7" Target="../media/image118.svg" Type="http://schemas.openxmlformats.org/officeDocument/2006/relationships/image"/><Relationship Id="rId8" Target="../media/image119.png" Type="http://schemas.openxmlformats.org/officeDocument/2006/relationships/image"/><Relationship Id="rId9" Target="../media/image120.svg" Type="http://schemas.openxmlformats.org/officeDocument/2006/relationships/image"/></Relationships>
</file>

<file path=ppt/slides/_rels/slide9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2.png" Type="http://schemas.openxmlformats.org/officeDocument/2006/relationships/image"/><Relationship Id="rId3" Target="../media/image113.svg" Type="http://schemas.openxmlformats.org/officeDocument/2006/relationships/image"/><Relationship Id="rId4" Target="../media/image123.png" Type="http://schemas.openxmlformats.org/officeDocument/2006/relationships/image"/><Relationship Id="rId5" Target="../media/image124.svg" Type="http://schemas.openxmlformats.org/officeDocument/2006/relationships/image"/><Relationship Id="rId6" Target="../media/image2.png" Type="http://schemas.openxmlformats.org/officeDocument/2006/relationships/image"/><Relationship Id="rId7" Target="../media/image1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9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2.png" Type="http://schemas.openxmlformats.org/officeDocument/2006/relationships/image"/><Relationship Id="rId3" Target="../media/image113.svg" Type="http://schemas.openxmlformats.org/officeDocument/2006/relationships/image"/><Relationship Id="rId4" Target="../media/image2.png" Type="http://schemas.openxmlformats.org/officeDocument/2006/relationships/image"/><Relationship Id="rId5" Target="../media/image1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9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2.png" Type="http://schemas.openxmlformats.org/officeDocument/2006/relationships/image"/><Relationship Id="rId3" Target="../media/image113.svg" Type="http://schemas.openxmlformats.org/officeDocument/2006/relationships/image"/><Relationship Id="rId4" Target="../media/image2.png" Type="http://schemas.openxmlformats.org/officeDocument/2006/relationships/image"/><Relationship Id="rId5" Target="../media/image1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591807" y="6141820"/>
            <a:ext cx="11104385" cy="279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This study guide has been expertly compiled and edited by successful former teachers of Computer Science and highly experienced examiners and is suitable for students who are taking </a:t>
            </a:r>
            <a:r>
              <a:rPr lang="en-US" sz="2399" b="true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0478 (9-1) IGCSE</a:t>
            </a:r>
            <a:r>
              <a:rPr lang="en-US" sz="2399">
                <a:solidFill>
                  <a:srgbClr val="000000"/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, the </a:t>
            </a:r>
            <a:r>
              <a:rPr lang="en-US" sz="2399" b="true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0984 (A*-G) IGCSE</a:t>
            </a:r>
            <a:r>
              <a:rPr lang="en-US" sz="2399">
                <a:solidFill>
                  <a:srgbClr val="000000"/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, and the </a:t>
            </a:r>
            <a:r>
              <a:rPr lang="en-US" sz="2399" b="true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2210 O Level</a:t>
            </a:r>
            <a:r>
              <a:rPr lang="en-US" sz="2399">
                <a:solidFill>
                  <a:srgbClr val="000000"/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 for examination in 2023 onwards. It could be used as </a:t>
            </a:r>
            <a:r>
              <a:rPr lang="en-US" sz="2399" u="sng">
                <a:solidFill>
                  <a:srgbClr val="000000"/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lesson starters</a:t>
            </a:r>
            <a:r>
              <a:rPr lang="en-US" sz="2399">
                <a:solidFill>
                  <a:srgbClr val="000000"/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, or supplied to students for </a:t>
            </a:r>
            <a:r>
              <a:rPr lang="en-US" sz="2399" u="sng">
                <a:solidFill>
                  <a:srgbClr val="000000"/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independent use</a:t>
            </a:r>
            <a:r>
              <a:rPr lang="en-US" sz="2399">
                <a:solidFill>
                  <a:srgbClr val="000000"/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.</a:t>
            </a:r>
          </a:p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 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6" id="6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4" tooltip="http://www.exampaperspractice.co.uk"/>
                </a:rPr>
                <a:t>www.exampaperspractice.co.uk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2079828" y="1614984"/>
            <a:ext cx="14128344" cy="3086100"/>
            <a:chOff x="0" y="0"/>
            <a:chExt cx="3721045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721045" cy="812800"/>
            </a:xfrm>
            <a:custGeom>
              <a:avLst/>
              <a:gdLst/>
              <a:ahLst/>
              <a:cxnLst/>
              <a:rect r="r" b="b" t="t" l="l"/>
              <a:pathLst>
                <a:path h="812800" w="3721045">
                  <a:moveTo>
                    <a:pt x="0" y="0"/>
                  </a:moveTo>
                  <a:lnTo>
                    <a:pt x="3721045" y="0"/>
                  </a:lnTo>
                  <a:lnTo>
                    <a:pt x="372104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47215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104775"/>
              <a:ext cx="3721045" cy="9175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999"/>
                </a:lnSpc>
              </a:pPr>
              <a:r>
                <a:rPr lang="en-US" sz="4999">
                  <a:solidFill>
                    <a:srgbClr val="FDFDFD"/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Cambridge IGCSE Computer Science 0478/0984 - Revision Notes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2079828" y="4898311"/>
            <a:ext cx="14128344" cy="1100634"/>
            <a:chOff x="0" y="0"/>
            <a:chExt cx="3721045" cy="28987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721045" cy="289879"/>
            </a:xfrm>
            <a:custGeom>
              <a:avLst/>
              <a:gdLst/>
              <a:ahLst/>
              <a:cxnLst/>
              <a:rect r="r" b="b" t="t" l="l"/>
              <a:pathLst>
                <a:path h="289879" w="3721045">
                  <a:moveTo>
                    <a:pt x="0" y="0"/>
                  </a:moveTo>
                  <a:lnTo>
                    <a:pt x="3721045" y="0"/>
                  </a:lnTo>
                  <a:lnTo>
                    <a:pt x="3721045" y="289879"/>
                  </a:lnTo>
                  <a:lnTo>
                    <a:pt x="0" y="289879"/>
                  </a:lnTo>
                  <a:close/>
                </a:path>
              </a:pathLst>
            </a:custGeom>
            <a:solidFill>
              <a:srgbClr val="3297F4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95250"/>
              <a:ext cx="3721045" cy="3851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879"/>
                </a:lnSpc>
              </a:pPr>
              <a:r>
                <a:rPr lang="en-US" sz="4199">
                  <a:solidFill>
                    <a:srgbClr val="FDFDFD"/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Chapter 1 - Data Representation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A43C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575964" y="4049919"/>
            <a:ext cx="2745549" cy="2745549"/>
          </a:xfrm>
          <a:custGeom>
            <a:avLst/>
            <a:gdLst/>
            <a:ahLst/>
            <a:cxnLst/>
            <a:rect r="r" b="b" t="t" l="l"/>
            <a:pathLst>
              <a:path h="2745549" w="2745549">
                <a:moveTo>
                  <a:pt x="0" y="0"/>
                </a:moveTo>
                <a:lnTo>
                  <a:pt x="2745549" y="0"/>
                </a:lnTo>
                <a:lnTo>
                  <a:pt x="2745549" y="2745549"/>
                </a:lnTo>
                <a:lnTo>
                  <a:pt x="0" y="2745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321513" y="4049919"/>
            <a:ext cx="2745549" cy="2745549"/>
          </a:xfrm>
          <a:custGeom>
            <a:avLst/>
            <a:gdLst/>
            <a:ahLst/>
            <a:cxnLst/>
            <a:rect r="r" b="b" t="t" l="l"/>
            <a:pathLst>
              <a:path h="2745549" w="2745549">
                <a:moveTo>
                  <a:pt x="0" y="0"/>
                </a:moveTo>
                <a:lnTo>
                  <a:pt x="2745549" y="0"/>
                </a:lnTo>
                <a:lnTo>
                  <a:pt x="2745549" y="2745549"/>
                </a:lnTo>
                <a:lnTo>
                  <a:pt x="0" y="2745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67062" y="4049919"/>
            <a:ext cx="2745549" cy="2745549"/>
          </a:xfrm>
          <a:custGeom>
            <a:avLst/>
            <a:gdLst/>
            <a:ahLst/>
            <a:cxnLst/>
            <a:rect r="r" b="b" t="t" l="l"/>
            <a:pathLst>
              <a:path h="2745549" w="2745549">
                <a:moveTo>
                  <a:pt x="0" y="0"/>
                </a:moveTo>
                <a:lnTo>
                  <a:pt x="2745549" y="0"/>
                </a:lnTo>
                <a:lnTo>
                  <a:pt x="2745549" y="2745549"/>
                </a:lnTo>
                <a:lnTo>
                  <a:pt x="0" y="2745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2630150" y="2889"/>
            <a:ext cx="5657850" cy="600466"/>
            <a:chOff x="0" y="0"/>
            <a:chExt cx="7543800" cy="80062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543800" cy="800608"/>
            </a:xfrm>
            <a:custGeom>
              <a:avLst/>
              <a:gdLst/>
              <a:ahLst/>
              <a:cxnLst/>
              <a:rect r="r" b="b" t="t" l="l"/>
              <a:pathLst>
                <a:path h="800608" w="7543800">
                  <a:moveTo>
                    <a:pt x="0" y="0"/>
                  </a:moveTo>
                  <a:lnTo>
                    <a:pt x="7543800" y="0"/>
                  </a:lnTo>
                  <a:lnTo>
                    <a:pt x="7543800" y="800608"/>
                  </a:lnTo>
                  <a:lnTo>
                    <a:pt x="0" y="80060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0" y="1361255"/>
            <a:ext cx="7423496" cy="946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57"/>
              </a:lnSpc>
            </a:pPr>
            <a:r>
              <a:rPr lang="en-US" sz="4898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Convert  5 to binary: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235026" y="2953006"/>
            <a:ext cx="1476226" cy="3842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772"/>
              </a:lnSpc>
            </a:pPr>
            <a:r>
              <a:rPr lang="en-US" sz="19838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613875" y="4390112"/>
            <a:ext cx="669727" cy="17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359424" y="4390112"/>
            <a:ext cx="669727" cy="17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6104973" y="4390112"/>
            <a:ext cx="669727" cy="17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176506" y="-88253"/>
            <a:ext cx="4565137" cy="6188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15"/>
              </a:lnSpc>
            </a:pPr>
            <a:r>
              <a:rPr lang="en-US" sz="3010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Explanation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031424" y="3780128"/>
            <a:ext cx="4146649" cy="22315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122"/>
              </a:lnSpc>
            </a:pPr>
            <a:r>
              <a:rPr lang="en-US" sz="11517" b="true">
                <a:solidFill>
                  <a:srgbClr val="EA4335"/>
                </a:solidFill>
                <a:latin typeface="Arimo Bold"/>
                <a:ea typeface="Arimo Bold"/>
                <a:cs typeface="Arimo Bold"/>
                <a:sym typeface="Arimo Bold"/>
              </a:rPr>
              <a:t>- 1 = 1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0" y="-12304"/>
            <a:ext cx="7529508" cy="631077"/>
            <a:chOff x="0" y="0"/>
            <a:chExt cx="10039344" cy="84143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0039350" cy="841375"/>
            </a:xfrm>
            <a:custGeom>
              <a:avLst/>
              <a:gdLst/>
              <a:ahLst/>
              <a:cxnLst/>
              <a:rect r="r" b="b" t="t" l="l"/>
              <a:pathLst>
                <a:path h="841375" w="10039350">
                  <a:moveTo>
                    <a:pt x="0" y="0"/>
                  </a:moveTo>
                  <a:lnTo>
                    <a:pt x="10039350" y="0"/>
                  </a:lnTo>
                  <a:lnTo>
                    <a:pt x="10039350" y="841375"/>
                  </a:lnTo>
                  <a:lnTo>
                    <a:pt x="0" y="84137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808411" y="220764"/>
            <a:ext cx="1421058" cy="163033"/>
            <a:chOff x="0" y="0"/>
            <a:chExt cx="1894744" cy="217377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894713" cy="217170"/>
            </a:xfrm>
            <a:custGeom>
              <a:avLst/>
              <a:gdLst/>
              <a:ahLst/>
              <a:cxnLst/>
              <a:rect r="r" b="b" t="t" l="l"/>
              <a:pathLst>
                <a:path h="217170" w="1894713">
                  <a:moveTo>
                    <a:pt x="1885823" y="94107"/>
                  </a:moveTo>
                  <a:lnTo>
                    <a:pt x="1754886" y="5715"/>
                  </a:lnTo>
                  <a:cubicBezTo>
                    <a:pt x="1745996" y="0"/>
                    <a:pt x="1734566" y="1905"/>
                    <a:pt x="1728216" y="10795"/>
                  </a:cubicBezTo>
                  <a:cubicBezTo>
                    <a:pt x="1722501" y="19685"/>
                    <a:pt x="1724406" y="31115"/>
                    <a:pt x="1733296" y="37465"/>
                  </a:cubicBezTo>
                  <a:lnTo>
                    <a:pt x="1812798" y="90805"/>
                  </a:lnTo>
                  <a:lnTo>
                    <a:pt x="0" y="90805"/>
                  </a:lnTo>
                  <a:lnTo>
                    <a:pt x="0" y="128905"/>
                  </a:lnTo>
                  <a:lnTo>
                    <a:pt x="1812798" y="128905"/>
                  </a:lnTo>
                  <a:lnTo>
                    <a:pt x="1733296" y="182245"/>
                  </a:lnTo>
                  <a:cubicBezTo>
                    <a:pt x="1724406" y="187960"/>
                    <a:pt x="1722501" y="200025"/>
                    <a:pt x="1728216" y="208915"/>
                  </a:cubicBezTo>
                  <a:cubicBezTo>
                    <a:pt x="1732026" y="214630"/>
                    <a:pt x="1737741" y="217170"/>
                    <a:pt x="1744091" y="217170"/>
                  </a:cubicBezTo>
                  <a:cubicBezTo>
                    <a:pt x="1747901" y="217170"/>
                    <a:pt x="1751711" y="215900"/>
                    <a:pt x="1754886" y="213995"/>
                  </a:cubicBezTo>
                  <a:lnTo>
                    <a:pt x="1886458" y="125603"/>
                  </a:lnTo>
                  <a:cubicBezTo>
                    <a:pt x="1891538" y="121793"/>
                    <a:pt x="1894713" y="116078"/>
                    <a:pt x="1894713" y="109728"/>
                  </a:cubicBezTo>
                  <a:cubicBezTo>
                    <a:pt x="1894713" y="103378"/>
                    <a:pt x="1891538" y="97663"/>
                    <a:pt x="1885823" y="93853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248989" y="-76924"/>
            <a:ext cx="1559421" cy="607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14"/>
              </a:lnSpc>
            </a:pPr>
            <a:r>
              <a:rPr lang="en-US" sz="3082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Denary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354729" y="-76924"/>
            <a:ext cx="1319510" cy="607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14"/>
              </a:lnSpc>
            </a:pPr>
            <a:r>
              <a:rPr lang="en-US" sz="3082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Binary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808213" y="-76924"/>
            <a:ext cx="2175570" cy="607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14"/>
              </a:lnSpc>
            </a:pPr>
            <a:r>
              <a:rPr lang="en-US" sz="3082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(Method 1)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6247719" y="2851131"/>
            <a:ext cx="384235" cy="10155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28"/>
              </a:lnSpc>
            </a:pPr>
            <a:r>
              <a:rPr lang="en-US" sz="5163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502170" y="2851131"/>
            <a:ext cx="384235" cy="10155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28"/>
              </a:lnSpc>
            </a:pPr>
            <a:r>
              <a:rPr lang="en-US" sz="5163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756621" y="2851131"/>
            <a:ext cx="384235" cy="10155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28"/>
              </a:lnSpc>
            </a:pPr>
            <a:r>
              <a:rPr lang="en-US" sz="5163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4</a:t>
            </a:r>
          </a:p>
        </p:txBody>
      </p:sp>
      <p:grpSp>
        <p:nvGrpSpPr>
          <p:cNvPr name="Group 24" id="24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27" id="27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0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82A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303" y="2151"/>
            <a:ext cx="5030985" cy="1026549"/>
          </a:xfrm>
          <a:custGeom>
            <a:avLst/>
            <a:gdLst/>
            <a:ahLst/>
            <a:cxnLst/>
            <a:rect r="r" b="b" t="t" l="l"/>
            <a:pathLst>
              <a:path h="1026549" w="5030985">
                <a:moveTo>
                  <a:pt x="0" y="0"/>
                </a:moveTo>
                <a:lnTo>
                  <a:pt x="5030986" y="0"/>
                </a:lnTo>
                <a:lnTo>
                  <a:pt x="5030986" y="1026549"/>
                </a:lnTo>
                <a:lnTo>
                  <a:pt x="0" y="1026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16380" y="171447"/>
            <a:ext cx="3787468" cy="554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b="true" sz="27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IMAGE REPRESENTATION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806880" y="1133475"/>
            <a:ext cx="16800782" cy="2581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02599" indent="-300866" lvl="2">
              <a:lnSpc>
                <a:spcPts val="4738"/>
              </a:lnSpc>
              <a:buAutoNum type="arabicPeriod" startAt="1"/>
            </a:pPr>
            <a:r>
              <a:rPr lang="en-US" b="true" sz="3948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A bitmap essentially represents a collection of bits that, when displayed on a monitor, forms a specific image. </a:t>
            </a:r>
          </a:p>
          <a:p>
            <a:pPr algn="l" marL="902599" indent="-300866" lvl="2">
              <a:lnSpc>
                <a:spcPts val="4738"/>
              </a:lnSpc>
              <a:buAutoNum type="arabicPeriod" startAt="1"/>
            </a:pPr>
            <a:r>
              <a:rPr lang="en-US" b="true" sz="3948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An image consists of a grid of pixels arranged in two dimensions. </a:t>
            </a:r>
          </a:p>
          <a:p>
            <a:pPr algn="l" marL="902599" indent="-300866" lvl="2">
              <a:lnSpc>
                <a:spcPts val="4738"/>
              </a:lnSpc>
              <a:buAutoNum type="arabicPeriod" startAt="1"/>
            </a:pPr>
            <a:r>
              <a:rPr lang="en-US" b="true" sz="3948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Each pixel is stored in a computer as a sequence of binary numbers.</a:t>
            </a:r>
          </a:p>
        </p:txBody>
      </p:sp>
      <p:graphicFrame>
        <p:nvGraphicFramePr>
          <p:cNvPr name="Table 5" id="5"/>
          <p:cNvGraphicFramePr>
            <a:graphicFrameLocks noGrp="true"/>
          </p:cNvGraphicFramePr>
          <p:nvPr/>
        </p:nvGraphicFramePr>
        <p:xfrm>
          <a:off x="3861339" y="3989136"/>
          <a:ext cx="10922000" cy="5969000"/>
        </p:xfrm>
        <a:graphic>
          <a:graphicData uri="http://schemas.openxmlformats.org/drawingml/2006/table">
            <a:tbl>
              <a:tblPr/>
              <a:tblGrid>
                <a:gridCol w="1092200"/>
                <a:gridCol w="1092200"/>
                <a:gridCol w="1092200"/>
                <a:gridCol w="1092200"/>
                <a:gridCol w="1092200"/>
                <a:gridCol w="1092200"/>
                <a:gridCol w="1092200"/>
                <a:gridCol w="1092200"/>
                <a:gridCol w="1092200"/>
                <a:gridCol w="1092200"/>
              </a:tblGrid>
              <a:tr h="119380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A69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A69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A0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A0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A0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A0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A0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A0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A0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A01"/>
                    </a:solidFill>
                  </a:tcPr>
                </a:tc>
              </a:tr>
              <a:tr h="119380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A69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A69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A0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A0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A0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A0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A0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A0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A0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A01"/>
                    </a:solidFill>
                  </a:tcPr>
                </a:tc>
              </a:tr>
              <a:tr h="119380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A69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A69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2EC7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2EC7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2EC7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2EC7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7DE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7DE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7DE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7DE1"/>
                    </a:solidFill>
                  </a:tcPr>
                </a:tc>
              </a:tr>
              <a:tr h="119380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A69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DA69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2EC7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2EC7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2EC7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42EC7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7DE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7DE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7DE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7DE1"/>
                    </a:solidFill>
                  </a:tcPr>
                </a:tc>
              </a:tr>
              <a:tr h="119380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D87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D87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D87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D87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D87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D87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D87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D87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D876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D876"/>
                    </a:solidFill>
                  </a:tcPr>
                </a:tc>
              </a:tr>
            </a:tbl>
          </a:graphicData>
        </a:graphic>
      </p:graphicFrame>
      <p:sp>
        <p:nvSpPr>
          <p:cNvPr name="Freeform 6" id="6"/>
          <p:cNvSpPr/>
          <p:nvPr/>
        </p:nvSpPr>
        <p:spPr>
          <a:xfrm flipH="false" flipV="false" rot="0">
            <a:off x="2537237" y="2662393"/>
            <a:ext cx="13213526" cy="5318444"/>
          </a:xfrm>
          <a:custGeom>
            <a:avLst/>
            <a:gdLst/>
            <a:ahLst/>
            <a:cxnLst/>
            <a:rect r="r" b="b" t="t" l="l"/>
            <a:pathLst>
              <a:path h="5318444" w="13213526">
                <a:moveTo>
                  <a:pt x="0" y="0"/>
                </a:moveTo>
                <a:lnTo>
                  <a:pt x="13213526" y="0"/>
                </a:lnTo>
                <a:lnTo>
                  <a:pt x="13213526" y="5318444"/>
                </a:lnTo>
                <a:lnTo>
                  <a:pt x="0" y="53184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073978" y="167332"/>
            <a:ext cx="2140044" cy="861368"/>
          </a:xfrm>
          <a:custGeom>
            <a:avLst/>
            <a:gdLst/>
            <a:ahLst/>
            <a:cxnLst/>
            <a:rect r="r" b="b" t="t" l="l"/>
            <a:pathLst>
              <a:path h="861368" w="2140044">
                <a:moveTo>
                  <a:pt x="0" y="0"/>
                </a:moveTo>
                <a:lnTo>
                  <a:pt x="2140044" y="0"/>
                </a:lnTo>
                <a:lnTo>
                  <a:pt x="2140044" y="861368"/>
                </a:lnTo>
                <a:lnTo>
                  <a:pt x="0" y="8613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0000"/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446645" y="9929561"/>
            <a:ext cx="7394709" cy="283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>
                    <a:alpha val="80000"/>
                  </a:srgbClr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For more help, please visit </a:t>
            </a:r>
            <a:r>
              <a:rPr lang="en-US" sz="1599" u="sng">
                <a:solidFill>
                  <a:srgbClr val="000000">
                    <a:alpha val="80000"/>
                  </a:srgbClr>
                </a:solidFill>
                <a:latin typeface="DejaVu Sans Light"/>
                <a:ea typeface="DejaVu Sans Light"/>
                <a:cs typeface="DejaVu Sans Light"/>
                <a:sym typeface="DejaVu Sans Light"/>
                <a:hlinkClick r:id="rId6" tooltip="http://www.exampaperspractice.co.uk"/>
              </a:rPr>
              <a:t>www.exampaperspractice.co.uk</a:t>
            </a:r>
          </a:p>
        </p:txBody>
      </p:sp>
    </p:spTree>
  </p:cSld>
  <p:clrMapOvr>
    <a:masterClrMapping/>
  </p:clrMapOvr>
</p:sld>
</file>

<file path=ppt/slides/slide10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82A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303" y="2151"/>
            <a:ext cx="5030985" cy="1026549"/>
          </a:xfrm>
          <a:custGeom>
            <a:avLst/>
            <a:gdLst/>
            <a:ahLst/>
            <a:cxnLst/>
            <a:rect r="r" b="b" t="t" l="l"/>
            <a:pathLst>
              <a:path h="1026549" w="5030985">
                <a:moveTo>
                  <a:pt x="0" y="0"/>
                </a:moveTo>
                <a:lnTo>
                  <a:pt x="5030986" y="0"/>
                </a:lnTo>
                <a:lnTo>
                  <a:pt x="5030986" y="1026549"/>
                </a:lnTo>
                <a:lnTo>
                  <a:pt x="0" y="1026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5400000">
            <a:off x="3613950" y="2997816"/>
            <a:ext cx="3233324" cy="7826777"/>
            <a:chOff x="0" y="0"/>
            <a:chExt cx="4311099" cy="1043570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311142" cy="10435717"/>
            </a:xfrm>
            <a:custGeom>
              <a:avLst/>
              <a:gdLst/>
              <a:ahLst/>
              <a:cxnLst/>
              <a:rect r="r" b="b" t="t" l="l"/>
              <a:pathLst>
                <a:path h="10435717" w="4311142">
                  <a:moveTo>
                    <a:pt x="0" y="0"/>
                  </a:moveTo>
                  <a:lnTo>
                    <a:pt x="4311142" y="0"/>
                  </a:lnTo>
                  <a:lnTo>
                    <a:pt x="4311142" y="10435717"/>
                  </a:lnTo>
                  <a:lnTo>
                    <a:pt x="0" y="104357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21063" t="0" r="-121062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1595584" y="5143500"/>
            <a:ext cx="1731645" cy="1687571"/>
            <a:chOff x="0" y="0"/>
            <a:chExt cx="2308860" cy="225009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308860" cy="2250059"/>
            </a:xfrm>
            <a:custGeom>
              <a:avLst/>
              <a:gdLst/>
              <a:ahLst/>
              <a:cxnLst/>
              <a:rect r="r" b="b" t="t" l="l"/>
              <a:pathLst>
                <a:path h="2250059" w="2308860">
                  <a:moveTo>
                    <a:pt x="0" y="0"/>
                  </a:moveTo>
                  <a:lnTo>
                    <a:pt x="2308860" y="0"/>
                  </a:lnTo>
                  <a:lnTo>
                    <a:pt x="2308860" y="2250059"/>
                  </a:lnTo>
                  <a:lnTo>
                    <a:pt x="0" y="2250059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3481660" y="5143500"/>
            <a:ext cx="1731645" cy="1687571"/>
            <a:chOff x="0" y="0"/>
            <a:chExt cx="2308860" cy="225009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308860" cy="2250059"/>
            </a:xfrm>
            <a:custGeom>
              <a:avLst/>
              <a:gdLst/>
              <a:ahLst/>
              <a:cxnLst/>
              <a:rect r="r" b="b" t="t" l="l"/>
              <a:pathLst>
                <a:path h="2250059" w="2308860">
                  <a:moveTo>
                    <a:pt x="0" y="0"/>
                  </a:moveTo>
                  <a:lnTo>
                    <a:pt x="2308860" y="0"/>
                  </a:lnTo>
                  <a:lnTo>
                    <a:pt x="2308860" y="2250059"/>
                  </a:lnTo>
                  <a:lnTo>
                    <a:pt x="0" y="2250059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1595584" y="6911205"/>
            <a:ext cx="1731645" cy="1687571"/>
            <a:chOff x="0" y="0"/>
            <a:chExt cx="2308860" cy="225009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308860" cy="2250059"/>
            </a:xfrm>
            <a:custGeom>
              <a:avLst/>
              <a:gdLst/>
              <a:ahLst/>
              <a:cxnLst/>
              <a:rect r="r" b="b" t="t" l="l"/>
              <a:pathLst>
                <a:path h="2250059" w="2308860">
                  <a:moveTo>
                    <a:pt x="0" y="0"/>
                  </a:moveTo>
                  <a:lnTo>
                    <a:pt x="2308860" y="0"/>
                  </a:lnTo>
                  <a:lnTo>
                    <a:pt x="2308860" y="2250059"/>
                  </a:lnTo>
                  <a:lnTo>
                    <a:pt x="0" y="225005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3481660" y="6911205"/>
            <a:ext cx="1731645" cy="1687571"/>
            <a:chOff x="0" y="0"/>
            <a:chExt cx="2308860" cy="225009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308860" cy="2250059"/>
            </a:xfrm>
            <a:custGeom>
              <a:avLst/>
              <a:gdLst/>
              <a:ahLst/>
              <a:cxnLst/>
              <a:rect r="r" b="b" t="t" l="l"/>
              <a:pathLst>
                <a:path h="2250059" w="2308860">
                  <a:moveTo>
                    <a:pt x="0" y="0"/>
                  </a:moveTo>
                  <a:lnTo>
                    <a:pt x="2308860" y="0"/>
                  </a:lnTo>
                  <a:lnTo>
                    <a:pt x="2308860" y="2250059"/>
                  </a:lnTo>
                  <a:lnTo>
                    <a:pt x="0" y="225005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6989710" y="6655675"/>
            <a:ext cx="827029" cy="827029"/>
          </a:xfrm>
          <a:custGeom>
            <a:avLst/>
            <a:gdLst/>
            <a:ahLst/>
            <a:cxnLst/>
            <a:rect r="r" b="b" t="t" l="l"/>
            <a:pathLst>
              <a:path h="827029" w="827029">
                <a:moveTo>
                  <a:pt x="0" y="0"/>
                </a:moveTo>
                <a:lnTo>
                  <a:pt x="827029" y="0"/>
                </a:lnTo>
                <a:lnTo>
                  <a:pt x="827029" y="827029"/>
                </a:lnTo>
                <a:lnTo>
                  <a:pt x="0" y="8270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616380" y="171447"/>
            <a:ext cx="3787468" cy="554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b="true" sz="27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IMAGE REPRESENTATION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06880" y="1424206"/>
            <a:ext cx="16452420" cy="212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59996" indent="-319999" lvl="2">
              <a:lnSpc>
                <a:spcPts val="5038"/>
              </a:lnSpc>
              <a:buAutoNum type="arabicPeriod" startAt="1"/>
            </a:pPr>
            <a:r>
              <a:rPr lang="en-US" b="true" sz="4198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A BLACK AND WHITE IMAGE ONLY REQUIRES 1 BIT PER PIXEL, THIS MEANS THAT EACH PIXEL CAN BE ONE OF TWO COLOURS, CORRESPONDING TO EITHER 1 OR 0.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126543" y="4939535"/>
            <a:ext cx="669727" cy="17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b="true" sz="90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012619" y="4939535"/>
            <a:ext cx="669727" cy="17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b="true" sz="90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126543" y="6707240"/>
            <a:ext cx="669727" cy="17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b="true" sz="900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4012619" y="6707240"/>
            <a:ext cx="669727" cy="17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b="true" sz="900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23" id="23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9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0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82A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303" y="2151"/>
            <a:ext cx="5030985" cy="1026549"/>
          </a:xfrm>
          <a:custGeom>
            <a:avLst/>
            <a:gdLst/>
            <a:ahLst/>
            <a:cxnLst/>
            <a:rect r="r" b="b" t="t" l="l"/>
            <a:pathLst>
              <a:path h="1026549" w="5030985">
                <a:moveTo>
                  <a:pt x="0" y="0"/>
                </a:moveTo>
                <a:lnTo>
                  <a:pt x="5030986" y="0"/>
                </a:lnTo>
                <a:lnTo>
                  <a:pt x="5030986" y="1026549"/>
                </a:lnTo>
                <a:lnTo>
                  <a:pt x="0" y="1026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498694" y="4319934"/>
            <a:ext cx="2319386" cy="2260352"/>
            <a:chOff x="0" y="0"/>
            <a:chExt cx="3092515" cy="301380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092577" cy="3013837"/>
            </a:xfrm>
            <a:custGeom>
              <a:avLst/>
              <a:gdLst/>
              <a:ahLst/>
              <a:cxnLst/>
              <a:rect r="r" b="b" t="t" l="l"/>
              <a:pathLst>
                <a:path h="3013837" w="3092577">
                  <a:moveTo>
                    <a:pt x="0" y="0"/>
                  </a:moveTo>
                  <a:lnTo>
                    <a:pt x="3092577" y="0"/>
                  </a:lnTo>
                  <a:lnTo>
                    <a:pt x="3092577" y="3013837"/>
                  </a:lnTo>
                  <a:lnTo>
                    <a:pt x="0" y="3013837"/>
                  </a:lnTo>
                  <a:close/>
                </a:path>
              </a:pathLst>
            </a:custGeom>
            <a:solidFill>
              <a:srgbClr val="F14624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024926" y="4319934"/>
            <a:ext cx="2319386" cy="2260352"/>
            <a:chOff x="0" y="0"/>
            <a:chExt cx="3092515" cy="301380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092577" cy="3013837"/>
            </a:xfrm>
            <a:custGeom>
              <a:avLst/>
              <a:gdLst/>
              <a:ahLst/>
              <a:cxnLst/>
              <a:rect r="r" b="b" t="t" l="l"/>
              <a:pathLst>
                <a:path h="3013837" w="3092577">
                  <a:moveTo>
                    <a:pt x="0" y="0"/>
                  </a:moveTo>
                  <a:lnTo>
                    <a:pt x="3092577" y="0"/>
                  </a:lnTo>
                  <a:lnTo>
                    <a:pt x="3092577" y="3013837"/>
                  </a:lnTo>
                  <a:lnTo>
                    <a:pt x="0" y="3013837"/>
                  </a:lnTo>
                  <a:close/>
                </a:path>
              </a:pathLst>
            </a:custGeom>
            <a:solidFill>
              <a:srgbClr val="62C273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1498694" y="6687619"/>
            <a:ext cx="2319386" cy="2260352"/>
            <a:chOff x="0" y="0"/>
            <a:chExt cx="3092515" cy="301380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092577" cy="3013837"/>
            </a:xfrm>
            <a:custGeom>
              <a:avLst/>
              <a:gdLst/>
              <a:ahLst/>
              <a:cxnLst/>
              <a:rect r="r" b="b" t="t" l="l"/>
              <a:pathLst>
                <a:path h="3013837" w="3092577">
                  <a:moveTo>
                    <a:pt x="0" y="0"/>
                  </a:moveTo>
                  <a:lnTo>
                    <a:pt x="3092577" y="0"/>
                  </a:lnTo>
                  <a:lnTo>
                    <a:pt x="3092577" y="3013837"/>
                  </a:lnTo>
                  <a:lnTo>
                    <a:pt x="0" y="3013837"/>
                  </a:lnTo>
                  <a:close/>
                </a:path>
              </a:pathLst>
            </a:custGeom>
            <a:solidFill>
              <a:srgbClr val="2A7DE1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4024926" y="6687619"/>
            <a:ext cx="2319386" cy="2260352"/>
            <a:chOff x="0" y="0"/>
            <a:chExt cx="3092515" cy="301380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092577" cy="3013837"/>
            </a:xfrm>
            <a:custGeom>
              <a:avLst/>
              <a:gdLst/>
              <a:ahLst/>
              <a:cxnLst/>
              <a:rect r="r" b="b" t="t" l="l"/>
              <a:pathLst>
                <a:path h="3013837" w="3092577">
                  <a:moveTo>
                    <a:pt x="0" y="0"/>
                  </a:moveTo>
                  <a:lnTo>
                    <a:pt x="3092577" y="0"/>
                  </a:lnTo>
                  <a:lnTo>
                    <a:pt x="3092577" y="3013837"/>
                  </a:lnTo>
                  <a:lnTo>
                    <a:pt x="0" y="3013837"/>
                  </a:lnTo>
                  <a:close/>
                </a:path>
              </a:pathLst>
            </a:custGeom>
            <a:solidFill>
              <a:srgbClr val="FBE675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574924" y="3858694"/>
            <a:ext cx="5657850" cy="5657850"/>
            <a:chOff x="0" y="0"/>
            <a:chExt cx="7543800" cy="7543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7543800" cy="7543800"/>
            </a:xfrm>
            <a:custGeom>
              <a:avLst/>
              <a:gdLst/>
              <a:ahLst/>
              <a:cxnLst/>
              <a:rect r="r" b="b" t="t" l="l"/>
              <a:pathLst>
                <a:path h="7543800" w="7543800">
                  <a:moveTo>
                    <a:pt x="0" y="0"/>
                  </a:moveTo>
                  <a:lnTo>
                    <a:pt x="7543800" y="0"/>
                  </a:lnTo>
                  <a:lnTo>
                    <a:pt x="7543800" y="7543800"/>
                  </a:lnTo>
                  <a:lnTo>
                    <a:pt x="0" y="7543800"/>
                  </a:lnTo>
                  <a:close/>
                </a:path>
              </a:pathLst>
            </a:custGeom>
            <a:solidFill>
              <a:srgbClr val="2A7DE1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2077722" y="4858748"/>
            <a:ext cx="2326126" cy="2040478"/>
            <a:chOff x="0" y="0"/>
            <a:chExt cx="3101501" cy="272063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101467" cy="2720594"/>
            </a:xfrm>
            <a:custGeom>
              <a:avLst/>
              <a:gdLst/>
              <a:ahLst/>
              <a:cxnLst/>
              <a:rect r="r" b="b" t="t" l="l"/>
              <a:pathLst>
                <a:path h="2720594" w="3101467">
                  <a:moveTo>
                    <a:pt x="0" y="802640"/>
                  </a:moveTo>
                  <a:cubicBezTo>
                    <a:pt x="0" y="1666748"/>
                    <a:pt x="1550797" y="2720594"/>
                    <a:pt x="1550797" y="2720594"/>
                  </a:cubicBezTo>
                  <a:cubicBezTo>
                    <a:pt x="1550797" y="2720594"/>
                    <a:pt x="3094736" y="1659255"/>
                    <a:pt x="3101467" y="802640"/>
                  </a:cubicBezTo>
                  <a:cubicBezTo>
                    <a:pt x="3101467" y="360426"/>
                    <a:pt x="2741041" y="0"/>
                    <a:pt x="2298827" y="0"/>
                  </a:cubicBezTo>
                  <a:cubicBezTo>
                    <a:pt x="1958848" y="0"/>
                    <a:pt x="1666113" y="217678"/>
                    <a:pt x="1550797" y="516763"/>
                  </a:cubicBezTo>
                  <a:cubicBezTo>
                    <a:pt x="1435354" y="217678"/>
                    <a:pt x="1142619" y="0"/>
                    <a:pt x="802640" y="0"/>
                  </a:cubicBezTo>
                  <a:cubicBezTo>
                    <a:pt x="360426" y="0"/>
                    <a:pt x="0" y="360426"/>
                    <a:pt x="0" y="802640"/>
                  </a:cubicBezTo>
                </a:path>
              </a:pathLst>
            </a:custGeom>
            <a:solidFill>
              <a:srgbClr val="F14624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5283927" y="4180109"/>
            <a:ext cx="1415952" cy="4800354"/>
            <a:chOff x="0" y="0"/>
            <a:chExt cx="1887936" cy="640047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887982" cy="6400419"/>
            </a:xfrm>
            <a:custGeom>
              <a:avLst/>
              <a:gdLst/>
              <a:ahLst/>
              <a:cxnLst/>
              <a:rect r="r" b="b" t="t" l="l"/>
              <a:pathLst>
                <a:path h="6400419" w="1887982">
                  <a:moveTo>
                    <a:pt x="1887982" y="6400419"/>
                  </a:moveTo>
                  <a:lnTo>
                    <a:pt x="0" y="6400419"/>
                  </a:lnTo>
                  <a:lnTo>
                    <a:pt x="0" y="0"/>
                  </a:lnTo>
                  <a:lnTo>
                    <a:pt x="1887982" y="6400419"/>
                  </a:lnTo>
                  <a:close/>
                </a:path>
              </a:pathLst>
            </a:custGeom>
            <a:solidFill>
              <a:srgbClr val="62C273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2213837" y="7349572"/>
            <a:ext cx="2053897" cy="1598398"/>
            <a:chOff x="0" y="0"/>
            <a:chExt cx="2738529" cy="213119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738628" cy="2131314"/>
            </a:xfrm>
            <a:custGeom>
              <a:avLst/>
              <a:gdLst/>
              <a:ahLst/>
              <a:cxnLst/>
              <a:rect r="r" b="b" t="t" l="l"/>
              <a:pathLst>
                <a:path h="2131314" w="2738628">
                  <a:moveTo>
                    <a:pt x="1369314" y="0"/>
                  </a:moveTo>
                  <a:cubicBezTo>
                    <a:pt x="613029" y="0"/>
                    <a:pt x="0" y="477139"/>
                    <a:pt x="0" y="1065657"/>
                  </a:cubicBezTo>
                  <a:cubicBezTo>
                    <a:pt x="0" y="1654175"/>
                    <a:pt x="613029" y="2131314"/>
                    <a:pt x="1369314" y="2131314"/>
                  </a:cubicBezTo>
                  <a:cubicBezTo>
                    <a:pt x="2125599" y="2131314"/>
                    <a:pt x="2738628" y="1654175"/>
                    <a:pt x="2738628" y="1065657"/>
                  </a:cubicBezTo>
                  <a:cubicBezTo>
                    <a:pt x="2738628" y="477139"/>
                    <a:pt x="2125472" y="0"/>
                    <a:pt x="1369314" y="0"/>
                  </a:cubicBezTo>
                  <a:close/>
                </a:path>
              </a:pathLst>
            </a:custGeom>
            <a:solidFill>
              <a:srgbClr val="FBE675"/>
            </a:solid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616380" y="171447"/>
            <a:ext cx="3787468" cy="554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b="true" sz="27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IMAGE REPRESENTATION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06880" y="1424206"/>
            <a:ext cx="16452420" cy="1485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59996" indent="-319999" lvl="2">
              <a:lnSpc>
                <a:spcPts val="5038"/>
              </a:lnSpc>
              <a:buAutoNum type="arabicPeriod" startAt="1"/>
            </a:pPr>
            <a:r>
              <a:rPr lang="en-US" b="true" sz="4198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IF EACH PIXEL IS REPRESENTED BY TWO BITS, THEN EACH PIXEL CAN BE ONE OF FOUR COLOURS (00,01,10,11)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761347" y="4036242"/>
            <a:ext cx="1794079" cy="23324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75"/>
              </a:lnSpc>
            </a:pPr>
            <a:r>
              <a:rPr lang="en-US" b="true" sz="12054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00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4287579" y="4036242"/>
            <a:ext cx="1794079" cy="23324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75"/>
              </a:lnSpc>
            </a:pPr>
            <a:r>
              <a:rPr lang="en-US" b="true" sz="12054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01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1761347" y="6403926"/>
            <a:ext cx="1794079" cy="23324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75"/>
              </a:lnSpc>
            </a:pPr>
            <a:r>
              <a:rPr lang="en-US" b="true" sz="12054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10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4287579" y="6403926"/>
            <a:ext cx="1794079" cy="23324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75"/>
              </a:lnSpc>
            </a:pPr>
            <a:r>
              <a:rPr lang="en-US" b="true" sz="12054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11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28" id="2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0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82A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303" y="2151"/>
            <a:ext cx="5030985" cy="1026549"/>
          </a:xfrm>
          <a:custGeom>
            <a:avLst/>
            <a:gdLst/>
            <a:ahLst/>
            <a:cxnLst/>
            <a:rect r="r" b="b" t="t" l="l"/>
            <a:pathLst>
              <a:path h="1026549" w="5030985">
                <a:moveTo>
                  <a:pt x="0" y="0"/>
                </a:moveTo>
                <a:lnTo>
                  <a:pt x="5030986" y="0"/>
                </a:lnTo>
                <a:lnTo>
                  <a:pt x="5030986" y="1026549"/>
                </a:lnTo>
                <a:lnTo>
                  <a:pt x="0" y="1026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486920" y="3471133"/>
            <a:ext cx="1417744" cy="1381659"/>
            <a:chOff x="0" y="0"/>
            <a:chExt cx="1890325" cy="184221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890268" cy="1842262"/>
            </a:xfrm>
            <a:custGeom>
              <a:avLst/>
              <a:gdLst/>
              <a:ahLst/>
              <a:cxnLst/>
              <a:rect r="r" b="b" t="t" l="l"/>
              <a:pathLst>
                <a:path h="1842262" w="1890268">
                  <a:moveTo>
                    <a:pt x="0" y="0"/>
                  </a:moveTo>
                  <a:lnTo>
                    <a:pt x="1890268" y="0"/>
                  </a:lnTo>
                  <a:lnTo>
                    <a:pt x="1890268" y="1842262"/>
                  </a:lnTo>
                  <a:lnTo>
                    <a:pt x="0" y="1842262"/>
                  </a:lnTo>
                  <a:close/>
                </a:path>
              </a:pathLst>
            </a:custGeom>
            <a:solidFill>
              <a:srgbClr val="F14624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616380" y="171447"/>
            <a:ext cx="3787468" cy="554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b="true" sz="27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IMAGE REPRESENTATION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06880" y="1462306"/>
            <a:ext cx="16021882" cy="13768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06670" indent="-302223" lvl="2">
              <a:lnSpc>
                <a:spcPts val="4759"/>
              </a:lnSpc>
              <a:buAutoNum type="arabicPeriod" startAt="1"/>
            </a:pPr>
            <a:r>
              <a:rPr lang="en-US" b="true" sz="3966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IF EACH PIXEL IS REPRESENTED BY THREE BITS, THEN EACH PIXEL CAN BE ONE OF EIGHT COLOURS (000,001,010,011,100,101,110,111)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486921" y="3488484"/>
            <a:ext cx="1346598" cy="1108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97"/>
              </a:lnSpc>
            </a:pPr>
            <a:r>
              <a:rPr lang="en-US" b="true" sz="5713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000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8106549" y="3471133"/>
            <a:ext cx="1417744" cy="1381659"/>
            <a:chOff x="0" y="0"/>
            <a:chExt cx="1890325" cy="184221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890268" cy="1842262"/>
            </a:xfrm>
            <a:custGeom>
              <a:avLst/>
              <a:gdLst/>
              <a:ahLst/>
              <a:cxnLst/>
              <a:rect r="r" b="b" t="t" l="l"/>
              <a:pathLst>
                <a:path h="1842262" w="1890268">
                  <a:moveTo>
                    <a:pt x="0" y="0"/>
                  </a:moveTo>
                  <a:lnTo>
                    <a:pt x="1890268" y="0"/>
                  </a:lnTo>
                  <a:lnTo>
                    <a:pt x="1890268" y="1842262"/>
                  </a:lnTo>
                  <a:lnTo>
                    <a:pt x="0" y="1842262"/>
                  </a:lnTo>
                  <a:close/>
                </a:path>
              </a:pathLst>
            </a:custGeom>
            <a:solidFill>
              <a:srgbClr val="2A7DE1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8106549" y="3488484"/>
            <a:ext cx="1346597" cy="1091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97"/>
              </a:lnSpc>
            </a:pPr>
            <a:r>
              <a:rPr lang="en-US" b="true" sz="5713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001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9659832" y="3471133"/>
            <a:ext cx="1417744" cy="1381659"/>
            <a:chOff x="0" y="0"/>
            <a:chExt cx="1890325" cy="184221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890268" cy="1842262"/>
            </a:xfrm>
            <a:custGeom>
              <a:avLst/>
              <a:gdLst/>
              <a:ahLst/>
              <a:cxnLst/>
              <a:rect r="r" b="b" t="t" l="l"/>
              <a:pathLst>
                <a:path h="1842262" w="1890268">
                  <a:moveTo>
                    <a:pt x="0" y="0"/>
                  </a:moveTo>
                  <a:lnTo>
                    <a:pt x="1890268" y="0"/>
                  </a:lnTo>
                  <a:lnTo>
                    <a:pt x="1890268" y="1842262"/>
                  </a:lnTo>
                  <a:lnTo>
                    <a:pt x="0" y="1842262"/>
                  </a:lnTo>
                  <a:close/>
                </a:path>
              </a:pathLst>
            </a:custGeom>
            <a:solidFill>
              <a:srgbClr val="84C6DB"/>
            </a:solid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9730978" y="3488484"/>
            <a:ext cx="1346598" cy="1108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97"/>
              </a:lnSpc>
            </a:pPr>
            <a:r>
              <a:rPr lang="en-US" b="true" sz="5713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010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6486920" y="4918400"/>
            <a:ext cx="1417744" cy="1381659"/>
            <a:chOff x="0" y="0"/>
            <a:chExt cx="1890325" cy="184221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890268" cy="1842262"/>
            </a:xfrm>
            <a:custGeom>
              <a:avLst/>
              <a:gdLst/>
              <a:ahLst/>
              <a:cxnLst/>
              <a:rect r="r" b="b" t="t" l="l"/>
              <a:pathLst>
                <a:path h="1842262" w="1890268">
                  <a:moveTo>
                    <a:pt x="0" y="0"/>
                  </a:moveTo>
                  <a:lnTo>
                    <a:pt x="1890268" y="0"/>
                  </a:lnTo>
                  <a:lnTo>
                    <a:pt x="1890268" y="1842262"/>
                  </a:lnTo>
                  <a:lnTo>
                    <a:pt x="0" y="1842262"/>
                  </a:lnTo>
                  <a:close/>
                </a:path>
              </a:pathLst>
            </a:custGeom>
            <a:solidFill>
              <a:srgbClr val="FBE675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6415773" y="4935750"/>
            <a:ext cx="1417745" cy="1108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97"/>
              </a:lnSpc>
            </a:pPr>
            <a:r>
              <a:rPr lang="en-US" b="true" sz="5713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011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8106549" y="4918400"/>
            <a:ext cx="1417744" cy="1381659"/>
            <a:chOff x="0" y="0"/>
            <a:chExt cx="1890325" cy="1842212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890268" cy="1842262"/>
            </a:xfrm>
            <a:custGeom>
              <a:avLst/>
              <a:gdLst/>
              <a:ahLst/>
              <a:cxnLst/>
              <a:rect r="r" b="b" t="t" l="l"/>
              <a:pathLst>
                <a:path h="1842262" w="1890268">
                  <a:moveTo>
                    <a:pt x="0" y="0"/>
                  </a:moveTo>
                  <a:lnTo>
                    <a:pt x="1890268" y="0"/>
                  </a:lnTo>
                  <a:lnTo>
                    <a:pt x="1890268" y="1842262"/>
                  </a:lnTo>
                  <a:lnTo>
                    <a:pt x="0" y="1842262"/>
                  </a:lnTo>
                  <a:close/>
                </a:path>
              </a:pathLst>
            </a:custGeom>
            <a:solidFill>
              <a:srgbClr val="FFC7C7"/>
            </a:solid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8035403" y="4935750"/>
            <a:ext cx="1417743" cy="1108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97"/>
              </a:lnSpc>
            </a:pPr>
            <a:r>
              <a:rPr lang="en-US" b="true" sz="5713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100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9730978" y="4918400"/>
            <a:ext cx="1417744" cy="1381659"/>
            <a:chOff x="0" y="0"/>
            <a:chExt cx="1890325" cy="1842212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890268" cy="1842262"/>
            </a:xfrm>
            <a:custGeom>
              <a:avLst/>
              <a:gdLst/>
              <a:ahLst/>
              <a:cxnLst/>
              <a:rect r="r" b="b" t="t" l="l"/>
              <a:pathLst>
                <a:path h="1842262" w="1890268">
                  <a:moveTo>
                    <a:pt x="0" y="0"/>
                  </a:moveTo>
                  <a:lnTo>
                    <a:pt x="1890268" y="0"/>
                  </a:lnTo>
                  <a:lnTo>
                    <a:pt x="1890268" y="1842262"/>
                  </a:lnTo>
                  <a:lnTo>
                    <a:pt x="0" y="1842262"/>
                  </a:lnTo>
                  <a:close/>
                </a:path>
              </a:pathLst>
            </a:custGeom>
            <a:solidFill>
              <a:srgbClr val="E7B848"/>
            </a:solid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9802125" y="4935750"/>
            <a:ext cx="1417744" cy="1108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97"/>
              </a:lnSpc>
            </a:pPr>
            <a:r>
              <a:rPr lang="en-US" b="true" sz="5713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101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6486920" y="6379552"/>
            <a:ext cx="1417744" cy="1381659"/>
            <a:chOff x="0" y="0"/>
            <a:chExt cx="1890325" cy="1842212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890268" cy="1842262"/>
            </a:xfrm>
            <a:custGeom>
              <a:avLst/>
              <a:gdLst/>
              <a:ahLst/>
              <a:cxnLst/>
              <a:rect r="r" b="b" t="t" l="l"/>
              <a:pathLst>
                <a:path h="1842262" w="1890268">
                  <a:moveTo>
                    <a:pt x="0" y="0"/>
                  </a:moveTo>
                  <a:lnTo>
                    <a:pt x="1890268" y="0"/>
                  </a:lnTo>
                  <a:lnTo>
                    <a:pt x="1890268" y="1842262"/>
                  </a:lnTo>
                  <a:lnTo>
                    <a:pt x="0" y="1842262"/>
                  </a:lnTo>
                  <a:close/>
                </a:path>
              </a:pathLst>
            </a:custGeom>
            <a:solidFill>
              <a:srgbClr val="5C792B"/>
            </a:solid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6415773" y="6396903"/>
            <a:ext cx="1417745" cy="1108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97"/>
              </a:lnSpc>
            </a:pPr>
            <a:r>
              <a:rPr lang="en-US" b="true" sz="5713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110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8106549" y="6379552"/>
            <a:ext cx="1417744" cy="1381659"/>
            <a:chOff x="0" y="0"/>
            <a:chExt cx="1890325" cy="1842212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890268" cy="1842262"/>
            </a:xfrm>
            <a:custGeom>
              <a:avLst/>
              <a:gdLst/>
              <a:ahLst/>
              <a:cxnLst/>
              <a:rect r="r" b="b" t="t" l="l"/>
              <a:pathLst>
                <a:path h="1842262" w="1890268">
                  <a:moveTo>
                    <a:pt x="0" y="0"/>
                  </a:moveTo>
                  <a:lnTo>
                    <a:pt x="1890268" y="0"/>
                  </a:lnTo>
                  <a:lnTo>
                    <a:pt x="1890268" y="1842262"/>
                  </a:lnTo>
                  <a:lnTo>
                    <a:pt x="0" y="1842262"/>
                  </a:lnTo>
                  <a:close/>
                </a:path>
              </a:pathLst>
            </a:custGeom>
            <a:solidFill>
              <a:srgbClr val="A09CDD"/>
            </a:solidFill>
          </p:spPr>
        </p:sp>
      </p:grpSp>
      <p:sp>
        <p:nvSpPr>
          <p:cNvPr name="TextBox 28" id="28"/>
          <p:cNvSpPr txBox="true"/>
          <p:nvPr/>
        </p:nvSpPr>
        <p:spPr>
          <a:xfrm rot="0">
            <a:off x="7975811" y="6396903"/>
            <a:ext cx="1477335" cy="1108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97"/>
              </a:lnSpc>
            </a:pPr>
            <a:r>
              <a:rPr lang="en-US" b="true" sz="5713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111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757098" y="8748244"/>
            <a:ext cx="14702102" cy="11480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b="true" sz="34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COLOUR DEPTH: THE NUMBER OF BITS USED TO REPRESENT EACH COLOUR </a:t>
            </a:r>
          </a:p>
          <a:p>
            <a:pPr algn="ctr">
              <a:lnSpc>
                <a:spcPts val="4199"/>
              </a:lnSpc>
            </a:pPr>
            <a:r>
              <a:rPr lang="en-US" b="true" sz="34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IS CALLED THE COLOUR DEPTH.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7429267" y="7761761"/>
            <a:ext cx="3648309" cy="832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7"/>
              </a:lnSpc>
            </a:pPr>
            <a:r>
              <a:rPr lang="en-US" b="true" sz="4672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DEFINITION:</a:t>
            </a:r>
          </a:p>
        </p:txBody>
      </p:sp>
      <p:grpSp>
        <p:nvGrpSpPr>
          <p:cNvPr name="Group 31" id="31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34" id="34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0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82A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303" y="2151"/>
            <a:ext cx="5030985" cy="1026549"/>
          </a:xfrm>
          <a:custGeom>
            <a:avLst/>
            <a:gdLst/>
            <a:ahLst/>
            <a:cxnLst/>
            <a:rect r="r" b="b" t="t" l="l"/>
            <a:pathLst>
              <a:path h="1026549" w="5030985">
                <a:moveTo>
                  <a:pt x="0" y="0"/>
                </a:moveTo>
                <a:lnTo>
                  <a:pt x="5030986" y="0"/>
                </a:lnTo>
                <a:lnTo>
                  <a:pt x="5030986" y="1026549"/>
                </a:lnTo>
                <a:lnTo>
                  <a:pt x="0" y="1026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16380" y="171447"/>
            <a:ext cx="3787468" cy="554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b="true" sz="27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IMAGE REPRESENTATION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806880" y="1462306"/>
            <a:ext cx="16021882" cy="31848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b="true" sz="3966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ONE BIT - 2 COLOUR (0,1)</a:t>
            </a:r>
          </a:p>
          <a:p>
            <a:pPr algn="l">
              <a:lnSpc>
                <a:spcPts val="4759"/>
              </a:lnSpc>
            </a:pPr>
            <a:r>
              <a:rPr lang="en-US" b="true" sz="3966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TWO BIT - 4 COLOUR (00,01,10,11)</a:t>
            </a:r>
          </a:p>
          <a:p>
            <a:pPr algn="l">
              <a:lnSpc>
                <a:spcPts val="4759"/>
              </a:lnSpc>
            </a:pPr>
            <a:r>
              <a:rPr lang="en-US" b="true" sz="3966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THREE BIT - 8 COLOUR (000,001,010,011,100,101,110,111)</a:t>
            </a:r>
          </a:p>
          <a:p>
            <a:pPr algn="l">
              <a:lnSpc>
                <a:spcPts val="4759"/>
              </a:lnSpc>
            </a:pPr>
          </a:p>
          <a:p>
            <a:pPr algn="l">
              <a:lnSpc>
                <a:spcPts val="4759"/>
              </a:lnSpc>
            </a:pPr>
            <a:r>
              <a:rPr lang="en-US" b="true" sz="3966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EIGHT BIT - ?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06880" y="4972050"/>
            <a:ext cx="16021882" cy="7741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b="true" sz="3966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TOTAL NUMBER OF COLOURS: 2 ^(NUMBER OF BITS)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16380" y="6543233"/>
            <a:ext cx="16021882" cy="13768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b="true" sz="3966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MOST MODERN COMPUTERS HAVE A 24 BIT COLOUR DEPTHS,</a:t>
            </a:r>
          </a:p>
          <a:p>
            <a:pPr algn="l">
              <a:lnSpc>
                <a:spcPts val="4759"/>
              </a:lnSpc>
            </a:pPr>
            <a:r>
              <a:rPr lang="en-US" b="true" sz="3966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WHICH MEANS OVER 16MILLION DIFFERENT COLOURS CAN BE USED. 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0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82A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303" y="2151"/>
            <a:ext cx="5030985" cy="1026549"/>
          </a:xfrm>
          <a:custGeom>
            <a:avLst/>
            <a:gdLst/>
            <a:ahLst/>
            <a:cxnLst/>
            <a:rect r="r" b="b" t="t" l="l"/>
            <a:pathLst>
              <a:path h="1026549" w="5030985">
                <a:moveTo>
                  <a:pt x="0" y="0"/>
                </a:moveTo>
                <a:lnTo>
                  <a:pt x="5030986" y="0"/>
                </a:lnTo>
                <a:lnTo>
                  <a:pt x="5030986" y="1026549"/>
                </a:lnTo>
                <a:lnTo>
                  <a:pt x="0" y="1026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16380" y="171447"/>
            <a:ext cx="3787468" cy="554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b="true" sz="27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IMAGE REPRESENTATION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184121" y="4143375"/>
            <a:ext cx="14466540" cy="1200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b="true" sz="34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PHOTOGRAPHS WITH A LOWER RESOLUTION HAVE LESS DETAIL THAN THOSE</a:t>
            </a:r>
          </a:p>
          <a:p>
            <a:pPr algn="l">
              <a:lnSpc>
                <a:spcPts val="4199"/>
              </a:lnSpc>
            </a:pPr>
            <a:r>
              <a:rPr lang="en-US" b="true" sz="34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WITH A HIGHER RESOLUTION.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391400" y="1536575"/>
            <a:ext cx="3339341" cy="8324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7"/>
              </a:lnSpc>
            </a:pPr>
            <a:r>
              <a:rPr lang="en-US" b="true" sz="4672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DEFINITION: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184121" y="2713557"/>
            <a:ext cx="13913197" cy="676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b="true" sz="34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IMAGE RESOLUTION: THE NUMBER OF PIXELS THAT MAKE UP AN IMAGE/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3847776" y="6067425"/>
            <a:ext cx="10599256" cy="2995802"/>
            <a:chOff x="0" y="0"/>
            <a:chExt cx="14132341" cy="399440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4132306" cy="3994404"/>
            </a:xfrm>
            <a:custGeom>
              <a:avLst/>
              <a:gdLst/>
              <a:ahLst/>
              <a:cxnLst/>
              <a:rect r="r" b="b" t="t" l="l"/>
              <a:pathLst>
                <a:path h="3994404" w="14132306">
                  <a:moveTo>
                    <a:pt x="0" y="0"/>
                  </a:moveTo>
                  <a:lnTo>
                    <a:pt x="14132306" y="0"/>
                  </a:lnTo>
                  <a:lnTo>
                    <a:pt x="14132306" y="3994404"/>
                  </a:lnTo>
                  <a:lnTo>
                    <a:pt x="0" y="39944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59632" r="0" b="-59632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7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0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82A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303" y="2151"/>
            <a:ext cx="5030985" cy="1026549"/>
          </a:xfrm>
          <a:custGeom>
            <a:avLst/>
            <a:gdLst/>
            <a:ahLst/>
            <a:cxnLst/>
            <a:rect r="r" b="b" t="t" l="l"/>
            <a:pathLst>
              <a:path h="1026549" w="5030985">
                <a:moveTo>
                  <a:pt x="0" y="0"/>
                </a:moveTo>
                <a:lnTo>
                  <a:pt x="5030986" y="0"/>
                </a:lnTo>
                <a:lnTo>
                  <a:pt x="5030986" y="1026549"/>
                </a:lnTo>
                <a:lnTo>
                  <a:pt x="0" y="1026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16380" y="171447"/>
            <a:ext cx="3787468" cy="554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b="true" sz="27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IMAGE REPRESENTATION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3299064" y="2063926"/>
            <a:ext cx="11689872" cy="6540977"/>
          </a:xfrm>
          <a:custGeom>
            <a:avLst/>
            <a:gdLst/>
            <a:ahLst/>
            <a:cxnLst/>
            <a:rect r="r" b="b" t="t" l="l"/>
            <a:pathLst>
              <a:path h="6540977" w="11689872">
                <a:moveTo>
                  <a:pt x="0" y="0"/>
                </a:moveTo>
                <a:lnTo>
                  <a:pt x="11689872" y="0"/>
                </a:lnTo>
                <a:lnTo>
                  <a:pt x="11689872" y="6540977"/>
                </a:lnTo>
                <a:lnTo>
                  <a:pt x="0" y="65409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3715219" y="3327426"/>
            <a:ext cx="5129839" cy="5129839"/>
            <a:chOff x="0" y="0"/>
            <a:chExt cx="6839785" cy="683978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839839" cy="6839839"/>
            </a:xfrm>
            <a:custGeom>
              <a:avLst/>
              <a:gdLst/>
              <a:ahLst/>
              <a:cxnLst/>
              <a:rect r="r" b="b" t="t" l="l"/>
              <a:pathLst>
                <a:path h="6839839" w="6839839">
                  <a:moveTo>
                    <a:pt x="0" y="0"/>
                  </a:moveTo>
                  <a:lnTo>
                    <a:pt x="6839839" y="0"/>
                  </a:lnTo>
                  <a:lnTo>
                    <a:pt x="6839839" y="6839839"/>
                  </a:lnTo>
                  <a:lnTo>
                    <a:pt x="0" y="6839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9440964" y="3385886"/>
            <a:ext cx="5071379" cy="5071379"/>
            <a:chOff x="0" y="0"/>
            <a:chExt cx="6761839" cy="676183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761861" cy="6761861"/>
            </a:xfrm>
            <a:custGeom>
              <a:avLst/>
              <a:gdLst/>
              <a:ahLst/>
              <a:cxnLst/>
              <a:rect r="r" b="b" t="t" l="l"/>
              <a:pathLst>
                <a:path h="6761861" w="6761861">
                  <a:moveTo>
                    <a:pt x="0" y="0"/>
                  </a:moveTo>
                  <a:lnTo>
                    <a:pt x="6761861" y="0"/>
                  </a:lnTo>
                  <a:lnTo>
                    <a:pt x="6761861" y="6761861"/>
                  </a:lnTo>
                  <a:lnTo>
                    <a:pt x="0" y="67618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5385496" y="2492560"/>
            <a:ext cx="1789286" cy="640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54"/>
              </a:lnSpc>
            </a:pPr>
            <a:r>
              <a:rPr lang="en-US" b="true" sz="3324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100x100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082011" y="2492560"/>
            <a:ext cx="1789286" cy="640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54"/>
              </a:lnSpc>
            </a:pPr>
            <a:r>
              <a:rPr lang="en-US" b="true" sz="3324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600x600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0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0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82A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70889" y="1284617"/>
            <a:ext cx="16746221" cy="1059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2"/>
              </a:lnSpc>
            </a:pPr>
            <a:r>
              <a:rPr lang="en-US" b="true" sz="4494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What are the Cons of using a higher resolution image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770889" y="2516685"/>
            <a:ext cx="16746221" cy="5010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27360" indent="-342453" lvl="2">
              <a:lnSpc>
                <a:spcPts val="6292"/>
              </a:lnSpc>
              <a:buAutoNum type="arabicPeriod" startAt="1"/>
            </a:pPr>
            <a:r>
              <a:rPr lang="en-US" b="true" sz="4494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Increase in file size (this occurs when the number of pixel increases.</a:t>
            </a:r>
          </a:p>
          <a:p>
            <a:pPr algn="l" marL="1027360" indent="-342453" lvl="2">
              <a:lnSpc>
                <a:spcPts val="6292"/>
              </a:lnSpc>
              <a:buAutoNum type="arabicPeriod" startAt="1"/>
            </a:pPr>
            <a:r>
              <a:rPr lang="en-US" b="true" sz="4494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Greater the size, the longer it is needed to download the image.</a:t>
            </a:r>
          </a:p>
          <a:p>
            <a:pPr algn="l" marL="1027360" indent="-342453" lvl="2">
              <a:lnSpc>
                <a:spcPts val="6292"/>
              </a:lnSpc>
              <a:buAutoNum type="arabicPeriod" startAt="1"/>
            </a:pPr>
            <a:r>
              <a:rPr lang="en-US" b="true" sz="4494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A certain amount of reduction in resolution of an image is possible before the loss of quality become noticeable/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-4303" y="2151"/>
            <a:ext cx="5030985" cy="1026549"/>
          </a:xfrm>
          <a:custGeom>
            <a:avLst/>
            <a:gdLst/>
            <a:ahLst/>
            <a:cxnLst/>
            <a:rect r="r" b="b" t="t" l="l"/>
            <a:pathLst>
              <a:path h="1026549" w="5030985">
                <a:moveTo>
                  <a:pt x="0" y="0"/>
                </a:moveTo>
                <a:lnTo>
                  <a:pt x="5030986" y="0"/>
                </a:lnTo>
                <a:lnTo>
                  <a:pt x="5030986" y="1026549"/>
                </a:lnTo>
                <a:lnTo>
                  <a:pt x="0" y="1026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16380" y="171447"/>
            <a:ext cx="3787468" cy="554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b="true" sz="27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IMAGE REPRESENTATION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0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1284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7711664">
            <a:off x="-2029229" y="7116325"/>
            <a:ext cx="5387298" cy="3075656"/>
          </a:xfrm>
          <a:custGeom>
            <a:avLst/>
            <a:gdLst/>
            <a:ahLst/>
            <a:cxnLst/>
            <a:rect r="r" b="b" t="t" l="l"/>
            <a:pathLst>
              <a:path h="3075656" w="5387298">
                <a:moveTo>
                  <a:pt x="0" y="0"/>
                </a:moveTo>
                <a:lnTo>
                  <a:pt x="5387298" y="0"/>
                </a:lnTo>
                <a:lnTo>
                  <a:pt x="5387298" y="3075656"/>
                </a:lnTo>
                <a:lnTo>
                  <a:pt x="0" y="307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4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7702144">
            <a:off x="15545324" y="7886135"/>
            <a:ext cx="4134083" cy="2052008"/>
          </a:xfrm>
          <a:custGeom>
            <a:avLst/>
            <a:gdLst/>
            <a:ahLst/>
            <a:cxnLst/>
            <a:rect r="r" b="b" t="t" l="l"/>
            <a:pathLst>
              <a:path h="2052008" w="4134083">
                <a:moveTo>
                  <a:pt x="0" y="0"/>
                </a:moveTo>
                <a:lnTo>
                  <a:pt x="4134083" y="0"/>
                </a:lnTo>
                <a:lnTo>
                  <a:pt x="4134083" y="2052008"/>
                </a:lnTo>
                <a:lnTo>
                  <a:pt x="0" y="20520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216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445426">
            <a:off x="15389447" y="-1390877"/>
            <a:ext cx="5023980" cy="4603794"/>
          </a:xfrm>
          <a:custGeom>
            <a:avLst/>
            <a:gdLst/>
            <a:ahLst/>
            <a:cxnLst/>
            <a:rect r="r" b="b" t="t" l="l"/>
            <a:pathLst>
              <a:path h="4603794" w="5023980">
                <a:moveTo>
                  <a:pt x="0" y="0"/>
                </a:moveTo>
                <a:lnTo>
                  <a:pt x="5023980" y="0"/>
                </a:lnTo>
                <a:lnTo>
                  <a:pt x="5023980" y="4603794"/>
                </a:lnTo>
                <a:lnTo>
                  <a:pt x="0" y="46037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3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6543272">
            <a:off x="15451525" y="8382184"/>
            <a:ext cx="3901748" cy="1752239"/>
          </a:xfrm>
          <a:custGeom>
            <a:avLst/>
            <a:gdLst/>
            <a:ahLst/>
            <a:cxnLst/>
            <a:rect r="r" b="b" t="t" l="l"/>
            <a:pathLst>
              <a:path h="1752239" w="3901748">
                <a:moveTo>
                  <a:pt x="0" y="0"/>
                </a:moveTo>
                <a:lnTo>
                  <a:pt x="3901748" y="0"/>
                </a:lnTo>
                <a:lnTo>
                  <a:pt x="3901748" y="1752239"/>
                </a:lnTo>
                <a:lnTo>
                  <a:pt x="0" y="17522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202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566612" y="-1437404"/>
            <a:ext cx="4206008" cy="4221360"/>
          </a:xfrm>
          <a:custGeom>
            <a:avLst/>
            <a:gdLst/>
            <a:ahLst/>
            <a:cxnLst/>
            <a:rect r="r" b="b" t="t" l="l"/>
            <a:pathLst>
              <a:path h="4221360" w="4206008">
                <a:moveTo>
                  <a:pt x="0" y="0"/>
                </a:moveTo>
                <a:lnTo>
                  <a:pt x="4206008" y="0"/>
                </a:lnTo>
                <a:lnTo>
                  <a:pt x="4206008" y="4221360"/>
                </a:lnTo>
                <a:lnTo>
                  <a:pt x="0" y="42213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119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498287" y="-1427878"/>
            <a:ext cx="3924731" cy="4049909"/>
          </a:xfrm>
          <a:custGeom>
            <a:avLst/>
            <a:gdLst/>
            <a:ahLst/>
            <a:cxnLst/>
            <a:rect r="r" b="b" t="t" l="l"/>
            <a:pathLst>
              <a:path h="4049909" w="3924731">
                <a:moveTo>
                  <a:pt x="0" y="0"/>
                </a:moveTo>
                <a:lnTo>
                  <a:pt x="3924731" y="0"/>
                </a:lnTo>
                <a:lnTo>
                  <a:pt x="3924731" y="4049909"/>
                </a:lnTo>
                <a:lnTo>
                  <a:pt x="0" y="40499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234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156669" y="3650559"/>
            <a:ext cx="405308" cy="441306"/>
          </a:xfrm>
          <a:custGeom>
            <a:avLst/>
            <a:gdLst/>
            <a:ahLst/>
            <a:cxnLst/>
            <a:rect r="r" b="b" t="t" l="l"/>
            <a:pathLst>
              <a:path h="441306" w="405308">
                <a:moveTo>
                  <a:pt x="0" y="0"/>
                </a:moveTo>
                <a:lnTo>
                  <a:pt x="405308" y="0"/>
                </a:lnTo>
                <a:lnTo>
                  <a:pt x="405308" y="441306"/>
                </a:lnTo>
                <a:lnTo>
                  <a:pt x="0" y="4413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627210" y="3540232"/>
            <a:ext cx="202656" cy="220655"/>
          </a:xfrm>
          <a:custGeom>
            <a:avLst/>
            <a:gdLst/>
            <a:ahLst/>
            <a:cxnLst/>
            <a:rect r="r" b="b" t="t" l="l"/>
            <a:pathLst>
              <a:path h="220655" w="202656">
                <a:moveTo>
                  <a:pt x="0" y="0"/>
                </a:moveTo>
                <a:lnTo>
                  <a:pt x="202656" y="0"/>
                </a:lnTo>
                <a:lnTo>
                  <a:pt x="202656" y="220655"/>
                </a:lnTo>
                <a:lnTo>
                  <a:pt x="0" y="2206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473437" y="140920"/>
            <a:ext cx="1833656" cy="2110682"/>
          </a:xfrm>
          <a:custGeom>
            <a:avLst/>
            <a:gdLst/>
            <a:ahLst/>
            <a:cxnLst/>
            <a:rect r="r" b="b" t="t" l="l"/>
            <a:pathLst>
              <a:path h="2110682" w="1833656">
                <a:moveTo>
                  <a:pt x="0" y="0"/>
                </a:moveTo>
                <a:lnTo>
                  <a:pt x="1833656" y="0"/>
                </a:lnTo>
                <a:lnTo>
                  <a:pt x="1833656" y="2110682"/>
                </a:lnTo>
                <a:lnTo>
                  <a:pt x="0" y="211068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-86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577525" y="5921767"/>
            <a:ext cx="4099373" cy="4114805"/>
          </a:xfrm>
          <a:custGeom>
            <a:avLst/>
            <a:gdLst/>
            <a:ahLst/>
            <a:cxnLst/>
            <a:rect r="r" b="b" t="t" l="l"/>
            <a:pathLst>
              <a:path h="4114805" w="4099373">
                <a:moveTo>
                  <a:pt x="0" y="0"/>
                </a:moveTo>
                <a:lnTo>
                  <a:pt x="4099373" y="0"/>
                </a:lnTo>
                <a:lnTo>
                  <a:pt x="4099373" y="4114805"/>
                </a:lnTo>
                <a:lnTo>
                  <a:pt x="0" y="411480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-28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120758" y="2482096"/>
            <a:ext cx="10116677" cy="4563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45"/>
              </a:lnSpc>
            </a:pPr>
            <a:r>
              <a:rPr lang="en-US" sz="76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Measurement of Data Storage and Calculation of file size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168320" y="2036467"/>
            <a:ext cx="4021650" cy="723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7"/>
              </a:lnSpc>
            </a:pPr>
            <a:r>
              <a:rPr lang="en-US" sz="3401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Chapter 1.7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5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0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1284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7702144">
            <a:off x="15545324" y="7886135"/>
            <a:ext cx="4134083" cy="2052008"/>
          </a:xfrm>
          <a:custGeom>
            <a:avLst/>
            <a:gdLst/>
            <a:ahLst/>
            <a:cxnLst/>
            <a:rect r="r" b="b" t="t" l="l"/>
            <a:pathLst>
              <a:path h="2052008" w="4134083">
                <a:moveTo>
                  <a:pt x="0" y="0"/>
                </a:moveTo>
                <a:lnTo>
                  <a:pt x="4134083" y="0"/>
                </a:lnTo>
                <a:lnTo>
                  <a:pt x="4134083" y="2052008"/>
                </a:lnTo>
                <a:lnTo>
                  <a:pt x="0" y="20520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1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7445426">
            <a:off x="15776010" y="-1539200"/>
            <a:ext cx="5023980" cy="4603794"/>
          </a:xfrm>
          <a:custGeom>
            <a:avLst/>
            <a:gdLst/>
            <a:ahLst/>
            <a:cxnLst/>
            <a:rect r="r" b="b" t="t" l="l"/>
            <a:pathLst>
              <a:path h="4603794" w="5023980">
                <a:moveTo>
                  <a:pt x="0" y="0"/>
                </a:moveTo>
                <a:lnTo>
                  <a:pt x="5023980" y="0"/>
                </a:lnTo>
                <a:lnTo>
                  <a:pt x="5023980" y="4603794"/>
                </a:lnTo>
                <a:lnTo>
                  <a:pt x="0" y="4603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3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6543272">
            <a:off x="15451525" y="8382184"/>
            <a:ext cx="3901748" cy="1752239"/>
          </a:xfrm>
          <a:custGeom>
            <a:avLst/>
            <a:gdLst/>
            <a:ahLst/>
            <a:cxnLst/>
            <a:rect r="r" b="b" t="t" l="l"/>
            <a:pathLst>
              <a:path h="1752239" w="3901748">
                <a:moveTo>
                  <a:pt x="0" y="0"/>
                </a:moveTo>
                <a:lnTo>
                  <a:pt x="3901748" y="0"/>
                </a:lnTo>
                <a:lnTo>
                  <a:pt x="3901748" y="1752239"/>
                </a:lnTo>
                <a:lnTo>
                  <a:pt x="0" y="17522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20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566612" y="-1437405"/>
            <a:ext cx="4557449" cy="4574081"/>
          </a:xfrm>
          <a:custGeom>
            <a:avLst/>
            <a:gdLst/>
            <a:ahLst/>
            <a:cxnLst/>
            <a:rect r="r" b="b" t="t" l="l"/>
            <a:pathLst>
              <a:path h="4574081" w="4557449">
                <a:moveTo>
                  <a:pt x="0" y="0"/>
                </a:moveTo>
                <a:lnTo>
                  <a:pt x="4557449" y="0"/>
                </a:lnTo>
                <a:lnTo>
                  <a:pt x="4557449" y="4574081"/>
                </a:lnTo>
                <a:lnTo>
                  <a:pt x="0" y="4574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12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92581" y="-1427082"/>
            <a:ext cx="4244189" cy="4379556"/>
          </a:xfrm>
          <a:custGeom>
            <a:avLst/>
            <a:gdLst/>
            <a:ahLst/>
            <a:cxnLst/>
            <a:rect r="r" b="b" t="t" l="l"/>
            <a:pathLst>
              <a:path h="4379556" w="4244189">
                <a:moveTo>
                  <a:pt x="0" y="0"/>
                </a:moveTo>
                <a:lnTo>
                  <a:pt x="4244189" y="0"/>
                </a:lnTo>
                <a:lnTo>
                  <a:pt x="4244189" y="4379556"/>
                </a:lnTo>
                <a:lnTo>
                  <a:pt x="0" y="43795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234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99187" y="102841"/>
            <a:ext cx="1937400" cy="13879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0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Measurement of Data Storage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477382" y="1148729"/>
            <a:ext cx="13047600" cy="72624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75797" indent="-358599" lvl="2">
              <a:lnSpc>
                <a:spcPts val="7730"/>
              </a:lnSpc>
              <a:buFont typeface="Arial"/>
              <a:buChar char="⚬"/>
            </a:pPr>
            <a:r>
              <a:rPr lang="en-US" sz="460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A bit is the basic unit of all computing memory storage terms and is either 1 or 0. </a:t>
            </a:r>
          </a:p>
          <a:p>
            <a:pPr algn="l" marL="1075797" indent="-358599" lvl="2">
              <a:lnSpc>
                <a:spcPts val="7730"/>
              </a:lnSpc>
              <a:buFont typeface="Arial"/>
              <a:buChar char="⚬"/>
            </a:pPr>
            <a:r>
              <a:rPr lang="en-US" sz="460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The byte is the smallest unit of memory in a computer.</a:t>
            </a:r>
          </a:p>
          <a:p>
            <a:pPr algn="l" marL="1075797" indent="-358599" lvl="2">
              <a:lnSpc>
                <a:spcPts val="7730"/>
              </a:lnSpc>
            </a:pPr>
          </a:p>
          <a:p>
            <a:pPr algn="ctr" marL="1075797" indent="-358599" lvl="2">
              <a:lnSpc>
                <a:spcPts val="7730"/>
              </a:lnSpc>
            </a:pPr>
            <a:r>
              <a:rPr lang="en-US" sz="460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8 bits = 1 byte</a:t>
            </a:r>
          </a:p>
          <a:p>
            <a:pPr algn="ctr" marL="1075797" indent="-358599" lvl="2">
              <a:lnSpc>
                <a:spcPts val="7730"/>
              </a:lnSpc>
            </a:pPr>
            <a:r>
              <a:rPr lang="en-US" sz="460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4 bits = 1 nibble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0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B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630150" y="2889"/>
            <a:ext cx="5657850" cy="600466"/>
            <a:chOff x="0" y="0"/>
            <a:chExt cx="7543800" cy="8006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543800" cy="800608"/>
            </a:xfrm>
            <a:custGeom>
              <a:avLst/>
              <a:gdLst/>
              <a:ahLst/>
              <a:cxnLst/>
              <a:rect r="r" b="b" t="t" l="l"/>
              <a:pathLst>
                <a:path h="800608" w="7543800">
                  <a:moveTo>
                    <a:pt x="0" y="0"/>
                  </a:moveTo>
                  <a:lnTo>
                    <a:pt x="7543800" y="0"/>
                  </a:lnTo>
                  <a:lnTo>
                    <a:pt x="7543800" y="800608"/>
                  </a:lnTo>
                  <a:lnTo>
                    <a:pt x="0" y="80060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3176506" y="-88253"/>
            <a:ext cx="4565137" cy="6188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15"/>
              </a:lnSpc>
            </a:pPr>
            <a:r>
              <a:rPr lang="en-US" sz="3010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DIY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4939861" y="4457015"/>
            <a:ext cx="2745549" cy="2745549"/>
          </a:xfrm>
          <a:custGeom>
            <a:avLst/>
            <a:gdLst/>
            <a:ahLst/>
            <a:cxnLst/>
            <a:rect r="r" b="b" t="t" l="l"/>
            <a:pathLst>
              <a:path h="2745549" w="2745549">
                <a:moveTo>
                  <a:pt x="0" y="0"/>
                </a:moveTo>
                <a:lnTo>
                  <a:pt x="2745549" y="0"/>
                </a:lnTo>
                <a:lnTo>
                  <a:pt x="2745549" y="2745549"/>
                </a:lnTo>
                <a:lnTo>
                  <a:pt x="0" y="2745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685409" y="4457015"/>
            <a:ext cx="2745549" cy="2745549"/>
          </a:xfrm>
          <a:custGeom>
            <a:avLst/>
            <a:gdLst/>
            <a:ahLst/>
            <a:cxnLst/>
            <a:rect r="r" b="b" t="t" l="l"/>
            <a:pathLst>
              <a:path h="2745549" w="2745549">
                <a:moveTo>
                  <a:pt x="0" y="0"/>
                </a:moveTo>
                <a:lnTo>
                  <a:pt x="2745549" y="0"/>
                </a:lnTo>
                <a:lnTo>
                  <a:pt x="2745549" y="2745549"/>
                </a:lnTo>
                <a:lnTo>
                  <a:pt x="0" y="2745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194312" y="4457015"/>
            <a:ext cx="2745549" cy="2745549"/>
          </a:xfrm>
          <a:custGeom>
            <a:avLst/>
            <a:gdLst/>
            <a:ahLst/>
            <a:cxnLst/>
            <a:rect r="r" b="b" t="t" l="l"/>
            <a:pathLst>
              <a:path h="2745549" w="2745549">
                <a:moveTo>
                  <a:pt x="0" y="0"/>
                </a:moveTo>
                <a:lnTo>
                  <a:pt x="2745549" y="0"/>
                </a:lnTo>
                <a:lnTo>
                  <a:pt x="2745549" y="2745549"/>
                </a:lnTo>
                <a:lnTo>
                  <a:pt x="0" y="2745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176506" y="4472183"/>
            <a:ext cx="2745549" cy="2745549"/>
          </a:xfrm>
          <a:custGeom>
            <a:avLst/>
            <a:gdLst/>
            <a:ahLst/>
            <a:cxnLst/>
            <a:rect r="r" b="b" t="t" l="l"/>
            <a:pathLst>
              <a:path h="2745549" w="2745549">
                <a:moveTo>
                  <a:pt x="0" y="0"/>
                </a:moveTo>
                <a:lnTo>
                  <a:pt x="2745549" y="0"/>
                </a:lnTo>
                <a:lnTo>
                  <a:pt x="2745549" y="2745549"/>
                </a:lnTo>
                <a:lnTo>
                  <a:pt x="0" y="2745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-593894" y="1882781"/>
            <a:ext cx="19304155" cy="1219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What is the binary form of 15? 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0" y="-12304"/>
            <a:ext cx="5946278" cy="631077"/>
            <a:chOff x="0" y="0"/>
            <a:chExt cx="7928371" cy="8414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7928356" cy="841375"/>
            </a:xfrm>
            <a:custGeom>
              <a:avLst/>
              <a:gdLst/>
              <a:ahLst/>
              <a:cxnLst/>
              <a:rect r="r" b="b" t="t" l="l"/>
              <a:pathLst>
                <a:path h="841375" w="7928356">
                  <a:moveTo>
                    <a:pt x="0" y="0"/>
                  </a:moveTo>
                  <a:lnTo>
                    <a:pt x="7928356" y="0"/>
                  </a:lnTo>
                  <a:lnTo>
                    <a:pt x="7928356" y="841375"/>
                  </a:lnTo>
                  <a:lnTo>
                    <a:pt x="0" y="84137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2000552" y="220764"/>
            <a:ext cx="1421058" cy="163033"/>
            <a:chOff x="0" y="0"/>
            <a:chExt cx="1894744" cy="21737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894713" cy="217170"/>
            </a:xfrm>
            <a:custGeom>
              <a:avLst/>
              <a:gdLst/>
              <a:ahLst/>
              <a:cxnLst/>
              <a:rect r="r" b="b" t="t" l="l"/>
              <a:pathLst>
                <a:path h="217170" w="1894713">
                  <a:moveTo>
                    <a:pt x="1885823" y="94107"/>
                  </a:moveTo>
                  <a:lnTo>
                    <a:pt x="1754886" y="5715"/>
                  </a:lnTo>
                  <a:cubicBezTo>
                    <a:pt x="1745996" y="0"/>
                    <a:pt x="1734566" y="1905"/>
                    <a:pt x="1728216" y="10795"/>
                  </a:cubicBezTo>
                  <a:cubicBezTo>
                    <a:pt x="1722501" y="19685"/>
                    <a:pt x="1724406" y="31115"/>
                    <a:pt x="1733296" y="37465"/>
                  </a:cubicBezTo>
                  <a:lnTo>
                    <a:pt x="1812798" y="90805"/>
                  </a:lnTo>
                  <a:lnTo>
                    <a:pt x="0" y="90805"/>
                  </a:lnTo>
                  <a:lnTo>
                    <a:pt x="0" y="128905"/>
                  </a:lnTo>
                  <a:lnTo>
                    <a:pt x="1812798" y="128905"/>
                  </a:lnTo>
                  <a:lnTo>
                    <a:pt x="1733296" y="182245"/>
                  </a:lnTo>
                  <a:cubicBezTo>
                    <a:pt x="1724406" y="187960"/>
                    <a:pt x="1722501" y="200025"/>
                    <a:pt x="1728216" y="208915"/>
                  </a:cubicBezTo>
                  <a:cubicBezTo>
                    <a:pt x="1732026" y="214630"/>
                    <a:pt x="1737741" y="217170"/>
                    <a:pt x="1744091" y="217170"/>
                  </a:cubicBezTo>
                  <a:cubicBezTo>
                    <a:pt x="1747901" y="217170"/>
                    <a:pt x="1751711" y="215900"/>
                    <a:pt x="1754886" y="213995"/>
                  </a:cubicBezTo>
                  <a:lnTo>
                    <a:pt x="1886458" y="125603"/>
                  </a:lnTo>
                  <a:cubicBezTo>
                    <a:pt x="1891538" y="121793"/>
                    <a:pt x="1894713" y="116078"/>
                    <a:pt x="1894713" y="109728"/>
                  </a:cubicBezTo>
                  <a:cubicBezTo>
                    <a:pt x="1894713" y="103378"/>
                    <a:pt x="1891538" y="97663"/>
                    <a:pt x="1885823" y="93853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248989" y="-71959"/>
            <a:ext cx="1559421" cy="607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14"/>
              </a:lnSpc>
            </a:pPr>
            <a:r>
              <a:rPr lang="en-US" sz="3082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Denary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779594" y="-69203"/>
            <a:ext cx="1319510" cy="607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14"/>
              </a:lnSpc>
            </a:pPr>
            <a:r>
              <a:rPr lang="en-US" sz="3082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Binary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0430958" y="4472183"/>
            <a:ext cx="2745549" cy="2745549"/>
          </a:xfrm>
          <a:custGeom>
            <a:avLst/>
            <a:gdLst/>
            <a:ahLst/>
            <a:cxnLst/>
            <a:rect r="r" b="b" t="t" l="l"/>
            <a:pathLst>
              <a:path h="2745549" w="2745549">
                <a:moveTo>
                  <a:pt x="0" y="0"/>
                </a:moveTo>
                <a:lnTo>
                  <a:pt x="2745549" y="0"/>
                </a:lnTo>
                <a:lnTo>
                  <a:pt x="2745549" y="2745549"/>
                </a:lnTo>
                <a:lnTo>
                  <a:pt x="0" y="2745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20" id="20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A blue and white rectangular box with white text  Description automatically generated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6" id="6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5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1284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7702144">
            <a:off x="15545324" y="7886135"/>
            <a:ext cx="4134083" cy="2052008"/>
          </a:xfrm>
          <a:custGeom>
            <a:avLst/>
            <a:gdLst/>
            <a:ahLst/>
            <a:cxnLst/>
            <a:rect r="r" b="b" t="t" l="l"/>
            <a:pathLst>
              <a:path h="2052008" w="4134083">
                <a:moveTo>
                  <a:pt x="0" y="0"/>
                </a:moveTo>
                <a:lnTo>
                  <a:pt x="4134083" y="0"/>
                </a:lnTo>
                <a:lnTo>
                  <a:pt x="4134083" y="2052008"/>
                </a:lnTo>
                <a:lnTo>
                  <a:pt x="0" y="20520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1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7445426">
            <a:off x="15776010" y="-1539200"/>
            <a:ext cx="5023980" cy="4603794"/>
          </a:xfrm>
          <a:custGeom>
            <a:avLst/>
            <a:gdLst/>
            <a:ahLst/>
            <a:cxnLst/>
            <a:rect r="r" b="b" t="t" l="l"/>
            <a:pathLst>
              <a:path h="4603794" w="5023980">
                <a:moveTo>
                  <a:pt x="0" y="0"/>
                </a:moveTo>
                <a:lnTo>
                  <a:pt x="5023980" y="0"/>
                </a:lnTo>
                <a:lnTo>
                  <a:pt x="5023980" y="4603794"/>
                </a:lnTo>
                <a:lnTo>
                  <a:pt x="0" y="4603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3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6543272">
            <a:off x="15451525" y="8382184"/>
            <a:ext cx="3901748" cy="1752239"/>
          </a:xfrm>
          <a:custGeom>
            <a:avLst/>
            <a:gdLst/>
            <a:ahLst/>
            <a:cxnLst/>
            <a:rect r="r" b="b" t="t" l="l"/>
            <a:pathLst>
              <a:path h="1752239" w="3901748">
                <a:moveTo>
                  <a:pt x="0" y="0"/>
                </a:moveTo>
                <a:lnTo>
                  <a:pt x="3901748" y="0"/>
                </a:lnTo>
                <a:lnTo>
                  <a:pt x="3901748" y="1752239"/>
                </a:lnTo>
                <a:lnTo>
                  <a:pt x="0" y="17522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20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566612" y="-1437405"/>
            <a:ext cx="4557449" cy="4574081"/>
          </a:xfrm>
          <a:custGeom>
            <a:avLst/>
            <a:gdLst/>
            <a:ahLst/>
            <a:cxnLst/>
            <a:rect r="r" b="b" t="t" l="l"/>
            <a:pathLst>
              <a:path h="4574081" w="4557449">
                <a:moveTo>
                  <a:pt x="0" y="0"/>
                </a:moveTo>
                <a:lnTo>
                  <a:pt x="4557449" y="0"/>
                </a:lnTo>
                <a:lnTo>
                  <a:pt x="4557449" y="4574081"/>
                </a:lnTo>
                <a:lnTo>
                  <a:pt x="0" y="4574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12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92581" y="-1427082"/>
            <a:ext cx="4244189" cy="4379556"/>
          </a:xfrm>
          <a:custGeom>
            <a:avLst/>
            <a:gdLst/>
            <a:ahLst/>
            <a:cxnLst/>
            <a:rect r="r" b="b" t="t" l="l"/>
            <a:pathLst>
              <a:path h="4379556" w="4244189">
                <a:moveTo>
                  <a:pt x="0" y="0"/>
                </a:moveTo>
                <a:lnTo>
                  <a:pt x="4244189" y="0"/>
                </a:lnTo>
                <a:lnTo>
                  <a:pt x="4244189" y="4379556"/>
                </a:lnTo>
                <a:lnTo>
                  <a:pt x="0" y="43795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234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329295" y="236189"/>
            <a:ext cx="2930009" cy="3514253"/>
          </a:xfrm>
          <a:custGeom>
            <a:avLst/>
            <a:gdLst/>
            <a:ahLst/>
            <a:cxnLst/>
            <a:rect r="r" b="b" t="t" l="l"/>
            <a:pathLst>
              <a:path h="3514253" w="2930009">
                <a:moveTo>
                  <a:pt x="0" y="0"/>
                </a:moveTo>
                <a:lnTo>
                  <a:pt x="2930009" y="0"/>
                </a:lnTo>
                <a:lnTo>
                  <a:pt x="2930009" y="3514253"/>
                </a:lnTo>
                <a:lnTo>
                  <a:pt x="0" y="35142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5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99187" y="74267"/>
            <a:ext cx="2283600" cy="1675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32"/>
              </a:lnSpc>
            </a:pPr>
            <a:r>
              <a:rPr lang="en-US" sz="24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Memory</a:t>
            </a:r>
          </a:p>
          <a:p>
            <a:pPr algn="l">
              <a:lnSpc>
                <a:spcPts val="4032"/>
              </a:lnSpc>
            </a:pPr>
            <a:r>
              <a:rPr lang="en-US" sz="24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Size</a:t>
            </a:r>
          </a:p>
          <a:p>
            <a:pPr algn="l">
              <a:lnSpc>
                <a:spcPts val="4032"/>
              </a:lnSpc>
            </a:pPr>
            <a:r>
              <a:rPr lang="en-US" sz="24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System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241844" y="1258405"/>
            <a:ext cx="8454000" cy="860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76"/>
              </a:lnSpc>
            </a:pPr>
            <a:r>
              <a:rPr lang="en-US" sz="32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Converting Bytes into KiB, MiB and GiB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241844" y="2676251"/>
            <a:ext cx="7009800" cy="1061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2"/>
              </a:lnSpc>
            </a:pPr>
            <a:r>
              <a:rPr lang="en-US" sz="400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68719476736 Bytes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241844" y="3571069"/>
            <a:ext cx="7009800" cy="1061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2"/>
              </a:lnSpc>
            </a:pPr>
            <a:r>
              <a:rPr lang="en-US" sz="400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68719476736 Bytes / 1024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471516" y="3571069"/>
            <a:ext cx="519600" cy="1061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2"/>
              </a:lnSpc>
            </a:pPr>
            <a:r>
              <a:rPr lang="en-US" sz="400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=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51611" y="3571069"/>
            <a:ext cx="4077600" cy="1061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2"/>
              </a:lnSpc>
            </a:pPr>
            <a:r>
              <a:rPr lang="en-US" sz="400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= 67108864 KiB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491950" y="4417753"/>
            <a:ext cx="519600" cy="1061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2"/>
              </a:lnSpc>
            </a:pPr>
            <a:r>
              <a:rPr lang="en-US" sz="400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=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241844" y="4417753"/>
            <a:ext cx="7009800" cy="1061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2"/>
              </a:lnSpc>
            </a:pPr>
            <a:r>
              <a:rPr lang="en-US" sz="400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67108864 KiB / 1024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251611" y="4417753"/>
            <a:ext cx="3657000" cy="1061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2"/>
              </a:lnSpc>
            </a:pPr>
            <a:r>
              <a:rPr lang="en-US" sz="400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= 65536 MiB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471516" y="5415074"/>
            <a:ext cx="519600" cy="1061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2"/>
              </a:lnSpc>
            </a:pPr>
            <a:r>
              <a:rPr lang="en-US" sz="400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=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221414" y="5415074"/>
            <a:ext cx="7009800" cy="1061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2"/>
              </a:lnSpc>
            </a:pPr>
            <a:r>
              <a:rPr lang="en-US" sz="400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65536 MiB / 1024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231178" y="5415074"/>
            <a:ext cx="3657000" cy="1061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2"/>
              </a:lnSpc>
            </a:pPr>
            <a:r>
              <a:rPr lang="en-US" sz="400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= 64 GiB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23" id="23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1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1284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7702144">
            <a:off x="15545324" y="7886135"/>
            <a:ext cx="4134083" cy="2052008"/>
          </a:xfrm>
          <a:custGeom>
            <a:avLst/>
            <a:gdLst/>
            <a:ahLst/>
            <a:cxnLst/>
            <a:rect r="r" b="b" t="t" l="l"/>
            <a:pathLst>
              <a:path h="2052008" w="4134083">
                <a:moveTo>
                  <a:pt x="0" y="0"/>
                </a:moveTo>
                <a:lnTo>
                  <a:pt x="4134083" y="0"/>
                </a:lnTo>
                <a:lnTo>
                  <a:pt x="4134083" y="2052008"/>
                </a:lnTo>
                <a:lnTo>
                  <a:pt x="0" y="20520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1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7445426">
            <a:off x="15776010" y="-1539200"/>
            <a:ext cx="5023980" cy="4603794"/>
          </a:xfrm>
          <a:custGeom>
            <a:avLst/>
            <a:gdLst/>
            <a:ahLst/>
            <a:cxnLst/>
            <a:rect r="r" b="b" t="t" l="l"/>
            <a:pathLst>
              <a:path h="4603794" w="5023980">
                <a:moveTo>
                  <a:pt x="0" y="0"/>
                </a:moveTo>
                <a:lnTo>
                  <a:pt x="5023980" y="0"/>
                </a:lnTo>
                <a:lnTo>
                  <a:pt x="5023980" y="4603794"/>
                </a:lnTo>
                <a:lnTo>
                  <a:pt x="0" y="4603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3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6543272">
            <a:off x="15451525" y="8382184"/>
            <a:ext cx="3901748" cy="1752239"/>
          </a:xfrm>
          <a:custGeom>
            <a:avLst/>
            <a:gdLst/>
            <a:ahLst/>
            <a:cxnLst/>
            <a:rect r="r" b="b" t="t" l="l"/>
            <a:pathLst>
              <a:path h="1752239" w="3901748">
                <a:moveTo>
                  <a:pt x="0" y="0"/>
                </a:moveTo>
                <a:lnTo>
                  <a:pt x="3901748" y="0"/>
                </a:lnTo>
                <a:lnTo>
                  <a:pt x="3901748" y="1752239"/>
                </a:lnTo>
                <a:lnTo>
                  <a:pt x="0" y="17522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20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566612" y="-1437405"/>
            <a:ext cx="4557449" cy="4574081"/>
          </a:xfrm>
          <a:custGeom>
            <a:avLst/>
            <a:gdLst/>
            <a:ahLst/>
            <a:cxnLst/>
            <a:rect r="r" b="b" t="t" l="l"/>
            <a:pathLst>
              <a:path h="4574081" w="4557449">
                <a:moveTo>
                  <a:pt x="0" y="0"/>
                </a:moveTo>
                <a:lnTo>
                  <a:pt x="4557449" y="0"/>
                </a:lnTo>
                <a:lnTo>
                  <a:pt x="4557449" y="4574081"/>
                </a:lnTo>
                <a:lnTo>
                  <a:pt x="0" y="4574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12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92581" y="-1427082"/>
            <a:ext cx="4244189" cy="4379556"/>
          </a:xfrm>
          <a:custGeom>
            <a:avLst/>
            <a:gdLst/>
            <a:ahLst/>
            <a:cxnLst/>
            <a:rect r="r" b="b" t="t" l="l"/>
            <a:pathLst>
              <a:path h="4379556" w="4244189">
                <a:moveTo>
                  <a:pt x="0" y="0"/>
                </a:moveTo>
                <a:lnTo>
                  <a:pt x="4244189" y="0"/>
                </a:lnTo>
                <a:lnTo>
                  <a:pt x="4244189" y="4379556"/>
                </a:lnTo>
                <a:lnTo>
                  <a:pt x="0" y="43795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234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329295" y="236189"/>
            <a:ext cx="2930009" cy="3514253"/>
          </a:xfrm>
          <a:custGeom>
            <a:avLst/>
            <a:gdLst/>
            <a:ahLst/>
            <a:cxnLst/>
            <a:rect r="r" b="b" t="t" l="l"/>
            <a:pathLst>
              <a:path h="3514253" w="2930009">
                <a:moveTo>
                  <a:pt x="0" y="0"/>
                </a:moveTo>
                <a:lnTo>
                  <a:pt x="2930009" y="0"/>
                </a:lnTo>
                <a:lnTo>
                  <a:pt x="2930009" y="3514253"/>
                </a:lnTo>
                <a:lnTo>
                  <a:pt x="0" y="35142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5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99187" y="74267"/>
            <a:ext cx="2283600" cy="1675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32"/>
              </a:lnSpc>
            </a:pPr>
            <a:r>
              <a:rPr lang="en-US" sz="24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Memory</a:t>
            </a:r>
          </a:p>
          <a:p>
            <a:pPr algn="l">
              <a:lnSpc>
                <a:spcPts val="4032"/>
              </a:lnSpc>
            </a:pPr>
            <a:r>
              <a:rPr lang="en-US" sz="24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Size</a:t>
            </a:r>
          </a:p>
          <a:p>
            <a:pPr algn="l">
              <a:lnSpc>
                <a:spcPts val="4032"/>
              </a:lnSpc>
            </a:pPr>
            <a:r>
              <a:rPr lang="en-US" sz="24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System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241844" y="1258405"/>
            <a:ext cx="8100600" cy="860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76"/>
              </a:lnSpc>
            </a:pPr>
            <a:r>
              <a:rPr lang="en-US" sz="32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Converting Gib, Mib, Kib into bytes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51611" y="5274283"/>
            <a:ext cx="7009800" cy="1061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2"/>
              </a:lnSpc>
            </a:pPr>
            <a:r>
              <a:rPr lang="en-US" sz="400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= 68719476736 Bytes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241844" y="3571069"/>
            <a:ext cx="7009800" cy="1061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2"/>
              </a:lnSpc>
            </a:pPr>
            <a:r>
              <a:rPr lang="en-US" sz="400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64 x 1024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471516" y="3571069"/>
            <a:ext cx="519600" cy="1061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2"/>
              </a:lnSpc>
            </a:pPr>
            <a:r>
              <a:rPr lang="en-US" sz="400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=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51611" y="3571069"/>
            <a:ext cx="4077600" cy="1061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2"/>
              </a:lnSpc>
            </a:pPr>
            <a:r>
              <a:rPr lang="en-US" sz="400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= 65536 MiB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491950" y="4417753"/>
            <a:ext cx="519600" cy="1061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2"/>
              </a:lnSpc>
            </a:pPr>
            <a:r>
              <a:rPr lang="en-US" sz="400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=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241844" y="4417753"/>
            <a:ext cx="7009800" cy="1061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2"/>
              </a:lnSpc>
            </a:pPr>
            <a:r>
              <a:rPr lang="en-US" sz="400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65536 x 1024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251611" y="4417753"/>
            <a:ext cx="4876200" cy="1061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2"/>
              </a:lnSpc>
            </a:pPr>
            <a:r>
              <a:rPr lang="en-US" sz="400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=  67108864 KiB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471516" y="5415074"/>
            <a:ext cx="519600" cy="1061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2"/>
              </a:lnSpc>
            </a:pPr>
            <a:r>
              <a:rPr lang="en-US" sz="400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=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221414" y="5415074"/>
            <a:ext cx="7009800" cy="1061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2"/>
              </a:lnSpc>
            </a:pPr>
            <a:r>
              <a:rPr lang="en-US" sz="400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67108864 x 1024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241844" y="2563061"/>
            <a:ext cx="3657000" cy="1061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2"/>
              </a:lnSpc>
            </a:pPr>
            <a:r>
              <a:rPr lang="en-US" sz="400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64 GiB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23" id="23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1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1284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7702144">
            <a:off x="15545324" y="7886135"/>
            <a:ext cx="4134083" cy="2052008"/>
          </a:xfrm>
          <a:custGeom>
            <a:avLst/>
            <a:gdLst/>
            <a:ahLst/>
            <a:cxnLst/>
            <a:rect r="r" b="b" t="t" l="l"/>
            <a:pathLst>
              <a:path h="2052008" w="4134083">
                <a:moveTo>
                  <a:pt x="0" y="0"/>
                </a:moveTo>
                <a:lnTo>
                  <a:pt x="4134083" y="0"/>
                </a:lnTo>
                <a:lnTo>
                  <a:pt x="4134083" y="2052008"/>
                </a:lnTo>
                <a:lnTo>
                  <a:pt x="0" y="20520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1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7445426">
            <a:off x="15776010" y="-1539200"/>
            <a:ext cx="5023980" cy="4603794"/>
          </a:xfrm>
          <a:custGeom>
            <a:avLst/>
            <a:gdLst/>
            <a:ahLst/>
            <a:cxnLst/>
            <a:rect r="r" b="b" t="t" l="l"/>
            <a:pathLst>
              <a:path h="4603794" w="5023980">
                <a:moveTo>
                  <a:pt x="0" y="0"/>
                </a:moveTo>
                <a:lnTo>
                  <a:pt x="5023980" y="0"/>
                </a:lnTo>
                <a:lnTo>
                  <a:pt x="5023980" y="4603794"/>
                </a:lnTo>
                <a:lnTo>
                  <a:pt x="0" y="4603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3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6543272">
            <a:off x="15451525" y="8382184"/>
            <a:ext cx="3901748" cy="1752239"/>
          </a:xfrm>
          <a:custGeom>
            <a:avLst/>
            <a:gdLst/>
            <a:ahLst/>
            <a:cxnLst/>
            <a:rect r="r" b="b" t="t" l="l"/>
            <a:pathLst>
              <a:path h="1752239" w="3901748">
                <a:moveTo>
                  <a:pt x="0" y="0"/>
                </a:moveTo>
                <a:lnTo>
                  <a:pt x="3901748" y="0"/>
                </a:lnTo>
                <a:lnTo>
                  <a:pt x="3901748" y="1752239"/>
                </a:lnTo>
                <a:lnTo>
                  <a:pt x="0" y="17522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20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566612" y="-1437405"/>
            <a:ext cx="4557449" cy="4574081"/>
          </a:xfrm>
          <a:custGeom>
            <a:avLst/>
            <a:gdLst/>
            <a:ahLst/>
            <a:cxnLst/>
            <a:rect r="r" b="b" t="t" l="l"/>
            <a:pathLst>
              <a:path h="4574081" w="4557449">
                <a:moveTo>
                  <a:pt x="0" y="0"/>
                </a:moveTo>
                <a:lnTo>
                  <a:pt x="4557449" y="0"/>
                </a:lnTo>
                <a:lnTo>
                  <a:pt x="4557449" y="4574081"/>
                </a:lnTo>
                <a:lnTo>
                  <a:pt x="0" y="4574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12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92581" y="-1427082"/>
            <a:ext cx="4244189" cy="4379556"/>
          </a:xfrm>
          <a:custGeom>
            <a:avLst/>
            <a:gdLst/>
            <a:ahLst/>
            <a:cxnLst/>
            <a:rect r="r" b="b" t="t" l="l"/>
            <a:pathLst>
              <a:path h="4379556" w="4244189">
                <a:moveTo>
                  <a:pt x="0" y="0"/>
                </a:moveTo>
                <a:lnTo>
                  <a:pt x="4244189" y="0"/>
                </a:lnTo>
                <a:lnTo>
                  <a:pt x="4244189" y="4379556"/>
                </a:lnTo>
                <a:lnTo>
                  <a:pt x="0" y="43795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234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329295" y="236189"/>
            <a:ext cx="2930009" cy="3514253"/>
          </a:xfrm>
          <a:custGeom>
            <a:avLst/>
            <a:gdLst/>
            <a:ahLst/>
            <a:cxnLst/>
            <a:rect r="r" b="b" t="t" l="l"/>
            <a:pathLst>
              <a:path h="3514253" w="2930009">
                <a:moveTo>
                  <a:pt x="0" y="0"/>
                </a:moveTo>
                <a:lnTo>
                  <a:pt x="2930009" y="0"/>
                </a:lnTo>
                <a:lnTo>
                  <a:pt x="2930009" y="3514253"/>
                </a:lnTo>
                <a:lnTo>
                  <a:pt x="0" y="35142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5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99187" y="74266"/>
            <a:ext cx="2283600" cy="640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32"/>
              </a:lnSpc>
            </a:pPr>
            <a:r>
              <a:rPr lang="en-US" sz="24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DIY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241844" y="1258405"/>
            <a:ext cx="8100600" cy="860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76"/>
              </a:lnSpc>
            </a:pPr>
            <a:r>
              <a:rPr lang="en-US" sz="32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Convert the size of GTA-V to bytes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51611" y="5274283"/>
            <a:ext cx="7009800" cy="1061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2"/>
              </a:lnSpc>
            </a:pPr>
            <a:r>
              <a:rPr lang="en-US" sz="400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= 77309411328 Bytes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241844" y="3571069"/>
            <a:ext cx="7009800" cy="1061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2"/>
              </a:lnSpc>
            </a:pPr>
            <a:r>
              <a:rPr lang="en-US" sz="400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72 x 1024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471516" y="3571069"/>
            <a:ext cx="519600" cy="1061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2"/>
              </a:lnSpc>
            </a:pPr>
            <a:r>
              <a:rPr lang="en-US" sz="400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=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51611" y="3571069"/>
            <a:ext cx="4077600" cy="1061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2"/>
              </a:lnSpc>
            </a:pPr>
            <a:r>
              <a:rPr lang="en-US" sz="400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= 73728 MiB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491950" y="4417753"/>
            <a:ext cx="519600" cy="1061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2"/>
              </a:lnSpc>
            </a:pPr>
            <a:r>
              <a:rPr lang="en-US" sz="400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=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241844" y="4417753"/>
            <a:ext cx="7009800" cy="1061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2"/>
              </a:lnSpc>
            </a:pPr>
            <a:r>
              <a:rPr lang="en-US" sz="400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65536 x 1024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251611" y="4417753"/>
            <a:ext cx="4876200" cy="1061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2"/>
              </a:lnSpc>
            </a:pPr>
            <a:r>
              <a:rPr lang="en-US" sz="400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=  75497472 KiB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471516" y="5415074"/>
            <a:ext cx="519600" cy="1061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2"/>
              </a:lnSpc>
            </a:pPr>
            <a:r>
              <a:rPr lang="en-US" sz="400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=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221414" y="5415074"/>
            <a:ext cx="7009800" cy="1061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2"/>
              </a:lnSpc>
            </a:pPr>
            <a:r>
              <a:rPr lang="en-US" sz="400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75497472 x 1024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241844" y="2563061"/>
            <a:ext cx="3657000" cy="1061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2"/>
              </a:lnSpc>
            </a:pPr>
            <a:r>
              <a:rPr lang="en-US" sz="400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72 GiB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23" id="23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1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1284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7702144">
            <a:off x="15545324" y="7886135"/>
            <a:ext cx="4134083" cy="2052008"/>
          </a:xfrm>
          <a:custGeom>
            <a:avLst/>
            <a:gdLst/>
            <a:ahLst/>
            <a:cxnLst/>
            <a:rect r="r" b="b" t="t" l="l"/>
            <a:pathLst>
              <a:path h="2052008" w="4134083">
                <a:moveTo>
                  <a:pt x="0" y="0"/>
                </a:moveTo>
                <a:lnTo>
                  <a:pt x="4134083" y="0"/>
                </a:lnTo>
                <a:lnTo>
                  <a:pt x="4134083" y="2052008"/>
                </a:lnTo>
                <a:lnTo>
                  <a:pt x="0" y="20520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1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7445426">
            <a:off x="15776010" y="-1539200"/>
            <a:ext cx="5023980" cy="4603794"/>
          </a:xfrm>
          <a:custGeom>
            <a:avLst/>
            <a:gdLst/>
            <a:ahLst/>
            <a:cxnLst/>
            <a:rect r="r" b="b" t="t" l="l"/>
            <a:pathLst>
              <a:path h="4603794" w="5023980">
                <a:moveTo>
                  <a:pt x="0" y="0"/>
                </a:moveTo>
                <a:lnTo>
                  <a:pt x="5023980" y="0"/>
                </a:lnTo>
                <a:lnTo>
                  <a:pt x="5023980" y="4603794"/>
                </a:lnTo>
                <a:lnTo>
                  <a:pt x="0" y="4603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3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6543272">
            <a:off x="15451525" y="8382184"/>
            <a:ext cx="3901748" cy="1752239"/>
          </a:xfrm>
          <a:custGeom>
            <a:avLst/>
            <a:gdLst/>
            <a:ahLst/>
            <a:cxnLst/>
            <a:rect r="r" b="b" t="t" l="l"/>
            <a:pathLst>
              <a:path h="1752239" w="3901748">
                <a:moveTo>
                  <a:pt x="0" y="0"/>
                </a:moveTo>
                <a:lnTo>
                  <a:pt x="3901748" y="0"/>
                </a:lnTo>
                <a:lnTo>
                  <a:pt x="3901748" y="1752239"/>
                </a:lnTo>
                <a:lnTo>
                  <a:pt x="0" y="17522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20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566612" y="-1437405"/>
            <a:ext cx="4557449" cy="4574081"/>
          </a:xfrm>
          <a:custGeom>
            <a:avLst/>
            <a:gdLst/>
            <a:ahLst/>
            <a:cxnLst/>
            <a:rect r="r" b="b" t="t" l="l"/>
            <a:pathLst>
              <a:path h="4574081" w="4557449">
                <a:moveTo>
                  <a:pt x="0" y="0"/>
                </a:moveTo>
                <a:lnTo>
                  <a:pt x="4557449" y="0"/>
                </a:lnTo>
                <a:lnTo>
                  <a:pt x="4557449" y="4574081"/>
                </a:lnTo>
                <a:lnTo>
                  <a:pt x="0" y="4574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12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92581" y="-1427082"/>
            <a:ext cx="4244189" cy="4379556"/>
          </a:xfrm>
          <a:custGeom>
            <a:avLst/>
            <a:gdLst/>
            <a:ahLst/>
            <a:cxnLst/>
            <a:rect r="r" b="b" t="t" l="l"/>
            <a:pathLst>
              <a:path h="4379556" w="4244189">
                <a:moveTo>
                  <a:pt x="0" y="0"/>
                </a:moveTo>
                <a:lnTo>
                  <a:pt x="4244189" y="0"/>
                </a:lnTo>
                <a:lnTo>
                  <a:pt x="4244189" y="4379556"/>
                </a:lnTo>
                <a:lnTo>
                  <a:pt x="0" y="43795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234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99187" y="74267"/>
            <a:ext cx="2283600" cy="1675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32"/>
              </a:lnSpc>
            </a:pPr>
            <a:r>
              <a:rPr lang="en-US" sz="24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Calculation</a:t>
            </a:r>
          </a:p>
          <a:p>
            <a:pPr algn="l">
              <a:lnSpc>
                <a:spcPts val="4032"/>
              </a:lnSpc>
            </a:pPr>
            <a:r>
              <a:rPr lang="en-US" sz="24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of file </a:t>
            </a:r>
          </a:p>
          <a:p>
            <a:pPr algn="l">
              <a:lnSpc>
                <a:spcPts val="4032"/>
              </a:lnSpc>
            </a:pPr>
            <a:r>
              <a:rPr lang="en-US" sz="24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size 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4042087" y="3792343"/>
            <a:ext cx="4099373" cy="4114805"/>
          </a:xfrm>
          <a:custGeom>
            <a:avLst/>
            <a:gdLst/>
            <a:ahLst/>
            <a:cxnLst/>
            <a:rect r="r" b="b" t="t" l="l"/>
            <a:pathLst>
              <a:path h="4114805" w="4099373">
                <a:moveTo>
                  <a:pt x="0" y="0"/>
                </a:moveTo>
                <a:lnTo>
                  <a:pt x="4099373" y="0"/>
                </a:lnTo>
                <a:lnTo>
                  <a:pt x="4099373" y="4114805"/>
                </a:lnTo>
                <a:lnTo>
                  <a:pt x="0" y="41148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28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250068" y="4018571"/>
            <a:ext cx="2290098" cy="2636084"/>
          </a:xfrm>
          <a:custGeom>
            <a:avLst/>
            <a:gdLst/>
            <a:ahLst/>
            <a:cxnLst/>
            <a:rect r="r" b="b" t="t" l="l"/>
            <a:pathLst>
              <a:path h="2636084" w="2290098">
                <a:moveTo>
                  <a:pt x="0" y="0"/>
                </a:moveTo>
                <a:lnTo>
                  <a:pt x="2290098" y="0"/>
                </a:lnTo>
                <a:lnTo>
                  <a:pt x="2290098" y="2636084"/>
                </a:lnTo>
                <a:lnTo>
                  <a:pt x="0" y="26360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-86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238749" y="1456676"/>
            <a:ext cx="2230200" cy="1941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24"/>
              </a:lnSpc>
            </a:pPr>
            <a:r>
              <a:rPr lang="en-US" sz="68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Image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453400" y="1456676"/>
            <a:ext cx="1944000" cy="1941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24"/>
              </a:lnSpc>
            </a:pPr>
            <a:r>
              <a:rPr lang="en-US" sz="68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Audio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2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1284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7702144">
            <a:off x="15545324" y="7886135"/>
            <a:ext cx="4134083" cy="2052008"/>
          </a:xfrm>
          <a:custGeom>
            <a:avLst/>
            <a:gdLst/>
            <a:ahLst/>
            <a:cxnLst/>
            <a:rect r="r" b="b" t="t" l="l"/>
            <a:pathLst>
              <a:path h="2052008" w="4134083">
                <a:moveTo>
                  <a:pt x="0" y="0"/>
                </a:moveTo>
                <a:lnTo>
                  <a:pt x="4134083" y="0"/>
                </a:lnTo>
                <a:lnTo>
                  <a:pt x="4134083" y="2052008"/>
                </a:lnTo>
                <a:lnTo>
                  <a:pt x="0" y="20520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1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7445426">
            <a:off x="15776010" y="-1539200"/>
            <a:ext cx="5023980" cy="4603794"/>
          </a:xfrm>
          <a:custGeom>
            <a:avLst/>
            <a:gdLst/>
            <a:ahLst/>
            <a:cxnLst/>
            <a:rect r="r" b="b" t="t" l="l"/>
            <a:pathLst>
              <a:path h="4603794" w="5023980">
                <a:moveTo>
                  <a:pt x="0" y="0"/>
                </a:moveTo>
                <a:lnTo>
                  <a:pt x="5023980" y="0"/>
                </a:lnTo>
                <a:lnTo>
                  <a:pt x="5023980" y="4603794"/>
                </a:lnTo>
                <a:lnTo>
                  <a:pt x="0" y="4603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3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6543272">
            <a:off x="15451525" y="8382184"/>
            <a:ext cx="3901748" cy="1752239"/>
          </a:xfrm>
          <a:custGeom>
            <a:avLst/>
            <a:gdLst/>
            <a:ahLst/>
            <a:cxnLst/>
            <a:rect r="r" b="b" t="t" l="l"/>
            <a:pathLst>
              <a:path h="1752239" w="3901748">
                <a:moveTo>
                  <a:pt x="0" y="0"/>
                </a:moveTo>
                <a:lnTo>
                  <a:pt x="3901748" y="0"/>
                </a:lnTo>
                <a:lnTo>
                  <a:pt x="3901748" y="1752239"/>
                </a:lnTo>
                <a:lnTo>
                  <a:pt x="0" y="17522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20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566612" y="-1437405"/>
            <a:ext cx="4557449" cy="4574081"/>
          </a:xfrm>
          <a:custGeom>
            <a:avLst/>
            <a:gdLst/>
            <a:ahLst/>
            <a:cxnLst/>
            <a:rect r="r" b="b" t="t" l="l"/>
            <a:pathLst>
              <a:path h="4574081" w="4557449">
                <a:moveTo>
                  <a:pt x="0" y="0"/>
                </a:moveTo>
                <a:lnTo>
                  <a:pt x="4557449" y="0"/>
                </a:lnTo>
                <a:lnTo>
                  <a:pt x="4557449" y="4574081"/>
                </a:lnTo>
                <a:lnTo>
                  <a:pt x="0" y="4574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12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92581" y="-1427082"/>
            <a:ext cx="4244189" cy="4379556"/>
          </a:xfrm>
          <a:custGeom>
            <a:avLst/>
            <a:gdLst/>
            <a:ahLst/>
            <a:cxnLst/>
            <a:rect r="r" b="b" t="t" l="l"/>
            <a:pathLst>
              <a:path h="4379556" w="4244189">
                <a:moveTo>
                  <a:pt x="0" y="0"/>
                </a:moveTo>
                <a:lnTo>
                  <a:pt x="4244189" y="0"/>
                </a:lnTo>
                <a:lnTo>
                  <a:pt x="4244189" y="4379556"/>
                </a:lnTo>
                <a:lnTo>
                  <a:pt x="0" y="43795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234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99187" y="74267"/>
            <a:ext cx="2283600" cy="1675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32"/>
              </a:lnSpc>
            </a:pPr>
            <a:r>
              <a:rPr lang="en-US" sz="24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Calculation</a:t>
            </a:r>
          </a:p>
          <a:p>
            <a:pPr algn="l">
              <a:lnSpc>
                <a:spcPts val="4032"/>
              </a:lnSpc>
            </a:pPr>
            <a:r>
              <a:rPr lang="en-US" sz="24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of file </a:t>
            </a:r>
          </a:p>
          <a:p>
            <a:pPr algn="l">
              <a:lnSpc>
                <a:spcPts val="4032"/>
              </a:lnSpc>
            </a:pPr>
            <a:r>
              <a:rPr lang="en-US" sz="24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size - Image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4127383" y="146956"/>
            <a:ext cx="2795003" cy="2805518"/>
          </a:xfrm>
          <a:custGeom>
            <a:avLst/>
            <a:gdLst/>
            <a:ahLst/>
            <a:cxnLst/>
            <a:rect r="r" b="b" t="t" l="l"/>
            <a:pathLst>
              <a:path h="2805518" w="2795003">
                <a:moveTo>
                  <a:pt x="0" y="0"/>
                </a:moveTo>
                <a:lnTo>
                  <a:pt x="2795003" y="0"/>
                </a:lnTo>
                <a:lnTo>
                  <a:pt x="2795003" y="2805518"/>
                </a:lnTo>
                <a:lnTo>
                  <a:pt x="0" y="28055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28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148007" y="1843642"/>
            <a:ext cx="10749000" cy="23063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29"/>
              </a:lnSpc>
            </a:pPr>
            <a:r>
              <a:rPr lang="en-US" sz="4601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Image Resolution - The number of pixels that make up an image.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148007" y="4117603"/>
            <a:ext cx="11466600" cy="23063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29"/>
              </a:lnSpc>
            </a:pPr>
            <a:r>
              <a:rPr lang="en-US" sz="4601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The higher the image resolution, the higher the quality of the image.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1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1284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7702144">
            <a:off x="15545324" y="7886135"/>
            <a:ext cx="4134083" cy="2052008"/>
          </a:xfrm>
          <a:custGeom>
            <a:avLst/>
            <a:gdLst/>
            <a:ahLst/>
            <a:cxnLst/>
            <a:rect r="r" b="b" t="t" l="l"/>
            <a:pathLst>
              <a:path h="2052008" w="4134083">
                <a:moveTo>
                  <a:pt x="0" y="0"/>
                </a:moveTo>
                <a:lnTo>
                  <a:pt x="4134083" y="0"/>
                </a:lnTo>
                <a:lnTo>
                  <a:pt x="4134083" y="2052008"/>
                </a:lnTo>
                <a:lnTo>
                  <a:pt x="0" y="20520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1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7445426">
            <a:off x="15776010" y="-1539200"/>
            <a:ext cx="5023980" cy="4603794"/>
          </a:xfrm>
          <a:custGeom>
            <a:avLst/>
            <a:gdLst/>
            <a:ahLst/>
            <a:cxnLst/>
            <a:rect r="r" b="b" t="t" l="l"/>
            <a:pathLst>
              <a:path h="4603794" w="5023980">
                <a:moveTo>
                  <a:pt x="0" y="0"/>
                </a:moveTo>
                <a:lnTo>
                  <a:pt x="5023980" y="0"/>
                </a:lnTo>
                <a:lnTo>
                  <a:pt x="5023980" y="4603794"/>
                </a:lnTo>
                <a:lnTo>
                  <a:pt x="0" y="4603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3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6543272">
            <a:off x="15451525" y="8382184"/>
            <a:ext cx="3901748" cy="1752239"/>
          </a:xfrm>
          <a:custGeom>
            <a:avLst/>
            <a:gdLst/>
            <a:ahLst/>
            <a:cxnLst/>
            <a:rect r="r" b="b" t="t" l="l"/>
            <a:pathLst>
              <a:path h="1752239" w="3901748">
                <a:moveTo>
                  <a:pt x="0" y="0"/>
                </a:moveTo>
                <a:lnTo>
                  <a:pt x="3901748" y="0"/>
                </a:lnTo>
                <a:lnTo>
                  <a:pt x="3901748" y="1752239"/>
                </a:lnTo>
                <a:lnTo>
                  <a:pt x="0" y="17522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20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566612" y="-1437405"/>
            <a:ext cx="4557449" cy="4574081"/>
          </a:xfrm>
          <a:custGeom>
            <a:avLst/>
            <a:gdLst/>
            <a:ahLst/>
            <a:cxnLst/>
            <a:rect r="r" b="b" t="t" l="l"/>
            <a:pathLst>
              <a:path h="4574081" w="4557449">
                <a:moveTo>
                  <a:pt x="0" y="0"/>
                </a:moveTo>
                <a:lnTo>
                  <a:pt x="4557449" y="0"/>
                </a:lnTo>
                <a:lnTo>
                  <a:pt x="4557449" y="4574081"/>
                </a:lnTo>
                <a:lnTo>
                  <a:pt x="0" y="4574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12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92581" y="-1427082"/>
            <a:ext cx="4244189" cy="4379556"/>
          </a:xfrm>
          <a:custGeom>
            <a:avLst/>
            <a:gdLst/>
            <a:ahLst/>
            <a:cxnLst/>
            <a:rect r="r" b="b" t="t" l="l"/>
            <a:pathLst>
              <a:path h="4379556" w="4244189">
                <a:moveTo>
                  <a:pt x="0" y="0"/>
                </a:moveTo>
                <a:lnTo>
                  <a:pt x="4244189" y="0"/>
                </a:lnTo>
                <a:lnTo>
                  <a:pt x="4244189" y="4379556"/>
                </a:lnTo>
                <a:lnTo>
                  <a:pt x="0" y="43795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234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99187" y="74267"/>
            <a:ext cx="2283600" cy="1675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32"/>
              </a:lnSpc>
            </a:pPr>
            <a:r>
              <a:rPr lang="en-US" sz="24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Calculation</a:t>
            </a:r>
          </a:p>
          <a:p>
            <a:pPr algn="l">
              <a:lnSpc>
                <a:spcPts val="4032"/>
              </a:lnSpc>
            </a:pPr>
            <a:r>
              <a:rPr lang="en-US" sz="24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of file </a:t>
            </a:r>
          </a:p>
          <a:p>
            <a:pPr algn="l">
              <a:lnSpc>
                <a:spcPts val="4032"/>
              </a:lnSpc>
            </a:pPr>
            <a:r>
              <a:rPr lang="en-US" sz="24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size - Image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4127383" y="146956"/>
            <a:ext cx="2795003" cy="2805518"/>
          </a:xfrm>
          <a:custGeom>
            <a:avLst/>
            <a:gdLst/>
            <a:ahLst/>
            <a:cxnLst/>
            <a:rect r="r" b="b" t="t" l="l"/>
            <a:pathLst>
              <a:path h="2805518" w="2795003">
                <a:moveTo>
                  <a:pt x="0" y="0"/>
                </a:moveTo>
                <a:lnTo>
                  <a:pt x="2795003" y="0"/>
                </a:lnTo>
                <a:lnTo>
                  <a:pt x="2795003" y="2805518"/>
                </a:lnTo>
                <a:lnTo>
                  <a:pt x="0" y="28055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28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148007" y="2951394"/>
            <a:ext cx="12376800" cy="32975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29"/>
              </a:lnSpc>
            </a:pPr>
            <a:r>
              <a:rPr lang="en-US" sz="4601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Formula</a:t>
            </a:r>
          </a:p>
          <a:p>
            <a:pPr algn="l">
              <a:lnSpc>
                <a:spcPts val="7729"/>
              </a:lnSpc>
            </a:pPr>
          </a:p>
          <a:p>
            <a:pPr algn="l">
              <a:lnSpc>
                <a:spcPts val="7729"/>
              </a:lnSpc>
            </a:pPr>
            <a:r>
              <a:rPr lang="en-US" sz="4601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image resolution (pixels) x colour depths (bits) 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1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1284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7702144">
            <a:off x="15545324" y="7886135"/>
            <a:ext cx="4134083" cy="2052008"/>
          </a:xfrm>
          <a:custGeom>
            <a:avLst/>
            <a:gdLst/>
            <a:ahLst/>
            <a:cxnLst/>
            <a:rect r="r" b="b" t="t" l="l"/>
            <a:pathLst>
              <a:path h="2052008" w="4134083">
                <a:moveTo>
                  <a:pt x="0" y="0"/>
                </a:moveTo>
                <a:lnTo>
                  <a:pt x="4134083" y="0"/>
                </a:lnTo>
                <a:lnTo>
                  <a:pt x="4134083" y="2052008"/>
                </a:lnTo>
                <a:lnTo>
                  <a:pt x="0" y="20520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1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7445426">
            <a:off x="15776010" y="-1539200"/>
            <a:ext cx="5023980" cy="4603794"/>
          </a:xfrm>
          <a:custGeom>
            <a:avLst/>
            <a:gdLst/>
            <a:ahLst/>
            <a:cxnLst/>
            <a:rect r="r" b="b" t="t" l="l"/>
            <a:pathLst>
              <a:path h="4603794" w="5023980">
                <a:moveTo>
                  <a:pt x="0" y="0"/>
                </a:moveTo>
                <a:lnTo>
                  <a:pt x="5023980" y="0"/>
                </a:lnTo>
                <a:lnTo>
                  <a:pt x="5023980" y="4603794"/>
                </a:lnTo>
                <a:lnTo>
                  <a:pt x="0" y="4603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3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6543272">
            <a:off x="15451525" y="8382184"/>
            <a:ext cx="3901748" cy="1752239"/>
          </a:xfrm>
          <a:custGeom>
            <a:avLst/>
            <a:gdLst/>
            <a:ahLst/>
            <a:cxnLst/>
            <a:rect r="r" b="b" t="t" l="l"/>
            <a:pathLst>
              <a:path h="1752239" w="3901748">
                <a:moveTo>
                  <a:pt x="0" y="0"/>
                </a:moveTo>
                <a:lnTo>
                  <a:pt x="3901748" y="0"/>
                </a:lnTo>
                <a:lnTo>
                  <a:pt x="3901748" y="1752239"/>
                </a:lnTo>
                <a:lnTo>
                  <a:pt x="0" y="17522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20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566612" y="-1437405"/>
            <a:ext cx="4557449" cy="4574081"/>
          </a:xfrm>
          <a:custGeom>
            <a:avLst/>
            <a:gdLst/>
            <a:ahLst/>
            <a:cxnLst/>
            <a:rect r="r" b="b" t="t" l="l"/>
            <a:pathLst>
              <a:path h="4574081" w="4557449">
                <a:moveTo>
                  <a:pt x="0" y="0"/>
                </a:moveTo>
                <a:lnTo>
                  <a:pt x="4557449" y="0"/>
                </a:lnTo>
                <a:lnTo>
                  <a:pt x="4557449" y="4574081"/>
                </a:lnTo>
                <a:lnTo>
                  <a:pt x="0" y="4574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12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92581" y="-1427082"/>
            <a:ext cx="4244189" cy="4379556"/>
          </a:xfrm>
          <a:custGeom>
            <a:avLst/>
            <a:gdLst/>
            <a:ahLst/>
            <a:cxnLst/>
            <a:rect r="r" b="b" t="t" l="l"/>
            <a:pathLst>
              <a:path h="4379556" w="4244189">
                <a:moveTo>
                  <a:pt x="0" y="0"/>
                </a:moveTo>
                <a:lnTo>
                  <a:pt x="4244189" y="0"/>
                </a:lnTo>
                <a:lnTo>
                  <a:pt x="4244189" y="4379556"/>
                </a:lnTo>
                <a:lnTo>
                  <a:pt x="0" y="43795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234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99187" y="74267"/>
            <a:ext cx="2283600" cy="1675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32"/>
              </a:lnSpc>
            </a:pPr>
            <a:r>
              <a:rPr lang="en-US" sz="24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Calculation</a:t>
            </a:r>
          </a:p>
          <a:p>
            <a:pPr algn="l">
              <a:lnSpc>
                <a:spcPts val="4032"/>
              </a:lnSpc>
            </a:pPr>
            <a:r>
              <a:rPr lang="en-US" sz="24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of file </a:t>
            </a:r>
          </a:p>
          <a:p>
            <a:pPr algn="l">
              <a:lnSpc>
                <a:spcPts val="4032"/>
              </a:lnSpc>
            </a:pPr>
            <a:r>
              <a:rPr lang="en-US" sz="24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size - Image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375503" y="-470830"/>
            <a:ext cx="5406000" cy="1315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29"/>
              </a:lnSpc>
            </a:pPr>
            <a:r>
              <a:rPr lang="en-US" sz="4601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Example 1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2155329" y="2732974"/>
            <a:ext cx="1767488" cy="1722503"/>
            <a:chOff x="0" y="0"/>
            <a:chExt cx="2356651" cy="229667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356612" cy="2296668"/>
            </a:xfrm>
            <a:custGeom>
              <a:avLst/>
              <a:gdLst/>
              <a:ahLst/>
              <a:cxnLst/>
              <a:rect r="r" b="b" t="t" l="l"/>
              <a:pathLst>
                <a:path h="2296668" w="2356612">
                  <a:moveTo>
                    <a:pt x="0" y="0"/>
                  </a:moveTo>
                  <a:lnTo>
                    <a:pt x="2356612" y="0"/>
                  </a:lnTo>
                  <a:lnTo>
                    <a:pt x="2356612" y="2296668"/>
                  </a:lnTo>
                  <a:lnTo>
                    <a:pt x="0" y="2296668"/>
                  </a:lnTo>
                  <a:close/>
                </a:path>
              </a:pathLst>
            </a:custGeom>
            <a:solidFill>
              <a:srgbClr val="F14624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4075176" y="2732974"/>
            <a:ext cx="1767488" cy="1722503"/>
            <a:chOff x="0" y="0"/>
            <a:chExt cx="2356651" cy="229667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356612" cy="2296668"/>
            </a:xfrm>
            <a:custGeom>
              <a:avLst/>
              <a:gdLst/>
              <a:ahLst/>
              <a:cxnLst/>
              <a:rect r="r" b="b" t="t" l="l"/>
              <a:pathLst>
                <a:path h="2296668" w="2356612">
                  <a:moveTo>
                    <a:pt x="0" y="0"/>
                  </a:moveTo>
                  <a:lnTo>
                    <a:pt x="2356612" y="0"/>
                  </a:lnTo>
                  <a:lnTo>
                    <a:pt x="2356612" y="2296668"/>
                  </a:lnTo>
                  <a:lnTo>
                    <a:pt x="0" y="2296668"/>
                  </a:lnTo>
                  <a:close/>
                </a:path>
              </a:pathLst>
            </a:custGeom>
            <a:solidFill>
              <a:srgbClr val="62C273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2155329" y="4532327"/>
            <a:ext cx="1767488" cy="1722500"/>
            <a:chOff x="0" y="0"/>
            <a:chExt cx="2356651" cy="229666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356612" cy="2296668"/>
            </a:xfrm>
            <a:custGeom>
              <a:avLst/>
              <a:gdLst/>
              <a:ahLst/>
              <a:cxnLst/>
              <a:rect r="r" b="b" t="t" l="l"/>
              <a:pathLst>
                <a:path h="2296668" w="2356612">
                  <a:moveTo>
                    <a:pt x="0" y="0"/>
                  </a:moveTo>
                  <a:lnTo>
                    <a:pt x="2356612" y="0"/>
                  </a:lnTo>
                  <a:lnTo>
                    <a:pt x="2356612" y="2296668"/>
                  </a:lnTo>
                  <a:lnTo>
                    <a:pt x="0" y="2296668"/>
                  </a:lnTo>
                  <a:close/>
                </a:path>
              </a:pathLst>
            </a:custGeom>
            <a:solidFill>
              <a:srgbClr val="2A7DE1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4075176" y="4532327"/>
            <a:ext cx="1767488" cy="1722500"/>
            <a:chOff x="0" y="0"/>
            <a:chExt cx="2356651" cy="229666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356612" cy="2296668"/>
            </a:xfrm>
            <a:custGeom>
              <a:avLst/>
              <a:gdLst/>
              <a:ahLst/>
              <a:cxnLst/>
              <a:rect r="r" b="b" t="t" l="l"/>
              <a:pathLst>
                <a:path h="2296668" w="2356612">
                  <a:moveTo>
                    <a:pt x="0" y="0"/>
                  </a:moveTo>
                  <a:lnTo>
                    <a:pt x="2356612" y="0"/>
                  </a:lnTo>
                  <a:lnTo>
                    <a:pt x="2356612" y="2296668"/>
                  </a:lnTo>
                  <a:lnTo>
                    <a:pt x="0" y="2296668"/>
                  </a:lnTo>
                  <a:close/>
                </a:path>
              </a:pathLst>
            </a:custGeom>
            <a:solidFill>
              <a:srgbClr val="FBE675"/>
            </a:solid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12155352" y="2255601"/>
            <a:ext cx="1563600" cy="24392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455"/>
              </a:lnSpc>
            </a:pPr>
            <a:r>
              <a:rPr lang="en-US" sz="92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00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4206403" y="2255601"/>
            <a:ext cx="1432200" cy="24392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455"/>
              </a:lnSpc>
            </a:pPr>
            <a:r>
              <a:rPr lang="en-US" sz="92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01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286550" y="4054952"/>
            <a:ext cx="1432200" cy="24392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455"/>
              </a:lnSpc>
            </a:pPr>
            <a:r>
              <a:rPr lang="en-US" sz="9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10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4206403" y="4054952"/>
            <a:ext cx="1432200" cy="24392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455"/>
              </a:lnSpc>
            </a:pPr>
            <a:r>
              <a:rPr lang="en-US" sz="9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11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3815464" y="2732974"/>
            <a:ext cx="1767488" cy="1722503"/>
            <a:chOff x="0" y="0"/>
            <a:chExt cx="2356651" cy="2296671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356612" cy="2296668"/>
            </a:xfrm>
            <a:custGeom>
              <a:avLst/>
              <a:gdLst/>
              <a:ahLst/>
              <a:cxnLst/>
              <a:rect r="r" b="b" t="t" l="l"/>
              <a:pathLst>
                <a:path h="2296668" w="2356612">
                  <a:moveTo>
                    <a:pt x="0" y="0"/>
                  </a:moveTo>
                  <a:lnTo>
                    <a:pt x="2356612" y="0"/>
                  </a:lnTo>
                  <a:lnTo>
                    <a:pt x="2356612" y="2296668"/>
                  </a:lnTo>
                  <a:lnTo>
                    <a:pt x="0" y="2296668"/>
                  </a:lnTo>
                  <a:close/>
                </a:path>
              </a:pathLst>
            </a:custGeom>
            <a:solidFill>
              <a:srgbClr val="F14624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5578114" y="2732974"/>
            <a:ext cx="1767488" cy="1722503"/>
            <a:chOff x="0" y="0"/>
            <a:chExt cx="2356651" cy="2296671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356612" cy="2296668"/>
            </a:xfrm>
            <a:custGeom>
              <a:avLst/>
              <a:gdLst/>
              <a:ahLst/>
              <a:cxnLst/>
              <a:rect r="r" b="b" t="t" l="l"/>
              <a:pathLst>
                <a:path h="2296668" w="2356612">
                  <a:moveTo>
                    <a:pt x="0" y="0"/>
                  </a:moveTo>
                  <a:lnTo>
                    <a:pt x="2356612" y="0"/>
                  </a:lnTo>
                  <a:lnTo>
                    <a:pt x="2356612" y="2296668"/>
                  </a:lnTo>
                  <a:lnTo>
                    <a:pt x="0" y="2296668"/>
                  </a:lnTo>
                  <a:close/>
                </a:path>
              </a:pathLst>
            </a:custGeom>
            <a:solidFill>
              <a:srgbClr val="62C273"/>
            </a:solid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3815464" y="4450760"/>
            <a:ext cx="1767488" cy="1722503"/>
            <a:chOff x="0" y="0"/>
            <a:chExt cx="2356651" cy="2296671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2356612" cy="2296668"/>
            </a:xfrm>
            <a:custGeom>
              <a:avLst/>
              <a:gdLst/>
              <a:ahLst/>
              <a:cxnLst/>
              <a:rect r="r" b="b" t="t" l="l"/>
              <a:pathLst>
                <a:path h="2296668" w="2356612">
                  <a:moveTo>
                    <a:pt x="0" y="0"/>
                  </a:moveTo>
                  <a:lnTo>
                    <a:pt x="2356612" y="0"/>
                  </a:lnTo>
                  <a:lnTo>
                    <a:pt x="2356612" y="2296668"/>
                  </a:lnTo>
                  <a:lnTo>
                    <a:pt x="0" y="2296668"/>
                  </a:lnTo>
                  <a:close/>
                </a:path>
              </a:pathLst>
            </a:custGeom>
            <a:solidFill>
              <a:srgbClr val="2A7DE1"/>
            </a:solid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5578114" y="4450760"/>
            <a:ext cx="1767488" cy="1722503"/>
            <a:chOff x="0" y="0"/>
            <a:chExt cx="2356651" cy="2296671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2356612" cy="2296668"/>
            </a:xfrm>
            <a:custGeom>
              <a:avLst/>
              <a:gdLst/>
              <a:ahLst/>
              <a:cxnLst/>
              <a:rect r="r" b="b" t="t" l="l"/>
              <a:pathLst>
                <a:path h="2296668" w="2356612">
                  <a:moveTo>
                    <a:pt x="0" y="0"/>
                  </a:moveTo>
                  <a:lnTo>
                    <a:pt x="2356612" y="0"/>
                  </a:lnTo>
                  <a:lnTo>
                    <a:pt x="2356612" y="2296668"/>
                  </a:lnTo>
                  <a:lnTo>
                    <a:pt x="0" y="2296668"/>
                  </a:lnTo>
                  <a:close/>
                </a:path>
              </a:pathLst>
            </a:custGeom>
            <a:solidFill>
              <a:srgbClr val="FBE675"/>
            </a:solidFill>
          </p:spPr>
        </p:sp>
      </p:grpSp>
      <p:sp>
        <p:nvSpPr>
          <p:cNvPr name="TextBox 29" id="29"/>
          <p:cNvSpPr txBox="true"/>
          <p:nvPr/>
        </p:nvSpPr>
        <p:spPr>
          <a:xfrm rot="0">
            <a:off x="5041349" y="1225875"/>
            <a:ext cx="1258200" cy="12293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28"/>
              </a:lnSpc>
            </a:pPr>
            <a:r>
              <a:rPr lang="en-US" sz="460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2px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768316" y="3756306"/>
            <a:ext cx="1163400" cy="11144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56"/>
              </a:lnSpc>
            </a:pPr>
            <a:r>
              <a:rPr lang="en-US" sz="42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2px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2501423" y="6446475"/>
            <a:ext cx="6554400" cy="1315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29"/>
              </a:lnSpc>
            </a:pPr>
            <a:r>
              <a:rPr lang="en-US" sz="4601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Total pixels = 2 x 2 = 4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2155328" y="6254297"/>
            <a:ext cx="4439400" cy="1315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29"/>
              </a:lnSpc>
            </a:pPr>
            <a:r>
              <a:rPr lang="en-US" sz="4601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Colour depth = 2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335429" y="7865573"/>
            <a:ext cx="6554400" cy="1315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29"/>
              </a:lnSpc>
            </a:pPr>
            <a:r>
              <a:rPr lang="en-US" sz="4601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Calculation = (2x2) x 2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335429" y="8734427"/>
            <a:ext cx="8720400" cy="1315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29"/>
              </a:lnSpc>
            </a:pPr>
            <a:r>
              <a:rPr lang="en-US" sz="4601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            = 8 bits = 1 byte</a:t>
            </a:r>
          </a:p>
        </p:txBody>
      </p:sp>
      <p:grpSp>
        <p:nvGrpSpPr>
          <p:cNvPr name="Group 35" id="35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38" id="3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0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1284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7702144">
            <a:off x="15545324" y="7886135"/>
            <a:ext cx="4134083" cy="2052008"/>
          </a:xfrm>
          <a:custGeom>
            <a:avLst/>
            <a:gdLst/>
            <a:ahLst/>
            <a:cxnLst/>
            <a:rect r="r" b="b" t="t" l="l"/>
            <a:pathLst>
              <a:path h="2052008" w="4134083">
                <a:moveTo>
                  <a:pt x="0" y="0"/>
                </a:moveTo>
                <a:lnTo>
                  <a:pt x="4134083" y="0"/>
                </a:lnTo>
                <a:lnTo>
                  <a:pt x="4134083" y="2052008"/>
                </a:lnTo>
                <a:lnTo>
                  <a:pt x="0" y="20520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1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7445426">
            <a:off x="15776010" y="-1539200"/>
            <a:ext cx="5023980" cy="4603794"/>
          </a:xfrm>
          <a:custGeom>
            <a:avLst/>
            <a:gdLst/>
            <a:ahLst/>
            <a:cxnLst/>
            <a:rect r="r" b="b" t="t" l="l"/>
            <a:pathLst>
              <a:path h="4603794" w="5023980">
                <a:moveTo>
                  <a:pt x="0" y="0"/>
                </a:moveTo>
                <a:lnTo>
                  <a:pt x="5023980" y="0"/>
                </a:lnTo>
                <a:lnTo>
                  <a:pt x="5023980" y="4603794"/>
                </a:lnTo>
                <a:lnTo>
                  <a:pt x="0" y="4603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3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6543272">
            <a:off x="15451525" y="8382184"/>
            <a:ext cx="3901748" cy="1752239"/>
          </a:xfrm>
          <a:custGeom>
            <a:avLst/>
            <a:gdLst/>
            <a:ahLst/>
            <a:cxnLst/>
            <a:rect r="r" b="b" t="t" l="l"/>
            <a:pathLst>
              <a:path h="1752239" w="3901748">
                <a:moveTo>
                  <a:pt x="0" y="0"/>
                </a:moveTo>
                <a:lnTo>
                  <a:pt x="3901748" y="0"/>
                </a:lnTo>
                <a:lnTo>
                  <a:pt x="3901748" y="1752239"/>
                </a:lnTo>
                <a:lnTo>
                  <a:pt x="0" y="17522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20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566612" y="-1437405"/>
            <a:ext cx="4557449" cy="4574081"/>
          </a:xfrm>
          <a:custGeom>
            <a:avLst/>
            <a:gdLst/>
            <a:ahLst/>
            <a:cxnLst/>
            <a:rect r="r" b="b" t="t" l="l"/>
            <a:pathLst>
              <a:path h="4574081" w="4557449">
                <a:moveTo>
                  <a:pt x="0" y="0"/>
                </a:moveTo>
                <a:lnTo>
                  <a:pt x="4557449" y="0"/>
                </a:lnTo>
                <a:lnTo>
                  <a:pt x="4557449" y="4574081"/>
                </a:lnTo>
                <a:lnTo>
                  <a:pt x="0" y="4574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12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92581" y="-1427082"/>
            <a:ext cx="4244189" cy="4379556"/>
          </a:xfrm>
          <a:custGeom>
            <a:avLst/>
            <a:gdLst/>
            <a:ahLst/>
            <a:cxnLst/>
            <a:rect r="r" b="b" t="t" l="l"/>
            <a:pathLst>
              <a:path h="4379556" w="4244189">
                <a:moveTo>
                  <a:pt x="0" y="0"/>
                </a:moveTo>
                <a:lnTo>
                  <a:pt x="4244189" y="0"/>
                </a:lnTo>
                <a:lnTo>
                  <a:pt x="4244189" y="4379556"/>
                </a:lnTo>
                <a:lnTo>
                  <a:pt x="0" y="43795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234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99187" y="74267"/>
            <a:ext cx="2283600" cy="1675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32"/>
              </a:lnSpc>
            </a:pPr>
            <a:r>
              <a:rPr lang="en-US" sz="24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Calculation</a:t>
            </a:r>
          </a:p>
          <a:p>
            <a:pPr algn="l">
              <a:lnSpc>
                <a:spcPts val="4032"/>
              </a:lnSpc>
            </a:pPr>
            <a:r>
              <a:rPr lang="en-US" sz="24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of file </a:t>
            </a:r>
          </a:p>
          <a:p>
            <a:pPr algn="l">
              <a:lnSpc>
                <a:spcPts val="4032"/>
              </a:lnSpc>
            </a:pPr>
            <a:r>
              <a:rPr lang="en-US" sz="24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size - Image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4127383" y="146956"/>
            <a:ext cx="2795003" cy="2805518"/>
          </a:xfrm>
          <a:custGeom>
            <a:avLst/>
            <a:gdLst/>
            <a:ahLst/>
            <a:cxnLst/>
            <a:rect r="r" b="b" t="t" l="l"/>
            <a:pathLst>
              <a:path h="2805518" w="2795003">
                <a:moveTo>
                  <a:pt x="0" y="0"/>
                </a:moveTo>
                <a:lnTo>
                  <a:pt x="2795003" y="0"/>
                </a:lnTo>
                <a:lnTo>
                  <a:pt x="2795003" y="2805518"/>
                </a:lnTo>
                <a:lnTo>
                  <a:pt x="0" y="28055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28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375503" y="-470830"/>
            <a:ext cx="7551600" cy="1315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29"/>
              </a:lnSpc>
            </a:pPr>
            <a:r>
              <a:rPr lang="en-US" sz="4601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Example 2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751608" y="1293290"/>
            <a:ext cx="11566800" cy="1023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Formula : image resolution (pixels) x colour depths (bits)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751608" y="2401911"/>
            <a:ext cx="11566800" cy="4125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C9E265"/>
                </a:solidFill>
                <a:latin typeface="Gaegu Bold"/>
                <a:ea typeface="Gaegu Bold"/>
                <a:cs typeface="Gaegu Bold"/>
                <a:sym typeface="Gaegu Bold"/>
              </a:rPr>
              <a:t>Question:</a:t>
            </a:r>
          </a:p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C9E265"/>
                </a:solidFill>
                <a:latin typeface="Gaegu Bold"/>
                <a:ea typeface="Gaegu Bold"/>
                <a:cs typeface="Gaegu Bold"/>
                <a:sym typeface="Gaegu Bold"/>
              </a:rPr>
              <a:t>Image Resolution = 1024 x 1080</a:t>
            </a:r>
          </a:p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C9E265"/>
                </a:solidFill>
                <a:latin typeface="Gaegu Bold"/>
                <a:ea typeface="Gaegu Bold"/>
                <a:cs typeface="Gaegu Bold"/>
                <a:sym typeface="Gaegu Bold"/>
              </a:rPr>
              <a:t>Colour depth = 32</a:t>
            </a:r>
          </a:p>
          <a:p>
            <a:pPr algn="l">
              <a:lnSpc>
                <a:spcPts val="6048"/>
              </a:lnSpc>
            </a:pPr>
          </a:p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C9E265"/>
                </a:solidFill>
                <a:latin typeface="Gaegu Bold"/>
                <a:ea typeface="Gaegu Bold"/>
                <a:cs typeface="Gaegu Bold"/>
                <a:sym typeface="Gaegu Bold"/>
              </a:rPr>
              <a:t>Calculate the size of this image in Bytes.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12110" y="6096941"/>
            <a:ext cx="11566800" cy="33500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F14624"/>
                </a:solidFill>
                <a:latin typeface="Gaegu Bold"/>
                <a:ea typeface="Gaegu Bold"/>
                <a:cs typeface="Gaegu Bold"/>
                <a:sym typeface="Gaegu Bold"/>
              </a:rPr>
              <a:t>Workings:</a:t>
            </a:r>
          </a:p>
          <a:p>
            <a:pPr algn="l">
              <a:lnSpc>
                <a:spcPts val="6048"/>
              </a:lnSpc>
            </a:pPr>
          </a:p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F14624"/>
                </a:solidFill>
                <a:latin typeface="Gaegu Bold"/>
                <a:ea typeface="Gaegu Bold"/>
                <a:cs typeface="Gaegu Bold"/>
                <a:sym typeface="Gaegu Bold"/>
              </a:rPr>
              <a:t>1024 x 1080 = 1105920 pixels</a:t>
            </a:r>
          </a:p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F14624"/>
                </a:solidFill>
                <a:latin typeface="Gaegu Bold"/>
                <a:ea typeface="Gaegu Bold"/>
                <a:cs typeface="Gaegu Bold"/>
                <a:sym typeface="Gaegu Bold"/>
              </a:rPr>
              <a:t>1105920 x 32 = 35389440 bits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12110" y="8986329"/>
            <a:ext cx="11566800" cy="1023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F14624"/>
                </a:solidFill>
                <a:latin typeface="Gaegu Bold"/>
                <a:ea typeface="Gaegu Bold"/>
                <a:cs typeface="Gaegu Bold"/>
                <a:sym typeface="Gaegu Bold"/>
              </a:rPr>
              <a:t>Answer in byte: 35389440/8 = 4423680 bytes 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1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1284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7702144">
            <a:off x="15545324" y="7886135"/>
            <a:ext cx="4134083" cy="2052008"/>
          </a:xfrm>
          <a:custGeom>
            <a:avLst/>
            <a:gdLst/>
            <a:ahLst/>
            <a:cxnLst/>
            <a:rect r="r" b="b" t="t" l="l"/>
            <a:pathLst>
              <a:path h="2052008" w="4134083">
                <a:moveTo>
                  <a:pt x="0" y="0"/>
                </a:moveTo>
                <a:lnTo>
                  <a:pt x="4134083" y="0"/>
                </a:lnTo>
                <a:lnTo>
                  <a:pt x="4134083" y="2052008"/>
                </a:lnTo>
                <a:lnTo>
                  <a:pt x="0" y="20520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1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7445426">
            <a:off x="15776010" y="-1539200"/>
            <a:ext cx="5023980" cy="4603794"/>
          </a:xfrm>
          <a:custGeom>
            <a:avLst/>
            <a:gdLst/>
            <a:ahLst/>
            <a:cxnLst/>
            <a:rect r="r" b="b" t="t" l="l"/>
            <a:pathLst>
              <a:path h="4603794" w="5023980">
                <a:moveTo>
                  <a:pt x="0" y="0"/>
                </a:moveTo>
                <a:lnTo>
                  <a:pt x="5023980" y="0"/>
                </a:lnTo>
                <a:lnTo>
                  <a:pt x="5023980" y="4603794"/>
                </a:lnTo>
                <a:lnTo>
                  <a:pt x="0" y="4603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3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6543272">
            <a:off x="15451525" y="8382184"/>
            <a:ext cx="3901748" cy="1752239"/>
          </a:xfrm>
          <a:custGeom>
            <a:avLst/>
            <a:gdLst/>
            <a:ahLst/>
            <a:cxnLst/>
            <a:rect r="r" b="b" t="t" l="l"/>
            <a:pathLst>
              <a:path h="1752239" w="3901748">
                <a:moveTo>
                  <a:pt x="0" y="0"/>
                </a:moveTo>
                <a:lnTo>
                  <a:pt x="3901748" y="0"/>
                </a:lnTo>
                <a:lnTo>
                  <a:pt x="3901748" y="1752239"/>
                </a:lnTo>
                <a:lnTo>
                  <a:pt x="0" y="17522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20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566612" y="-1437405"/>
            <a:ext cx="4557449" cy="4574081"/>
          </a:xfrm>
          <a:custGeom>
            <a:avLst/>
            <a:gdLst/>
            <a:ahLst/>
            <a:cxnLst/>
            <a:rect r="r" b="b" t="t" l="l"/>
            <a:pathLst>
              <a:path h="4574081" w="4557449">
                <a:moveTo>
                  <a:pt x="0" y="0"/>
                </a:moveTo>
                <a:lnTo>
                  <a:pt x="4557449" y="0"/>
                </a:lnTo>
                <a:lnTo>
                  <a:pt x="4557449" y="4574081"/>
                </a:lnTo>
                <a:lnTo>
                  <a:pt x="0" y="4574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12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92581" y="-1427082"/>
            <a:ext cx="4244189" cy="4379556"/>
          </a:xfrm>
          <a:custGeom>
            <a:avLst/>
            <a:gdLst/>
            <a:ahLst/>
            <a:cxnLst/>
            <a:rect r="r" b="b" t="t" l="l"/>
            <a:pathLst>
              <a:path h="4379556" w="4244189">
                <a:moveTo>
                  <a:pt x="0" y="0"/>
                </a:moveTo>
                <a:lnTo>
                  <a:pt x="4244189" y="0"/>
                </a:lnTo>
                <a:lnTo>
                  <a:pt x="4244189" y="4379556"/>
                </a:lnTo>
                <a:lnTo>
                  <a:pt x="0" y="43795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234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127383" y="146956"/>
            <a:ext cx="2795003" cy="2805518"/>
          </a:xfrm>
          <a:custGeom>
            <a:avLst/>
            <a:gdLst/>
            <a:ahLst/>
            <a:cxnLst/>
            <a:rect r="r" b="b" t="t" l="l"/>
            <a:pathLst>
              <a:path h="2805518" w="2795003">
                <a:moveTo>
                  <a:pt x="0" y="0"/>
                </a:moveTo>
                <a:lnTo>
                  <a:pt x="2795003" y="0"/>
                </a:lnTo>
                <a:lnTo>
                  <a:pt x="2795003" y="2805518"/>
                </a:lnTo>
                <a:lnTo>
                  <a:pt x="0" y="28055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28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2700000">
            <a:off x="14039606" y="7250050"/>
            <a:ext cx="1868198" cy="1826162"/>
          </a:xfrm>
          <a:custGeom>
            <a:avLst/>
            <a:gdLst/>
            <a:ahLst/>
            <a:cxnLst/>
            <a:rect r="r" b="b" t="t" l="l"/>
            <a:pathLst>
              <a:path h="1826162" w="1868198">
                <a:moveTo>
                  <a:pt x="0" y="0"/>
                </a:moveTo>
                <a:lnTo>
                  <a:pt x="1868198" y="0"/>
                </a:lnTo>
                <a:lnTo>
                  <a:pt x="1868198" y="1826162"/>
                </a:lnTo>
                <a:lnTo>
                  <a:pt x="0" y="18261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-125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99187" y="74267"/>
            <a:ext cx="2283600" cy="1675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32"/>
              </a:lnSpc>
            </a:pPr>
            <a:r>
              <a:rPr lang="en-US" sz="24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Calculation</a:t>
            </a:r>
          </a:p>
          <a:p>
            <a:pPr algn="l">
              <a:lnSpc>
                <a:spcPts val="4032"/>
              </a:lnSpc>
            </a:pPr>
            <a:r>
              <a:rPr lang="en-US" sz="24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of file </a:t>
            </a:r>
          </a:p>
          <a:p>
            <a:pPr algn="l">
              <a:lnSpc>
                <a:spcPts val="4032"/>
              </a:lnSpc>
            </a:pPr>
            <a:r>
              <a:rPr lang="en-US" sz="24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size - Image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375503" y="-470830"/>
            <a:ext cx="7551600" cy="1315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29"/>
              </a:lnSpc>
            </a:pPr>
            <a:r>
              <a:rPr lang="en-US" sz="4601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Example 2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174569" y="577705"/>
            <a:ext cx="13747800" cy="49012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C9E265"/>
                </a:solidFill>
                <a:latin typeface="Gaegu Bold"/>
                <a:ea typeface="Gaegu Bold"/>
                <a:cs typeface="Gaegu Bold"/>
                <a:sym typeface="Gaegu Bold"/>
              </a:rPr>
              <a:t>Question:</a:t>
            </a:r>
          </a:p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C9E265"/>
                </a:solidFill>
                <a:latin typeface="Gaegu Bold"/>
                <a:ea typeface="Gaegu Bold"/>
                <a:cs typeface="Gaegu Bold"/>
                <a:sym typeface="Gaegu Bold"/>
              </a:rPr>
              <a:t>Image Resolution = 1024 x 1080</a:t>
            </a:r>
          </a:p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C9E265"/>
                </a:solidFill>
                <a:latin typeface="Gaegu Bold"/>
                <a:ea typeface="Gaegu Bold"/>
                <a:cs typeface="Gaegu Bold"/>
                <a:sym typeface="Gaegu Bold"/>
              </a:rPr>
              <a:t>Colour depth = 32</a:t>
            </a:r>
          </a:p>
          <a:p>
            <a:pPr algn="l">
              <a:lnSpc>
                <a:spcPts val="6048"/>
              </a:lnSpc>
            </a:pPr>
          </a:p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C9E265"/>
                </a:solidFill>
                <a:latin typeface="Gaegu Bold"/>
                <a:ea typeface="Gaegu Bold"/>
                <a:cs typeface="Gaegu Bold"/>
                <a:sym typeface="Gaegu Bold"/>
              </a:rPr>
              <a:t>Calculate the size of this image in Bytes. How many photograph of this size would fit onto a memory stick of 64Gib.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70824" y="5561810"/>
            <a:ext cx="6249600" cy="1023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F14624"/>
                </a:solidFill>
                <a:latin typeface="Gaegu Bold"/>
                <a:ea typeface="Gaegu Bold"/>
                <a:cs typeface="Gaegu Bold"/>
                <a:sym typeface="Gaegu Bold"/>
              </a:rPr>
              <a:t>Each image = 4423680 bytes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70824" y="6322980"/>
            <a:ext cx="6249600" cy="1023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F14624"/>
                </a:solidFill>
                <a:latin typeface="Gaegu Bold"/>
                <a:ea typeface="Gaegu Bold"/>
                <a:cs typeface="Gaegu Bold"/>
                <a:sym typeface="Gaegu Bold"/>
              </a:rPr>
              <a:t>First convert 64 Gib into bytes: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53480" y="7223379"/>
            <a:ext cx="4871400" cy="1023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8"/>
              </a:lnSpc>
            </a:pPr>
            <a:r>
              <a:rPr lang="en-US" sz="3600" b="true">
                <a:solidFill>
                  <a:srgbClr val="F14624"/>
                </a:solidFill>
                <a:latin typeface="Gaegu Bold"/>
                <a:ea typeface="Gaegu Bold"/>
                <a:cs typeface="Gaegu Bold"/>
                <a:sym typeface="Gaegu Bold"/>
              </a:rPr>
              <a:t>64 x 1024 = 65536 MiB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53420" y="7832874"/>
            <a:ext cx="6925200" cy="1023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F14624"/>
                </a:solidFill>
                <a:latin typeface="Gaegu Bold"/>
                <a:ea typeface="Gaegu Bold"/>
                <a:cs typeface="Gaegu Bold"/>
                <a:sym typeface="Gaegu Bold"/>
              </a:rPr>
              <a:t>65536 x 1024 = 67108864 KiB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53420" y="8581881"/>
            <a:ext cx="9201000" cy="1023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F14624"/>
                </a:solidFill>
                <a:latin typeface="Gaegu Bold"/>
                <a:ea typeface="Gaegu Bold"/>
                <a:cs typeface="Gaegu Bold"/>
                <a:sym typeface="Gaegu Bold"/>
              </a:rPr>
              <a:t>67108864 x 1024 = 68719476736 bytes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20" id="20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2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B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630150" y="2889"/>
            <a:ext cx="5657850" cy="600466"/>
            <a:chOff x="0" y="0"/>
            <a:chExt cx="7543800" cy="8006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543800" cy="800608"/>
            </a:xfrm>
            <a:custGeom>
              <a:avLst/>
              <a:gdLst/>
              <a:ahLst/>
              <a:cxnLst/>
              <a:rect r="r" b="b" t="t" l="l"/>
              <a:pathLst>
                <a:path h="800608" w="7543800">
                  <a:moveTo>
                    <a:pt x="0" y="0"/>
                  </a:moveTo>
                  <a:lnTo>
                    <a:pt x="7543800" y="0"/>
                  </a:lnTo>
                  <a:lnTo>
                    <a:pt x="7543800" y="800608"/>
                  </a:lnTo>
                  <a:lnTo>
                    <a:pt x="0" y="80060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3176506" y="-88253"/>
            <a:ext cx="4565137" cy="6188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15"/>
              </a:lnSpc>
            </a:pPr>
            <a:r>
              <a:rPr lang="en-US" sz="3010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DIY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4939861" y="4457015"/>
            <a:ext cx="2745549" cy="2745549"/>
          </a:xfrm>
          <a:custGeom>
            <a:avLst/>
            <a:gdLst/>
            <a:ahLst/>
            <a:cxnLst/>
            <a:rect r="r" b="b" t="t" l="l"/>
            <a:pathLst>
              <a:path h="2745549" w="2745549">
                <a:moveTo>
                  <a:pt x="0" y="0"/>
                </a:moveTo>
                <a:lnTo>
                  <a:pt x="2745549" y="0"/>
                </a:lnTo>
                <a:lnTo>
                  <a:pt x="2745549" y="2745549"/>
                </a:lnTo>
                <a:lnTo>
                  <a:pt x="0" y="2745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685409" y="4457015"/>
            <a:ext cx="2745549" cy="2745549"/>
          </a:xfrm>
          <a:custGeom>
            <a:avLst/>
            <a:gdLst/>
            <a:ahLst/>
            <a:cxnLst/>
            <a:rect r="r" b="b" t="t" l="l"/>
            <a:pathLst>
              <a:path h="2745549" w="2745549">
                <a:moveTo>
                  <a:pt x="0" y="0"/>
                </a:moveTo>
                <a:lnTo>
                  <a:pt x="2745549" y="0"/>
                </a:lnTo>
                <a:lnTo>
                  <a:pt x="2745549" y="2745549"/>
                </a:lnTo>
                <a:lnTo>
                  <a:pt x="0" y="2745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194312" y="4457015"/>
            <a:ext cx="2745549" cy="2745549"/>
          </a:xfrm>
          <a:custGeom>
            <a:avLst/>
            <a:gdLst/>
            <a:ahLst/>
            <a:cxnLst/>
            <a:rect r="r" b="b" t="t" l="l"/>
            <a:pathLst>
              <a:path h="2745549" w="2745549">
                <a:moveTo>
                  <a:pt x="0" y="0"/>
                </a:moveTo>
                <a:lnTo>
                  <a:pt x="2745549" y="0"/>
                </a:lnTo>
                <a:lnTo>
                  <a:pt x="2745549" y="2745549"/>
                </a:lnTo>
                <a:lnTo>
                  <a:pt x="0" y="2745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176506" y="4472183"/>
            <a:ext cx="2745549" cy="2745549"/>
          </a:xfrm>
          <a:custGeom>
            <a:avLst/>
            <a:gdLst/>
            <a:ahLst/>
            <a:cxnLst/>
            <a:rect r="r" b="b" t="t" l="l"/>
            <a:pathLst>
              <a:path h="2745549" w="2745549">
                <a:moveTo>
                  <a:pt x="0" y="0"/>
                </a:moveTo>
                <a:lnTo>
                  <a:pt x="2745549" y="0"/>
                </a:lnTo>
                <a:lnTo>
                  <a:pt x="2745549" y="2745549"/>
                </a:lnTo>
                <a:lnTo>
                  <a:pt x="0" y="2745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-593894" y="1882781"/>
            <a:ext cx="19304155" cy="1219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ANSWER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0" y="-12304"/>
            <a:ext cx="5946278" cy="631077"/>
            <a:chOff x="0" y="0"/>
            <a:chExt cx="7928371" cy="8414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7928356" cy="841375"/>
            </a:xfrm>
            <a:custGeom>
              <a:avLst/>
              <a:gdLst/>
              <a:ahLst/>
              <a:cxnLst/>
              <a:rect r="r" b="b" t="t" l="l"/>
              <a:pathLst>
                <a:path h="841375" w="7928356">
                  <a:moveTo>
                    <a:pt x="0" y="0"/>
                  </a:moveTo>
                  <a:lnTo>
                    <a:pt x="7928356" y="0"/>
                  </a:lnTo>
                  <a:lnTo>
                    <a:pt x="7928356" y="841375"/>
                  </a:lnTo>
                  <a:lnTo>
                    <a:pt x="0" y="84137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2000552" y="220764"/>
            <a:ext cx="1421058" cy="163033"/>
            <a:chOff x="0" y="0"/>
            <a:chExt cx="1894744" cy="21737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894713" cy="217170"/>
            </a:xfrm>
            <a:custGeom>
              <a:avLst/>
              <a:gdLst/>
              <a:ahLst/>
              <a:cxnLst/>
              <a:rect r="r" b="b" t="t" l="l"/>
              <a:pathLst>
                <a:path h="217170" w="1894713">
                  <a:moveTo>
                    <a:pt x="1885823" y="94107"/>
                  </a:moveTo>
                  <a:lnTo>
                    <a:pt x="1754886" y="5715"/>
                  </a:lnTo>
                  <a:cubicBezTo>
                    <a:pt x="1745996" y="0"/>
                    <a:pt x="1734566" y="1905"/>
                    <a:pt x="1728216" y="10795"/>
                  </a:cubicBezTo>
                  <a:cubicBezTo>
                    <a:pt x="1722501" y="19685"/>
                    <a:pt x="1724406" y="31115"/>
                    <a:pt x="1733296" y="37465"/>
                  </a:cubicBezTo>
                  <a:lnTo>
                    <a:pt x="1812798" y="90805"/>
                  </a:lnTo>
                  <a:lnTo>
                    <a:pt x="0" y="90805"/>
                  </a:lnTo>
                  <a:lnTo>
                    <a:pt x="0" y="128905"/>
                  </a:lnTo>
                  <a:lnTo>
                    <a:pt x="1812798" y="128905"/>
                  </a:lnTo>
                  <a:lnTo>
                    <a:pt x="1733296" y="182245"/>
                  </a:lnTo>
                  <a:cubicBezTo>
                    <a:pt x="1724406" y="187960"/>
                    <a:pt x="1722501" y="200025"/>
                    <a:pt x="1728216" y="208915"/>
                  </a:cubicBezTo>
                  <a:cubicBezTo>
                    <a:pt x="1732026" y="214630"/>
                    <a:pt x="1737741" y="217170"/>
                    <a:pt x="1744091" y="217170"/>
                  </a:cubicBezTo>
                  <a:cubicBezTo>
                    <a:pt x="1747901" y="217170"/>
                    <a:pt x="1751711" y="215900"/>
                    <a:pt x="1754886" y="213995"/>
                  </a:cubicBezTo>
                  <a:lnTo>
                    <a:pt x="1886458" y="125603"/>
                  </a:lnTo>
                  <a:cubicBezTo>
                    <a:pt x="1891538" y="121793"/>
                    <a:pt x="1894713" y="116078"/>
                    <a:pt x="1894713" y="109728"/>
                  </a:cubicBezTo>
                  <a:cubicBezTo>
                    <a:pt x="1894713" y="103378"/>
                    <a:pt x="1891538" y="97663"/>
                    <a:pt x="1885823" y="93853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248989" y="-71959"/>
            <a:ext cx="1559421" cy="607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14"/>
              </a:lnSpc>
            </a:pPr>
            <a:r>
              <a:rPr lang="en-US" sz="3082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Denary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779594" y="-69203"/>
            <a:ext cx="1319510" cy="607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14"/>
              </a:lnSpc>
            </a:pPr>
            <a:r>
              <a:rPr lang="en-US" sz="3082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Binary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0430958" y="4472183"/>
            <a:ext cx="2745549" cy="2745549"/>
          </a:xfrm>
          <a:custGeom>
            <a:avLst/>
            <a:gdLst/>
            <a:ahLst/>
            <a:cxnLst/>
            <a:rect r="r" b="b" t="t" l="l"/>
            <a:pathLst>
              <a:path h="2745549" w="2745549">
                <a:moveTo>
                  <a:pt x="0" y="0"/>
                </a:moveTo>
                <a:lnTo>
                  <a:pt x="2745549" y="0"/>
                </a:lnTo>
                <a:lnTo>
                  <a:pt x="2745549" y="2745549"/>
                </a:lnTo>
                <a:lnTo>
                  <a:pt x="0" y="2745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5977772" y="4797208"/>
            <a:ext cx="669727" cy="17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723320" y="4781550"/>
            <a:ext cx="669727" cy="17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468869" y="4781550"/>
            <a:ext cx="669727" cy="17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4214418" y="4782039"/>
            <a:ext cx="669727" cy="17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951177" y="3321626"/>
            <a:ext cx="2213600" cy="1018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32"/>
              </a:lnSpc>
            </a:pPr>
            <a:r>
              <a:rPr lang="en-US" sz="2133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2² =4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528014" y="3363732"/>
            <a:ext cx="2213600" cy="1018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32"/>
              </a:lnSpc>
            </a:pPr>
            <a:r>
              <a:rPr lang="en-US" sz="2133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2¹ =2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338755" y="3360963"/>
            <a:ext cx="2213600" cy="1018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32"/>
              </a:lnSpc>
            </a:pPr>
            <a:r>
              <a:rPr lang="en-US" sz="2133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2⁰ =1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5205835" y="3360963"/>
            <a:ext cx="2213600" cy="1018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32"/>
              </a:lnSpc>
            </a:pPr>
            <a:r>
              <a:rPr lang="en-US" sz="2133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2³ =8</a:t>
            </a:r>
          </a:p>
        </p:txBody>
      </p:sp>
    </p:spTree>
  </p:cSld>
  <p:clrMapOvr>
    <a:masterClrMapping/>
  </p:clrMapOvr>
</p:sld>
</file>

<file path=ppt/slides/slide1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1284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7702144">
            <a:off x="15545324" y="7886135"/>
            <a:ext cx="4134083" cy="2052008"/>
          </a:xfrm>
          <a:custGeom>
            <a:avLst/>
            <a:gdLst/>
            <a:ahLst/>
            <a:cxnLst/>
            <a:rect r="r" b="b" t="t" l="l"/>
            <a:pathLst>
              <a:path h="2052008" w="4134083">
                <a:moveTo>
                  <a:pt x="0" y="0"/>
                </a:moveTo>
                <a:lnTo>
                  <a:pt x="4134083" y="0"/>
                </a:lnTo>
                <a:lnTo>
                  <a:pt x="4134083" y="2052008"/>
                </a:lnTo>
                <a:lnTo>
                  <a:pt x="0" y="20520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1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7445426">
            <a:off x="15776010" y="-1539200"/>
            <a:ext cx="5023980" cy="4603794"/>
          </a:xfrm>
          <a:custGeom>
            <a:avLst/>
            <a:gdLst/>
            <a:ahLst/>
            <a:cxnLst/>
            <a:rect r="r" b="b" t="t" l="l"/>
            <a:pathLst>
              <a:path h="4603794" w="5023980">
                <a:moveTo>
                  <a:pt x="0" y="0"/>
                </a:moveTo>
                <a:lnTo>
                  <a:pt x="5023980" y="0"/>
                </a:lnTo>
                <a:lnTo>
                  <a:pt x="5023980" y="4603794"/>
                </a:lnTo>
                <a:lnTo>
                  <a:pt x="0" y="4603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3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6543272">
            <a:off x="15451525" y="8382184"/>
            <a:ext cx="3901748" cy="1752239"/>
          </a:xfrm>
          <a:custGeom>
            <a:avLst/>
            <a:gdLst/>
            <a:ahLst/>
            <a:cxnLst/>
            <a:rect r="r" b="b" t="t" l="l"/>
            <a:pathLst>
              <a:path h="1752239" w="3901748">
                <a:moveTo>
                  <a:pt x="0" y="0"/>
                </a:moveTo>
                <a:lnTo>
                  <a:pt x="3901748" y="0"/>
                </a:lnTo>
                <a:lnTo>
                  <a:pt x="3901748" y="1752239"/>
                </a:lnTo>
                <a:lnTo>
                  <a:pt x="0" y="17522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20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566612" y="-1437405"/>
            <a:ext cx="4557449" cy="4574081"/>
          </a:xfrm>
          <a:custGeom>
            <a:avLst/>
            <a:gdLst/>
            <a:ahLst/>
            <a:cxnLst/>
            <a:rect r="r" b="b" t="t" l="l"/>
            <a:pathLst>
              <a:path h="4574081" w="4557449">
                <a:moveTo>
                  <a:pt x="0" y="0"/>
                </a:moveTo>
                <a:lnTo>
                  <a:pt x="4557449" y="0"/>
                </a:lnTo>
                <a:lnTo>
                  <a:pt x="4557449" y="4574081"/>
                </a:lnTo>
                <a:lnTo>
                  <a:pt x="0" y="4574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12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92581" y="-1427082"/>
            <a:ext cx="4244189" cy="4379556"/>
          </a:xfrm>
          <a:custGeom>
            <a:avLst/>
            <a:gdLst/>
            <a:ahLst/>
            <a:cxnLst/>
            <a:rect r="r" b="b" t="t" l="l"/>
            <a:pathLst>
              <a:path h="4379556" w="4244189">
                <a:moveTo>
                  <a:pt x="0" y="0"/>
                </a:moveTo>
                <a:lnTo>
                  <a:pt x="4244189" y="0"/>
                </a:lnTo>
                <a:lnTo>
                  <a:pt x="4244189" y="4379556"/>
                </a:lnTo>
                <a:lnTo>
                  <a:pt x="0" y="43795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234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127383" y="146956"/>
            <a:ext cx="2795003" cy="2805518"/>
          </a:xfrm>
          <a:custGeom>
            <a:avLst/>
            <a:gdLst/>
            <a:ahLst/>
            <a:cxnLst/>
            <a:rect r="r" b="b" t="t" l="l"/>
            <a:pathLst>
              <a:path h="2805518" w="2795003">
                <a:moveTo>
                  <a:pt x="0" y="0"/>
                </a:moveTo>
                <a:lnTo>
                  <a:pt x="2795003" y="0"/>
                </a:lnTo>
                <a:lnTo>
                  <a:pt x="2795003" y="2805518"/>
                </a:lnTo>
                <a:lnTo>
                  <a:pt x="0" y="28055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28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2700000">
            <a:off x="14039606" y="7250050"/>
            <a:ext cx="1868198" cy="1826162"/>
          </a:xfrm>
          <a:custGeom>
            <a:avLst/>
            <a:gdLst/>
            <a:ahLst/>
            <a:cxnLst/>
            <a:rect r="r" b="b" t="t" l="l"/>
            <a:pathLst>
              <a:path h="1826162" w="1868198">
                <a:moveTo>
                  <a:pt x="0" y="0"/>
                </a:moveTo>
                <a:lnTo>
                  <a:pt x="1868198" y="0"/>
                </a:lnTo>
                <a:lnTo>
                  <a:pt x="1868198" y="1826162"/>
                </a:lnTo>
                <a:lnTo>
                  <a:pt x="0" y="18261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-125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99187" y="74267"/>
            <a:ext cx="2283600" cy="1675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32"/>
              </a:lnSpc>
            </a:pPr>
            <a:r>
              <a:rPr lang="en-US" sz="24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Calculation</a:t>
            </a:r>
          </a:p>
          <a:p>
            <a:pPr algn="l">
              <a:lnSpc>
                <a:spcPts val="4032"/>
              </a:lnSpc>
            </a:pPr>
            <a:r>
              <a:rPr lang="en-US" sz="24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of file </a:t>
            </a:r>
          </a:p>
          <a:p>
            <a:pPr algn="l">
              <a:lnSpc>
                <a:spcPts val="4032"/>
              </a:lnSpc>
            </a:pPr>
            <a:r>
              <a:rPr lang="en-US" sz="24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size - Image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375503" y="-470830"/>
            <a:ext cx="7551600" cy="1315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29"/>
              </a:lnSpc>
            </a:pPr>
            <a:r>
              <a:rPr lang="en-US" sz="4601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Example 2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174569" y="577705"/>
            <a:ext cx="13747800" cy="49012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C9E265"/>
                </a:solidFill>
                <a:latin typeface="Gaegu Bold"/>
                <a:ea typeface="Gaegu Bold"/>
                <a:cs typeface="Gaegu Bold"/>
                <a:sym typeface="Gaegu Bold"/>
              </a:rPr>
              <a:t>Question:</a:t>
            </a:r>
          </a:p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C9E265"/>
                </a:solidFill>
                <a:latin typeface="Gaegu Bold"/>
                <a:ea typeface="Gaegu Bold"/>
                <a:cs typeface="Gaegu Bold"/>
                <a:sym typeface="Gaegu Bold"/>
              </a:rPr>
              <a:t>Image Resolution = 1024 x 1080</a:t>
            </a:r>
          </a:p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C9E265"/>
                </a:solidFill>
                <a:latin typeface="Gaegu Bold"/>
                <a:ea typeface="Gaegu Bold"/>
                <a:cs typeface="Gaegu Bold"/>
                <a:sym typeface="Gaegu Bold"/>
              </a:rPr>
              <a:t>Colour depth = 32</a:t>
            </a:r>
          </a:p>
          <a:p>
            <a:pPr algn="l">
              <a:lnSpc>
                <a:spcPts val="6048"/>
              </a:lnSpc>
            </a:pPr>
          </a:p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C9E265"/>
                </a:solidFill>
                <a:latin typeface="Gaegu Bold"/>
                <a:ea typeface="Gaegu Bold"/>
                <a:cs typeface="Gaegu Bold"/>
                <a:sym typeface="Gaegu Bold"/>
              </a:rPr>
              <a:t>Calculate the size of this image in Bytes. How many photograph of this size would fit onto a memory stick of 64Gib.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29514" y="4928763"/>
            <a:ext cx="6249600" cy="1023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F14624"/>
                </a:solidFill>
                <a:latin typeface="Gaegu Bold"/>
                <a:ea typeface="Gaegu Bold"/>
                <a:cs typeface="Gaegu Bold"/>
                <a:sym typeface="Gaegu Bold"/>
              </a:rPr>
              <a:t>Each image = 4423680 bytes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29514" y="5689934"/>
            <a:ext cx="10942200" cy="1023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F14624"/>
                </a:solidFill>
                <a:latin typeface="Gaegu Bold"/>
                <a:ea typeface="Gaegu Bold"/>
                <a:cs typeface="Gaegu Bold"/>
                <a:sym typeface="Gaegu Bold"/>
              </a:rPr>
              <a:t>First convert 64 Gib into bytes = 68719476736 bytes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12110" y="6718719"/>
            <a:ext cx="10942200" cy="1023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F14624"/>
                </a:solidFill>
                <a:latin typeface="Gaegu Bold"/>
                <a:ea typeface="Gaegu Bold"/>
                <a:cs typeface="Gaegu Bold"/>
                <a:sym typeface="Gaegu Bold"/>
              </a:rPr>
              <a:t>68719476736/4423680 = 15534 photos.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8" id="1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2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66E9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17882" y="1028702"/>
            <a:ext cx="16243808" cy="8227026"/>
          </a:xfrm>
          <a:custGeom>
            <a:avLst/>
            <a:gdLst/>
            <a:ahLst/>
            <a:cxnLst/>
            <a:rect r="r" b="b" t="t" l="l"/>
            <a:pathLst>
              <a:path h="8227026" w="16243808">
                <a:moveTo>
                  <a:pt x="0" y="0"/>
                </a:moveTo>
                <a:lnTo>
                  <a:pt x="16243808" y="0"/>
                </a:lnTo>
                <a:lnTo>
                  <a:pt x="16243808" y="8227026"/>
                </a:lnTo>
                <a:lnTo>
                  <a:pt x="0" y="82270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965927" y="8402060"/>
            <a:ext cx="1079711" cy="1137624"/>
          </a:xfrm>
          <a:custGeom>
            <a:avLst/>
            <a:gdLst/>
            <a:ahLst/>
            <a:cxnLst/>
            <a:rect r="r" b="b" t="t" l="l"/>
            <a:pathLst>
              <a:path h="1137624" w="1079711">
                <a:moveTo>
                  <a:pt x="0" y="0"/>
                </a:moveTo>
                <a:lnTo>
                  <a:pt x="1079711" y="0"/>
                </a:lnTo>
                <a:lnTo>
                  <a:pt x="1079711" y="1137624"/>
                </a:lnTo>
                <a:lnTo>
                  <a:pt x="0" y="11376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14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515499">
            <a:off x="-1859064" y="8237574"/>
            <a:ext cx="4472952" cy="4098852"/>
          </a:xfrm>
          <a:custGeom>
            <a:avLst/>
            <a:gdLst/>
            <a:ahLst/>
            <a:cxnLst/>
            <a:rect r="r" b="b" t="t" l="l"/>
            <a:pathLst>
              <a:path h="4098852" w="4472952">
                <a:moveTo>
                  <a:pt x="0" y="0"/>
                </a:moveTo>
                <a:lnTo>
                  <a:pt x="4472952" y="0"/>
                </a:lnTo>
                <a:lnTo>
                  <a:pt x="4472952" y="4098852"/>
                </a:lnTo>
                <a:lnTo>
                  <a:pt x="0" y="40988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33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2407583">
            <a:off x="3833552" y="7780571"/>
            <a:ext cx="360857" cy="392904"/>
          </a:xfrm>
          <a:custGeom>
            <a:avLst/>
            <a:gdLst/>
            <a:ahLst/>
            <a:cxnLst/>
            <a:rect r="r" b="b" t="t" l="l"/>
            <a:pathLst>
              <a:path h="392904" w="360857">
                <a:moveTo>
                  <a:pt x="0" y="0"/>
                </a:moveTo>
                <a:lnTo>
                  <a:pt x="360857" y="0"/>
                </a:lnTo>
                <a:lnTo>
                  <a:pt x="360857" y="392904"/>
                </a:lnTo>
                <a:lnTo>
                  <a:pt x="0" y="3929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407542">
            <a:off x="3620962" y="7366646"/>
            <a:ext cx="180428" cy="196454"/>
          </a:xfrm>
          <a:custGeom>
            <a:avLst/>
            <a:gdLst/>
            <a:ahLst/>
            <a:cxnLst/>
            <a:rect r="r" b="b" t="t" l="l"/>
            <a:pathLst>
              <a:path h="196454" w="180428">
                <a:moveTo>
                  <a:pt x="0" y="0"/>
                </a:moveTo>
                <a:lnTo>
                  <a:pt x="180428" y="0"/>
                </a:lnTo>
                <a:lnTo>
                  <a:pt x="180428" y="196454"/>
                </a:lnTo>
                <a:lnTo>
                  <a:pt x="0" y="196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592686" y="7464869"/>
            <a:ext cx="1077794" cy="3728225"/>
          </a:xfrm>
          <a:custGeom>
            <a:avLst/>
            <a:gdLst/>
            <a:ahLst/>
            <a:cxnLst/>
            <a:rect r="r" b="b" t="t" l="l"/>
            <a:pathLst>
              <a:path h="3728225" w="1077794">
                <a:moveTo>
                  <a:pt x="0" y="0"/>
                </a:moveTo>
                <a:lnTo>
                  <a:pt x="1077794" y="0"/>
                </a:lnTo>
                <a:lnTo>
                  <a:pt x="1077794" y="3728225"/>
                </a:lnTo>
                <a:lnTo>
                  <a:pt x="0" y="37282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-331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09722" y="2108492"/>
            <a:ext cx="180428" cy="196452"/>
          </a:xfrm>
          <a:custGeom>
            <a:avLst/>
            <a:gdLst/>
            <a:ahLst/>
            <a:cxnLst/>
            <a:rect r="r" b="b" t="t" l="l"/>
            <a:pathLst>
              <a:path h="196452" w="180428">
                <a:moveTo>
                  <a:pt x="0" y="0"/>
                </a:moveTo>
                <a:lnTo>
                  <a:pt x="180428" y="0"/>
                </a:lnTo>
                <a:lnTo>
                  <a:pt x="180428" y="196452"/>
                </a:lnTo>
                <a:lnTo>
                  <a:pt x="0" y="1964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99935" y="1566026"/>
            <a:ext cx="180428" cy="196452"/>
          </a:xfrm>
          <a:custGeom>
            <a:avLst/>
            <a:gdLst/>
            <a:ahLst/>
            <a:cxnLst/>
            <a:rect r="r" b="b" t="t" l="l"/>
            <a:pathLst>
              <a:path h="196452" w="180428">
                <a:moveTo>
                  <a:pt x="0" y="0"/>
                </a:moveTo>
                <a:lnTo>
                  <a:pt x="180428" y="0"/>
                </a:lnTo>
                <a:lnTo>
                  <a:pt x="180428" y="196452"/>
                </a:lnTo>
                <a:lnTo>
                  <a:pt x="0" y="1964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218217" y="1957918"/>
            <a:ext cx="276587" cy="301151"/>
          </a:xfrm>
          <a:custGeom>
            <a:avLst/>
            <a:gdLst/>
            <a:ahLst/>
            <a:cxnLst/>
            <a:rect r="r" b="b" t="t" l="l"/>
            <a:pathLst>
              <a:path h="301151" w="276587">
                <a:moveTo>
                  <a:pt x="0" y="0"/>
                </a:moveTo>
                <a:lnTo>
                  <a:pt x="276587" y="0"/>
                </a:lnTo>
                <a:lnTo>
                  <a:pt x="276587" y="301151"/>
                </a:lnTo>
                <a:lnTo>
                  <a:pt x="0" y="30115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3408442">
            <a:off x="14718604" y="-144607"/>
            <a:ext cx="4134083" cy="2052008"/>
          </a:xfrm>
          <a:custGeom>
            <a:avLst/>
            <a:gdLst/>
            <a:ahLst/>
            <a:cxnLst/>
            <a:rect r="r" b="b" t="t" l="l"/>
            <a:pathLst>
              <a:path h="2052008" w="4134083">
                <a:moveTo>
                  <a:pt x="0" y="0"/>
                </a:moveTo>
                <a:lnTo>
                  <a:pt x="4134083" y="0"/>
                </a:lnTo>
                <a:lnTo>
                  <a:pt x="4134083" y="2052008"/>
                </a:lnTo>
                <a:lnTo>
                  <a:pt x="0" y="205200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-216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2249571">
            <a:off x="15103114" y="279368"/>
            <a:ext cx="3901748" cy="1752239"/>
          </a:xfrm>
          <a:custGeom>
            <a:avLst/>
            <a:gdLst/>
            <a:ahLst/>
            <a:cxnLst/>
            <a:rect r="r" b="b" t="t" l="l"/>
            <a:pathLst>
              <a:path h="1752239" w="3901748">
                <a:moveTo>
                  <a:pt x="0" y="0"/>
                </a:moveTo>
                <a:lnTo>
                  <a:pt x="3901748" y="0"/>
                </a:lnTo>
                <a:lnTo>
                  <a:pt x="3901748" y="1752239"/>
                </a:lnTo>
                <a:lnTo>
                  <a:pt x="0" y="17522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-202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2407583">
            <a:off x="16060787" y="2841596"/>
            <a:ext cx="360857" cy="392904"/>
          </a:xfrm>
          <a:custGeom>
            <a:avLst/>
            <a:gdLst/>
            <a:ahLst/>
            <a:cxnLst/>
            <a:rect r="r" b="b" t="t" l="l"/>
            <a:pathLst>
              <a:path h="392904" w="360857">
                <a:moveTo>
                  <a:pt x="0" y="0"/>
                </a:moveTo>
                <a:lnTo>
                  <a:pt x="360857" y="0"/>
                </a:lnTo>
                <a:lnTo>
                  <a:pt x="360857" y="392904"/>
                </a:lnTo>
                <a:lnTo>
                  <a:pt x="0" y="3929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799909">
            <a:off x="14890235" y="1966312"/>
            <a:ext cx="1090565" cy="1027115"/>
          </a:xfrm>
          <a:custGeom>
            <a:avLst/>
            <a:gdLst/>
            <a:ahLst/>
            <a:cxnLst/>
            <a:rect r="r" b="b" t="t" l="l"/>
            <a:pathLst>
              <a:path h="1027115" w="1090565">
                <a:moveTo>
                  <a:pt x="0" y="0"/>
                </a:moveTo>
                <a:lnTo>
                  <a:pt x="1090565" y="0"/>
                </a:lnTo>
                <a:lnTo>
                  <a:pt x="1090565" y="1027115"/>
                </a:lnTo>
                <a:lnTo>
                  <a:pt x="0" y="102711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-142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426989" y="7132322"/>
            <a:ext cx="2568374" cy="2539481"/>
          </a:xfrm>
          <a:custGeom>
            <a:avLst/>
            <a:gdLst/>
            <a:ahLst/>
            <a:cxnLst/>
            <a:rect r="r" b="b" t="t" l="l"/>
            <a:pathLst>
              <a:path h="2539481" w="2568374">
                <a:moveTo>
                  <a:pt x="0" y="0"/>
                </a:moveTo>
                <a:lnTo>
                  <a:pt x="2568374" y="0"/>
                </a:lnTo>
                <a:lnTo>
                  <a:pt x="2568374" y="2539481"/>
                </a:lnTo>
                <a:lnTo>
                  <a:pt x="0" y="253948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-91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6505780" y="-375752"/>
            <a:ext cx="1434000" cy="1440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27"/>
              </a:lnSpc>
            </a:pPr>
            <a:r>
              <a:rPr lang="en-US" sz="6199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DIY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757966" y="1548344"/>
            <a:ext cx="13747800" cy="4125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C9E265"/>
                </a:solidFill>
                <a:latin typeface="Gaegu Bold"/>
                <a:ea typeface="Gaegu Bold"/>
                <a:cs typeface="Gaegu Bold"/>
                <a:sym typeface="Gaegu Bold"/>
              </a:rPr>
              <a:t>Question:</a:t>
            </a:r>
          </a:p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C9E265"/>
                </a:solidFill>
                <a:latin typeface="Gaegu Bold"/>
                <a:ea typeface="Gaegu Bold"/>
                <a:cs typeface="Gaegu Bold"/>
                <a:sym typeface="Gaegu Bold"/>
              </a:rPr>
              <a:t>Image Resolution = 2048 x 2048</a:t>
            </a:r>
          </a:p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C9E265"/>
                </a:solidFill>
                <a:latin typeface="Gaegu Bold"/>
                <a:ea typeface="Gaegu Bold"/>
                <a:cs typeface="Gaegu Bold"/>
                <a:sym typeface="Gaegu Bold"/>
              </a:rPr>
              <a:t>Colour depth = 16</a:t>
            </a:r>
          </a:p>
          <a:p>
            <a:pPr algn="l">
              <a:lnSpc>
                <a:spcPts val="6048"/>
              </a:lnSpc>
            </a:pPr>
          </a:p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C9E265"/>
                </a:solidFill>
                <a:latin typeface="Gaegu Bold"/>
                <a:ea typeface="Gaegu Bold"/>
                <a:cs typeface="Gaegu Bold"/>
                <a:sym typeface="Gaegu Bold"/>
              </a:rPr>
              <a:t>Calculate the size of this image in Bytes. 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66E9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17882" y="1028702"/>
            <a:ext cx="16243808" cy="8227026"/>
          </a:xfrm>
          <a:custGeom>
            <a:avLst/>
            <a:gdLst/>
            <a:ahLst/>
            <a:cxnLst/>
            <a:rect r="r" b="b" t="t" l="l"/>
            <a:pathLst>
              <a:path h="8227026" w="16243808">
                <a:moveTo>
                  <a:pt x="0" y="0"/>
                </a:moveTo>
                <a:lnTo>
                  <a:pt x="16243808" y="0"/>
                </a:lnTo>
                <a:lnTo>
                  <a:pt x="16243808" y="8227026"/>
                </a:lnTo>
                <a:lnTo>
                  <a:pt x="0" y="82270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965927" y="8402060"/>
            <a:ext cx="1079711" cy="1137624"/>
          </a:xfrm>
          <a:custGeom>
            <a:avLst/>
            <a:gdLst/>
            <a:ahLst/>
            <a:cxnLst/>
            <a:rect r="r" b="b" t="t" l="l"/>
            <a:pathLst>
              <a:path h="1137624" w="1079711">
                <a:moveTo>
                  <a:pt x="0" y="0"/>
                </a:moveTo>
                <a:lnTo>
                  <a:pt x="1079711" y="0"/>
                </a:lnTo>
                <a:lnTo>
                  <a:pt x="1079711" y="1137624"/>
                </a:lnTo>
                <a:lnTo>
                  <a:pt x="0" y="11376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14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515499">
            <a:off x="-1859064" y="8237574"/>
            <a:ext cx="4472952" cy="4098852"/>
          </a:xfrm>
          <a:custGeom>
            <a:avLst/>
            <a:gdLst/>
            <a:ahLst/>
            <a:cxnLst/>
            <a:rect r="r" b="b" t="t" l="l"/>
            <a:pathLst>
              <a:path h="4098852" w="4472952">
                <a:moveTo>
                  <a:pt x="0" y="0"/>
                </a:moveTo>
                <a:lnTo>
                  <a:pt x="4472952" y="0"/>
                </a:lnTo>
                <a:lnTo>
                  <a:pt x="4472952" y="4098852"/>
                </a:lnTo>
                <a:lnTo>
                  <a:pt x="0" y="40988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33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592686" y="7464869"/>
            <a:ext cx="1077794" cy="3728225"/>
          </a:xfrm>
          <a:custGeom>
            <a:avLst/>
            <a:gdLst/>
            <a:ahLst/>
            <a:cxnLst/>
            <a:rect r="r" b="b" t="t" l="l"/>
            <a:pathLst>
              <a:path h="3728225" w="1077794">
                <a:moveTo>
                  <a:pt x="0" y="0"/>
                </a:moveTo>
                <a:lnTo>
                  <a:pt x="1077794" y="0"/>
                </a:lnTo>
                <a:lnTo>
                  <a:pt x="1077794" y="3728225"/>
                </a:lnTo>
                <a:lnTo>
                  <a:pt x="0" y="37282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33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709722" y="2108492"/>
            <a:ext cx="180428" cy="196452"/>
          </a:xfrm>
          <a:custGeom>
            <a:avLst/>
            <a:gdLst/>
            <a:ahLst/>
            <a:cxnLst/>
            <a:rect r="r" b="b" t="t" l="l"/>
            <a:pathLst>
              <a:path h="196452" w="180428">
                <a:moveTo>
                  <a:pt x="0" y="0"/>
                </a:moveTo>
                <a:lnTo>
                  <a:pt x="180428" y="0"/>
                </a:lnTo>
                <a:lnTo>
                  <a:pt x="180428" y="196452"/>
                </a:lnTo>
                <a:lnTo>
                  <a:pt x="0" y="1964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99935" y="1566026"/>
            <a:ext cx="180428" cy="196452"/>
          </a:xfrm>
          <a:custGeom>
            <a:avLst/>
            <a:gdLst/>
            <a:ahLst/>
            <a:cxnLst/>
            <a:rect r="r" b="b" t="t" l="l"/>
            <a:pathLst>
              <a:path h="196452" w="180428">
                <a:moveTo>
                  <a:pt x="0" y="0"/>
                </a:moveTo>
                <a:lnTo>
                  <a:pt x="180428" y="0"/>
                </a:lnTo>
                <a:lnTo>
                  <a:pt x="180428" y="196452"/>
                </a:lnTo>
                <a:lnTo>
                  <a:pt x="0" y="1964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218217" y="1957918"/>
            <a:ext cx="276587" cy="301151"/>
          </a:xfrm>
          <a:custGeom>
            <a:avLst/>
            <a:gdLst/>
            <a:ahLst/>
            <a:cxnLst/>
            <a:rect r="r" b="b" t="t" l="l"/>
            <a:pathLst>
              <a:path h="301151" w="276587">
                <a:moveTo>
                  <a:pt x="0" y="0"/>
                </a:moveTo>
                <a:lnTo>
                  <a:pt x="276587" y="0"/>
                </a:lnTo>
                <a:lnTo>
                  <a:pt x="276587" y="301151"/>
                </a:lnTo>
                <a:lnTo>
                  <a:pt x="0" y="30115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3408442">
            <a:off x="14718604" y="-144607"/>
            <a:ext cx="4134083" cy="2052008"/>
          </a:xfrm>
          <a:custGeom>
            <a:avLst/>
            <a:gdLst/>
            <a:ahLst/>
            <a:cxnLst/>
            <a:rect r="r" b="b" t="t" l="l"/>
            <a:pathLst>
              <a:path h="2052008" w="4134083">
                <a:moveTo>
                  <a:pt x="0" y="0"/>
                </a:moveTo>
                <a:lnTo>
                  <a:pt x="4134083" y="0"/>
                </a:lnTo>
                <a:lnTo>
                  <a:pt x="4134083" y="2052008"/>
                </a:lnTo>
                <a:lnTo>
                  <a:pt x="0" y="20520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-216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249571">
            <a:off x="15103114" y="279368"/>
            <a:ext cx="3901748" cy="1752239"/>
          </a:xfrm>
          <a:custGeom>
            <a:avLst/>
            <a:gdLst/>
            <a:ahLst/>
            <a:cxnLst/>
            <a:rect r="r" b="b" t="t" l="l"/>
            <a:pathLst>
              <a:path h="1752239" w="3901748">
                <a:moveTo>
                  <a:pt x="0" y="0"/>
                </a:moveTo>
                <a:lnTo>
                  <a:pt x="3901748" y="0"/>
                </a:lnTo>
                <a:lnTo>
                  <a:pt x="3901748" y="1752239"/>
                </a:lnTo>
                <a:lnTo>
                  <a:pt x="0" y="175223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-202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2407583">
            <a:off x="16060787" y="2841596"/>
            <a:ext cx="360857" cy="392904"/>
          </a:xfrm>
          <a:custGeom>
            <a:avLst/>
            <a:gdLst/>
            <a:ahLst/>
            <a:cxnLst/>
            <a:rect r="r" b="b" t="t" l="l"/>
            <a:pathLst>
              <a:path h="392904" w="360857">
                <a:moveTo>
                  <a:pt x="0" y="0"/>
                </a:moveTo>
                <a:lnTo>
                  <a:pt x="360857" y="0"/>
                </a:lnTo>
                <a:lnTo>
                  <a:pt x="360857" y="392904"/>
                </a:lnTo>
                <a:lnTo>
                  <a:pt x="0" y="3929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1799909">
            <a:off x="14890235" y="1966312"/>
            <a:ext cx="1090565" cy="1027115"/>
          </a:xfrm>
          <a:custGeom>
            <a:avLst/>
            <a:gdLst/>
            <a:ahLst/>
            <a:cxnLst/>
            <a:rect r="r" b="b" t="t" l="l"/>
            <a:pathLst>
              <a:path h="1027115" w="1090565">
                <a:moveTo>
                  <a:pt x="0" y="0"/>
                </a:moveTo>
                <a:lnTo>
                  <a:pt x="1090565" y="0"/>
                </a:lnTo>
                <a:lnTo>
                  <a:pt x="1090565" y="1027115"/>
                </a:lnTo>
                <a:lnTo>
                  <a:pt x="0" y="102711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-142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-73573" y="8243513"/>
            <a:ext cx="2568374" cy="2539481"/>
          </a:xfrm>
          <a:custGeom>
            <a:avLst/>
            <a:gdLst/>
            <a:ahLst/>
            <a:cxnLst/>
            <a:rect r="r" b="b" t="t" l="l"/>
            <a:pathLst>
              <a:path h="2539481" w="2568374">
                <a:moveTo>
                  <a:pt x="0" y="0"/>
                </a:moveTo>
                <a:lnTo>
                  <a:pt x="2568374" y="0"/>
                </a:lnTo>
                <a:lnTo>
                  <a:pt x="2568374" y="2539481"/>
                </a:lnTo>
                <a:lnTo>
                  <a:pt x="0" y="253948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-91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4020170" y="-375752"/>
            <a:ext cx="4267800" cy="1440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27"/>
              </a:lnSpc>
            </a:pPr>
            <a:r>
              <a:rPr lang="en-US" sz="6199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DANSWER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757966" y="1548344"/>
            <a:ext cx="13747800" cy="4125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C9E265"/>
                </a:solidFill>
                <a:latin typeface="Gaegu Bold"/>
                <a:ea typeface="Gaegu Bold"/>
                <a:cs typeface="Gaegu Bold"/>
                <a:sym typeface="Gaegu Bold"/>
              </a:rPr>
              <a:t>Question:</a:t>
            </a:r>
          </a:p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C9E265"/>
                </a:solidFill>
                <a:latin typeface="Gaegu Bold"/>
                <a:ea typeface="Gaegu Bold"/>
                <a:cs typeface="Gaegu Bold"/>
                <a:sym typeface="Gaegu Bold"/>
              </a:rPr>
              <a:t>Image Resolution = 2048 x 2048</a:t>
            </a:r>
          </a:p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C9E265"/>
                </a:solidFill>
                <a:latin typeface="Gaegu Bold"/>
                <a:ea typeface="Gaegu Bold"/>
                <a:cs typeface="Gaegu Bold"/>
                <a:sym typeface="Gaegu Bold"/>
              </a:rPr>
              <a:t>Colour depth = 16</a:t>
            </a:r>
          </a:p>
          <a:p>
            <a:pPr algn="l">
              <a:lnSpc>
                <a:spcPts val="6048"/>
              </a:lnSpc>
            </a:pPr>
          </a:p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C9E265"/>
                </a:solidFill>
                <a:latin typeface="Gaegu Bold"/>
                <a:ea typeface="Gaegu Bold"/>
                <a:cs typeface="Gaegu Bold"/>
                <a:sym typeface="Gaegu Bold"/>
              </a:rPr>
              <a:t>Calculate the size of this image in Bytes.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923016" y="5320433"/>
            <a:ext cx="13231200" cy="8558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3000" b="true">
                <a:solidFill>
                  <a:srgbClr val="F14624"/>
                </a:solidFill>
                <a:latin typeface="Gaegu Bold"/>
                <a:ea typeface="Gaegu Bold"/>
                <a:cs typeface="Gaegu Bold"/>
                <a:sym typeface="Gaegu Bold"/>
              </a:rPr>
              <a:t>Answer: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923016" y="5909684"/>
            <a:ext cx="11872800" cy="11381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1"/>
              </a:lnSpc>
            </a:pPr>
            <a:r>
              <a:rPr lang="en-US" sz="4001" b="true">
                <a:solidFill>
                  <a:srgbClr val="F14624"/>
                </a:solidFill>
                <a:latin typeface="Gaegu Bold"/>
                <a:ea typeface="Gaegu Bold"/>
                <a:cs typeface="Gaegu Bold"/>
                <a:sym typeface="Gaegu Bold"/>
              </a:rPr>
              <a:t>2048 x 2048 x 16 = 67108864 bits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262711" y="6734437"/>
            <a:ext cx="11872800" cy="11381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1"/>
              </a:lnSpc>
            </a:pPr>
            <a:r>
              <a:rPr lang="en-US" sz="4001" b="true">
                <a:solidFill>
                  <a:srgbClr val="F14624"/>
                </a:solidFill>
                <a:latin typeface="Gaegu Bold"/>
                <a:ea typeface="Gaegu Bold"/>
                <a:cs typeface="Gaegu Bold"/>
                <a:sym typeface="Gaegu Bold"/>
              </a:rPr>
              <a:t>= 67108864/8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262711" y="7513076"/>
            <a:ext cx="11872800" cy="11381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1"/>
              </a:lnSpc>
            </a:pPr>
            <a:r>
              <a:rPr lang="en-US" sz="4001" b="true">
                <a:solidFill>
                  <a:srgbClr val="F14624"/>
                </a:solidFill>
                <a:latin typeface="Gaegu Bold"/>
                <a:ea typeface="Gaegu Bold"/>
                <a:cs typeface="Gaegu Bold"/>
                <a:sym typeface="Gaegu Bold"/>
              </a:rPr>
              <a:t>= 8388608 bytes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23" id="23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66E9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17882" y="1028702"/>
            <a:ext cx="16243808" cy="8227026"/>
          </a:xfrm>
          <a:custGeom>
            <a:avLst/>
            <a:gdLst/>
            <a:ahLst/>
            <a:cxnLst/>
            <a:rect r="r" b="b" t="t" l="l"/>
            <a:pathLst>
              <a:path h="8227026" w="16243808">
                <a:moveTo>
                  <a:pt x="0" y="0"/>
                </a:moveTo>
                <a:lnTo>
                  <a:pt x="16243808" y="0"/>
                </a:lnTo>
                <a:lnTo>
                  <a:pt x="16243808" y="8227026"/>
                </a:lnTo>
                <a:lnTo>
                  <a:pt x="0" y="82270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965927" y="8402060"/>
            <a:ext cx="1079711" cy="1137624"/>
          </a:xfrm>
          <a:custGeom>
            <a:avLst/>
            <a:gdLst/>
            <a:ahLst/>
            <a:cxnLst/>
            <a:rect r="r" b="b" t="t" l="l"/>
            <a:pathLst>
              <a:path h="1137624" w="1079711">
                <a:moveTo>
                  <a:pt x="0" y="0"/>
                </a:moveTo>
                <a:lnTo>
                  <a:pt x="1079711" y="0"/>
                </a:lnTo>
                <a:lnTo>
                  <a:pt x="1079711" y="1137624"/>
                </a:lnTo>
                <a:lnTo>
                  <a:pt x="0" y="11376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14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515499">
            <a:off x="-1859064" y="8237574"/>
            <a:ext cx="4472952" cy="4098852"/>
          </a:xfrm>
          <a:custGeom>
            <a:avLst/>
            <a:gdLst/>
            <a:ahLst/>
            <a:cxnLst/>
            <a:rect r="r" b="b" t="t" l="l"/>
            <a:pathLst>
              <a:path h="4098852" w="4472952">
                <a:moveTo>
                  <a:pt x="0" y="0"/>
                </a:moveTo>
                <a:lnTo>
                  <a:pt x="4472952" y="0"/>
                </a:lnTo>
                <a:lnTo>
                  <a:pt x="4472952" y="4098852"/>
                </a:lnTo>
                <a:lnTo>
                  <a:pt x="0" y="40988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33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592686" y="7464869"/>
            <a:ext cx="1077794" cy="3728225"/>
          </a:xfrm>
          <a:custGeom>
            <a:avLst/>
            <a:gdLst/>
            <a:ahLst/>
            <a:cxnLst/>
            <a:rect r="r" b="b" t="t" l="l"/>
            <a:pathLst>
              <a:path h="3728225" w="1077794">
                <a:moveTo>
                  <a:pt x="0" y="0"/>
                </a:moveTo>
                <a:lnTo>
                  <a:pt x="1077794" y="0"/>
                </a:lnTo>
                <a:lnTo>
                  <a:pt x="1077794" y="3728225"/>
                </a:lnTo>
                <a:lnTo>
                  <a:pt x="0" y="37282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33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709722" y="2108492"/>
            <a:ext cx="180428" cy="196452"/>
          </a:xfrm>
          <a:custGeom>
            <a:avLst/>
            <a:gdLst/>
            <a:ahLst/>
            <a:cxnLst/>
            <a:rect r="r" b="b" t="t" l="l"/>
            <a:pathLst>
              <a:path h="196452" w="180428">
                <a:moveTo>
                  <a:pt x="0" y="0"/>
                </a:moveTo>
                <a:lnTo>
                  <a:pt x="180428" y="0"/>
                </a:lnTo>
                <a:lnTo>
                  <a:pt x="180428" y="196452"/>
                </a:lnTo>
                <a:lnTo>
                  <a:pt x="0" y="1964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99935" y="1566026"/>
            <a:ext cx="180428" cy="196452"/>
          </a:xfrm>
          <a:custGeom>
            <a:avLst/>
            <a:gdLst/>
            <a:ahLst/>
            <a:cxnLst/>
            <a:rect r="r" b="b" t="t" l="l"/>
            <a:pathLst>
              <a:path h="196452" w="180428">
                <a:moveTo>
                  <a:pt x="0" y="0"/>
                </a:moveTo>
                <a:lnTo>
                  <a:pt x="180428" y="0"/>
                </a:lnTo>
                <a:lnTo>
                  <a:pt x="180428" y="196452"/>
                </a:lnTo>
                <a:lnTo>
                  <a:pt x="0" y="1964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218217" y="1957918"/>
            <a:ext cx="276587" cy="301151"/>
          </a:xfrm>
          <a:custGeom>
            <a:avLst/>
            <a:gdLst/>
            <a:ahLst/>
            <a:cxnLst/>
            <a:rect r="r" b="b" t="t" l="l"/>
            <a:pathLst>
              <a:path h="301151" w="276587">
                <a:moveTo>
                  <a:pt x="0" y="0"/>
                </a:moveTo>
                <a:lnTo>
                  <a:pt x="276587" y="0"/>
                </a:lnTo>
                <a:lnTo>
                  <a:pt x="276587" y="301151"/>
                </a:lnTo>
                <a:lnTo>
                  <a:pt x="0" y="30115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3408442">
            <a:off x="14718604" y="-144607"/>
            <a:ext cx="4134083" cy="2052008"/>
          </a:xfrm>
          <a:custGeom>
            <a:avLst/>
            <a:gdLst/>
            <a:ahLst/>
            <a:cxnLst/>
            <a:rect r="r" b="b" t="t" l="l"/>
            <a:pathLst>
              <a:path h="2052008" w="4134083">
                <a:moveTo>
                  <a:pt x="0" y="0"/>
                </a:moveTo>
                <a:lnTo>
                  <a:pt x="4134083" y="0"/>
                </a:lnTo>
                <a:lnTo>
                  <a:pt x="4134083" y="2052008"/>
                </a:lnTo>
                <a:lnTo>
                  <a:pt x="0" y="20520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-216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249571">
            <a:off x="15103114" y="279368"/>
            <a:ext cx="3901748" cy="1752239"/>
          </a:xfrm>
          <a:custGeom>
            <a:avLst/>
            <a:gdLst/>
            <a:ahLst/>
            <a:cxnLst/>
            <a:rect r="r" b="b" t="t" l="l"/>
            <a:pathLst>
              <a:path h="1752239" w="3901748">
                <a:moveTo>
                  <a:pt x="0" y="0"/>
                </a:moveTo>
                <a:lnTo>
                  <a:pt x="3901748" y="0"/>
                </a:lnTo>
                <a:lnTo>
                  <a:pt x="3901748" y="1752239"/>
                </a:lnTo>
                <a:lnTo>
                  <a:pt x="0" y="175223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-202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2407583">
            <a:off x="16060787" y="2841596"/>
            <a:ext cx="360857" cy="392904"/>
          </a:xfrm>
          <a:custGeom>
            <a:avLst/>
            <a:gdLst/>
            <a:ahLst/>
            <a:cxnLst/>
            <a:rect r="r" b="b" t="t" l="l"/>
            <a:pathLst>
              <a:path h="392904" w="360857">
                <a:moveTo>
                  <a:pt x="0" y="0"/>
                </a:moveTo>
                <a:lnTo>
                  <a:pt x="360857" y="0"/>
                </a:lnTo>
                <a:lnTo>
                  <a:pt x="360857" y="392904"/>
                </a:lnTo>
                <a:lnTo>
                  <a:pt x="0" y="3929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1799909">
            <a:off x="14890235" y="1966312"/>
            <a:ext cx="1090565" cy="1027115"/>
          </a:xfrm>
          <a:custGeom>
            <a:avLst/>
            <a:gdLst/>
            <a:ahLst/>
            <a:cxnLst/>
            <a:rect r="r" b="b" t="t" l="l"/>
            <a:pathLst>
              <a:path h="1027115" w="1090565">
                <a:moveTo>
                  <a:pt x="0" y="0"/>
                </a:moveTo>
                <a:lnTo>
                  <a:pt x="1090565" y="0"/>
                </a:lnTo>
                <a:lnTo>
                  <a:pt x="1090565" y="1027115"/>
                </a:lnTo>
                <a:lnTo>
                  <a:pt x="0" y="102711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-142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-73573" y="8243513"/>
            <a:ext cx="2568374" cy="2539481"/>
          </a:xfrm>
          <a:custGeom>
            <a:avLst/>
            <a:gdLst/>
            <a:ahLst/>
            <a:cxnLst/>
            <a:rect r="r" b="b" t="t" l="l"/>
            <a:pathLst>
              <a:path h="2539481" w="2568374">
                <a:moveTo>
                  <a:pt x="0" y="0"/>
                </a:moveTo>
                <a:lnTo>
                  <a:pt x="2568374" y="0"/>
                </a:lnTo>
                <a:lnTo>
                  <a:pt x="2568374" y="2539481"/>
                </a:lnTo>
                <a:lnTo>
                  <a:pt x="0" y="253948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-91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4020170" y="-375751"/>
            <a:ext cx="4267800" cy="1440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27"/>
              </a:lnSpc>
            </a:pPr>
            <a:r>
              <a:rPr lang="en-US" sz="6199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DIY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757966" y="1352905"/>
            <a:ext cx="13747800" cy="49012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C9E265"/>
                </a:solidFill>
                <a:latin typeface="Gaegu Bold"/>
                <a:ea typeface="Gaegu Bold"/>
                <a:cs typeface="Gaegu Bold"/>
                <a:sym typeface="Gaegu Bold"/>
              </a:rPr>
              <a:t>Question:</a:t>
            </a:r>
          </a:p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C9E265"/>
                </a:solidFill>
                <a:latin typeface="Gaegu Bold"/>
                <a:ea typeface="Gaegu Bold"/>
                <a:cs typeface="Gaegu Bold"/>
                <a:sym typeface="Gaegu Bold"/>
              </a:rPr>
              <a:t>Image Resolution = 2048 x 2048</a:t>
            </a:r>
          </a:p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C9E265"/>
                </a:solidFill>
                <a:latin typeface="Gaegu Bold"/>
                <a:ea typeface="Gaegu Bold"/>
                <a:cs typeface="Gaegu Bold"/>
                <a:sym typeface="Gaegu Bold"/>
              </a:rPr>
              <a:t>Colour depth = 16</a:t>
            </a:r>
          </a:p>
          <a:p>
            <a:pPr algn="l">
              <a:lnSpc>
                <a:spcPts val="6048"/>
              </a:lnSpc>
            </a:pPr>
          </a:p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C9E265"/>
                </a:solidFill>
                <a:latin typeface="Gaegu Bold"/>
                <a:ea typeface="Gaegu Bold"/>
                <a:cs typeface="Gaegu Bold"/>
                <a:sym typeface="Gaegu Bold"/>
              </a:rPr>
              <a:t>Calculate the size of this image in Bytes (Answer: 8388608 bytes). </a:t>
            </a:r>
          </a:p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C9E265"/>
                </a:solidFill>
                <a:latin typeface="Gaegu Bold"/>
                <a:ea typeface="Gaegu Bold"/>
                <a:cs typeface="Gaegu Bold"/>
                <a:sym typeface="Gaegu Bold"/>
              </a:rPr>
              <a:t>What is the size of the image in MiB.</a:t>
            </a:r>
          </a:p>
        </p:txBody>
      </p:sp>
    </p:spTree>
  </p:cSld>
  <p:clrMapOvr>
    <a:masterClrMapping/>
  </p:clrMapOvr>
</p:sld>
</file>

<file path=ppt/slides/slide1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66E9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17882" y="1028702"/>
            <a:ext cx="16243808" cy="8227026"/>
          </a:xfrm>
          <a:custGeom>
            <a:avLst/>
            <a:gdLst/>
            <a:ahLst/>
            <a:cxnLst/>
            <a:rect r="r" b="b" t="t" l="l"/>
            <a:pathLst>
              <a:path h="8227026" w="16243808">
                <a:moveTo>
                  <a:pt x="0" y="0"/>
                </a:moveTo>
                <a:lnTo>
                  <a:pt x="16243808" y="0"/>
                </a:lnTo>
                <a:lnTo>
                  <a:pt x="16243808" y="8227026"/>
                </a:lnTo>
                <a:lnTo>
                  <a:pt x="0" y="82270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965927" y="8402060"/>
            <a:ext cx="1079711" cy="1137624"/>
          </a:xfrm>
          <a:custGeom>
            <a:avLst/>
            <a:gdLst/>
            <a:ahLst/>
            <a:cxnLst/>
            <a:rect r="r" b="b" t="t" l="l"/>
            <a:pathLst>
              <a:path h="1137624" w="1079711">
                <a:moveTo>
                  <a:pt x="0" y="0"/>
                </a:moveTo>
                <a:lnTo>
                  <a:pt x="1079711" y="0"/>
                </a:lnTo>
                <a:lnTo>
                  <a:pt x="1079711" y="1137624"/>
                </a:lnTo>
                <a:lnTo>
                  <a:pt x="0" y="11376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14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515499">
            <a:off x="-1859064" y="8237574"/>
            <a:ext cx="4472952" cy="4098852"/>
          </a:xfrm>
          <a:custGeom>
            <a:avLst/>
            <a:gdLst/>
            <a:ahLst/>
            <a:cxnLst/>
            <a:rect r="r" b="b" t="t" l="l"/>
            <a:pathLst>
              <a:path h="4098852" w="4472952">
                <a:moveTo>
                  <a:pt x="0" y="0"/>
                </a:moveTo>
                <a:lnTo>
                  <a:pt x="4472952" y="0"/>
                </a:lnTo>
                <a:lnTo>
                  <a:pt x="4472952" y="4098852"/>
                </a:lnTo>
                <a:lnTo>
                  <a:pt x="0" y="40988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33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592686" y="7464869"/>
            <a:ext cx="1077794" cy="3728225"/>
          </a:xfrm>
          <a:custGeom>
            <a:avLst/>
            <a:gdLst/>
            <a:ahLst/>
            <a:cxnLst/>
            <a:rect r="r" b="b" t="t" l="l"/>
            <a:pathLst>
              <a:path h="3728225" w="1077794">
                <a:moveTo>
                  <a:pt x="0" y="0"/>
                </a:moveTo>
                <a:lnTo>
                  <a:pt x="1077794" y="0"/>
                </a:lnTo>
                <a:lnTo>
                  <a:pt x="1077794" y="3728225"/>
                </a:lnTo>
                <a:lnTo>
                  <a:pt x="0" y="37282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33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709722" y="2108492"/>
            <a:ext cx="180428" cy="196452"/>
          </a:xfrm>
          <a:custGeom>
            <a:avLst/>
            <a:gdLst/>
            <a:ahLst/>
            <a:cxnLst/>
            <a:rect r="r" b="b" t="t" l="l"/>
            <a:pathLst>
              <a:path h="196452" w="180428">
                <a:moveTo>
                  <a:pt x="0" y="0"/>
                </a:moveTo>
                <a:lnTo>
                  <a:pt x="180428" y="0"/>
                </a:lnTo>
                <a:lnTo>
                  <a:pt x="180428" y="196452"/>
                </a:lnTo>
                <a:lnTo>
                  <a:pt x="0" y="1964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99935" y="1566026"/>
            <a:ext cx="180428" cy="196452"/>
          </a:xfrm>
          <a:custGeom>
            <a:avLst/>
            <a:gdLst/>
            <a:ahLst/>
            <a:cxnLst/>
            <a:rect r="r" b="b" t="t" l="l"/>
            <a:pathLst>
              <a:path h="196452" w="180428">
                <a:moveTo>
                  <a:pt x="0" y="0"/>
                </a:moveTo>
                <a:lnTo>
                  <a:pt x="180428" y="0"/>
                </a:lnTo>
                <a:lnTo>
                  <a:pt x="180428" y="196452"/>
                </a:lnTo>
                <a:lnTo>
                  <a:pt x="0" y="1964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218217" y="1957918"/>
            <a:ext cx="276587" cy="301151"/>
          </a:xfrm>
          <a:custGeom>
            <a:avLst/>
            <a:gdLst/>
            <a:ahLst/>
            <a:cxnLst/>
            <a:rect r="r" b="b" t="t" l="l"/>
            <a:pathLst>
              <a:path h="301151" w="276587">
                <a:moveTo>
                  <a:pt x="0" y="0"/>
                </a:moveTo>
                <a:lnTo>
                  <a:pt x="276587" y="0"/>
                </a:lnTo>
                <a:lnTo>
                  <a:pt x="276587" y="301151"/>
                </a:lnTo>
                <a:lnTo>
                  <a:pt x="0" y="30115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3408442">
            <a:off x="14718604" y="-144607"/>
            <a:ext cx="4134083" cy="2052008"/>
          </a:xfrm>
          <a:custGeom>
            <a:avLst/>
            <a:gdLst/>
            <a:ahLst/>
            <a:cxnLst/>
            <a:rect r="r" b="b" t="t" l="l"/>
            <a:pathLst>
              <a:path h="2052008" w="4134083">
                <a:moveTo>
                  <a:pt x="0" y="0"/>
                </a:moveTo>
                <a:lnTo>
                  <a:pt x="4134083" y="0"/>
                </a:lnTo>
                <a:lnTo>
                  <a:pt x="4134083" y="2052008"/>
                </a:lnTo>
                <a:lnTo>
                  <a:pt x="0" y="20520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-216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249571">
            <a:off x="15103114" y="279368"/>
            <a:ext cx="3901748" cy="1752239"/>
          </a:xfrm>
          <a:custGeom>
            <a:avLst/>
            <a:gdLst/>
            <a:ahLst/>
            <a:cxnLst/>
            <a:rect r="r" b="b" t="t" l="l"/>
            <a:pathLst>
              <a:path h="1752239" w="3901748">
                <a:moveTo>
                  <a:pt x="0" y="0"/>
                </a:moveTo>
                <a:lnTo>
                  <a:pt x="3901748" y="0"/>
                </a:lnTo>
                <a:lnTo>
                  <a:pt x="3901748" y="1752239"/>
                </a:lnTo>
                <a:lnTo>
                  <a:pt x="0" y="175223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-202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2407583">
            <a:off x="16060787" y="2841596"/>
            <a:ext cx="360857" cy="392904"/>
          </a:xfrm>
          <a:custGeom>
            <a:avLst/>
            <a:gdLst/>
            <a:ahLst/>
            <a:cxnLst/>
            <a:rect r="r" b="b" t="t" l="l"/>
            <a:pathLst>
              <a:path h="392904" w="360857">
                <a:moveTo>
                  <a:pt x="0" y="0"/>
                </a:moveTo>
                <a:lnTo>
                  <a:pt x="360857" y="0"/>
                </a:lnTo>
                <a:lnTo>
                  <a:pt x="360857" y="392904"/>
                </a:lnTo>
                <a:lnTo>
                  <a:pt x="0" y="3929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1799909">
            <a:off x="14890235" y="1966312"/>
            <a:ext cx="1090565" cy="1027115"/>
          </a:xfrm>
          <a:custGeom>
            <a:avLst/>
            <a:gdLst/>
            <a:ahLst/>
            <a:cxnLst/>
            <a:rect r="r" b="b" t="t" l="l"/>
            <a:pathLst>
              <a:path h="1027115" w="1090565">
                <a:moveTo>
                  <a:pt x="0" y="0"/>
                </a:moveTo>
                <a:lnTo>
                  <a:pt x="1090565" y="0"/>
                </a:lnTo>
                <a:lnTo>
                  <a:pt x="1090565" y="1027115"/>
                </a:lnTo>
                <a:lnTo>
                  <a:pt x="0" y="102711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-142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-73573" y="8243513"/>
            <a:ext cx="2568374" cy="2539481"/>
          </a:xfrm>
          <a:custGeom>
            <a:avLst/>
            <a:gdLst/>
            <a:ahLst/>
            <a:cxnLst/>
            <a:rect r="r" b="b" t="t" l="l"/>
            <a:pathLst>
              <a:path h="2539481" w="2568374">
                <a:moveTo>
                  <a:pt x="0" y="0"/>
                </a:moveTo>
                <a:lnTo>
                  <a:pt x="2568374" y="0"/>
                </a:lnTo>
                <a:lnTo>
                  <a:pt x="2568374" y="2539481"/>
                </a:lnTo>
                <a:lnTo>
                  <a:pt x="0" y="253948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-91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4020170" y="-375752"/>
            <a:ext cx="4267800" cy="1239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27"/>
              </a:lnSpc>
            </a:pPr>
            <a:r>
              <a:rPr lang="en-US" sz="6199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ANSWER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757966" y="1352905"/>
            <a:ext cx="13747800" cy="49012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C9E265"/>
                </a:solidFill>
                <a:latin typeface="Gaegu Bold"/>
                <a:ea typeface="Gaegu Bold"/>
                <a:cs typeface="Gaegu Bold"/>
                <a:sym typeface="Gaegu Bold"/>
              </a:rPr>
              <a:t>Question:</a:t>
            </a:r>
          </a:p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C9E265"/>
                </a:solidFill>
                <a:latin typeface="Gaegu Bold"/>
                <a:ea typeface="Gaegu Bold"/>
                <a:cs typeface="Gaegu Bold"/>
                <a:sym typeface="Gaegu Bold"/>
              </a:rPr>
              <a:t>Image Resolution = 2048 x 2048</a:t>
            </a:r>
          </a:p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C9E265"/>
                </a:solidFill>
                <a:latin typeface="Gaegu Bold"/>
                <a:ea typeface="Gaegu Bold"/>
                <a:cs typeface="Gaegu Bold"/>
                <a:sym typeface="Gaegu Bold"/>
              </a:rPr>
              <a:t>Colour depth = 16</a:t>
            </a:r>
          </a:p>
          <a:p>
            <a:pPr algn="l">
              <a:lnSpc>
                <a:spcPts val="6048"/>
              </a:lnSpc>
            </a:pPr>
          </a:p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C9E265"/>
                </a:solidFill>
                <a:latin typeface="Gaegu Bold"/>
                <a:ea typeface="Gaegu Bold"/>
                <a:cs typeface="Gaegu Bold"/>
                <a:sym typeface="Gaegu Bold"/>
              </a:rPr>
              <a:t>Calculate the size of this image in Bytes (Answer: 8388608 bytes). </a:t>
            </a:r>
          </a:p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C9E265"/>
                </a:solidFill>
                <a:latin typeface="Gaegu Bold"/>
                <a:ea typeface="Gaegu Bold"/>
                <a:cs typeface="Gaegu Bold"/>
                <a:sym typeface="Gaegu Bold"/>
              </a:rPr>
              <a:t>What is the size of the image in MiB.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923016" y="5909684"/>
            <a:ext cx="11872800" cy="11381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1"/>
              </a:lnSpc>
            </a:pPr>
            <a:r>
              <a:rPr lang="en-US" sz="4001" b="true">
                <a:solidFill>
                  <a:srgbClr val="F14624"/>
                </a:solidFill>
                <a:latin typeface="Gaegu Bold"/>
                <a:ea typeface="Gaegu Bold"/>
                <a:cs typeface="Gaegu Bold"/>
                <a:sym typeface="Gaegu Bold"/>
              </a:rPr>
              <a:t>8388608 / 1024 = 8192 KiB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923016" y="6748775"/>
            <a:ext cx="11872800" cy="11381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1"/>
              </a:lnSpc>
            </a:pPr>
            <a:r>
              <a:rPr lang="en-US" sz="4001" b="true">
                <a:solidFill>
                  <a:srgbClr val="F14624"/>
                </a:solidFill>
                <a:latin typeface="Gaegu Bold"/>
                <a:ea typeface="Gaegu Bold"/>
                <a:cs typeface="Gaegu Bold"/>
                <a:sym typeface="Gaegu Bold"/>
              </a:rPr>
              <a:t>8192 / 1024 = 8 MiB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1284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7702144">
            <a:off x="15545324" y="7886135"/>
            <a:ext cx="4134083" cy="2052008"/>
          </a:xfrm>
          <a:custGeom>
            <a:avLst/>
            <a:gdLst/>
            <a:ahLst/>
            <a:cxnLst/>
            <a:rect r="r" b="b" t="t" l="l"/>
            <a:pathLst>
              <a:path h="2052008" w="4134083">
                <a:moveTo>
                  <a:pt x="0" y="0"/>
                </a:moveTo>
                <a:lnTo>
                  <a:pt x="4134083" y="0"/>
                </a:lnTo>
                <a:lnTo>
                  <a:pt x="4134083" y="2052008"/>
                </a:lnTo>
                <a:lnTo>
                  <a:pt x="0" y="20520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1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7445426">
            <a:off x="15776010" y="-1539200"/>
            <a:ext cx="5023980" cy="4603794"/>
          </a:xfrm>
          <a:custGeom>
            <a:avLst/>
            <a:gdLst/>
            <a:ahLst/>
            <a:cxnLst/>
            <a:rect r="r" b="b" t="t" l="l"/>
            <a:pathLst>
              <a:path h="4603794" w="5023980">
                <a:moveTo>
                  <a:pt x="0" y="0"/>
                </a:moveTo>
                <a:lnTo>
                  <a:pt x="5023980" y="0"/>
                </a:lnTo>
                <a:lnTo>
                  <a:pt x="5023980" y="4603794"/>
                </a:lnTo>
                <a:lnTo>
                  <a:pt x="0" y="4603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3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6543272">
            <a:off x="15451525" y="8382184"/>
            <a:ext cx="3901748" cy="1752239"/>
          </a:xfrm>
          <a:custGeom>
            <a:avLst/>
            <a:gdLst/>
            <a:ahLst/>
            <a:cxnLst/>
            <a:rect r="r" b="b" t="t" l="l"/>
            <a:pathLst>
              <a:path h="1752239" w="3901748">
                <a:moveTo>
                  <a:pt x="0" y="0"/>
                </a:moveTo>
                <a:lnTo>
                  <a:pt x="3901748" y="0"/>
                </a:lnTo>
                <a:lnTo>
                  <a:pt x="3901748" y="1752239"/>
                </a:lnTo>
                <a:lnTo>
                  <a:pt x="0" y="17522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20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566612" y="-1437405"/>
            <a:ext cx="4557449" cy="4574081"/>
          </a:xfrm>
          <a:custGeom>
            <a:avLst/>
            <a:gdLst/>
            <a:ahLst/>
            <a:cxnLst/>
            <a:rect r="r" b="b" t="t" l="l"/>
            <a:pathLst>
              <a:path h="4574081" w="4557449">
                <a:moveTo>
                  <a:pt x="0" y="0"/>
                </a:moveTo>
                <a:lnTo>
                  <a:pt x="4557449" y="0"/>
                </a:lnTo>
                <a:lnTo>
                  <a:pt x="4557449" y="4574081"/>
                </a:lnTo>
                <a:lnTo>
                  <a:pt x="0" y="4574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12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92581" y="-1427082"/>
            <a:ext cx="4244189" cy="4379556"/>
          </a:xfrm>
          <a:custGeom>
            <a:avLst/>
            <a:gdLst/>
            <a:ahLst/>
            <a:cxnLst/>
            <a:rect r="r" b="b" t="t" l="l"/>
            <a:pathLst>
              <a:path h="4379556" w="4244189">
                <a:moveTo>
                  <a:pt x="0" y="0"/>
                </a:moveTo>
                <a:lnTo>
                  <a:pt x="4244189" y="0"/>
                </a:lnTo>
                <a:lnTo>
                  <a:pt x="4244189" y="4379556"/>
                </a:lnTo>
                <a:lnTo>
                  <a:pt x="0" y="43795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234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99187" y="74267"/>
            <a:ext cx="2283600" cy="1675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32"/>
              </a:lnSpc>
            </a:pPr>
            <a:r>
              <a:rPr lang="en-US" sz="24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Calculation</a:t>
            </a:r>
          </a:p>
          <a:p>
            <a:pPr algn="l">
              <a:lnSpc>
                <a:spcPts val="4032"/>
              </a:lnSpc>
            </a:pPr>
            <a:r>
              <a:rPr lang="en-US" sz="24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of file </a:t>
            </a:r>
          </a:p>
          <a:p>
            <a:pPr algn="l">
              <a:lnSpc>
                <a:spcPts val="4032"/>
              </a:lnSpc>
            </a:pPr>
            <a:r>
              <a:rPr lang="en-US" sz="24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size - Sound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375503" y="-470830"/>
            <a:ext cx="5406000" cy="1315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29"/>
              </a:lnSpc>
            </a:pPr>
            <a:r>
              <a:rPr lang="en-US" sz="4601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Formula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4538149" y="620885"/>
            <a:ext cx="2290098" cy="2636084"/>
          </a:xfrm>
          <a:custGeom>
            <a:avLst/>
            <a:gdLst/>
            <a:ahLst/>
            <a:cxnLst/>
            <a:rect r="r" b="b" t="t" l="l"/>
            <a:pathLst>
              <a:path h="2636084" w="2290098">
                <a:moveTo>
                  <a:pt x="0" y="0"/>
                </a:moveTo>
                <a:lnTo>
                  <a:pt x="2290098" y="0"/>
                </a:lnTo>
                <a:lnTo>
                  <a:pt x="2290098" y="2636084"/>
                </a:lnTo>
                <a:lnTo>
                  <a:pt x="0" y="26360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86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859927" y="3742700"/>
            <a:ext cx="14968200" cy="970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3"/>
              </a:lnSpc>
            </a:pPr>
            <a:r>
              <a:rPr lang="en-US" sz="3401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Sample Rate (in Hz) x Sample Resolution (in bits) x length of sample (in seconds) 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1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1284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7702144">
            <a:off x="15545324" y="7886135"/>
            <a:ext cx="4134083" cy="2052008"/>
          </a:xfrm>
          <a:custGeom>
            <a:avLst/>
            <a:gdLst/>
            <a:ahLst/>
            <a:cxnLst/>
            <a:rect r="r" b="b" t="t" l="l"/>
            <a:pathLst>
              <a:path h="2052008" w="4134083">
                <a:moveTo>
                  <a:pt x="0" y="0"/>
                </a:moveTo>
                <a:lnTo>
                  <a:pt x="4134083" y="0"/>
                </a:lnTo>
                <a:lnTo>
                  <a:pt x="4134083" y="2052008"/>
                </a:lnTo>
                <a:lnTo>
                  <a:pt x="0" y="20520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1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7445426">
            <a:off x="15776010" y="-1539200"/>
            <a:ext cx="5023980" cy="4603794"/>
          </a:xfrm>
          <a:custGeom>
            <a:avLst/>
            <a:gdLst/>
            <a:ahLst/>
            <a:cxnLst/>
            <a:rect r="r" b="b" t="t" l="l"/>
            <a:pathLst>
              <a:path h="4603794" w="5023980">
                <a:moveTo>
                  <a:pt x="0" y="0"/>
                </a:moveTo>
                <a:lnTo>
                  <a:pt x="5023980" y="0"/>
                </a:lnTo>
                <a:lnTo>
                  <a:pt x="5023980" y="4603794"/>
                </a:lnTo>
                <a:lnTo>
                  <a:pt x="0" y="4603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3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6543272">
            <a:off x="15451525" y="8382184"/>
            <a:ext cx="3901748" cy="1752239"/>
          </a:xfrm>
          <a:custGeom>
            <a:avLst/>
            <a:gdLst/>
            <a:ahLst/>
            <a:cxnLst/>
            <a:rect r="r" b="b" t="t" l="l"/>
            <a:pathLst>
              <a:path h="1752239" w="3901748">
                <a:moveTo>
                  <a:pt x="0" y="0"/>
                </a:moveTo>
                <a:lnTo>
                  <a:pt x="3901748" y="0"/>
                </a:lnTo>
                <a:lnTo>
                  <a:pt x="3901748" y="1752239"/>
                </a:lnTo>
                <a:lnTo>
                  <a:pt x="0" y="17522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20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566612" y="-1437405"/>
            <a:ext cx="4557449" cy="4574081"/>
          </a:xfrm>
          <a:custGeom>
            <a:avLst/>
            <a:gdLst/>
            <a:ahLst/>
            <a:cxnLst/>
            <a:rect r="r" b="b" t="t" l="l"/>
            <a:pathLst>
              <a:path h="4574081" w="4557449">
                <a:moveTo>
                  <a:pt x="0" y="0"/>
                </a:moveTo>
                <a:lnTo>
                  <a:pt x="4557449" y="0"/>
                </a:lnTo>
                <a:lnTo>
                  <a:pt x="4557449" y="4574081"/>
                </a:lnTo>
                <a:lnTo>
                  <a:pt x="0" y="4574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12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92581" y="-1427082"/>
            <a:ext cx="4244189" cy="4379556"/>
          </a:xfrm>
          <a:custGeom>
            <a:avLst/>
            <a:gdLst/>
            <a:ahLst/>
            <a:cxnLst/>
            <a:rect r="r" b="b" t="t" l="l"/>
            <a:pathLst>
              <a:path h="4379556" w="4244189">
                <a:moveTo>
                  <a:pt x="0" y="0"/>
                </a:moveTo>
                <a:lnTo>
                  <a:pt x="4244189" y="0"/>
                </a:lnTo>
                <a:lnTo>
                  <a:pt x="4244189" y="4379556"/>
                </a:lnTo>
                <a:lnTo>
                  <a:pt x="0" y="43795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234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99187" y="74267"/>
            <a:ext cx="2283600" cy="1675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32"/>
              </a:lnSpc>
            </a:pPr>
            <a:r>
              <a:rPr lang="en-US" sz="24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Calculation</a:t>
            </a:r>
          </a:p>
          <a:p>
            <a:pPr algn="l">
              <a:lnSpc>
                <a:spcPts val="4032"/>
              </a:lnSpc>
            </a:pPr>
            <a:r>
              <a:rPr lang="en-US" sz="24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of file </a:t>
            </a:r>
          </a:p>
          <a:p>
            <a:pPr algn="l">
              <a:lnSpc>
                <a:spcPts val="4032"/>
              </a:lnSpc>
            </a:pPr>
            <a:r>
              <a:rPr lang="en-US" sz="24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size - Sound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369956" y="2768163"/>
            <a:ext cx="10168200" cy="2899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6"/>
              </a:lnSpc>
            </a:pPr>
            <a:r>
              <a:rPr lang="en-US" sz="5801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Mono Sound vs Stereo Sound </a:t>
            </a:r>
          </a:p>
          <a:p>
            <a:pPr algn="ctr">
              <a:lnSpc>
                <a:spcPts val="9746"/>
              </a:lnSpc>
            </a:pPr>
            <a:r>
              <a:rPr lang="en-US" sz="5801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Comparison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4538149" y="620885"/>
            <a:ext cx="2290098" cy="2636084"/>
          </a:xfrm>
          <a:custGeom>
            <a:avLst/>
            <a:gdLst/>
            <a:ahLst/>
            <a:cxnLst/>
            <a:rect r="r" b="b" t="t" l="l"/>
            <a:pathLst>
              <a:path h="2636084" w="2290098">
                <a:moveTo>
                  <a:pt x="0" y="0"/>
                </a:moveTo>
                <a:lnTo>
                  <a:pt x="2290098" y="0"/>
                </a:lnTo>
                <a:lnTo>
                  <a:pt x="2290098" y="2636084"/>
                </a:lnTo>
                <a:lnTo>
                  <a:pt x="0" y="26360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86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1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1284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7702144">
            <a:off x="15545324" y="7886135"/>
            <a:ext cx="4134083" cy="2052008"/>
          </a:xfrm>
          <a:custGeom>
            <a:avLst/>
            <a:gdLst/>
            <a:ahLst/>
            <a:cxnLst/>
            <a:rect r="r" b="b" t="t" l="l"/>
            <a:pathLst>
              <a:path h="2052008" w="4134083">
                <a:moveTo>
                  <a:pt x="0" y="0"/>
                </a:moveTo>
                <a:lnTo>
                  <a:pt x="4134083" y="0"/>
                </a:lnTo>
                <a:lnTo>
                  <a:pt x="4134083" y="2052008"/>
                </a:lnTo>
                <a:lnTo>
                  <a:pt x="0" y="20520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1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7445426">
            <a:off x="15776010" y="-1539200"/>
            <a:ext cx="5023980" cy="4603794"/>
          </a:xfrm>
          <a:custGeom>
            <a:avLst/>
            <a:gdLst/>
            <a:ahLst/>
            <a:cxnLst/>
            <a:rect r="r" b="b" t="t" l="l"/>
            <a:pathLst>
              <a:path h="4603794" w="5023980">
                <a:moveTo>
                  <a:pt x="0" y="0"/>
                </a:moveTo>
                <a:lnTo>
                  <a:pt x="5023980" y="0"/>
                </a:lnTo>
                <a:lnTo>
                  <a:pt x="5023980" y="4603794"/>
                </a:lnTo>
                <a:lnTo>
                  <a:pt x="0" y="4603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3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6543272">
            <a:off x="15451525" y="8382184"/>
            <a:ext cx="3901748" cy="1752239"/>
          </a:xfrm>
          <a:custGeom>
            <a:avLst/>
            <a:gdLst/>
            <a:ahLst/>
            <a:cxnLst/>
            <a:rect r="r" b="b" t="t" l="l"/>
            <a:pathLst>
              <a:path h="1752239" w="3901748">
                <a:moveTo>
                  <a:pt x="0" y="0"/>
                </a:moveTo>
                <a:lnTo>
                  <a:pt x="3901748" y="0"/>
                </a:lnTo>
                <a:lnTo>
                  <a:pt x="3901748" y="1752239"/>
                </a:lnTo>
                <a:lnTo>
                  <a:pt x="0" y="17522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20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566612" y="-1437405"/>
            <a:ext cx="4557449" cy="4574081"/>
          </a:xfrm>
          <a:custGeom>
            <a:avLst/>
            <a:gdLst/>
            <a:ahLst/>
            <a:cxnLst/>
            <a:rect r="r" b="b" t="t" l="l"/>
            <a:pathLst>
              <a:path h="4574081" w="4557449">
                <a:moveTo>
                  <a:pt x="0" y="0"/>
                </a:moveTo>
                <a:lnTo>
                  <a:pt x="4557449" y="0"/>
                </a:lnTo>
                <a:lnTo>
                  <a:pt x="4557449" y="4574081"/>
                </a:lnTo>
                <a:lnTo>
                  <a:pt x="0" y="4574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12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92581" y="-1427082"/>
            <a:ext cx="4244189" cy="4379556"/>
          </a:xfrm>
          <a:custGeom>
            <a:avLst/>
            <a:gdLst/>
            <a:ahLst/>
            <a:cxnLst/>
            <a:rect r="r" b="b" t="t" l="l"/>
            <a:pathLst>
              <a:path h="4379556" w="4244189">
                <a:moveTo>
                  <a:pt x="0" y="0"/>
                </a:moveTo>
                <a:lnTo>
                  <a:pt x="4244189" y="0"/>
                </a:lnTo>
                <a:lnTo>
                  <a:pt x="4244189" y="4379556"/>
                </a:lnTo>
                <a:lnTo>
                  <a:pt x="0" y="43795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234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99187" y="74267"/>
            <a:ext cx="2283600" cy="1675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32"/>
              </a:lnSpc>
            </a:pPr>
            <a:r>
              <a:rPr lang="en-US" sz="24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Calculation</a:t>
            </a:r>
          </a:p>
          <a:p>
            <a:pPr algn="l">
              <a:lnSpc>
                <a:spcPts val="4032"/>
              </a:lnSpc>
            </a:pPr>
            <a:r>
              <a:rPr lang="en-US" sz="24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of file </a:t>
            </a:r>
          </a:p>
          <a:p>
            <a:pPr algn="l">
              <a:lnSpc>
                <a:spcPts val="4032"/>
              </a:lnSpc>
            </a:pPr>
            <a:r>
              <a:rPr lang="en-US" sz="24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size - Sound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375503" y="-470831"/>
            <a:ext cx="8125200" cy="1315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29"/>
              </a:lnSpc>
            </a:pPr>
            <a:r>
              <a:rPr lang="en-US" sz="4601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Example 1 - Mono Sound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4538149" y="620885"/>
            <a:ext cx="2290098" cy="2636084"/>
          </a:xfrm>
          <a:custGeom>
            <a:avLst/>
            <a:gdLst/>
            <a:ahLst/>
            <a:cxnLst/>
            <a:rect r="r" b="b" t="t" l="l"/>
            <a:pathLst>
              <a:path h="2636084" w="2290098">
                <a:moveTo>
                  <a:pt x="0" y="0"/>
                </a:moveTo>
                <a:lnTo>
                  <a:pt x="2290098" y="0"/>
                </a:lnTo>
                <a:lnTo>
                  <a:pt x="2290098" y="2636084"/>
                </a:lnTo>
                <a:lnTo>
                  <a:pt x="0" y="26360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86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757966" y="1352904"/>
            <a:ext cx="13747800" cy="49012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C9E265"/>
                </a:solidFill>
                <a:latin typeface="Gaegu Bold"/>
                <a:ea typeface="Gaegu Bold"/>
                <a:cs typeface="Gaegu Bold"/>
                <a:sym typeface="Gaegu Bold"/>
              </a:rPr>
              <a:t>Question:</a:t>
            </a:r>
          </a:p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C9E265"/>
                </a:solidFill>
                <a:latin typeface="Gaegu Bold"/>
                <a:ea typeface="Gaegu Bold"/>
                <a:cs typeface="Gaegu Bold"/>
                <a:sym typeface="Gaegu Bold"/>
              </a:rPr>
              <a:t>Sample Rate: 44100 </a:t>
            </a:r>
          </a:p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C9E265"/>
                </a:solidFill>
                <a:latin typeface="Gaegu Bold"/>
                <a:ea typeface="Gaegu Bold"/>
                <a:cs typeface="Gaegu Bold"/>
                <a:sym typeface="Gaegu Bold"/>
              </a:rPr>
              <a:t>Sample Resolution: 8 bits</a:t>
            </a:r>
          </a:p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C9E265"/>
                </a:solidFill>
                <a:latin typeface="Gaegu Bold"/>
                <a:ea typeface="Gaegu Bold"/>
                <a:cs typeface="Gaegu Bold"/>
                <a:sym typeface="Gaegu Bold"/>
              </a:rPr>
              <a:t>Length of the music: 20 seconds</a:t>
            </a:r>
          </a:p>
          <a:p>
            <a:pPr algn="l">
              <a:lnSpc>
                <a:spcPts val="6048"/>
              </a:lnSpc>
            </a:pPr>
          </a:p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C9E265"/>
                </a:solidFill>
                <a:latin typeface="Gaegu Bold"/>
                <a:ea typeface="Gaegu Bold"/>
                <a:cs typeface="Gaegu Bold"/>
                <a:sym typeface="Gaegu Bold"/>
              </a:rPr>
              <a:t>Calculate the size of the audio in KiB.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757966" y="5924219"/>
            <a:ext cx="11872800" cy="11381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1"/>
              </a:lnSpc>
            </a:pPr>
            <a:r>
              <a:rPr lang="en-US" sz="4001" b="true">
                <a:solidFill>
                  <a:srgbClr val="F14624"/>
                </a:solidFill>
                <a:latin typeface="Gaegu Bold"/>
                <a:ea typeface="Gaegu Bold"/>
                <a:cs typeface="Gaegu Bold"/>
                <a:sym typeface="Gaegu Bold"/>
              </a:rPr>
              <a:t>44100 x 8 x 20 = 7056000 bits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751608" y="6690145"/>
            <a:ext cx="11872800" cy="11381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1"/>
              </a:lnSpc>
            </a:pPr>
            <a:r>
              <a:rPr lang="en-US" sz="4001" b="true">
                <a:solidFill>
                  <a:srgbClr val="F14624"/>
                </a:solidFill>
                <a:latin typeface="Gaegu Bold"/>
                <a:ea typeface="Gaegu Bold"/>
                <a:cs typeface="Gaegu Bold"/>
                <a:sym typeface="Gaegu Bold"/>
              </a:rPr>
              <a:t>7056000/8 = 882000 bytes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751608" y="7444592"/>
            <a:ext cx="11872800" cy="11381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1"/>
              </a:lnSpc>
            </a:pPr>
            <a:r>
              <a:rPr lang="en-US" sz="4001" b="true">
                <a:solidFill>
                  <a:srgbClr val="F14624"/>
                </a:solidFill>
                <a:latin typeface="Gaegu Bold"/>
                <a:ea typeface="Gaegu Bold"/>
                <a:cs typeface="Gaegu Bold"/>
                <a:sym typeface="Gaegu Bold"/>
              </a:rPr>
              <a:t>882000 / 1024 = 861.328 KiB</a:t>
            </a:r>
          </a:p>
        </p:txBody>
      </p:sp>
    </p:spTree>
  </p:cSld>
  <p:clrMapOvr>
    <a:masterClrMapping/>
  </p:clrMapOvr>
</p:sld>
</file>

<file path=ppt/slides/slide1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1284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7702144">
            <a:off x="15545324" y="7886135"/>
            <a:ext cx="4134083" cy="2052008"/>
          </a:xfrm>
          <a:custGeom>
            <a:avLst/>
            <a:gdLst/>
            <a:ahLst/>
            <a:cxnLst/>
            <a:rect r="r" b="b" t="t" l="l"/>
            <a:pathLst>
              <a:path h="2052008" w="4134083">
                <a:moveTo>
                  <a:pt x="0" y="0"/>
                </a:moveTo>
                <a:lnTo>
                  <a:pt x="4134083" y="0"/>
                </a:lnTo>
                <a:lnTo>
                  <a:pt x="4134083" y="2052008"/>
                </a:lnTo>
                <a:lnTo>
                  <a:pt x="0" y="20520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1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7445426">
            <a:off x="15776010" y="-1539200"/>
            <a:ext cx="5023980" cy="4603794"/>
          </a:xfrm>
          <a:custGeom>
            <a:avLst/>
            <a:gdLst/>
            <a:ahLst/>
            <a:cxnLst/>
            <a:rect r="r" b="b" t="t" l="l"/>
            <a:pathLst>
              <a:path h="4603794" w="5023980">
                <a:moveTo>
                  <a:pt x="0" y="0"/>
                </a:moveTo>
                <a:lnTo>
                  <a:pt x="5023980" y="0"/>
                </a:lnTo>
                <a:lnTo>
                  <a:pt x="5023980" y="4603794"/>
                </a:lnTo>
                <a:lnTo>
                  <a:pt x="0" y="4603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3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6543272">
            <a:off x="15451525" y="8382184"/>
            <a:ext cx="3901748" cy="1752239"/>
          </a:xfrm>
          <a:custGeom>
            <a:avLst/>
            <a:gdLst/>
            <a:ahLst/>
            <a:cxnLst/>
            <a:rect r="r" b="b" t="t" l="l"/>
            <a:pathLst>
              <a:path h="1752239" w="3901748">
                <a:moveTo>
                  <a:pt x="0" y="0"/>
                </a:moveTo>
                <a:lnTo>
                  <a:pt x="3901748" y="0"/>
                </a:lnTo>
                <a:lnTo>
                  <a:pt x="3901748" y="1752239"/>
                </a:lnTo>
                <a:lnTo>
                  <a:pt x="0" y="17522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20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566612" y="-1437404"/>
            <a:ext cx="3731213" cy="3744828"/>
          </a:xfrm>
          <a:custGeom>
            <a:avLst/>
            <a:gdLst/>
            <a:ahLst/>
            <a:cxnLst/>
            <a:rect r="r" b="b" t="t" l="l"/>
            <a:pathLst>
              <a:path h="3744828" w="3731213">
                <a:moveTo>
                  <a:pt x="0" y="0"/>
                </a:moveTo>
                <a:lnTo>
                  <a:pt x="3731213" y="0"/>
                </a:lnTo>
                <a:lnTo>
                  <a:pt x="3731213" y="3744828"/>
                </a:lnTo>
                <a:lnTo>
                  <a:pt x="0" y="37448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12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492579" y="-1427082"/>
            <a:ext cx="3657179" cy="3773825"/>
          </a:xfrm>
          <a:custGeom>
            <a:avLst/>
            <a:gdLst/>
            <a:ahLst/>
            <a:cxnLst/>
            <a:rect r="r" b="b" t="t" l="l"/>
            <a:pathLst>
              <a:path h="3773825" w="3657179">
                <a:moveTo>
                  <a:pt x="0" y="0"/>
                </a:moveTo>
                <a:lnTo>
                  <a:pt x="3657179" y="0"/>
                </a:lnTo>
                <a:lnTo>
                  <a:pt x="3657179" y="3773825"/>
                </a:lnTo>
                <a:lnTo>
                  <a:pt x="0" y="37738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234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-34802" y="-146255"/>
            <a:ext cx="1967400" cy="1536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8"/>
              </a:lnSpc>
            </a:pPr>
            <a:r>
              <a:rPr lang="en-US" sz="220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Calculation</a:t>
            </a:r>
          </a:p>
          <a:p>
            <a:pPr algn="l">
              <a:lnSpc>
                <a:spcPts val="3698"/>
              </a:lnSpc>
            </a:pPr>
            <a:r>
              <a:rPr lang="en-US" sz="220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of file </a:t>
            </a:r>
          </a:p>
          <a:p>
            <a:pPr algn="l">
              <a:lnSpc>
                <a:spcPts val="3698"/>
              </a:lnSpc>
            </a:pPr>
            <a:r>
              <a:rPr lang="en-US" sz="220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size - Sound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375503" y="-470831"/>
            <a:ext cx="8125200" cy="1315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29"/>
              </a:lnSpc>
            </a:pPr>
            <a:r>
              <a:rPr lang="en-US" sz="4601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Example 1 - Stereo Sound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6467314" y="-289339"/>
            <a:ext cx="2290098" cy="2636084"/>
          </a:xfrm>
          <a:custGeom>
            <a:avLst/>
            <a:gdLst/>
            <a:ahLst/>
            <a:cxnLst/>
            <a:rect r="r" b="b" t="t" l="l"/>
            <a:pathLst>
              <a:path h="2636084" w="2290098">
                <a:moveTo>
                  <a:pt x="0" y="0"/>
                </a:moveTo>
                <a:lnTo>
                  <a:pt x="2290098" y="0"/>
                </a:lnTo>
                <a:lnTo>
                  <a:pt x="2290098" y="2636084"/>
                </a:lnTo>
                <a:lnTo>
                  <a:pt x="0" y="26360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86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115057" y="2169005"/>
            <a:ext cx="15352200" cy="31689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12"/>
              </a:lnSpc>
            </a:pPr>
            <a:r>
              <a:rPr lang="en-US" sz="3401" b="true">
                <a:solidFill>
                  <a:srgbClr val="C9E265"/>
                </a:solidFill>
                <a:latin typeface="Gaegu Bold"/>
                <a:ea typeface="Gaegu Bold"/>
                <a:cs typeface="Gaegu Bold"/>
                <a:sym typeface="Gaegu Bold"/>
              </a:rPr>
              <a:t>An audio CD has a sample rate of 44100 and a sample resolution of 16 bits. The music being sampled uses two channels to allow for stereo recording. Calculate the file size for a 60-minute recording. </a:t>
            </a:r>
          </a:p>
          <a:p>
            <a:pPr algn="l">
              <a:lnSpc>
                <a:spcPts val="5712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115057" y="4503941"/>
            <a:ext cx="11872800" cy="11381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1"/>
              </a:lnSpc>
            </a:pPr>
            <a:r>
              <a:rPr lang="en-US" sz="4001" b="true">
                <a:solidFill>
                  <a:srgbClr val="F14624"/>
                </a:solidFill>
                <a:latin typeface="Gaegu Bold"/>
                <a:ea typeface="Gaegu Bold"/>
                <a:cs typeface="Gaegu Bold"/>
                <a:sym typeface="Gaegu Bold"/>
              </a:rPr>
              <a:t>44100 x 16 x 3600 = 2540160000 bits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15057" y="5401123"/>
            <a:ext cx="11872800" cy="11381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1"/>
              </a:lnSpc>
            </a:pPr>
            <a:r>
              <a:rPr lang="en-US" sz="4001" b="true">
                <a:solidFill>
                  <a:srgbClr val="F14624"/>
                </a:solidFill>
                <a:latin typeface="Gaegu Bold"/>
                <a:ea typeface="Gaegu Bold"/>
                <a:cs typeface="Gaegu Bold"/>
                <a:sym typeface="Gaegu Bold"/>
              </a:rPr>
              <a:t>2540160000 x 2 = 5080320000 bits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15057" y="6397859"/>
            <a:ext cx="11872800" cy="11381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1"/>
              </a:lnSpc>
            </a:pPr>
            <a:r>
              <a:rPr lang="en-US" sz="4001" b="true">
                <a:solidFill>
                  <a:srgbClr val="F14624"/>
                </a:solidFill>
                <a:latin typeface="Gaegu Bold"/>
                <a:ea typeface="Gaegu Bold"/>
                <a:cs typeface="Gaegu Bold"/>
                <a:sym typeface="Gaegu Bold"/>
              </a:rPr>
              <a:t>5080320000 / 8 = 635040000 bytes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15057" y="7454420"/>
            <a:ext cx="11872800" cy="11381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1"/>
              </a:lnSpc>
            </a:pPr>
            <a:r>
              <a:rPr lang="en-US" sz="4001" b="true">
                <a:solidFill>
                  <a:srgbClr val="F14624"/>
                </a:solidFill>
                <a:latin typeface="Gaegu Bold"/>
                <a:ea typeface="Gaegu Bold"/>
                <a:cs typeface="Gaegu Bold"/>
                <a:sym typeface="Gaegu Bold"/>
              </a:rPr>
              <a:t>635040000 / 1024 = 620156.25 KiB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15057" y="8473988"/>
            <a:ext cx="11872800" cy="11381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1"/>
              </a:lnSpc>
            </a:pPr>
            <a:r>
              <a:rPr lang="en-US" sz="4001" b="true">
                <a:solidFill>
                  <a:srgbClr val="F14624"/>
                </a:solidFill>
                <a:latin typeface="Gaegu Bold"/>
                <a:ea typeface="Gaegu Bold"/>
                <a:cs typeface="Gaegu Bold"/>
                <a:sym typeface="Gaegu Bold"/>
              </a:rPr>
              <a:t>620156.25 / 1024 = 605.62 MiB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1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66E9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17882" y="1028702"/>
            <a:ext cx="16243808" cy="8227026"/>
          </a:xfrm>
          <a:custGeom>
            <a:avLst/>
            <a:gdLst/>
            <a:ahLst/>
            <a:cxnLst/>
            <a:rect r="r" b="b" t="t" l="l"/>
            <a:pathLst>
              <a:path h="8227026" w="16243808">
                <a:moveTo>
                  <a:pt x="0" y="0"/>
                </a:moveTo>
                <a:lnTo>
                  <a:pt x="16243808" y="0"/>
                </a:lnTo>
                <a:lnTo>
                  <a:pt x="16243808" y="8227026"/>
                </a:lnTo>
                <a:lnTo>
                  <a:pt x="0" y="82270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965927" y="8402060"/>
            <a:ext cx="1079711" cy="1137624"/>
          </a:xfrm>
          <a:custGeom>
            <a:avLst/>
            <a:gdLst/>
            <a:ahLst/>
            <a:cxnLst/>
            <a:rect r="r" b="b" t="t" l="l"/>
            <a:pathLst>
              <a:path h="1137624" w="1079711">
                <a:moveTo>
                  <a:pt x="0" y="0"/>
                </a:moveTo>
                <a:lnTo>
                  <a:pt x="1079711" y="0"/>
                </a:lnTo>
                <a:lnTo>
                  <a:pt x="1079711" y="1137624"/>
                </a:lnTo>
                <a:lnTo>
                  <a:pt x="0" y="11376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14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515499">
            <a:off x="-1859064" y="8237574"/>
            <a:ext cx="4472952" cy="4098852"/>
          </a:xfrm>
          <a:custGeom>
            <a:avLst/>
            <a:gdLst/>
            <a:ahLst/>
            <a:cxnLst/>
            <a:rect r="r" b="b" t="t" l="l"/>
            <a:pathLst>
              <a:path h="4098852" w="4472952">
                <a:moveTo>
                  <a:pt x="0" y="0"/>
                </a:moveTo>
                <a:lnTo>
                  <a:pt x="4472952" y="0"/>
                </a:lnTo>
                <a:lnTo>
                  <a:pt x="4472952" y="4098852"/>
                </a:lnTo>
                <a:lnTo>
                  <a:pt x="0" y="40988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33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2407583">
            <a:off x="3833552" y="7780571"/>
            <a:ext cx="360857" cy="392904"/>
          </a:xfrm>
          <a:custGeom>
            <a:avLst/>
            <a:gdLst/>
            <a:ahLst/>
            <a:cxnLst/>
            <a:rect r="r" b="b" t="t" l="l"/>
            <a:pathLst>
              <a:path h="392904" w="360857">
                <a:moveTo>
                  <a:pt x="0" y="0"/>
                </a:moveTo>
                <a:lnTo>
                  <a:pt x="360857" y="0"/>
                </a:lnTo>
                <a:lnTo>
                  <a:pt x="360857" y="392904"/>
                </a:lnTo>
                <a:lnTo>
                  <a:pt x="0" y="3929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407542">
            <a:off x="3620962" y="7366646"/>
            <a:ext cx="180428" cy="196454"/>
          </a:xfrm>
          <a:custGeom>
            <a:avLst/>
            <a:gdLst/>
            <a:ahLst/>
            <a:cxnLst/>
            <a:rect r="r" b="b" t="t" l="l"/>
            <a:pathLst>
              <a:path h="196454" w="180428">
                <a:moveTo>
                  <a:pt x="0" y="0"/>
                </a:moveTo>
                <a:lnTo>
                  <a:pt x="180428" y="0"/>
                </a:lnTo>
                <a:lnTo>
                  <a:pt x="180428" y="196454"/>
                </a:lnTo>
                <a:lnTo>
                  <a:pt x="0" y="196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592686" y="7464869"/>
            <a:ext cx="1077794" cy="3728225"/>
          </a:xfrm>
          <a:custGeom>
            <a:avLst/>
            <a:gdLst/>
            <a:ahLst/>
            <a:cxnLst/>
            <a:rect r="r" b="b" t="t" l="l"/>
            <a:pathLst>
              <a:path h="3728225" w="1077794">
                <a:moveTo>
                  <a:pt x="0" y="0"/>
                </a:moveTo>
                <a:lnTo>
                  <a:pt x="1077794" y="0"/>
                </a:lnTo>
                <a:lnTo>
                  <a:pt x="1077794" y="3728225"/>
                </a:lnTo>
                <a:lnTo>
                  <a:pt x="0" y="37282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-331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09722" y="2108492"/>
            <a:ext cx="180428" cy="196452"/>
          </a:xfrm>
          <a:custGeom>
            <a:avLst/>
            <a:gdLst/>
            <a:ahLst/>
            <a:cxnLst/>
            <a:rect r="r" b="b" t="t" l="l"/>
            <a:pathLst>
              <a:path h="196452" w="180428">
                <a:moveTo>
                  <a:pt x="0" y="0"/>
                </a:moveTo>
                <a:lnTo>
                  <a:pt x="180428" y="0"/>
                </a:lnTo>
                <a:lnTo>
                  <a:pt x="180428" y="196452"/>
                </a:lnTo>
                <a:lnTo>
                  <a:pt x="0" y="1964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99935" y="1566026"/>
            <a:ext cx="180428" cy="196452"/>
          </a:xfrm>
          <a:custGeom>
            <a:avLst/>
            <a:gdLst/>
            <a:ahLst/>
            <a:cxnLst/>
            <a:rect r="r" b="b" t="t" l="l"/>
            <a:pathLst>
              <a:path h="196452" w="180428">
                <a:moveTo>
                  <a:pt x="0" y="0"/>
                </a:moveTo>
                <a:lnTo>
                  <a:pt x="180428" y="0"/>
                </a:lnTo>
                <a:lnTo>
                  <a:pt x="180428" y="196452"/>
                </a:lnTo>
                <a:lnTo>
                  <a:pt x="0" y="1964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218217" y="1957918"/>
            <a:ext cx="276587" cy="301151"/>
          </a:xfrm>
          <a:custGeom>
            <a:avLst/>
            <a:gdLst/>
            <a:ahLst/>
            <a:cxnLst/>
            <a:rect r="r" b="b" t="t" l="l"/>
            <a:pathLst>
              <a:path h="301151" w="276587">
                <a:moveTo>
                  <a:pt x="0" y="0"/>
                </a:moveTo>
                <a:lnTo>
                  <a:pt x="276587" y="0"/>
                </a:lnTo>
                <a:lnTo>
                  <a:pt x="276587" y="301151"/>
                </a:lnTo>
                <a:lnTo>
                  <a:pt x="0" y="30115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3408442">
            <a:off x="14718604" y="-144607"/>
            <a:ext cx="4134083" cy="2052008"/>
          </a:xfrm>
          <a:custGeom>
            <a:avLst/>
            <a:gdLst/>
            <a:ahLst/>
            <a:cxnLst/>
            <a:rect r="r" b="b" t="t" l="l"/>
            <a:pathLst>
              <a:path h="2052008" w="4134083">
                <a:moveTo>
                  <a:pt x="0" y="0"/>
                </a:moveTo>
                <a:lnTo>
                  <a:pt x="4134083" y="0"/>
                </a:lnTo>
                <a:lnTo>
                  <a:pt x="4134083" y="2052008"/>
                </a:lnTo>
                <a:lnTo>
                  <a:pt x="0" y="205200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-216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2249571">
            <a:off x="15103114" y="279368"/>
            <a:ext cx="3901748" cy="1752239"/>
          </a:xfrm>
          <a:custGeom>
            <a:avLst/>
            <a:gdLst/>
            <a:ahLst/>
            <a:cxnLst/>
            <a:rect r="r" b="b" t="t" l="l"/>
            <a:pathLst>
              <a:path h="1752239" w="3901748">
                <a:moveTo>
                  <a:pt x="0" y="0"/>
                </a:moveTo>
                <a:lnTo>
                  <a:pt x="3901748" y="0"/>
                </a:lnTo>
                <a:lnTo>
                  <a:pt x="3901748" y="1752239"/>
                </a:lnTo>
                <a:lnTo>
                  <a:pt x="0" y="17522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-202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1799909">
            <a:off x="15125198" y="1052471"/>
            <a:ext cx="1090565" cy="1027115"/>
          </a:xfrm>
          <a:custGeom>
            <a:avLst/>
            <a:gdLst/>
            <a:ahLst/>
            <a:cxnLst/>
            <a:rect r="r" b="b" t="t" l="l"/>
            <a:pathLst>
              <a:path h="1027115" w="1090565">
                <a:moveTo>
                  <a:pt x="0" y="0"/>
                </a:moveTo>
                <a:lnTo>
                  <a:pt x="1090565" y="0"/>
                </a:lnTo>
                <a:lnTo>
                  <a:pt x="1090565" y="1027115"/>
                </a:lnTo>
                <a:lnTo>
                  <a:pt x="0" y="102711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-142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426989" y="7132322"/>
            <a:ext cx="2568374" cy="2539481"/>
          </a:xfrm>
          <a:custGeom>
            <a:avLst/>
            <a:gdLst/>
            <a:ahLst/>
            <a:cxnLst/>
            <a:rect r="r" b="b" t="t" l="l"/>
            <a:pathLst>
              <a:path h="2539481" w="2568374">
                <a:moveTo>
                  <a:pt x="0" y="0"/>
                </a:moveTo>
                <a:lnTo>
                  <a:pt x="2568374" y="0"/>
                </a:lnTo>
                <a:lnTo>
                  <a:pt x="2568374" y="2539481"/>
                </a:lnTo>
                <a:lnTo>
                  <a:pt x="0" y="253948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-91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6576895" y="-375752"/>
            <a:ext cx="1362600" cy="1440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27"/>
              </a:lnSpc>
            </a:pPr>
            <a:r>
              <a:rPr lang="en-US" sz="6199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DIY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701728" y="2148865"/>
            <a:ext cx="15352200" cy="31689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12"/>
              </a:lnSpc>
            </a:pPr>
            <a:r>
              <a:rPr lang="en-US" sz="3401" b="true">
                <a:solidFill>
                  <a:srgbClr val="C9E265"/>
                </a:solidFill>
                <a:latin typeface="Gaegu Bold"/>
                <a:ea typeface="Gaegu Bold"/>
                <a:cs typeface="Gaegu Bold"/>
                <a:sym typeface="Gaegu Bold"/>
              </a:rPr>
              <a:t>An audio CD has a sample rate of 44100 and a sample resolution of 8 bits. The music being sampled uses two channels to allow for stereo recording. Calculate the file size for a 25-minute recording. </a:t>
            </a:r>
          </a:p>
          <a:p>
            <a:pPr algn="l">
              <a:lnSpc>
                <a:spcPts val="5712"/>
              </a:lnSpc>
            </a:pPr>
          </a:p>
        </p:txBody>
      </p:sp>
      <p:grpSp>
        <p:nvGrpSpPr>
          <p:cNvPr name="Group 17" id="17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20" id="20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A43C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" y="-12303"/>
            <a:ext cx="7537004" cy="631706"/>
            <a:chOff x="0" y="0"/>
            <a:chExt cx="10049339" cy="8422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049383" cy="842264"/>
            </a:xfrm>
            <a:custGeom>
              <a:avLst/>
              <a:gdLst/>
              <a:ahLst/>
              <a:cxnLst/>
              <a:rect r="r" b="b" t="t" l="l"/>
              <a:pathLst>
                <a:path h="842264" w="10049383">
                  <a:moveTo>
                    <a:pt x="0" y="0"/>
                  </a:moveTo>
                  <a:lnTo>
                    <a:pt x="10049383" y="0"/>
                  </a:lnTo>
                  <a:lnTo>
                    <a:pt x="10049383" y="842264"/>
                  </a:lnTo>
                  <a:lnTo>
                    <a:pt x="0" y="84226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808411" y="220766"/>
            <a:ext cx="1419702" cy="162878"/>
            <a:chOff x="0" y="0"/>
            <a:chExt cx="1892936" cy="21717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92935" cy="217170"/>
            </a:xfrm>
            <a:custGeom>
              <a:avLst/>
              <a:gdLst/>
              <a:ahLst/>
              <a:cxnLst/>
              <a:rect r="r" b="b" t="t" l="l"/>
              <a:pathLst>
                <a:path h="217170" w="1892935">
                  <a:moveTo>
                    <a:pt x="1884045" y="93980"/>
                  </a:moveTo>
                  <a:lnTo>
                    <a:pt x="1753235" y="5715"/>
                  </a:lnTo>
                  <a:cubicBezTo>
                    <a:pt x="1744345" y="0"/>
                    <a:pt x="1732915" y="1905"/>
                    <a:pt x="1726565" y="10795"/>
                  </a:cubicBezTo>
                  <a:cubicBezTo>
                    <a:pt x="1720850" y="19685"/>
                    <a:pt x="1722755" y="31115"/>
                    <a:pt x="1731645" y="37465"/>
                  </a:cubicBezTo>
                  <a:lnTo>
                    <a:pt x="1811020" y="90805"/>
                  </a:lnTo>
                  <a:lnTo>
                    <a:pt x="0" y="90805"/>
                  </a:lnTo>
                  <a:lnTo>
                    <a:pt x="0" y="128905"/>
                  </a:lnTo>
                  <a:lnTo>
                    <a:pt x="1811020" y="128905"/>
                  </a:lnTo>
                  <a:lnTo>
                    <a:pt x="1731645" y="182245"/>
                  </a:lnTo>
                  <a:cubicBezTo>
                    <a:pt x="1722755" y="187960"/>
                    <a:pt x="1720850" y="200025"/>
                    <a:pt x="1726565" y="208915"/>
                  </a:cubicBezTo>
                  <a:cubicBezTo>
                    <a:pt x="1730375" y="214630"/>
                    <a:pt x="1736090" y="217170"/>
                    <a:pt x="1742440" y="217170"/>
                  </a:cubicBezTo>
                  <a:cubicBezTo>
                    <a:pt x="1746250" y="217170"/>
                    <a:pt x="1750060" y="215900"/>
                    <a:pt x="1753235" y="213995"/>
                  </a:cubicBezTo>
                  <a:lnTo>
                    <a:pt x="1884680" y="125730"/>
                  </a:lnTo>
                  <a:cubicBezTo>
                    <a:pt x="1889760" y="121920"/>
                    <a:pt x="1892935" y="116205"/>
                    <a:pt x="1892935" y="109855"/>
                  </a:cubicBezTo>
                  <a:cubicBezTo>
                    <a:pt x="1892935" y="103505"/>
                    <a:pt x="1889760" y="97790"/>
                    <a:pt x="1884045" y="9398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2630151" y="2889"/>
            <a:ext cx="5655545" cy="600222"/>
            <a:chOff x="0" y="0"/>
            <a:chExt cx="7540727" cy="80029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540752" cy="800354"/>
            </a:xfrm>
            <a:custGeom>
              <a:avLst/>
              <a:gdLst/>
              <a:ahLst/>
              <a:cxnLst/>
              <a:rect r="r" b="b" t="t" l="l"/>
              <a:pathLst>
                <a:path h="800354" w="7540752">
                  <a:moveTo>
                    <a:pt x="0" y="0"/>
                  </a:moveTo>
                  <a:lnTo>
                    <a:pt x="7540752" y="0"/>
                  </a:lnTo>
                  <a:lnTo>
                    <a:pt x="7540752" y="800354"/>
                  </a:lnTo>
                  <a:lnTo>
                    <a:pt x="0" y="80035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8149747" y="3966275"/>
            <a:ext cx="1963685" cy="812580"/>
            <a:chOff x="0" y="0"/>
            <a:chExt cx="2618247" cy="108344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618232" cy="1083437"/>
            </a:xfrm>
            <a:custGeom>
              <a:avLst/>
              <a:gdLst/>
              <a:ahLst/>
              <a:cxnLst/>
              <a:rect r="r" b="b" t="t" l="l"/>
              <a:pathLst>
                <a:path h="1083437" w="2618232">
                  <a:moveTo>
                    <a:pt x="0" y="0"/>
                  </a:moveTo>
                  <a:lnTo>
                    <a:pt x="0" y="1083437"/>
                  </a:lnTo>
                  <a:lnTo>
                    <a:pt x="2618232" y="1083437"/>
                  </a:lnTo>
                  <a:lnTo>
                    <a:pt x="2618232" y="0"/>
                  </a:lnTo>
                  <a:lnTo>
                    <a:pt x="0" y="0"/>
                  </a:lnTo>
                  <a:close/>
                  <a:moveTo>
                    <a:pt x="2516251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2516251" y="99822"/>
                  </a:lnTo>
                  <a:lnTo>
                    <a:pt x="2516251" y="981456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0114160" y="3966275"/>
            <a:ext cx="1963685" cy="812580"/>
            <a:chOff x="0" y="0"/>
            <a:chExt cx="2618247" cy="108344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618232" cy="1083437"/>
            </a:xfrm>
            <a:custGeom>
              <a:avLst/>
              <a:gdLst/>
              <a:ahLst/>
              <a:cxnLst/>
              <a:rect r="r" b="b" t="t" l="l"/>
              <a:pathLst>
                <a:path h="1083437" w="2618232">
                  <a:moveTo>
                    <a:pt x="0" y="0"/>
                  </a:moveTo>
                  <a:lnTo>
                    <a:pt x="0" y="1083437"/>
                  </a:lnTo>
                  <a:lnTo>
                    <a:pt x="2618232" y="1083437"/>
                  </a:lnTo>
                  <a:lnTo>
                    <a:pt x="2618232" y="0"/>
                  </a:lnTo>
                  <a:lnTo>
                    <a:pt x="0" y="0"/>
                  </a:lnTo>
                  <a:close/>
                  <a:moveTo>
                    <a:pt x="2516251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2516251" y="99822"/>
                  </a:lnTo>
                  <a:lnTo>
                    <a:pt x="2516251" y="981456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2078576" y="3966275"/>
            <a:ext cx="1337616" cy="812580"/>
            <a:chOff x="0" y="0"/>
            <a:chExt cx="1783488" cy="108344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783461" cy="1083437"/>
            </a:xfrm>
            <a:custGeom>
              <a:avLst/>
              <a:gdLst/>
              <a:ahLst/>
              <a:cxnLst/>
              <a:rect r="r" b="b" t="t" l="l"/>
              <a:pathLst>
                <a:path h="1083437" w="1783461">
                  <a:moveTo>
                    <a:pt x="0" y="0"/>
                  </a:moveTo>
                  <a:lnTo>
                    <a:pt x="0" y="1083437"/>
                  </a:lnTo>
                  <a:lnTo>
                    <a:pt x="1783461" y="1083437"/>
                  </a:lnTo>
                  <a:lnTo>
                    <a:pt x="1783461" y="0"/>
                  </a:lnTo>
                  <a:lnTo>
                    <a:pt x="0" y="0"/>
                  </a:lnTo>
                  <a:close/>
                  <a:moveTo>
                    <a:pt x="1681480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1681480" y="99822"/>
                  </a:lnTo>
                  <a:lnTo>
                    <a:pt x="1681480" y="981456"/>
                  </a:lnTo>
                  <a:close/>
                </a:path>
              </a:pathLst>
            </a:custGeom>
            <a:solidFill>
              <a:srgbClr val="EA4335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6811632" y="3966275"/>
            <a:ext cx="1337616" cy="812580"/>
            <a:chOff x="0" y="0"/>
            <a:chExt cx="1783488" cy="108344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783461" cy="1083437"/>
            </a:xfrm>
            <a:custGeom>
              <a:avLst/>
              <a:gdLst/>
              <a:ahLst/>
              <a:cxnLst/>
              <a:rect r="r" b="b" t="t" l="l"/>
              <a:pathLst>
                <a:path h="1083437" w="1783461">
                  <a:moveTo>
                    <a:pt x="0" y="0"/>
                  </a:moveTo>
                  <a:lnTo>
                    <a:pt x="0" y="1083437"/>
                  </a:lnTo>
                  <a:lnTo>
                    <a:pt x="1783461" y="1083437"/>
                  </a:lnTo>
                  <a:lnTo>
                    <a:pt x="1783461" y="0"/>
                  </a:lnTo>
                  <a:lnTo>
                    <a:pt x="0" y="0"/>
                  </a:lnTo>
                  <a:close/>
                  <a:moveTo>
                    <a:pt x="1681480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1681480" y="99822"/>
                  </a:lnTo>
                  <a:lnTo>
                    <a:pt x="1681480" y="981456"/>
                  </a:lnTo>
                  <a:close/>
                </a:path>
              </a:pathLst>
            </a:custGeom>
            <a:solidFill>
              <a:srgbClr val="F8F12E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8149747" y="4779156"/>
            <a:ext cx="1963685" cy="812580"/>
            <a:chOff x="0" y="0"/>
            <a:chExt cx="2618247" cy="108344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618232" cy="1083437"/>
            </a:xfrm>
            <a:custGeom>
              <a:avLst/>
              <a:gdLst/>
              <a:ahLst/>
              <a:cxnLst/>
              <a:rect r="r" b="b" t="t" l="l"/>
              <a:pathLst>
                <a:path h="1083437" w="2618232">
                  <a:moveTo>
                    <a:pt x="0" y="0"/>
                  </a:moveTo>
                  <a:lnTo>
                    <a:pt x="0" y="1083437"/>
                  </a:lnTo>
                  <a:lnTo>
                    <a:pt x="2618232" y="1083437"/>
                  </a:lnTo>
                  <a:lnTo>
                    <a:pt x="2618232" y="0"/>
                  </a:lnTo>
                  <a:lnTo>
                    <a:pt x="0" y="0"/>
                  </a:lnTo>
                  <a:close/>
                  <a:moveTo>
                    <a:pt x="2516251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2516251" y="99822"/>
                  </a:lnTo>
                  <a:lnTo>
                    <a:pt x="2516251" y="981456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0114160" y="4779156"/>
            <a:ext cx="1963685" cy="812580"/>
            <a:chOff x="0" y="0"/>
            <a:chExt cx="2618247" cy="108344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618232" cy="1083437"/>
            </a:xfrm>
            <a:custGeom>
              <a:avLst/>
              <a:gdLst/>
              <a:ahLst/>
              <a:cxnLst/>
              <a:rect r="r" b="b" t="t" l="l"/>
              <a:pathLst>
                <a:path h="1083437" w="2618232">
                  <a:moveTo>
                    <a:pt x="0" y="0"/>
                  </a:moveTo>
                  <a:lnTo>
                    <a:pt x="0" y="1083437"/>
                  </a:lnTo>
                  <a:lnTo>
                    <a:pt x="2618232" y="1083437"/>
                  </a:lnTo>
                  <a:lnTo>
                    <a:pt x="2618232" y="0"/>
                  </a:lnTo>
                  <a:lnTo>
                    <a:pt x="0" y="0"/>
                  </a:lnTo>
                  <a:close/>
                  <a:moveTo>
                    <a:pt x="2516251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2516251" y="99822"/>
                  </a:lnTo>
                  <a:lnTo>
                    <a:pt x="2516251" y="981456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2078576" y="4779156"/>
            <a:ext cx="1337616" cy="812580"/>
            <a:chOff x="0" y="0"/>
            <a:chExt cx="1783488" cy="108344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783461" cy="1083437"/>
            </a:xfrm>
            <a:custGeom>
              <a:avLst/>
              <a:gdLst/>
              <a:ahLst/>
              <a:cxnLst/>
              <a:rect r="r" b="b" t="t" l="l"/>
              <a:pathLst>
                <a:path h="1083437" w="1783461">
                  <a:moveTo>
                    <a:pt x="0" y="0"/>
                  </a:moveTo>
                  <a:lnTo>
                    <a:pt x="0" y="1083437"/>
                  </a:lnTo>
                  <a:lnTo>
                    <a:pt x="1783461" y="1083437"/>
                  </a:lnTo>
                  <a:lnTo>
                    <a:pt x="1783461" y="0"/>
                  </a:lnTo>
                  <a:lnTo>
                    <a:pt x="0" y="0"/>
                  </a:lnTo>
                  <a:close/>
                  <a:moveTo>
                    <a:pt x="1681480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1681480" y="99822"/>
                  </a:lnTo>
                  <a:lnTo>
                    <a:pt x="1681480" y="981456"/>
                  </a:lnTo>
                  <a:close/>
                </a:path>
              </a:pathLst>
            </a:custGeom>
            <a:solidFill>
              <a:srgbClr val="EA4335"/>
            </a:solid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6811632" y="4779156"/>
            <a:ext cx="1337616" cy="812580"/>
            <a:chOff x="0" y="0"/>
            <a:chExt cx="1783488" cy="108344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783461" cy="1083437"/>
            </a:xfrm>
            <a:custGeom>
              <a:avLst/>
              <a:gdLst/>
              <a:ahLst/>
              <a:cxnLst/>
              <a:rect r="r" b="b" t="t" l="l"/>
              <a:pathLst>
                <a:path h="1083437" w="1783461">
                  <a:moveTo>
                    <a:pt x="0" y="0"/>
                  </a:moveTo>
                  <a:lnTo>
                    <a:pt x="0" y="1083437"/>
                  </a:lnTo>
                  <a:lnTo>
                    <a:pt x="1783461" y="1083437"/>
                  </a:lnTo>
                  <a:lnTo>
                    <a:pt x="1783461" y="0"/>
                  </a:lnTo>
                  <a:lnTo>
                    <a:pt x="0" y="0"/>
                  </a:lnTo>
                  <a:close/>
                  <a:moveTo>
                    <a:pt x="1681480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1681480" y="99822"/>
                  </a:lnTo>
                  <a:lnTo>
                    <a:pt x="1681480" y="981456"/>
                  </a:lnTo>
                  <a:close/>
                </a:path>
              </a:pathLst>
            </a:custGeom>
            <a:solidFill>
              <a:srgbClr val="F8F12E"/>
            </a:solid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8149747" y="5592038"/>
            <a:ext cx="1963685" cy="812580"/>
            <a:chOff x="0" y="0"/>
            <a:chExt cx="2618247" cy="108344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2618232" cy="1083437"/>
            </a:xfrm>
            <a:custGeom>
              <a:avLst/>
              <a:gdLst/>
              <a:ahLst/>
              <a:cxnLst/>
              <a:rect r="r" b="b" t="t" l="l"/>
              <a:pathLst>
                <a:path h="1083437" w="2618232">
                  <a:moveTo>
                    <a:pt x="0" y="0"/>
                  </a:moveTo>
                  <a:lnTo>
                    <a:pt x="0" y="1083437"/>
                  </a:lnTo>
                  <a:lnTo>
                    <a:pt x="2618232" y="1083437"/>
                  </a:lnTo>
                  <a:lnTo>
                    <a:pt x="2618232" y="0"/>
                  </a:lnTo>
                  <a:lnTo>
                    <a:pt x="0" y="0"/>
                  </a:lnTo>
                  <a:close/>
                  <a:moveTo>
                    <a:pt x="2516251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2516251" y="99822"/>
                  </a:lnTo>
                  <a:lnTo>
                    <a:pt x="2516251" y="981456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10114160" y="5592038"/>
            <a:ext cx="1963685" cy="812580"/>
            <a:chOff x="0" y="0"/>
            <a:chExt cx="2618247" cy="108344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618232" cy="1083437"/>
            </a:xfrm>
            <a:custGeom>
              <a:avLst/>
              <a:gdLst/>
              <a:ahLst/>
              <a:cxnLst/>
              <a:rect r="r" b="b" t="t" l="l"/>
              <a:pathLst>
                <a:path h="1083437" w="2618232">
                  <a:moveTo>
                    <a:pt x="0" y="0"/>
                  </a:moveTo>
                  <a:lnTo>
                    <a:pt x="0" y="1083437"/>
                  </a:lnTo>
                  <a:lnTo>
                    <a:pt x="2618232" y="1083437"/>
                  </a:lnTo>
                  <a:lnTo>
                    <a:pt x="2618232" y="0"/>
                  </a:lnTo>
                  <a:lnTo>
                    <a:pt x="0" y="0"/>
                  </a:lnTo>
                  <a:close/>
                  <a:moveTo>
                    <a:pt x="2516251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2516251" y="99822"/>
                  </a:lnTo>
                  <a:lnTo>
                    <a:pt x="2516251" y="981456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12078576" y="5592038"/>
            <a:ext cx="1337616" cy="812580"/>
            <a:chOff x="0" y="0"/>
            <a:chExt cx="1783488" cy="108344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783461" cy="1083437"/>
            </a:xfrm>
            <a:custGeom>
              <a:avLst/>
              <a:gdLst/>
              <a:ahLst/>
              <a:cxnLst/>
              <a:rect r="r" b="b" t="t" l="l"/>
              <a:pathLst>
                <a:path h="1083437" w="1783461">
                  <a:moveTo>
                    <a:pt x="0" y="0"/>
                  </a:moveTo>
                  <a:lnTo>
                    <a:pt x="0" y="1083437"/>
                  </a:lnTo>
                  <a:lnTo>
                    <a:pt x="1783461" y="1083437"/>
                  </a:lnTo>
                  <a:lnTo>
                    <a:pt x="1783461" y="0"/>
                  </a:lnTo>
                  <a:lnTo>
                    <a:pt x="0" y="0"/>
                  </a:lnTo>
                  <a:close/>
                  <a:moveTo>
                    <a:pt x="1681480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1681480" y="99822"/>
                  </a:lnTo>
                  <a:lnTo>
                    <a:pt x="1681480" y="981456"/>
                  </a:lnTo>
                  <a:close/>
                </a:path>
              </a:pathLst>
            </a:custGeom>
            <a:solidFill>
              <a:srgbClr val="EA4335"/>
            </a:solid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6811632" y="5592038"/>
            <a:ext cx="1337616" cy="812580"/>
            <a:chOff x="0" y="0"/>
            <a:chExt cx="1783488" cy="108344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1783461" cy="1083437"/>
            </a:xfrm>
            <a:custGeom>
              <a:avLst/>
              <a:gdLst/>
              <a:ahLst/>
              <a:cxnLst/>
              <a:rect r="r" b="b" t="t" l="l"/>
              <a:pathLst>
                <a:path h="1083437" w="1783461">
                  <a:moveTo>
                    <a:pt x="0" y="0"/>
                  </a:moveTo>
                  <a:lnTo>
                    <a:pt x="0" y="1083437"/>
                  </a:lnTo>
                  <a:lnTo>
                    <a:pt x="1783461" y="1083437"/>
                  </a:lnTo>
                  <a:lnTo>
                    <a:pt x="1783461" y="0"/>
                  </a:lnTo>
                  <a:lnTo>
                    <a:pt x="0" y="0"/>
                  </a:lnTo>
                  <a:close/>
                  <a:moveTo>
                    <a:pt x="1681480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1681480" y="99822"/>
                  </a:lnTo>
                  <a:lnTo>
                    <a:pt x="1681480" y="981456"/>
                  </a:lnTo>
                  <a:close/>
                </a:path>
              </a:pathLst>
            </a:custGeom>
            <a:solidFill>
              <a:srgbClr val="F8F12E"/>
            </a:solidFill>
          </p:spPr>
        </p:sp>
      </p:grpSp>
      <p:sp>
        <p:nvSpPr>
          <p:cNvPr name="TextBox 32" id="32"/>
          <p:cNvSpPr txBox="true"/>
          <p:nvPr/>
        </p:nvSpPr>
        <p:spPr>
          <a:xfrm rot="0">
            <a:off x="8868665" y="3559195"/>
            <a:ext cx="477000" cy="1702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54"/>
              </a:lnSpc>
            </a:pPr>
            <a:r>
              <a:rPr lang="en-US" sz="64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5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7229796" y="4437052"/>
            <a:ext cx="451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7229796" y="5275990"/>
            <a:ext cx="451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8868665" y="4365292"/>
            <a:ext cx="477000" cy="1702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54"/>
              </a:lnSpc>
            </a:pPr>
            <a:r>
              <a:rPr lang="en-US" sz="64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8868665" y="5275990"/>
            <a:ext cx="451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2484344" y="4395748"/>
            <a:ext cx="477000" cy="1702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54"/>
              </a:lnSpc>
            </a:pPr>
            <a:r>
              <a:rPr lang="en-US" sz="64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2509135" y="5275990"/>
            <a:ext cx="451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grpSp>
        <p:nvGrpSpPr>
          <p:cNvPr name="Group 39" id="39"/>
          <p:cNvGrpSpPr/>
          <p:nvPr/>
        </p:nvGrpSpPr>
        <p:grpSpPr>
          <a:xfrm rot="0">
            <a:off x="8149747" y="6346211"/>
            <a:ext cx="1963685" cy="812580"/>
            <a:chOff x="0" y="0"/>
            <a:chExt cx="2618247" cy="108344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2618232" cy="1083437"/>
            </a:xfrm>
            <a:custGeom>
              <a:avLst/>
              <a:gdLst/>
              <a:ahLst/>
              <a:cxnLst/>
              <a:rect r="r" b="b" t="t" l="l"/>
              <a:pathLst>
                <a:path h="1083437" w="2618232">
                  <a:moveTo>
                    <a:pt x="0" y="0"/>
                  </a:moveTo>
                  <a:lnTo>
                    <a:pt x="0" y="1083437"/>
                  </a:lnTo>
                  <a:lnTo>
                    <a:pt x="2618232" y="1083437"/>
                  </a:lnTo>
                  <a:lnTo>
                    <a:pt x="2618232" y="0"/>
                  </a:lnTo>
                  <a:lnTo>
                    <a:pt x="0" y="0"/>
                  </a:lnTo>
                  <a:close/>
                  <a:moveTo>
                    <a:pt x="2516251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2516251" y="99822"/>
                  </a:lnTo>
                  <a:lnTo>
                    <a:pt x="2516251" y="981456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10114160" y="6346211"/>
            <a:ext cx="1963685" cy="812580"/>
            <a:chOff x="0" y="0"/>
            <a:chExt cx="2618247" cy="108344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2618232" cy="1083437"/>
            </a:xfrm>
            <a:custGeom>
              <a:avLst/>
              <a:gdLst/>
              <a:ahLst/>
              <a:cxnLst/>
              <a:rect r="r" b="b" t="t" l="l"/>
              <a:pathLst>
                <a:path h="1083437" w="2618232">
                  <a:moveTo>
                    <a:pt x="0" y="0"/>
                  </a:moveTo>
                  <a:lnTo>
                    <a:pt x="0" y="1083437"/>
                  </a:lnTo>
                  <a:lnTo>
                    <a:pt x="2618232" y="1083437"/>
                  </a:lnTo>
                  <a:lnTo>
                    <a:pt x="2618232" y="0"/>
                  </a:lnTo>
                  <a:lnTo>
                    <a:pt x="0" y="0"/>
                  </a:lnTo>
                  <a:close/>
                  <a:moveTo>
                    <a:pt x="2516251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2516251" y="99822"/>
                  </a:lnTo>
                  <a:lnTo>
                    <a:pt x="2516251" y="981456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43" id="43"/>
          <p:cNvGrpSpPr/>
          <p:nvPr/>
        </p:nvGrpSpPr>
        <p:grpSpPr>
          <a:xfrm rot="0">
            <a:off x="12078576" y="6346211"/>
            <a:ext cx="1337616" cy="812580"/>
            <a:chOff x="0" y="0"/>
            <a:chExt cx="1783488" cy="108344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1783461" cy="1083437"/>
            </a:xfrm>
            <a:custGeom>
              <a:avLst/>
              <a:gdLst/>
              <a:ahLst/>
              <a:cxnLst/>
              <a:rect r="r" b="b" t="t" l="l"/>
              <a:pathLst>
                <a:path h="1083437" w="1783461">
                  <a:moveTo>
                    <a:pt x="0" y="0"/>
                  </a:moveTo>
                  <a:lnTo>
                    <a:pt x="0" y="1083437"/>
                  </a:lnTo>
                  <a:lnTo>
                    <a:pt x="1783461" y="1083437"/>
                  </a:lnTo>
                  <a:lnTo>
                    <a:pt x="1783461" y="0"/>
                  </a:lnTo>
                  <a:lnTo>
                    <a:pt x="0" y="0"/>
                  </a:lnTo>
                  <a:close/>
                  <a:moveTo>
                    <a:pt x="1681480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1681480" y="99822"/>
                  </a:lnTo>
                  <a:lnTo>
                    <a:pt x="1681480" y="981456"/>
                  </a:lnTo>
                  <a:close/>
                </a:path>
              </a:pathLst>
            </a:custGeom>
            <a:solidFill>
              <a:srgbClr val="EA4335"/>
            </a:solid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6811632" y="6346211"/>
            <a:ext cx="1337616" cy="812580"/>
            <a:chOff x="0" y="0"/>
            <a:chExt cx="1783488" cy="1083440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1783461" cy="1083437"/>
            </a:xfrm>
            <a:custGeom>
              <a:avLst/>
              <a:gdLst/>
              <a:ahLst/>
              <a:cxnLst/>
              <a:rect r="r" b="b" t="t" l="l"/>
              <a:pathLst>
                <a:path h="1083437" w="1783461">
                  <a:moveTo>
                    <a:pt x="0" y="0"/>
                  </a:moveTo>
                  <a:lnTo>
                    <a:pt x="0" y="1083437"/>
                  </a:lnTo>
                  <a:lnTo>
                    <a:pt x="1783461" y="1083437"/>
                  </a:lnTo>
                  <a:lnTo>
                    <a:pt x="1783461" y="0"/>
                  </a:lnTo>
                  <a:lnTo>
                    <a:pt x="0" y="0"/>
                  </a:lnTo>
                  <a:close/>
                  <a:moveTo>
                    <a:pt x="1681480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1681480" y="99822"/>
                  </a:lnTo>
                  <a:lnTo>
                    <a:pt x="1681480" y="981456"/>
                  </a:lnTo>
                  <a:close/>
                </a:path>
              </a:pathLst>
            </a:custGeom>
            <a:solidFill>
              <a:srgbClr val="F8F12E"/>
            </a:solidFill>
          </p:spPr>
        </p:sp>
      </p:grpSp>
      <p:sp>
        <p:nvSpPr>
          <p:cNvPr name="Freeform 47" id="47"/>
          <p:cNvSpPr/>
          <p:nvPr/>
        </p:nvSpPr>
        <p:spPr>
          <a:xfrm flipH="false" flipV="false" rot="0">
            <a:off x="13567414" y="3755465"/>
            <a:ext cx="1154573" cy="3785736"/>
          </a:xfrm>
          <a:custGeom>
            <a:avLst/>
            <a:gdLst/>
            <a:ahLst/>
            <a:cxnLst/>
            <a:rect r="r" b="b" t="t" l="l"/>
            <a:pathLst>
              <a:path h="3785736" w="1154573">
                <a:moveTo>
                  <a:pt x="0" y="0"/>
                </a:moveTo>
                <a:lnTo>
                  <a:pt x="1154572" y="0"/>
                </a:lnTo>
                <a:lnTo>
                  <a:pt x="1154572" y="3785736"/>
                </a:lnTo>
                <a:lnTo>
                  <a:pt x="0" y="37857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8" id="48"/>
          <p:cNvSpPr txBox="true"/>
          <p:nvPr/>
        </p:nvSpPr>
        <p:spPr>
          <a:xfrm rot="0">
            <a:off x="248988" y="-143598"/>
            <a:ext cx="1559400" cy="798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Denary 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3354728" y="-143598"/>
            <a:ext cx="1319400" cy="798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Binary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0" y="1237430"/>
            <a:ext cx="7423800" cy="1272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63"/>
              </a:lnSpc>
            </a:pPr>
            <a:r>
              <a:rPr lang="en-US" sz="48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Convert  5 to binary: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2491356" y="2527237"/>
            <a:ext cx="1476600" cy="52468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263"/>
              </a:lnSpc>
            </a:pPr>
            <a:r>
              <a:rPr lang="en-US" sz="198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5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13176506" y="-154927"/>
            <a:ext cx="4565400" cy="80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000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Explanation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0215554" y="4879720"/>
            <a:ext cx="1800000" cy="640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1"/>
              </a:lnSpc>
            </a:pPr>
            <a:r>
              <a:rPr lang="en-US" sz="24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remainder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10215554" y="5655232"/>
            <a:ext cx="1800000" cy="640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1"/>
              </a:lnSpc>
            </a:pPr>
            <a:r>
              <a:rPr lang="en-US" sz="24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remainder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7229796" y="6030160"/>
            <a:ext cx="451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8868665" y="6030160"/>
            <a:ext cx="451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10215554" y="6409402"/>
            <a:ext cx="1800000" cy="640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1"/>
              </a:lnSpc>
            </a:pPr>
            <a:r>
              <a:rPr lang="en-US" sz="24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remainder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12509135" y="6010372"/>
            <a:ext cx="451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14029152" y="5172368"/>
            <a:ext cx="4432200" cy="13687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04"/>
              </a:lnSpc>
            </a:pPr>
            <a:r>
              <a:rPr lang="en-US" sz="280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Read the remainder </a:t>
            </a:r>
          </a:p>
          <a:p>
            <a:pPr algn="ctr">
              <a:lnSpc>
                <a:spcPts val="4704"/>
              </a:lnSpc>
            </a:pPr>
            <a:r>
              <a:rPr lang="en-US" sz="280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from bottom to top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5635208" y="7621777"/>
            <a:ext cx="98874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Answer: 101</a:t>
            </a:r>
          </a:p>
        </p:txBody>
      </p:sp>
      <p:grpSp>
        <p:nvGrpSpPr>
          <p:cNvPr name="Group 61" id="61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62" id="62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63" id="63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64" id="64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7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566E9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17882" y="1028702"/>
            <a:ext cx="16243808" cy="8227026"/>
          </a:xfrm>
          <a:custGeom>
            <a:avLst/>
            <a:gdLst/>
            <a:ahLst/>
            <a:cxnLst/>
            <a:rect r="r" b="b" t="t" l="l"/>
            <a:pathLst>
              <a:path h="8227026" w="16243808">
                <a:moveTo>
                  <a:pt x="0" y="0"/>
                </a:moveTo>
                <a:lnTo>
                  <a:pt x="16243808" y="0"/>
                </a:lnTo>
                <a:lnTo>
                  <a:pt x="16243808" y="8227026"/>
                </a:lnTo>
                <a:lnTo>
                  <a:pt x="0" y="82270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965927" y="8402060"/>
            <a:ext cx="1079711" cy="1137624"/>
          </a:xfrm>
          <a:custGeom>
            <a:avLst/>
            <a:gdLst/>
            <a:ahLst/>
            <a:cxnLst/>
            <a:rect r="r" b="b" t="t" l="l"/>
            <a:pathLst>
              <a:path h="1137624" w="1079711">
                <a:moveTo>
                  <a:pt x="0" y="0"/>
                </a:moveTo>
                <a:lnTo>
                  <a:pt x="1079711" y="0"/>
                </a:lnTo>
                <a:lnTo>
                  <a:pt x="1079711" y="1137624"/>
                </a:lnTo>
                <a:lnTo>
                  <a:pt x="0" y="11376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14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515499">
            <a:off x="-1859064" y="8237574"/>
            <a:ext cx="4472952" cy="4098852"/>
          </a:xfrm>
          <a:custGeom>
            <a:avLst/>
            <a:gdLst/>
            <a:ahLst/>
            <a:cxnLst/>
            <a:rect r="r" b="b" t="t" l="l"/>
            <a:pathLst>
              <a:path h="4098852" w="4472952">
                <a:moveTo>
                  <a:pt x="0" y="0"/>
                </a:moveTo>
                <a:lnTo>
                  <a:pt x="4472952" y="0"/>
                </a:lnTo>
                <a:lnTo>
                  <a:pt x="4472952" y="4098852"/>
                </a:lnTo>
                <a:lnTo>
                  <a:pt x="0" y="40988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33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2407583">
            <a:off x="3833552" y="7780571"/>
            <a:ext cx="360857" cy="392904"/>
          </a:xfrm>
          <a:custGeom>
            <a:avLst/>
            <a:gdLst/>
            <a:ahLst/>
            <a:cxnLst/>
            <a:rect r="r" b="b" t="t" l="l"/>
            <a:pathLst>
              <a:path h="392904" w="360857">
                <a:moveTo>
                  <a:pt x="0" y="0"/>
                </a:moveTo>
                <a:lnTo>
                  <a:pt x="360857" y="0"/>
                </a:lnTo>
                <a:lnTo>
                  <a:pt x="360857" y="392904"/>
                </a:lnTo>
                <a:lnTo>
                  <a:pt x="0" y="3929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407542">
            <a:off x="3620962" y="7366646"/>
            <a:ext cx="180428" cy="196454"/>
          </a:xfrm>
          <a:custGeom>
            <a:avLst/>
            <a:gdLst/>
            <a:ahLst/>
            <a:cxnLst/>
            <a:rect r="r" b="b" t="t" l="l"/>
            <a:pathLst>
              <a:path h="196454" w="180428">
                <a:moveTo>
                  <a:pt x="0" y="0"/>
                </a:moveTo>
                <a:lnTo>
                  <a:pt x="180428" y="0"/>
                </a:lnTo>
                <a:lnTo>
                  <a:pt x="180428" y="196454"/>
                </a:lnTo>
                <a:lnTo>
                  <a:pt x="0" y="196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592686" y="7464869"/>
            <a:ext cx="1077794" cy="3728225"/>
          </a:xfrm>
          <a:custGeom>
            <a:avLst/>
            <a:gdLst/>
            <a:ahLst/>
            <a:cxnLst/>
            <a:rect r="r" b="b" t="t" l="l"/>
            <a:pathLst>
              <a:path h="3728225" w="1077794">
                <a:moveTo>
                  <a:pt x="0" y="0"/>
                </a:moveTo>
                <a:lnTo>
                  <a:pt x="1077794" y="0"/>
                </a:lnTo>
                <a:lnTo>
                  <a:pt x="1077794" y="3728225"/>
                </a:lnTo>
                <a:lnTo>
                  <a:pt x="0" y="37282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-331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09722" y="2108492"/>
            <a:ext cx="180428" cy="196452"/>
          </a:xfrm>
          <a:custGeom>
            <a:avLst/>
            <a:gdLst/>
            <a:ahLst/>
            <a:cxnLst/>
            <a:rect r="r" b="b" t="t" l="l"/>
            <a:pathLst>
              <a:path h="196452" w="180428">
                <a:moveTo>
                  <a:pt x="0" y="0"/>
                </a:moveTo>
                <a:lnTo>
                  <a:pt x="180428" y="0"/>
                </a:lnTo>
                <a:lnTo>
                  <a:pt x="180428" y="196452"/>
                </a:lnTo>
                <a:lnTo>
                  <a:pt x="0" y="1964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99935" y="1566026"/>
            <a:ext cx="180428" cy="196452"/>
          </a:xfrm>
          <a:custGeom>
            <a:avLst/>
            <a:gdLst/>
            <a:ahLst/>
            <a:cxnLst/>
            <a:rect r="r" b="b" t="t" l="l"/>
            <a:pathLst>
              <a:path h="196452" w="180428">
                <a:moveTo>
                  <a:pt x="0" y="0"/>
                </a:moveTo>
                <a:lnTo>
                  <a:pt x="180428" y="0"/>
                </a:lnTo>
                <a:lnTo>
                  <a:pt x="180428" y="196452"/>
                </a:lnTo>
                <a:lnTo>
                  <a:pt x="0" y="1964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218217" y="1957918"/>
            <a:ext cx="276587" cy="301151"/>
          </a:xfrm>
          <a:custGeom>
            <a:avLst/>
            <a:gdLst/>
            <a:ahLst/>
            <a:cxnLst/>
            <a:rect r="r" b="b" t="t" l="l"/>
            <a:pathLst>
              <a:path h="301151" w="276587">
                <a:moveTo>
                  <a:pt x="0" y="0"/>
                </a:moveTo>
                <a:lnTo>
                  <a:pt x="276587" y="0"/>
                </a:lnTo>
                <a:lnTo>
                  <a:pt x="276587" y="301151"/>
                </a:lnTo>
                <a:lnTo>
                  <a:pt x="0" y="30115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3408442">
            <a:off x="14718604" y="-144607"/>
            <a:ext cx="4134083" cy="2052008"/>
          </a:xfrm>
          <a:custGeom>
            <a:avLst/>
            <a:gdLst/>
            <a:ahLst/>
            <a:cxnLst/>
            <a:rect r="r" b="b" t="t" l="l"/>
            <a:pathLst>
              <a:path h="2052008" w="4134083">
                <a:moveTo>
                  <a:pt x="0" y="0"/>
                </a:moveTo>
                <a:lnTo>
                  <a:pt x="4134083" y="0"/>
                </a:lnTo>
                <a:lnTo>
                  <a:pt x="4134083" y="2052008"/>
                </a:lnTo>
                <a:lnTo>
                  <a:pt x="0" y="205200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-216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2249571">
            <a:off x="15103114" y="279368"/>
            <a:ext cx="3901748" cy="1752239"/>
          </a:xfrm>
          <a:custGeom>
            <a:avLst/>
            <a:gdLst/>
            <a:ahLst/>
            <a:cxnLst/>
            <a:rect r="r" b="b" t="t" l="l"/>
            <a:pathLst>
              <a:path h="1752239" w="3901748">
                <a:moveTo>
                  <a:pt x="0" y="0"/>
                </a:moveTo>
                <a:lnTo>
                  <a:pt x="3901748" y="0"/>
                </a:lnTo>
                <a:lnTo>
                  <a:pt x="3901748" y="1752239"/>
                </a:lnTo>
                <a:lnTo>
                  <a:pt x="0" y="17522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-202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1799909">
            <a:off x="15125198" y="1052471"/>
            <a:ext cx="1090565" cy="1027115"/>
          </a:xfrm>
          <a:custGeom>
            <a:avLst/>
            <a:gdLst/>
            <a:ahLst/>
            <a:cxnLst/>
            <a:rect r="r" b="b" t="t" l="l"/>
            <a:pathLst>
              <a:path h="1027115" w="1090565">
                <a:moveTo>
                  <a:pt x="0" y="0"/>
                </a:moveTo>
                <a:lnTo>
                  <a:pt x="1090565" y="0"/>
                </a:lnTo>
                <a:lnTo>
                  <a:pt x="1090565" y="1027115"/>
                </a:lnTo>
                <a:lnTo>
                  <a:pt x="0" y="102711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-142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426989" y="7132322"/>
            <a:ext cx="2568374" cy="2539481"/>
          </a:xfrm>
          <a:custGeom>
            <a:avLst/>
            <a:gdLst/>
            <a:ahLst/>
            <a:cxnLst/>
            <a:rect r="r" b="b" t="t" l="l"/>
            <a:pathLst>
              <a:path h="2539481" w="2568374">
                <a:moveTo>
                  <a:pt x="0" y="0"/>
                </a:moveTo>
                <a:lnTo>
                  <a:pt x="2568374" y="0"/>
                </a:lnTo>
                <a:lnTo>
                  <a:pt x="2568374" y="2539481"/>
                </a:lnTo>
                <a:lnTo>
                  <a:pt x="0" y="253948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-91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6576895" y="-375752"/>
            <a:ext cx="1362600" cy="1440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27"/>
              </a:lnSpc>
            </a:pPr>
            <a:r>
              <a:rPr lang="en-US" sz="6199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DIY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701728" y="2148865"/>
            <a:ext cx="15352200" cy="31689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12"/>
              </a:lnSpc>
            </a:pPr>
            <a:r>
              <a:rPr lang="en-US" sz="3401" b="true">
                <a:solidFill>
                  <a:srgbClr val="C9E265"/>
                </a:solidFill>
                <a:latin typeface="Gaegu Bold"/>
                <a:ea typeface="Gaegu Bold"/>
                <a:cs typeface="Gaegu Bold"/>
                <a:sym typeface="Gaegu Bold"/>
              </a:rPr>
              <a:t>An audio CD has a sample rate of 44100 and a sample resolution of 8 bits. The music being sampled uses two channels to allow for stereo recording. Calculate the file size for a 25-minute recording in MiB. </a:t>
            </a:r>
          </a:p>
          <a:p>
            <a:pPr algn="l">
              <a:lnSpc>
                <a:spcPts val="5712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5272115" y="4396205"/>
            <a:ext cx="9523200" cy="908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75"/>
              </a:lnSpc>
            </a:pPr>
            <a:r>
              <a:rPr lang="en-US" sz="3200" b="true">
                <a:solidFill>
                  <a:srgbClr val="F14624"/>
                </a:solidFill>
                <a:latin typeface="Gaegu Bold"/>
                <a:ea typeface="Gaegu Bold"/>
                <a:cs typeface="Gaegu Bold"/>
                <a:sym typeface="Gaegu Bold"/>
              </a:rPr>
              <a:t>44100 x 8 x 1500 = 529200000 bits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272115" y="5115869"/>
            <a:ext cx="9523200" cy="908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75"/>
              </a:lnSpc>
            </a:pPr>
            <a:r>
              <a:rPr lang="en-US" sz="3200" b="true">
                <a:solidFill>
                  <a:srgbClr val="F14624"/>
                </a:solidFill>
                <a:latin typeface="Gaegu Bold"/>
                <a:ea typeface="Gaegu Bold"/>
                <a:cs typeface="Gaegu Bold"/>
                <a:sym typeface="Gaegu Bold"/>
              </a:rPr>
              <a:t>529200000 x 2 = 1058400000 bits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272115" y="5915387"/>
            <a:ext cx="9523200" cy="908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75"/>
              </a:lnSpc>
            </a:pPr>
            <a:r>
              <a:rPr lang="en-US" sz="3200" b="true">
                <a:solidFill>
                  <a:srgbClr val="F14624"/>
                </a:solidFill>
                <a:latin typeface="Gaegu Bold"/>
                <a:ea typeface="Gaegu Bold"/>
                <a:cs typeface="Gaegu Bold"/>
                <a:sym typeface="Gaegu Bold"/>
              </a:rPr>
              <a:t>1058400000 / 8 = 132300000 bytes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272115" y="6762896"/>
            <a:ext cx="9523200" cy="908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75"/>
              </a:lnSpc>
            </a:pPr>
            <a:r>
              <a:rPr lang="en-US" sz="3200" b="true">
                <a:solidFill>
                  <a:srgbClr val="F14624"/>
                </a:solidFill>
                <a:latin typeface="Gaegu Bold"/>
                <a:ea typeface="Gaegu Bold"/>
                <a:cs typeface="Gaegu Bold"/>
                <a:sym typeface="Gaegu Bold"/>
              </a:rPr>
              <a:t>132300000 / 1024 = 129199.218 KiB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272115" y="7580730"/>
            <a:ext cx="9523200" cy="908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75"/>
              </a:lnSpc>
            </a:pPr>
            <a:r>
              <a:rPr lang="en-US" sz="3200" b="true">
                <a:solidFill>
                  <a:srgbClr val="F14624"/>
                </a:solidFill>
                <a:latin typeface="Gaegu Bold"/>
                <a:ea typeface="Gaegu Bold"/>
                <a:cs typeface="Gaegu Bold"/>
                <a:sym typeface="Gaegu Bold"/>
              </a:rPr>
              <a:t>129199.218 / 1024 = 126.17 MiB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25" id="25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6607" y="-357629"/>
            <a:ext cx="4218458" cy="10756353"/>
          </a:xfrm>
          <a:custGeom>
            <a:avLst/>
            <a:gdLst/>
            <a:ahLst/>
            <a:cxnLst/>
            <a:rect r="r" b="b" t="t" l="l"/>
            <a:pathLst>
              <a:path h="10756353" w="4218458">
                <a:moveTo>
                  <a:pt x="0" y="0"/>
                </a:moveTo>
                <a:lnTo>
                  <a:pt x="4218458" y="0"/>
                </a:lnTo>
                <a:lnTo>
                  <a:pt x="4218458" y="10756353"/>
                </a:lnTo>
                <a:lnTo>
                  <a:pt x="0" y="10756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053" t="0" r="-14227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9641" y="8487071"/>
            <a:ext cx="2492568" cy="1985237"/>
            <a:chOff x="0" y="0"/>
            <a:chExt cx="3323424" cy="26469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23463" cy="2646934"/>
            </a:xfrm>
            <a:custGeom>
              <a:avLst/>
              <a:gdLst/>
              <a:ahLst/>
              <a:cxnLst/>
              <a:rect r="r" b="b" t="t" l="l"/>
              <a:pathLst>
                <a:path h="2646934" w="3323463">
                  <a:moveTo>
                    <a:pt x="0" y="0"/>
                  </a:moveTo>
                  <a:lnTo>
                    <a:pt x="3323463" y="0"/>
                  </a:lnTo>
                  <a:lnTo>
                    <a:pt x="3323463" y="2646934"/>
                  </a:lnTo>
                  <a:lnTo>
                    <a:pt x="0" y="2646934"/>
                  </a:ln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926384" y="5082200"/>
            <a:ext cx="119085" cy="8229600"/>
            <a:chOff x="0" y="0"/>
            <a:chExt cx="158780" cy="1097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8750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158750">
                  <a:moveTo>
                    <a:pt x="0" y="0"/>
                  </a:moveTo>
                  <a:lnTo>
                    <a:pt x="158750" y="0"/>
                  </a:lnTo>
                  <a:lnTo>
                    <a:pt x="158750" y="10972800"/>
                  </a:lnTo>
                  <a:lnTo>
                    <a:pt x="0" y="10972800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grpSp>
        <p:nvGrpSpPr>
          <p:cNvPr name="Group 7" id="7"/>
          <p:cNvGrpSpPr/>
          <p:nvPr/>
        </p:nvGrpSpPr>
        <p:grpSpPr>
          <a:xfrm rot="5400000">
            <a:off x="1331731" y="1141318"/>
            <a:ext cx="1188871" cy="1194200"/>
            <a:chOff x="0" y="0"/>
            <a:chExt cx="1585162" cy="15922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85214" cy="1592326"/>
            </a:xfrm>
            <a:custGeom>
              <a:avLst/>
              <a:gdLst/>
              <a:ahLst/>
              <a:cxnLst/>
              <a:rect r="r" b="b" t="t" l="l"/>
              <a:pathLst>
                <a:path h="1592326" w="1585214">
                  <a:moveTo>
                    <a:pt x="792607" y="0"/>
                  </a:moveTo>
                  <a:cubicBezTo>
                    <a:pt x="1230884" y="1905"/>
                    <a:pt x="1585214" y="357886"/>
                    <a:pt x="1585214" y="796163"/>
                  </a:cubicBezTo>
                  <a:cubicBezTo>
                    <a:pt x="1585214" y="1234440"/>
                    <a:pt x="1230884" y="1590294"/>
                    <a:pt x="792607" y="1592326"/>
                  </a:cubicBezTo>
                  <a:cubicBezTo>
                    <a:pt x="354330" y="1590294"/>
                    <a:pt x="0" y="1234440"/>
                    <a:pt x="0" y="796163"/>
                  </a:cubicBezTo>
                  <a:cubicBezTo>
                    <a:pt x="0" y="357886"/>
                    <a:pt x="354330" y="1905"/>
                    <a:pt x="792607" y="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807778" y="1706047"/>
            <a:ext cx="835007" cy="835007"/>
          </a:xfrm>
          <a:custGeom>
            <a:avLst/>
            <a:gdLst/>
            <a:ahLst/>
            <a:cxnLst/>
            <a:rect r="r" b="b" t="t" l="l"/>
            <a:pathLst>
              <a:path h="835007" w="835007">
                <a:moveTo>
                  <a:pt x="0" y="0"/>
                </a:moveTo>
                <a:lnTo>
                  <a:pt x="835007" y="0"/>
                </a:lnTo>
                <a:lnTo>
                  <a:pt x="835007" y="835007"/>
                </a:lnTo>
                <a:lnTo>
                  <a:pt x="0" y="8350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425439" y="-76200"/>
            <a:ext cx="13206002" cy="14066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500"/>
              </a:lnSpc>
            </a:pPr>
            <a:r>
              <a:rPr lang="en-US" sz="7500" i="true" spc="825">
                <a:solidFill>
                  <a:srgbClr val="0438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PAST YEAR QUESTION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5231058" y="1080295"/>
            <a:ext cx="12579429" cy="125414"/>
            <a:chOff x="0" y="0"/>
            <a:chExt cx="16772572" cy="16721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6772510" cy="167259"/>
            </a:xfrm>
            <a:custGeom>
              <a:avLst/>
              <a:gdLst/>
              <a:ahLst/>
              <a:cxnLst/>
              <a:rect r="r" b="b" t="t" l="l"/>
              <a:pathLst>
                <a:path h="167259" w="16772510">
                  <a:moveTo>
                    <a:pt x="0" y="0"/>
                  </a:moveTo>
                  <a:lnTo>
                    <a:pt x="16772510" y="0"/>
                  </a:lnTo>
                  <a:lnTo>
                    <a:pt x="1677251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4715066" y="1706046"/>
            <a:ext cx="12626747" cy="8215656"/>
          </a:xfrm>
          <a:custGeom>
            <a:avLst/>
            <a:gdLst/>
            <a:ahLst/>
            <a:cxnLst/>
            <a:rect r="r" b="b" t="t" l="l"/>
            <a:pathLst>
              <a:path h="8215656" w="12626747">
                <a:moveTo>
                  <a:pt x="0" y="0"/>
                </a:moveTo>
                <a:lnTo>
                  <a:pt x="12626747" y="0"/>
                </a:lnTo>
                <a:lnTo>
                  <a:pt x="12626747" y="8215656"/>
                </a:lnTo>
                <a:lnTo>
                  <a:pt x="0" y="82156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6607" y="-357629"/>
            <a:ext cx="4218458" cy="10756353"/>
          </a:xfrm>
          <a:custGeom>
            <a:avLst/>
            <a:gdLst/>
            <a:ahLst/>
            <a:cxnLst/>
            <a:rect r="r" b="b" t="t" l="l"/>
            <a:pathLst>
              <a:path h="10756353" w="4218458">
                <a:moveTo>
                  <a:pt x="0" y="0"/>
                </a:moveTo>
                <a:lnTo>
                  <a:pt x="4218458" y="0"/>
                </a:lnTo>
                <a:lnTo>
                  <a:pt x="4218458" y="10756353"/>
                </a:lnTo>
                <a:lnTo>
                  <a:pt x="0" y="10756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053" t="0" r="-14227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9641" y="8487071"/>
            <a:ext cx="2492568" cy="1985237"/>
            <a:chOff x="0" y="0"/>
            <a:chExt cx="3323424" cy="26469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23463" cy="2646934"/>
            </a:xfrm>
            <a:custGeom>
              <a:avLst/>
              <a:gdLst/>
              <a:ahLst/>
              <a:cxnLst/>
              <a:rect r="r" b="b" t="t" l="l"/>
              <a:pathLst>
                <a:path h="2646934" w="3323463">
                  <a:moveTo>
                    <a:pt x="0" y="0"/>
                  </a:moveTo>
                  <a:lnTo>
                    <a:pt x="3323463" y="0"/>
                  </a:lnTo>
                  <a:lnTo>
                    <a:pt x="3323463" y="2646934"/>
                  </a:lnTo>
                  <a:lnTo>
                    <a:pt x="0" y="2646934"/>
                  </a:ln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926384" y="5082200"/>
            <a:ext cx="119085" cy="8229600"/>
            <a:chOff x="0" y="0"/>
            <a:chExt cx="158780" cy="1097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8750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158750">
                  <a:moveTo>
                    <a:pt x="0" y="0"/>
                  </a:moveTo>
                  <a:lnTo>
                    <a:pt x="158750" y="0"/>
                  </a:lnTo>
                  <a:lnTo>
                    <a:pt x="158750" y="10972800"/>
                  </a:lnTo>
                  <a:lnTo>
                    <a:pt x="0" y="10972800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grpSp>
        <p:nvGrpSpPr>
          <p:cNvPr name="Group 7" id="7"/>
          <p:cNvGrpSpPr/>
          <p:nvPr/>
        </p:nvGrpSpPr>
        <p:grpSpPr>
          <a:xfrm rot="5400000">
            <a:off x="1331731" y="1141318"/>
            <a:ext cx="1188871" cy="1194200"/>
            <a:chOff x="0" y="0"/>
            <a:chExt cx="1585162" cy="15922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85214" cy="1592326"/>
            </a:xfrm>
            <a:custGeom>
              <a:avLst/>
              <a:gdLst/>
              <a:ahLst/>
              <a:cxnLst/>
              <a:rect r="r" b="b" t="t" l="l"/>
              <a:pathLst>
                <a:path h="1592326" w="1585214">
                  <a:moveTo>
                    <a:pt x="792607" y="0"/>
                  </a:moveTo>
                  <a:cubicBezTo>
                    <a:pt x="1230884" y="1905"/>
                    <a:pt x="1585214" y="357886"/>
                    <a:pt x="1585214" y="796163"/>
                  </a:cubicBezTo>
                  <a:cubicBezTo>
                    <a:pt x="1585214" y="1234440"/>
                    <a:pt x="1230884" y="1590294"/>
                    <a:pt x="792607" y="1592326"/>
                  </a:cubicBezTo>
                  <a:cubicBezTo>
                    <a:pt x="354330" y="1590294"/>
                    <a:pt x="0" y="1234440"/>
                    <a:pt x="0" y="796163"/>
                  </a:cubicBezTo>
                  <a:cubicBezTo>
                    <a:pt x="0" y="357886"/>
                    <a:pt x="354330" y="1905"/>
                    <a:pt x="792607" y="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807778" y="1706047"/>
            <a:ext cx="835007" cy="835007"/>
          </a:xfrm>
          <a:custGeom>
            <a:avLst/>
            <a:gdLst/>
            <a:ahLst/>
            <a:cxnLst/>
            <a:rect r="r" b="b" t="t" l="l"/>
            <a:pathLst>
              <a:path h="835007" w="835007">
                <a:moveTo>
                  <a:pt x="0" y="0"/>
                </a:moveTo>
                <a:lnTo>
                  <a:pt x="835007" y="0"/>
                </a:lnTo>
                <a:lnTo>
                  <a:pt x="835007" y="835007"/>
                </a:lnTo>
                <a:lnTo>
                  <a:pt x="0" y="8350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755005" y="-85725"/>
            <a:ext cx="13206002" cy="14066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500"/>
              </a:lnSpc>
            </a:pPr>
            <a:r>
              <a:rPr lang="en-US" sz="7500" i="true" spc="825">
                <a:solidFill>
                  <a:srgbClr val="0438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ANSWER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5231058" y="1080295"/>
            <a:ext cx="12579429" cy="125414"/>
            <a:chOff x="0" y="0"/>
            <a:chExt cx="16772572" cy="16721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6772510" cy="167259"/>
            </a:xfrm>
            <a:custGeom>
              <a:avLst/>
              <a:gdLst/>
              <a:ahLst/>
              <a:cxnLst/>
              <a:rect r="r" b="b" t="t" l="l"/>
              <a:pathLst>
                <a:path h="167259" w="16772510">
                  <a:moveTo>
                    <a:pt x="0" y="0"/>
                  </a:moveTo>
                  <a:lnTo>
                    <a:pt x="16772510" y="0"/>
                  </a:lnTo>
                  <a:lnTo>
                    <a:pt x="1677251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4197887" y="3272654"/>
            <a:ext cx="13763120" cy="4601160"/>
          </a:xfrm>
          <a:custGeom>
            <a:avLst/>
            <a:gdLst/>
            <a:ahLst/>
            <a:cxnLst/>
            <a:rect r="r" b="b" t="t" l="l"/>
            <a:pathLst>
              <a:path h="4601160" w="13763120">
                <a:moveTo>
                  <a:pt x="0" y="0"/>
                </a:moveTo>
                <a:lnTo>
                  <a:pt x="13763120" y="0"/>
                </a:lnTo>
                <a:lnTo>
                  <a:pt x="13763120" y="4601160"/>
                </a:lnTo>
                <a:lnTo>
                  <a:pt x="0" y="46011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408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201375">
            <a:off x="-5981158" y="-2968200"/>
            <a:ext cx="13615030" cy="8069999"/>
          </a:xfrm>
          <a:custGeom>
            <a:avLst/>
            <a:gdLst/>
            <a:ahLst/>
            <a:cxnLst/>
            <a:rect r="r" b="b" t="t" l="l"/>
            <a:pathLst>
              <a:path h="8069999" w="13615030">
                <a:moveTo>
                  <a:pt x="0" y="0"/>
                </a:moveTo>
                <a:lnTo>
                  <a:pt x="13615030" y="0"/>
                </a:lnTo>
                <a:lnTo>
                  <a:pt x="13615030" y="8069999"/>
                </a:lnTo>
                <a:lnTo>
                  <a:pt x="0" y="8069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23" r="0" b="-2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368431">
            <a:off x="9750375" y="5305947"/>
            <a:ext cx="15017849" cy="8901489"/>
          </a:xfrm>
          <a:custGeom>
            <a:avLst/>
            <a:gdLst/>
            <a:ahLst/>
            <a:cxnLst/>
            <a:rect r="r" b="b" t="t" l="l"/>
            <a:pathLst>
              <a:path h="8901489" w="15017849">
                <a:moveTo>
                  <a:pt x="0" y="0"/>
                </a:moveTo>
                <a:lnTo>
                  <a:pt x="15017849" y="0"/>
                </a:lnTo>
                <a:lnTo>
                  <a:pt x="15017849" y="8901489"/>
                </a:lnTo>
                <a:lnTo>
                  <a:pt x="0" y="89014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14" r="0" b="-14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219721">
            <a:off x="6426073" y="-645156"/>
            <a:ext cx="4619615" cy="11143808"/>
          </a:xfrm>
          <a:custGeom>
            <a:avLst/>
            <a:gdLst/>
            <a:ahLst/>
            <a:cxnLst/>
            <a:rect r="r" b="b" t="t" l="l"/>
            <a:pathLst>
              <a:path h="11143808" w="4619615">
                <a:moveTo>
                  <a:pt x="0" y="0"/>
                </a:moveTo>
                <a:lnTo>
                  <a:pt x="4619615" y="0"/>
                </a:lnTo>
                <a:lnTo>
                  <a:pt x="4619615" y="11143808"/>
                </a:lnTo>
                <a:lnTo>
                  <a:pt x="0" y="111438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01" t="0" r="-10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311325">
            <a:off x="2805705" y="7076356"/>
            <a:ext cx="2495372" cy="595770"/>
          </a:xfrm>
          <a:custGeom>
            <a:avLst/>
            <a:gdLst/>
            <a:ahLst/>
            <a:cxnLst/>
            <a:rect r="r" b="b" t="t" l="l"/>
            <a:pathLst>
              <a:path h="595770" w="2495372">
                <a:moveTo>
                  <a:pt x="0" y="0"/>
                </a:moveTo>
                <a:lnTo>
                  <a:pt x="2495372" y="0"/>
                </a:lnTo>
                <a:lnTo>
                  <a:pt x="2495372" y="595770"/>
                </a:lnTo>
                <a:lnTo>
                  <a:pt x="0" y="5957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-166" r="0" b="-166"/>
            </a:stretch>
          </a:blipFill>
        </p:spPr>
      </p:sp>
      <p:sp>
        <p:nvSpPr>
          <p:cNvPr name="TextBox 6" id="6"/>
          <p:cNvSpPr txBox="true"/>
          <p:nvPr/>
        </p:nvSpPr>
        <p:spPr>
          <a:xfrm rot="-180278">
            <a:off x="2481510" y="2688001"/>
            <a:ext cx="11595759" cy="3975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000"/>
              </a:lnSpc>
            </a:pPr>
            <a:r>
              <a:rPr lang="en-US" b="true" sz="10400">
                <a:solidFill>
                  <a:srgbClr val="44089B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DATA </a:t>
            </a:r>
          </a:p>
          <a:p>
            <a:pPr algn="ctr">
              <a:lnSpc>
                <a:spcPts val="15000"/>
              </a:lnSpc>
            </a:pPr>
            <a:r>
              <a:rPr lang="en-US" b="true" sz="10400">
                <a:solidFill>
                  <a:srgbClr val="44089B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COMPRESSION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754075">
            <a:off x="13490079" y="1628221"/>
            <a:ext cx="1047135" cy="1408127"/>
          </a:xfrm>
          <a:custGeom>
            <a:avLst/>
            <a:gdLst/>
            <a:ahLst/>
            <a:cxnLst/>
            <a:rect r="r" b="b" t="t" l="l"/>
            <a:pathLst>
              <a:path h="1408127" w="1047135">
                <a:moveTo>
                  <a:pt x="0" y="0"/>
                </a:moveTo>
                <a:lnTo>
                  <a:pt x="1047135" y="0"/>
                </a:lnTo>
                <a:lnTo>
                  <a:pt x="1047135" y="1408127"/>
                </a:lnTo>
                <a:lnTo>
                  <a:pt x="0" y="14081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-26" r="0" b="-26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2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408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201375">
            <a:off x="-8155464" y="-5351001"/>
            <a:ext cx="13615030" cy="8069999"/>
          </a:xfrm>
          <a:custGeom>
            <a:avLst/>
            <a:gdLst/>
            <a:ahLst/>
            <a:cxnLst/>
            <a:rect r="r" b="b" t="t" l="l"/>
            <a:pathLst>
              <a:path h="8069999" w="13615030">
                <a:moveTo>
                  <a:pt x="0" y="0"/>
                </a:moveTo>
                <a:lnTo>
                  <a:pt x="13615030" y="0"/>
                </a:lnTo>
                <a:lnTo>
                  <a:pt x="13615030" y="8069999"/>
                </a:lnTo>
                <a:lnTo>
                  <a:pt x="0" y="8069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23" r="0" b="-2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368431">
            <a:off x="12877802" y="8165309"/>
            <a:ext cx="15017849" cy="8901489"/>
          </a:xfrm>
          <a:custGeom>
            <a:avLst/>
            <a:gdLst/>
            <a:ahLst/>
            <a:cxnLst/>
            <a:rect r="r" b="b" t="t" l="l"/>
            <a:pathLst>
              <a:path h="8901489" w="15017849">
                <a:moveTo>
                  <a:pt x="0" y="0"/>
                </a:moveTo>
                <a:lnTo>
                  <a:pt x="15017849" y="0"/>
                </a:lnTo>
                <a:lnTo>
                  <a:pt x="15017849" y="8901489"/>
                </a:lnTo>
                <a:lnTo>
                  <a:pt x="0" y="89014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14" r="0" b="-14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623972" y="4917543"/>
            <a:ext cx="5795493" cy="4114800"/>
          </a:xfrm>
          <a:custGeom>
            <a:avLst/>
            <a:gdLst/>
            <a:ahLst/>
            <a:cxnLst/>
            <a:rect r="r" b="b" t="t" l="l"/>
            <a:pathLst>
              <a:path h="4114800" w="5795493">
                <a:moveTo>
                  <a:pt x="0" y="0"/>
                </a:moveTo>
                <a:lnTo>
                  <a:pt x="5795493" y="0"/>
                </a:lnTo>
                <a:lnTo>
                  <a:pt x="57954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70" r="0" b="-7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882168">
            <a:off x="8295493" y="2860143"/>
            <a:ext cx="4258525" cy="4114800"/>
          </a:xfrm>
          <a:custGeom>
            <a:avLst/>
            <a:gdLst/>
            <a:ahLst/>
            <a:cxnLst/>
            <a:rect r="r" b="b" t="t" l="l"/>
            <a:pathLst>
              <a:path h="4114800" w="4258525">
                <a:moveTo>
                  <a:pt x="0" y="0"/>
                </a:moveTo>
                <a:lnTo>
                  <a:pt x="4258525" y="0"/>
                </a:lnTo>
                <a:lnTo>
                  <a:pt x="42585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37" t="0" r="-437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776053" y="1005965"/>
            <a:ext cx="7480233" cy="755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6500">
                <a:solidFill>
                  <a:srgbClr val="FFCBB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DATA COMPRESSION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0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408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201375">
            <a:off x="-8155464" y="-5351001"/>
            <a:ext cx="13615030" cy="8069999"/>
          </a:xfrm>
          <a:custGeom>
            <a:avLst/>
            <a:gdLst/>
            <a:ahLst/>
            <a:cxnLst/>
            <a:rect r="r" b="b" t="t" l="l"/>
            <a:pathLst>
              <a:path h="8069999" w="13615030">
                <a:moveTo>
                  <a:pt x="0" y="0"/>
                </a:moveTo>
                <a:lnTo>
                  <a:pt x="13615030" y="0"/>
                </a:lnTo>
                <a:lnTo>
                  <a:pt x="13615030" y="8069999"/>
                </a:lnTo>
                <a:lnTo>
                  <a:pt x="0" y="8069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23" r="0" b="-2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368431">
            <a:off x="12877802" y="8165309"/>
            <a:ext cx="15017849" cy="8901489"/>
          </a:xfrm>
          <a:custGeom>
            <a:avLst/>
            <a:gdLst/>
            <a:ahLst/>
            <a:cxnLst/>
            <a:rect r="r" b="b" t="t" l="l"/>
            <a:pathLst>
              <a:path h="8901489" w="15017849">
                <a:moveTo>
                  <a:pt x="0" y="0"/>
                </a:moveTo>
                <a:lnTo>
                  <a:pt x="15017849" y="0"/>
                </a:lnTo>
                <a:lnTo>
                  <a:pt x="15017849" y="8901489"/>
                </a:lnTo>
                <a:lnTo>
                  <a:pt x="0" y="89014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14" r="0" b="-14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776053" y="5359569"/>
            <a:ext cx="5795493" cy="627383"/>
          </a:xfrm>
          <a:custGeom>
            <a:avLst/>
            <a:gdLst/>
            <a:ahLst/>
            <a:cxnLst/>
            <a:rect r="r" b="b" t="t" l="l"/>
            <a:pathLst>
              <a:path h="627383" w="5795493">
                <a:moveTo>
                  <a:pt x="0" y="0"/>
                </a:moveTo>
                <a:lnTo>
                  <a:pt x="5795493" y="0"/>
                </a:lnTo>
                <a:lnTo>
                  <a:pt x="5795493" y="627383"/>
                </a:lnTo>
                <a:lnTo>
                  <a:pt x="0" y="6273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278396" r="0" b="-278396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882168">
            <a:off x="8295493" y="2860143"/>
            <a:ext cx="4258525" cy="4114800"/>
          </a:xfrm>
          <a:custGeom>
            <a:avLst/>
            <a:gdLst/>
            <a:ahLst/>
            <a:cxnLst/>
            <a:rect r="r" b="b" t="t" l="l"/>
            <a:pathLst>
              <a:path h="4114800" w="4258525">
                <a:moveTo>
                  <a:pt x="0" y="0"/>
                </a:moveTo>
                <a:lnTo>
                  <a:pt x="4258525" y="0"/>
                </a:lnTo>
                <a:lnTo>
                  <a:pt x="42585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37" t="0" r="-437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776053" y="1005965"/>
            <a:ext cx="7480233" cy="755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b="true" sz="6500">
                <a:solidFill>
                  <a:srgbClr val="FFCBB4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DATA COMPRESSION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0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408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201375">
            <a:off x="-6807515" y="-5916916"/>
            <a:ext cx="13615030" cy="8069999"/>
          </a:xfrm>
          <a:custGeom>
            <a:avLst/>
            <a:gdLst/>
            <a:ahLst/>
            <a:cxnLst/>
            <a:rect r="r" b="b" t="t" l="l"/>
            <a:pathLst>
              <a:path h="8069999" w="13615030">
                <a:moveTo>
                  <a:pt x="0" y="0"/>
                </a:moveTo>
                <a:lnTo>
                  <a:pt x="13615030" y="0"/>
                </a:lnTo>
                <a:lnTo>
                  <a:pt x="13615030" y="8069999"/>
                </a:lnTo>
                <a:lnTo>
                  <a:pt x="0" y="8069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23" r="0" b="-2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368431">
            <a:off x="12877802" y="8165309"/>
            <a:ext cx="15017849" cy="8901489"/>
          </a:xfrm>
          <a:custGeom>
            <a:avLst/>
            <a:gdLst/>
            <a:ahLst/>
            <a:cxnLst/>
            <a:rect r="r" b="b" t="t" l="l"/>
            <a:pathLst>
              <a:path h="8901489" w="15017849">
                <a:moveTo>
                  <a:pt x="0" y="0"/>
                </a:moveTo>
                <a:lnTo>
                  <a:pt x="15017849" y="0"/>
                </a:lnTo>
                <a:lnTo>
                  <a:pt x="15017849" y="8901489"/>
                </a:lnTo>
                <a:lnTo>
                  <a:pt x="0" y="89014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14" r="0" b="-14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25552" y="2818088"/>
            <a:ext cx="16842901" cy="1922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180103" indent="-393368" lvl="2">
              <a:lnSpc>
                <a:spcPts val="5162"/>
              </a:lnSpc>
              <a:buAutoNum type="arabicPeriod" startAt="1"/>
            </a:pPr>
            <a:r>
              <a:rPr lang="en-US" b="true" sz="5162">
                <a:solidFill>
                  <a:srgbClr val="FFCBB4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FILE SIZE OF IMAGES AND SOUND CAN BE VERY LARGE.</a:t>
            </a:r>
          </a:p>
          <a:p>
            <a:pPr algn="l" marL="1180103" indent="-393368" lvl="2">
              <a:lnSpc>
                <a:spcPts val="5162"/>
              </a:lnSpc>
              <a:buAutoNum type="arabicPeriod" startAt="1"/>
            </a:pPr>
            <a:r>
              <a:rPr lang="en-US" b="true" sz="5162">
                <a:solidFill>
                  <a:srgbClr val="FFCBB4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THEREFORE, DATA COMPRESSION IS NEEDED TO REDUCE THE SIZE OF A FILE.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408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201375">
            <a:off x="-6807515" y="-5916916"/>
            <a:ext cx="13615030" cy="8069999"/>
          </a:xfrm>
          <a:custGeom>
            <a:avLst/>
            <a:gdLst/>
            <a:ahLst/>
            <a:cxnLst/>
            <a:rect r="r" b="b" t="t" l="l"/>
            <a:pathLst>
              <a:path h="8069999" w="13615030">
                <a:moveTo>
                  <a:pt x="0" y="0"/>
                </a:moveTo>
                <a:lnTo>
                  <a:pt x="13615030" y="0"/>
                </a:lnTo>
                <a:lnTo>
                  <a:pt x="13615030" y="8069999"/>
                </a:lnTo>
                <a:lnTo>
                  <a:pt x="0" y="8069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23" r="0" b="-2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368431">
            <a:off x="12877802" y="8165309"/>
            <a:ext cx="15017849" cy="8901489"/>
          </a:xfrm>
          <a:custGeom>
            <a:avLst/>
            <a:gdLst/>
            <a:ahLst/>
            <a:cxnLst/>
            <a:rect r="r" b="b" t="t" l="l"/>
            <a:pathLst>
              <a:path h="8901489" w="15017849">
                <a:moveTo>
                  <a:pt x="0" y="0"/>
                </a:moveTo>
                <a:lnTo>
                  <a:pt x="15017849" y="0"/>
                </a:lnTo>
                <a:lnTo>
                  <a:pt x="15017849" y="8901489"/>
                </a:lnTo>
                <a:lnTo>
                  <a:pt x="0" y="89014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14" r="0" b="-14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030888" y="4007695"/>
            <a:ext cx="12736620" cy="1414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2"/>
              </a:lnSpc>
            </a:pPr>
            <a:r>
              <a:rPr lang="en-US" b="true" sz="5831">
                <a:solidFill>
                  <a:srgbClr val="FFCBB4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WHAT ARE SOME BENEFITS OF </a:t>
            </a:r>
          </a:p>
          <a:p>
            <a:pPr algn="ctr">
              <a:lnSpc>
                <a:spcPts val="5832"/>
              </a:lnSpc>
            </a:pPr>
            <a:r>
              <a:rPr lang="en-US" b="true" sz="5831">
                <a:solidFill>
                  <a:srgbClr val="FFCBB4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REDUCING THE FILE SIZE?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408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201375">
            <a:off x="-6807515" y="-5916916"/>
            <a:ext cx="13615030" cy="8069999"/>
          </a:xfrm>
          <a:custGeom>
            <a:avLst/>
            <a:gdLst/>
            <a:ahLst/>
            <a:cxnLst/>
            <a:rect r="r" b="b" t="t" l="l"/>
            <a:pathLst>
              <a:path h="8069999" w="13615030">
                <a:moveTo>
                  <a:pt x="0" y="0"/>
                </a:moveTo>
                <a:lnTo>
                  <a:pt x="13615030" y="0"/>
                </a:lnTo>
                <a:lnTo>
                  <a:pt x="13615030" y="8069999"/>
                </a:lnTo>
                <a:lnTo>
                  <a:pt x="0" y="8069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23" r="0" b="-2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368431">
            <a:off x="12877802" y="8165309"/>
            <a:ext cx="15017849" cy="8901489"/>
          </a:xfrm>
          <a:custGeom>
            <a:avLst/>
            <a:gdLst/>
            <a:ahLst/>
            <a:cxnLst/>
            <a:rect r="r" b="b" t="t" l="l"/>
            <a:pathLst>
              <a:path h="8901489" w="15017849">
                <a:moveTo>
                  <a:pt x="0" y="0"/>
                </a:moveTo>
                <a:lnTo>
                  <a:pt x="15017849" y="0"/>
                </a:lnTo>
                <a:lnTo>
                  <a:pt x="15017849" y="8901489"/>
                </a:lnTo>
                <a:lnTo>
                  <a:pt x="0" y="89014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14" r="0" b="-14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6449573" y="408986"/>
            <a:ext cx="3275049" cy="3275049"/>
            <a:chOff x="0" y="0"/>
            <a:chExt cx="4366732" cy="436673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366768" cy="4366768"/>
            </a:xfrm>
            <a:custGeom>
              <a:avLst/>
              <a:gdLst/>
              <a:ahLst/>
              <a:cxnLst/>
              <a:rect r="r" b="b" t="t" l="l"/>
              <a:pathLst>
                <a:path h="4366768" w="4366768">
                  <a:moveTo>
                    <a:pt x="2183384" y="0"/>
                  </a:moveTo>
                  <a:cubicBezTo>
                    <a:pt x="977519" y="0"/>
                    <a:pt x="0" y="977519"/>
                    <a:pt x="0" y="2183384"/>
                  </a:cubicBezTo>
                  <a:cubicBezTo>
                    <a:pt x="0" y="3389249"/>
                    <a:pt x="977519" y="4366768"/>
                    <a:pt x="2183384" y="4366768"/>
                  </a:cubicBezTo>
                  <a:cubicBezTo>
                    <a:pt x="3389249" y="4366768"/>
                    <a:pt x="4366768" y="3389249"/>
                    <a:pt x="4366768" y="2183384"/>
                  </a:cubicBezTo>
                  <a:cubicBezTo>
                    <a:pt x="4366768" y="977519"/>
                    <a:pt x="3389249" y="0"/>
                    <a:pt x="2183384" y="0"/>
                  </a:cubicBezTo>
                  <a:close/>
                </a:path>
              </a:pathLst>
            </a:custGeom>
            <a:solidFill>
              <a:srgbClr val="FFCBB4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219200" y="2966743"/>
            <a:ext cx="4734514" cy="4734514"/>
            <a:chOff x="0" y="0"/>
            <a:chExt cx="6312685" cy="631268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12662" cy="6312662"/>
            </a:xfrm>
            <a:custGeom>
              <a:avLst/>
              <a:gdLst/>
              <a:ahLst/>
              <a:cxnLst/>
              <a:rect r="r" b="b" t="t" l="l"/>
              <a:pathLst>
                <a:path h="6312662" w="6312662">
                  <a:moveTo>
                    <a:pt x="3156331" y="0"/>
                  </a:moveTo>
                  <a:cubicBezTo>
                    <a:pt x="1413129" y="0"/>
                    <a:pt x="0" y="1413129"/>
                    <a:pt x="0" y="3156331"/>
                  </a:cubicBezTo>
                  <a:cubicBezTo>
                    <a:pt x="0" y="4899533"/>
                    <a:pt x="1413129" y="6312662"/>
                    <a:pt x="3156331" y="6312662"/>
                  </a:cubicBezTo>
                  <a:cubicBezTo>
                    <a:pt x="4899533" y="6312662"/>
                    <a:pt x="6312662" y="4899533"/>
                    <a:pt x="6312662" y="3156331"/>
                  </a:cubicBezTo>
                  <a:cubicBezTo>
                    <a:pt x="6312662" y="1413129"/>
                    <a:pt x="4899533" y="0"/>
                    <a:pt x="3156331" y="0"/>
                  </a:cubicBezTo>
                  <a:close/>
                </a:path>
              </a:pathLst>
            </a:custGeom>
            <a:solidFill>
              <a:srgbClr val="FFCBB4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2329011" y="1329218"/>
            <a:ext cx="3275049" cy="3275049"/>
            <a:chOff x="0" y="0"/>
            <a:chExt cx="4366732" cy="436673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366768" cy="4366768"/>
            </a:xfrm>
            <a:custGeom>
              <a:avLst/>
              <a:gdLst/>
              <a:ahLst/>
              <a:cxnLst/>
              <a:rect r="r" b="b" t="t" l="l"/>
              <a:pathLst>
                <a:path h="4366768" w="4366768">
                  <a:moveTo>
                    <a:pt x="2183384" y="0"/>
                  </a:moveTo>
                  <a:cubicBezTo>
                    <a:pt x="977519" y="0"/>
                    <a:pt x="0" y="977519"/>
                    <a:pt x="0" y="2183384"/>
                  </a:cubicBezTo>
                  <a:cubicBezTo>
                    <a:pt x="0" y="3389249"/>
                    <a:pt x="977519" y="4366768"/>
                    <a:pt x="2183384" y="4366768"/>
                  </a:cubicBezTo>
                  <a:cubicBezTo>
                    <a:pt x="3389249" y="4366768"/>
                    <a:pt x="4366768" y="3389249"/>
                    <a:pt x="4366768" y="2183384"/>
                  </a:cubicBezTo>
                  <a:cubicBezTo>
                    <a:pt x="4366768" y="977519"/>
                    <a:pt x="3389249" y="0"/>
                    <a:pt x="2183384" y="0"/>
                  </a:cubicBezTo>
                  <a:close/>
                </a:path>
              </a:pathLst>
            </a:custGeom>
            <a:solidFill>
              <a:srgbClr val="FFCBB4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7676216" y="4605505"/>
            <a:ext cx="4652795" cy="4652795"/>
            <a:chOff x="0" y="0"/>
            <a:chExt cx="6203727" cy="620372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203696" cy="6203696"/>
            </a:xfrm>
            <a:custGeom>
              <a:avLst/>
              <a:gdLst/>
              <a:ahLst/>
              <a:cxnLst/>
              <a:rect r="r" b="b" t="t" l="l"/>
              <a:pathLst>
                <a:path h="6203696" w="6203696">
                  <a:moveTo>
                    <a:pt x="3101848" y="0"/>
                  </a:moveTo>
                  <a:cubicBezTo>
                    <a:pt x="1388745" y="0"/>
                    <a:pt x="0" y="1388745"/>
                    <a:pt x="0" y="3101848"/>
                  </a:cubicBezTo>
                  <a:cubicBezTo>
                    <a:pt x="0" y="4814951"/>
                    <a:pt x="1388745" y="6203696"/>
                    <a:pt x="3101848" y="6203696"/>
                  </a:cubicBezTo>
                  <a:cubicBezTo>
                    <a:pt x="4814951" y="6203696"/>
                    <a:pt x="6203696" y="4814951"/>
                    <a:pt x="6203696" y="3101848"/>
                  </a:cubicBezTo>
                  <a:cubicBezTo>
                    <a:pt x="6203696" y="1388745"/>
                    <a:pt x="4814951" y="0"/>
                    <a:pt x="3101848" y="0"/>
                  </a:cubicBezTo>
                  <a:close/>
                </a:path>
              </a:pathLst>
            </a:custGeom>
            <a:solidFill>
              <a:srgbClr val="FFCBB4"/>
            </a:solidFill>
          </p:spPr>
        </p:sp>
      </p:grpSp>
      <p:sp>
        <p:nvSpPr>
          <p:cNvPr name="TextBox 12" id="12"/>
          <p:cNvSpPr txBox="true"/>
          <p:nvPr/>
        </p:nvSpPr>
        <p:spPr>
          <a:xfrm rot="-84478">
            <a:off x="1789526" y="4378777"/>
            <a:ext cx="3596061" cy="2024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40"/>
              </a:lnSpc>
            </a:pPr>
            <a:r>
              <a:rPr lang="en-US" b="true" sz="4800">
                <a:solidFill>
                  <a:srgbClr val="44089B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SAVE STORAGE SPACE</a:t>
            </a:r>
          </a:p>
        </p:txBody>
      </p:sp>
      <p:sp>
        <p:nvSpPr>
          <p:cNvPr name="TextBox 13" id="13"/>
          <p:cNvSpPr txBox="true"/>
          <p:nvPr/>
        </p:nvSpPr>
        <p:spPr>
          <a:xfrm rot="-84478">
            <a:off x="6290166" y="1091287"/>
            <a:ext cx="3596061" cy="20247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40"/>
              </a:lnSpc>
            </a:pPr>
            <a:r>
              <a:rPr lang="en-US" b="true" sz="4800">
                <a:solidFill>
                  <a:srgbClr val="44089B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REDUCE </a:t>
            </a:r>
          </a:p>
          <a:p>
            <a:pPr algn="ctr">
              <a:lnSpc>
                <a:spcPts val="5340"/>
              </a:lnSpc>
            </a:pPr>
            <a:r>
              <a:rPr lang="en-US" b="true" sz="4800">
                <a:solidFill>
                  <a:srgbClr val="44089B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STREAMING TIME</a:t>
            </a:r>
          </a:p>
        </p:txBody>
      </p:sp>
      <p:sp>
        <p:nvSpPr>
          <p:cNvPr name="TextBox 14" id="14"/>
          <p:cNvSpPr txBox="true"/>
          <p:nvPr/>
        </p:nvSpPr>
        <p:spPr>
          <a:xfrm rot="-84478">
            <a:off x="8205682" y="4974991"/>
            <a:ext cx="3596061" cy="40281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40"/>
              </a:lnSpc>
            </a:pPr>
            <a:r>
              <a:rPr lang="en-US" b="true" sz="4800">
                <a:solidFill>
                  <a:srgbClr val="44089B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REDUCE </a:t>
            </a:r>
          </a:p>
          <a:p>
            <a:pPr algn="ctr">
              <a:lnSpc>
                <a:spcPts val="5340"/>
              </a:lnSpc>
            </a:pPr>
            <a:r>
              <a:rPr lang="en-US" b="true" sz="4800">
                <a:solidFill>
                  <a:srgbClr val="44089B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TIME TAKEN TO UPLOAD AND DOWNLOAD MEDIA</a:t>
            </a:r>
          </a:p>
        </p:txBody>
      </p:sp>
      <p:sp>
        <p:nvSpPr>
          <p:cNvPr name="TextBox 15" id="15"/>
          <p:cNvSpPr txBox="true"/>
          <p:nvPr/>
        </p:nvSpPr>
        <p:spPr>
          <a:xfrm rot="-84478">
            <a:off x="12169604" y="2345416"/>
            <a:ext cx="3596061" cy="13569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40"/>
              </a:lnSpc>
            </a:pPr>
            <a:r>
              <a:rPr lang="en-US" b="true" sz="4800">
                <a:solidFill>
                  <a:srgbClr val="44089B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REDUCE </a:t>
            </a:r>
          </a:p>
          <a:p>
            <a:pPr algn="ctr">
              <a:lnSpc>
                <a:spcPts val="5340"/>
              </a:lnSpc>
            </a:pPr>
            <a:r>
              <a:rPr lang="en-US" b="true" sz="4800">
                <a:solidFill>
                  <a:srgbClr val="44089B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COST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408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201375">
            <a:off x="-6601457" y="-5719310"/>
            <a:ext cx="13615030" cy="8069999"/>
          </a:xfrm>
          <a:custGeom>
            <a:avLst/>
            <a:gdLst/>
            <a:ahLst/>
            <a:cxnLst/>
            <a:rect r="r" b="b" t="t" l="l"/>
            <a:pathLst>
              <a:path h="8069999" w="13615030">
                <a:moveTo>
                  <a:pt x="0" y="0"/>
                </a:moveTo>
                <a:lnTo>
                  <a:pt x="13615030" y="0"/>
                </a:lnTo>
                <a:lnTo>
                  <a:pt x="13615030" y="8069999"/>
                </a:lnTo>
                <a:lnTo>
                  <a:pt x="0" y="8069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23" r="0" b="-2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368431">
            <a:off x="12877802" y="8165309"/>
            <a:ext cx="15017849" cy="8901489"/>
          </a:xfrm>
          <a:custGeom>
            <a:avLst/>
            <a:gdLst/>
            <a:ahLst/>
            <a:cxnLst/>
            <a:rect r="r" b="b" t="t" l="l"/>
            <a:pathLst>
              <a:path h="8901489" w="15017849">
                <a:moveTo>
                  <a:pt x="0" y="0"/>
                </a:moveTo>
                <a:lnTo>
                  <a:pt x="15017849" y="0"/>
                </a:lnTo>
                <a:lnTo>
                  <a:pt x="15017849" y="8901489"/>
                </a:lnTo>
                <a:lnTo>
                  <a:pt x="0" y="89014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14" r="0" b="-14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278645" y="2625525"/>
            <a:ext cx="5591023" cy="5591023"/>
            <a:chOff x="0" y="0"/>
            <a:chExt cx="7454697" cy="745469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7454646" cy="7454646"/>
            </a:xfrm>
            <a:custGeom>
              <a:avLst/>
              <a:gdLst/>
              <a:ahLst/>
              <a:cxnLst/>
              <a:rect r="r" b="b" t="t" l="l"/>
              <a:pathLst>
                <a:path h="7454646" w="7454646">
                  <a:moveTo>
                    <a:pt x="3727323" y="0"/>
                  </a:moveTo>
                  <a:cubicBezTo>
                    <a:pt x="1668780" y="0"/>
                    <a:pt x="0" y="1668780"/>
                    <a:pt x="0" y="3727323"/>
                  </a:cubicBezTo>
                  <a:cubicBezTo>
                    <a:pt x="0" y="5785866"/>
                    <a:pt x="1668780" y="7454646"/>
                    <a:pt x="3727323" y="7454646"/>
                  </a:cubicBezTo>
                  <a:cubicBezTo>
                    <a:pt x="5785866" y="7454646"/>
                    <a:pt x="7454646" y="5785866"/>
                    <a:pt x="7454646" y="3727323"/>
                  </a:cubicBezTo>
                  <a:cubicBezTo>
                    <a:pt x="7454646" y="1668780"/>
                    <a:pt x="5785866" y="0"/>
                    <a:pt x="3727323" y="0"/>
                  </a:cubicBezTo>
                  <a:close/>
                </a:path>
              </a:pathLst>
            </a:custGeom>
            <a:solidFill>
              <a:srgbClr val="FFCBB4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0034539" y="2625525"/>
            <a:ext cx="5591023" cy="5591023"/>
            <a:chOff x="0" y="0"/>
            <a:chExt cx="7454697" cy="745469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454646" cy="7454646"/>
            </a:xfrm>
            <a:custGeom>
              <a:avLst/>
              <a:gdLst/>
              <a:ahLst/>
              <a:cxnLst/>
              <a:rect r="r" b="b" t="t" l="l"/>
              <a:pathLst>
                <a:path h="7454646" w="7454646">
                  <a:moveTo>
                    <a:pt x="3727323" y="0"/>
                  </a:moveTo>
                  <a:cubicBezTo>
                    <a:pt x="1668780" y="0"/>
                    <a:pt x="0" y="1668780"/>
                    <a:pt x="0" y="3727323"/>
                  </a:cubicBezTo>
                  <a:cubicBezTo>
                    <a:pt x="0" y="5785866"/>
                    <a:pt x="1668780" y="7454646"/>
                    <a:pt x="3727323" y="7454646"/>
                  </a:cubicBezTo>
                  <a:cubicBezTo>
                    <a:pt x="5785866" y="7454646"/>
                    <a:pt x="7454646" y="5785866"/>
                    <a:pt x="7454646" y="3727323"/>
                  </a:cubicBezTo>
                  <a:cubicBezTo>
                    <a:pt x="7454646" y="1668780"/>
                    <a:pt x="5785866" y="0"/>
                    <a:pt x="3727323" y="0"/>
                  </a:cubicBezTo>
                  <a:close/>
                </a:path>
              </a:pathLst>
            </a:custGeom>
            <a:solidFill>
              <a:srgbClr val="F28124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2613491" y="4376807"/>
            <a:ext cx="4784376" cy="21837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55"/>
              </a:lnSpc>
            </a:pPr>
            <a:r>
              <a:rPr lang="en-US" b="true" sz="5855">
                <a:solidFill>
                  <a:srgbClr val="44089B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LOSSY</a:t>
            </a:r>
          </a:p>
          <a:p>
            <a:pPr algn="ctr">
              <a:lnSpc>
                <a:spcPts val="5855"/>
              </a:lnSpc>
            </a:pPr>
            <a:r>
              <a:rPr lang="en-US" b="true" sz="5855">
                <a:solidFill>
                  <a:srgbClr val="44089B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FILE </a:t>
            </a:r>
          </a:p>
          <a:p>
            <a:pPr algn="ctr">
              <a:lnSpc>
                <a:spcPts val="5855"/>
              </a:lnSpc>
            </a:pPr>
            <a:r>
              <a:rPr lang="en-US" b="true" sz="5855">
                <a:solidFill>
                  <a:srgbClr val="44089B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COMPRESSION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439317" y="4343038"/>
            <a:ext cx="4781466" cy="21837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55"/>
              </a:lnSpc>
            </a:pPr>
            <a:r>
              <a:rPr lang="en-US" b="true" sz="5855">
                <a:solidFill>
                  <a:srgbClr val="FFEBC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LOSSLESS</a:t>
            </a:r>
          </a:p>
          <a:p>
            <a:pPr algn="ctr">
              <a:lnSpc>
                <a:spcPts val="5855"/>
              </a:lnSpc>
            </a:pPr>
            <a:r>
              <a:rPr lang="en-US" b="true" sz="5855">
                <a:solidFill>
                  <a:srgbClr val="FFEBC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FILE </a:t>
            </a:r>
          </a:p>
          <a:p>
            <a:pPr algn="ctr">
              <a:lnSpc>
                <a:spcPts val="5855"/>
              </a:lnSpc>
            </a:pPr>
            <a:r>
              <a:rPr lang="en-US" b="true" sz="5855">
                <a:solidFill>
                  <a:srgbClr val="FFEBC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COMPRESSION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A43C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" y="-12303"/>
            <a:ext cx="7537004" cy="631706"/>
            <a:chOff x="0" y="0"/>
            <a:chExt cx="10049339" cy="8422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049383" cy="842264"/>
            </a:xfrm>
            <a:custGeom>
              <a:avLst/>
              <a:gdLst/>
              <a:ahLst/>
              <a:cxnLst/>
              <a:rect r="r" b="b" t="t" l="l"/>
              <a:pathLst>
                <a:path h="842264" w="10049383">
                  <a:moveTo>
                    <a:pt x="0" y="0"/>
                  </a:moveTo>
                  <a:lnTo>
                    <a:pt x="10049383" y="0"/>
                  </a:lnTo>
                  <a:lnTo>
                    <a:pt x="10049383" y="842264"/>
                  </a:lnTo>
                  <a:lnTo>
                    <a:pt x="0" y="84226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808411" y="220766"/>
            <a:ext cx="1419702" cy="162878"/>
            <a:chOff x="0" y="0"/>
            <a:chExt cx="1892936" cy="21717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92935" cy="217170"/>
            </a:xfrm>
            <a:custGeom>
              <a:avLst/>
              <a:gdLst/>
              <a:ahLst/>
              <a:cxnLst/>
              <a:rect r="r" b="b" t="t" l="l"/>
              <a:pathLst>
                <a:path h="217170" w="1892935">
                  <a:moveTo>
                    <a:pt x="1884045" y="93980"/>
                  </a:moveTo>
                  <a:lnTo>
                    <a:pt x="1753235" y="5715"/>
                  </a:lnTo>
                  <a:cubicBezTo>
                    <a:pt x="1744345" y="0"/>
                    <a:pt x="1732915" y="1905"/>
                    <a:pt x="1726565" y="10795"/>
                  </a:cubicBezTo>
                  <a:cubicBezTo>
                    <a:pt x="1720850" y="19685"/>
                    <a:pt x="1722755" y="31115"/>
                    <a:pt x="1731645" y="37465"/>
                  </a:cubicBezTo>
                  <a:lnTo>
                    <a:pt x="1811020" y="90805"/>
                  </a:lnTo>
                  <a:lnTo>
                    <a:pt x="0" y="90805"/>
                  </a:lnTo>
                  <a:lnTo>
                    <a:pt x="0" y="128905"/>
                  </a:lnTo>
                  <a:lnTo>
                    <a:pt x="1811020" y="128905"/>
                  </a:lnTo>
                  <a:lnTo>
                    <a:pt x="1731645" y="182245"/>
                  </a:lnTo>
                  <a:cubicBezTo>
                    <a:pt x="1722755" y="187960"/>
                    <a:pt x="1720850" y="200025"/>
                    <a:pt x="1726565" y="208915"/>
                  </a:cubicBezTo>
                  <a:cubicBezTo>
                    <a:pt x="1730375" y="214630"/>
                    <a:pt x="1736090" y="217170"/>
                    <a:pt x="1742440" y="217170"/>
                  </a:cubicBezTo>
                  <a:cubicBezTo>
                    <a:pt x="1746250" y="217170"/>
                    <a:pt x="1750060" y="215900"/>
                    <a:pt x="1753235" y="213995"/>
                  </a:cubicBezTo>
                  <a:lnTo>
                    <a:pt x="1884680" y="125730"/>
                  </a:lnTo>
                  <a:cubicBezTo>
                    <a:pt x="1889760" y="121920"/>
                    <a:pt x="1892935" y="116205"/>
                    <a:pt x="1892935" y="109855"/>
                  </a:cubicBezTo>
                  <a:cubicBezTo>
                    <a:pt x="1892935" y="103505"/>
                    <a:pt x="1889760" y="97790"/>
                    <a:pt x="1884045" y="9398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2630151" y="2889"/>
            <a:ext cx="5655545" cy="600222"/>
            <a:chOff x="0" y="0"/>
            <a:chExt cx="7540727" cy="80029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540752" cy="800354"/>
            </a:xfrm>
            <a:custGeom>
              <a:avLst/>
              <a:gdLst/>
              <a:ahLst/>
              <a:cxnLst/>
              <a:rect r="r" b="b" t="t" l="l"/>
              <a:pathLst>
                <a:path h="800354" w="7540752">
                  <a:moveTo>
                    <a:pt x="0" y="0"/>
                  </a:moveTo>
                  <a:lnTo>
                    <a:pt x="7540752" y="0"/>
                  </a:lnTo>
                  <a:lnTo>
                    <a:pt x="7540752" y="800354"/>
                  </a:lnTo>
                  <a:lnTo>
                    <a:pt x="0" y="80035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8428280" y="2760277"/>
            <a:ext cx="1775922" cy="734882"/>
            <a:chOff x="0" y="0"/>
            <a:chExt cx="2367896" cy="97984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367915" cy="979805"/>
            </a:xfrm>
            <a:custGeom>
              <a:avLst/>
              <a:gdLst/>
              <a:ahLst/>
              <a:cxnLst/>
              <a:rect r="r" b="b" t="t" l="l"/>
              <a:pathLst>
                <a:path h="979805" w="2367915">
                  <a:moveTo>
                    <a:pt x="0" y="0"/>
                  </a:moveTo>
                  <a:lnTo>
                    <a:pt x="0" y="979805"/>
                  </a:lnTo>
                  <a:lnTo>
                    <a:pt x="2367915" y="979805"/>
                  </a:lnTo>
                  <a:lnTo>
                    <a:pt x="2367915" y="0"/>
                  </a:lnTo>
                  <a:lnTo>
                    <a:pt x="0" y="0"/>
                  </a:lnTo>
                  <a:close/>
                  <a:moveTo>
                    <a:pt x="2275586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2275586" y="90297"/>
                  </a:lnTo>
                  <a:lnTo>
                    <a:pt x="2275586" y="88760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0199229" y="2760277"/>
            <a:ext cx="1775922" cy="734882"/>
            <a:chOff x="0" y="0"/>
            <a:chExt cx="2367896" cy="97984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367915" cy="979805"/>
            </a:xfrm>
            <a:custGeom>
              <a:avLst/>
              <a:gdLst/>
              <a:ahLst/>
              <a:cxnLst/>
              <a:rect r="r" b="b" t="t" l="l"/>
              <a:pathLst>
                <a:path h="979805" w="2367915">
                  <a:moveTo>
                    <a:pt x="0" y="0"/>
                  </a:moveTo>
                  <a:lnTo>
                    <a:pt x="0" y="979805"/>
                  </a:lnTo>
                  <a:lnTo>
                    <a:pt x="2367915" y="979805"/>
                  </a:lnTo>
                  <a:lnTo>
                    <a:pt x="2367915" y="0"/>
                  </a:lnTo>
                  <a:lnTo>
                    <a:pt x="0" y="0"/>
                  </a:lnTo>
                  <a:close/>
                  <a:moveTo>
                    <a:pt x="2275586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2275586" y="90297"/>
                  </a:lnTo>
                  <a:lnTo>
                    <a:pt x="2275586" y="88760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1970179" y="2760277"/>
            <a:ext cx="1209716" cy="734882"/>
            <a:chOff x="0" y="0"/>
            <a:chExt cx="1612955" cy="97984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612900" cy="979805"/>
            </a:xfrm>
            <a:custGeom>
              <a:avLst/>
              <a:gdLst/>
              <a:ahLst/>
              <a:cxnLst/>
              <a:rect r="r" b="b" t="t" l="l"/>
              <a:pathLst>
                <a:path h="979805" w="1612900">
                  <a:moveTo>
                    <a:pt x="0" y="0"/>
                  </a:moveTo>
                  <a:lnTo>
                    <a:pt x="0" y="979805"/>
                  </a:lnTo>
                  <a:lnTo>
                    <a:pt x="1612900" y="979805"/>
                  </a:lnTo>
                  <a:lnTo>
                    <a:pt x="1612900" y="0"/>
                  </a:lnTo>
                  <a:lnTo>
                    <a:pt x="0" y="0"/>
                  </a:lnTo>
                  <a:close/>
                  <a:moveTo>
                    <a:pt x="1520698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520698" y="90297"/>
                  </a:lnTo>
                  <a:lnTo>
                    <a:pt x="1520698" y="887603"/>
                  </a:lnTo>
                  <a:close/>
                </a:path>
              </a:pathLst>
            </a:custGeom>
            <a:solidFill>
              <a:srgbClr val="EA4335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7221947" y="2760277"/>
            <a:ext cx="1209716" cy="734882"/>
            <a:chOff x="0" y="0"/>
            <a:chExt cx="1612955" cy="97984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612900" cy="979805"/>
            </a:xfrm>
            <a:custGeom>
              <a:avLst/>
              <a:gdLst/>
              <a:ahLst/>
              <a:cxnLst/>
              <a:rect r="r" b="b" t="t" l="l"/>
              <a:pathLst>
                <a:path h="979805" w="1612900">
                  <a:moveTo>
                    <a:pt x="0" y="0"/>
                  </a:moveTo>
                  <a:lnTo>
                    <a:pt x="0" y="979805"/>
                  </a:lnTo>
                  <a:lnTo>
                    <a:pt x="1612900" y="979805"/>
                  </a:lnTo>
                  <a:lnTo>
                    <a:pt x="1612900" y="0"/>
                  </a:lnTo>
                  <a:lnTo>
                    <a:pt x="0" y="0"/>
                  </a:lnTo>
                  <a:close/>
                  <a:moveTo>
                    <a:pt x="1520698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520698" y="90297"/>
                  </a:lnTo>
                  <a:lnTo>
                    <a:pt x="1520698" y="887603"/>
                  </a:lnTo>
                  <a:close/>
                </a:path>
              </a:pathLst>
            </a:custGeom>
            <a:solidFill>
              <a:srgbClr val="F8F12E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8428280" y="3493100"/>
            <a:ext cx="1775922" cy="734882"/>
            <a:chOff x="0" y="0"/>
            <a:chExt cx="2367896" cy="97984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367915" cy="979805"/>
            </a:xfrm>
            <a:custGeom>
              <a:avLst/>
              <a:gdLst/>
              <a:ahLst/>
              <a:cxnLst/>
              <a:rect r="r" b="b" t="t" l="l"/>
              <a:pathLst>
                <a:path h="979805" w="2367915">
                  <a:moveTo>
                    <a:pt x="0" y="0"/>
                  </a:moveTo>
                  <a:lnTo>
                    <a:pt x="0" y="979805"/>
                  </a:lnTo>
                  <a:lnTo>
                    <a:pt x="2367915" y="979805"/>
                  </a:lnTo>
                  <a:lnTo>
                    <a:pt x="2367915" y="0"/>
                  </a:lnTo>
                  <a:lnTo>
                    <a:pt x="0" y="0"/>
                  </a:lnTo>
                  <a:close/>
                  <a:moveTo>
                    <a:pt x="2275586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2275586" y="90297"/>
                  </a:lnTo>
                  <a:lnTo>
                    <a:pt x="2275586" y="88760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0199229" y="3493100"/>
            <a:ext cx="1775922" cy="734882"/>
            <a:chOff x="0" y="0"/>
            <a:chExt cx="2367896" cy="979843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367915" cy="979805"/>
            </a:xfrm>
            <a:custGeom>
              <a:avLst/>
              <a:gdLst/>
              <a:ahLst/>
              <a:cxnLst/>
              <a:rect r="r" b="b" t="t" l="l"/>
              <a:pathLst>
                <a:path h="979805" w="2367915">
                  <a:moveTo>
                    <a:pt x="0" y="0"/>
                  </a:moveTo>
                  <a:lnTo>
                    <a:pt x="0" y="979805"/>
                  </a:lnTo>
                  <a:lnTo>
                    <a:pt x="2367915" y="979805"/>
                  </a:lnTo>
                  <a:lnTo>
                    <a:pt x="2367915" y="0"/>
                  </a:lnTo>
                  <a:lnTo>
                    <a:pt x="0" y="0"/>
                  </a:lnTo>
                  <a:close/>
                  <a:moveTo>
                    <a:pt x="2275586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2275586" y="90297"/>
                  </a:lnTo>
                  <a:lnTo>
                    <a:pt x="2275586" y="88760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1970179" y="3493100"/>
            <a:ext cx="1209716" cy="734882"/>
            <a:chOff x="0" y="0"/>
            <a:chExt cx="1612955" cy="979843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612900" cy="979805"/>
            </a:xfrm>
            <a:custGeom>
              <a:avLst/>
              <a:gdLst/>
              <a:ahLst/>
              <a:cxnLst/>
              <a:rect r="r" b="b" t="t" l="l"/>
              <a:pathLst>
                <a:path h="979805" w="1612900">
                  <a:moveTo>
                    <a:pt x="0" y="0"/>
                  </a:moveTo>
                  <a:lnTo>
                    <a:pt x="0" y="979805"/>
                  </a:lnTo>
                  <a:lnTo>
                    <a:pt x="1612900" y="979805"/>
                  </a:lnTo>
                  <a:lnTo>
                    <a:pt x="1612900" y="0"/>
                  </a:lnTo>
                  <a:lnTo>
                    <a:pt x="0" y="0"/>
                  </a:lnTo>
                  <a:close/>
                  <a:moveTo>
                    <a:pt x="1520698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520698" y="90297"/>
                  </a:lnTo>
                  <a:lnTo>
                    <a:pt x="1520698" y="887603"/>
                  </a:lnTo>
                  <a:close/>
                </a:path>
              </a:pathLst>
            </a:custGeom>
            <a:solidFill>
              <a:srgbClr val="EA4335"/>
            </a:solid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7221947" y="3493100"/>
            <a:ext cx="1209716" cy="734882"/>
            <a:chOff x="0" y="0"/>
            <a:chExt cx="1612955" cy="979843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612900" cy="979805"/>
            </a:xfrm>
            <a:custGeom>
              <a:avLst/>
              <a:gdLst/>
              <a:ahLst/>
              <a:cxnLst/>
              <a:rect r="r" b="b" t="t" l="l"/>
              <a:pathLst>
                <a:path h="979805" w="1612900">
                  <a:moveTo>
                    <a:pt x="0" y="0"/>
                  </a:moveTo>
                  <a:lnTo>
                    <a:pt x="0" y="979805"/>
                  </a:lnTo>
                  <a:lnTo>
                    <a:pt x="1612900" y="979805"/>
                  </a:lnTo>
                  <a:lnTo>
                    <a:pt x="1612900" y="0"/>
                  </a:lnTo>
                  <a:lnTo>
                    <a:pt x="0" y="0"/>
                  </a:lnTo>
                  <a:close/>
                  <a:moveTo>
                    <a:pt x="1520698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520698" y="90297"/>
                  </a:lnTo>
                  <a:lnTo>
                    <a:pt x="1520698" y="887603"/>
                  </a:lnTo>
                  <a:close/>
                </a:path>
              </a:pathLst>
            </a:custGeom>
            <a:solidFill>
              <a:srgbClr val="F8F12E"/>
            </a:solid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8428280" y="4225928"/>
            <a:ext cx="1775922" cy="734882"/>
            <a:chOff x="0" y="0"/>
            <a:chExt cx="2367896" cy="979843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2367915" cy="979805"/>
            </a:xfrm>
            <a:custGeom>
              <a:avLst/>
              <a:gdLst/>
              <a:ahLst/>
              <a:cxnLst/>
              <a:rect r="r" b="b" t="t" l="l"/>
              <a:pathLst>
                <a:path h="979805" w="2367915">
                  <a:moveTo>
                    <a:pt x="0" y="0"/>
                  </a:moveTo>
                  <a:lnTo>
                    <a:pt x="0" y="979805"/>
                  </a:lnTo>
                  <a:lnTo>
                    <a:pt x="2367915" y="979805"/>
                  </a:lnTo>
                  <a:lnTo>
                    <a:pt x="2367915" y="0"/>
                  </a:lnTo>
                  <a:lnTo>
                    <a:pt x="0" y="0"/>
                  </a:lnTo>
                  <a:close/>
                  <a:moveTo>
                    <a:pt x="2275586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2275586" y="90297"/>
                  </a:lnTo>
                  <a:lnTo>
                    <a:pt x="2275586" y="88760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10199229" y="4225928"/>
            <a:ext cx="1775922" cy="734882"/>
            <a:chOff x="0" y="0"/>
            <a:chExt cx="2367896" cy="979843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367915" cy="979805"/>
            </a:xfrm>
            <a:custGeom>
              <a:avLst/>
              <a:gdLst/>
              <a:ahLst/>
              <a:cxnLst/>
              <a:rect r="r" b="b" t="t" l="l"/>
              <a:pathLst>
                <a:path h="979805" w="2367915">
                  <a:moveTo>
                    <a:pt x="0" y="0"/>
                  </a:moveTo>
                  <a:lnTo>
                    <a:pt x="0" y="979805"/>
                  </a:lnTo>
                  <a:lnTo>
                    <a:pt x="2367915" y="979805"/>
                  </a:lnTo>
                  <a:lnTo>
                    <a:pt x="2367915" y="0"/>
                  </a:lnTo>
                  <a:lnTo>
                    <a:pt x="0" y="0"/>
                  </a:lnTo>
                  <a:close/>
                  <a:moveTo>
                    <a:pt x="2275586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2275586" y="90297"/>
                  </a:lnTo>
                  <a:lnTo>
                    <a:pt x="2275586" y="88760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11970179" y="4225928"/>
            <a:ext cx="1209716" cy="734882"/>
            <a:chOff x="0" y="0"/>
            <a:chExt cx="1612955" cy="979843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612900" cy="979805"/>
            </a:xfrm>
            <a:custGeom>
              <a:avLst/>
              <a:gdLst/>
              <a:ahLst/>
              <a:cxnLst/>
              <a:rect r="r" b="b" t="t" l="l"/>
              <a:pathLst>
                <a:path h="979805" w="1612900">
                  <a:moveTo>
                    <a:pt x="0" y="0"/>
                  </a:moveTo>
                  <a:lnTo>
                    <a:pt x="0" y="979805"/>
                  </a:lnTo>
                  <a:lnTo>
                    <a:pt x="1612900" y="979805"/>
                  </a:lnTo>
                  <a:lnTo>
                    <a:pt x="1612900" y="0"/>
                  </a:lnTo>
                  <a:lnTo>
                    <a:pt x="0" y="0"/>
                  </a:lnTo>
                  <a:close/>
                  <a:moveTo>
                    <a:pt x="1520698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520698" y="90297"/>
                  </a:lnTo>
                  <a:lnTo>
                    <a:pt x="1520698" y="887603"/>
                  </a:lnTo>
                  <a:close/>
                </a:path>
              </a:pathLst>
            </a:custGeom>
            <a:solidFill>
              <a:srgbClr val="EA4335"/>
            </a:solid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7221947" y="4225928"/>
            <a:ext cx="1209716" cy="734882"/>
            <a:chOff x="0" y="0"/>
            <a:chExt cx="1612955" cy="979843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1612900" cy="979805"/>
            </a:xfrm>
            <a:custGeom>
              <a:avLst/>
              <a:gdLst/>
              <a:ahLst/>
              <a:cxnLst/>
              <a:rect r="r" b="b" t="t" l="l"/>
              <a:pathLst>
                <a:path h="979805" w="1612900">
                  <a:moveTo>
                    <a:pt x="0" y="0"/>
                  </a:moveTo>
                  <a:lnTo>
                    <a:pt x="0" y="979805"/>
                  </a:lnTo>
                  <a:lnTo>
                    <a:pt x="1612900" y="979805"/>
                  </a:lnTo>
                  <a:lnTo>
                    <a:pt x="1612900" y="0"/>
                  </a:lnTo>
                  <a:lnTo>
                    <a:pt x="0" y="0"/>
                  </a:lnTo>
                  <a:close/>
                  <a:moveTo>
                    <a:pt x="1520698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520698" y="90297"/>
                  </a:lnTo>
                  <a:lnTo>
                    <a:pt x="1520698" y="887603"/>
                  </a:lnTo>
                  <a:close/>
                </a:path>
              </a:pathLst>
            </a:custGeom>
            <a:solidFill>
              <a:srgbClr val="F8F12E"/>
            </a:solidFill>
          </p:spPr>
        </p:sp>
      </p:grpSp>
      <p:sp>
        <p:nvSpPr>
          <p:cNvPr name="TextBox 32" id="32"/>
          <p:cNvSpPr txBox="true"/>
          <p:nvPr/>
        </p:nvSpPr>
        <p:spPr>
          <a:xfrm rot="0">
            <a:off x="8884079" y="2360512"/>
            <a:ext cx="975600" cy="15450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5801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39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7621451" y="3173374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7621451" y="3906201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8884079" y="3116224"/>
            <a:ext cx="927000" cy="15450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5801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19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9098915" y="3887151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9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2358505" y="3108615"/>
            <a:ext cx="429600" cy="15450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5801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2380855" y="3914503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grpSp>
        <p:nvGrpSpPr>
          <p:cNvPr name="Group 39" id="39"/>
          <p:cNvGrpSpPr/>
          <p:nvPr/>
        </p:nvGrpSpPr>
        <p:grpSpPr>
          <a:xfrm rot="0">
            <a:off x="8428280" y="4905824"/>
            <a:ext cx="1775922" cy="734882"/>
            <a:chOff x="0" y="0"/>
            <a:chExt cx="2367896" cy="979843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2367915" cy="979805"/>
            </a:xfrm>
            <a:custGeom>
              <a:avLst/>
              <a:gdLst/>
              <a:ahLst/>
              <a:cxnLst/>
              <a:rect r="r" b="b" t="t" l="l"/>
              <a:pathLst>
                <a:path h="979805" w="2367915">
                  <a:moveTo>
                    <a:pt x="0" y="0"/>
                  </a:moveTo>
                  <a:lnTo>
                    <a:pt x="0" y="979805"/>
                  </a:lnTo>
                  <a:lnTo>
                    <a:pt x="2367915" y="979805"/>
                  </a:lnTo>
                  <a:lnTo>
                    <a:pt x="2367915" y="0"/>
                  </a:lnTo>
                  <a:lnTo>
                    <a:pt x="0" y="0"/>
                  </a:lnTo>
                  <a:close/>
                  <a:moveTo>
                    <a:pt x="2275586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2275586" y="90297"/>
                  </a:lnTo>
                  <a:lnTo>
                    <a:pt x="2275586" y="88760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10199229" y="4905824"/>
            <a:ext cx="1775922" cy="734882"/>
            <a:chOff x="0" y="0"/>
            <a:chExt cx="2367896" cy="979843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2367915" cy="979805"/>
            </a:xfrm>
            <a:custGeom>
              <a:avLst/>
              <a:gdLst/>
              <a:ahLst/>
              <a:cxnLst/>
              <a:rect r="r" b="b" t="t" l="l"/>
              <a:pathLst>
                <a:path h="979805" w="2367915">
                  <a:moveTo>
                    <a:pt x="0" y="0"/>
                  </a:moveTo>
                  <a:lnTo>
                    <a:pt x="0" y="979805"/>
                  </a:lnTo>
                  <a:lnTo>
                    <a:pt x="2367915" y="979805"/>
                  </a:lnTo>
                  <a:lnTo>
                    <a:pt x="2367915" y="0"/>
                  </a:lnTo>
                  <a:lnTo>
                    <a:pt x="0" y="0"/>
                  </a:lnTo>
                  <a:close/>
                  <a:moveTo>
                    <a:pt x="2275586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2275586" y="90297"/>
                  </a:lnTo>
                  <a:lnTo>
                    <a:pt x="2275586" y="88760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43" id="43"/>
          <p:cNvGrpSpPr/>
          <p:nvPr/>
        </p:nvGrpSpPr>
        <p:grpSpPr>
          <a:xfrm rot="0">
            <a:off x="11970179" y="4905824"/>
            <a:ext cx="1209716" cy="734882"/>
            <a:chOff x="0" y="0"/>
            <a:chExt cx="1612955" cy="979843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1612900" cy="979805"/>
            </a:xfrm>
            <a:custGeom>
              <a:avLst/>
              <a:gdLst/>
              <a:ahLst/>
              <a:cxnLst/>
              <a:rect r="r" b="b" t="t" l="l"/>
              <a:pathLst>
                <a:path h="979805" w="1612900">
                  <a:moveTo>
                    <a:pt x="0" y="0"/>
                  </a:moveTo>
                  <a:lnTo>
                    <a:pt x="0" y="979805"/>
                  </a:lnTo>
                  <a:lnTo>
                    <a:pt x="1612900" y="979805"/>
                  </a:lnTo>
                  <a:lnTo>
                    <a:pt x="1612900" y="0"/>
                  </a:lnTo>
                  <a:lnTo>
                    <a:pt x="0" y="0"/>
                  </a:lnTo>
                  <a:close/>
                  <a:moveTo>
                    <a:pt x="1520698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520698" y="90297"/>
                  </a:lnTo>
                  <a:lnTo>
                    <a:pt x="1520698" y="887603"/>
                  </a:lnTo>
                  <a:close/>
                </a:path>
              </a:pathLst>
            </a:custGeom>
            <a:solidFill>
              <a:srgbClr val="EA4335"/>
            </a:solid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7221947" y="4905824"/>
            <a:ext cx="1209716" cy="734882"/>
            <a:chOff x="0" y="0"/>
            <a:chExt cx="1612955" cy="979843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1612900" cy="979805"/>
            </a:xfrm>
            <a:custGeom>
              <a:avLst/>
              <a:gdLst/>
              <a:ahLst/>
              <a:cxnLst/>
              <a:rect r="r" b="b" t="t" l="l"/>
              <a:pathLst>
                <a:path h="979805" w="1612900">
                  <a:moveTo>
                    <a:pt x="0" y="0"/>
                  </a:moveTo>
                  <a:lnTo>
                    <a:pt x="0" y="979805"/>
                  </a:lnTo>
                  <a:lnTo>
                    <a:pt x="1612900" y="979805"/>
                  </a:lnTo>
                  <a:lnTo>
                    <a:pt x="1612900" y="0"/>
                  </a:lnTo>
                  <a:lnTo>
                    <a:pt x="0" y="0"/>
                  </a:lnTo>
                  <a:close/>
                  <a:moveTo>
                    <a:pt x="1520698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520698" y="90297"/>
                  </a:lnTo>
                  <a:lnTo>
                    <a:pt x="1520698" y="887603"/>
                  </a:lnTo>
                  <a:close/>
                </a:path>
              </a:pathLst>
            </a:custGeom>
            <a:solidFill>
              <a:srgbClr val="F8F12E"/>
            </a:solidFill>
          </p:spPr>
        </p:sp>
      </p:grpSp>
      <p:sp>
        <p:nvSpPr>
          <p:cNvPr name="Freeform 47" id="47"/>
          <p:cNvSpPr/>
          <p:nvPr/>
        </p:nvSpPr>
        <p:spPr>
          <a:xfrm flipH="false" flipV="false" rot="0">
            <a:off x="13394421" y="3328024"/>
            <a:ext cx="1154573" cy="3785736"/>
          </a:xfrm>
          <a:custGeom>
            <a:avLst/>
            <a:gdLst/>
            <a:ahLst/>
            <a:cxnLst/>
            <a:rect r="r" b="b" t="t" l="l"/>
            <a:pathLst>
              <a:path h="3785736" w="1154573">
                <a:moveTo>
                  <a:pt x="0" y="0"/>
                </a:moveTo>
                <a:lnTo>
                  <a:pt x="1154573" y="0"/>
                </a:lnTo>
                <a:lnTo>
                  <a:pt x="1154573" y="3785736"/>
                </a:lnTo>
                <a:lnTo>
                  <a:pt x="0" y="37857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8" id="48"/>
          <p:cNvSpPr txBox="true"/>
          <p:nvPr/>
        </p:nvSpPr>
        <p:spPr>
          <a:xfrm rot="0">
            <a:off x="248988" y="-143598"/>
            <a:ext cx="1559400" cy="798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Denary 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3354728" y="-143598"/>
            <a:ext cx="1319400" cy="798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Binary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57194" y="1190459"/>
            <a:ext cx="7423800" cy="1272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63"/>
              </a:lnSpc>
            </a:pPr>
            <a:r>
              <a:rPr lang="en-US" sz="48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Convert  39 to binary: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1672482" y="3046709"/>
            <a:ext cx="2290200" cy="3501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176"/>
              </a:lnSpc>
            </a:pPr>
            <a:r>
              <a:rPr lang="en-US" sz="132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39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13176506" y="-154927"/>
            <a:ext cx="4565400" cy="80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000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Explanation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0347722" y="3567311"/>
            <a:ext cx="1543200" cy="588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8"/>
              </a:lnSpc>
            </a:pPr>
            <a:r>
              <a:rPr lang="en-US" sz="2201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remainder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10347722" y="4266445"/>
            <a:ext cx="1543200" cy="588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8"/>
              </a:lnSpc>
            </a:pPr>
            <a:r>
              <a:rPr lang="en-US" sz="2201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remainder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7621451" y="4586097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9098915" y="4567047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4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10347722" y="4946342"/>
            <a:ext cx="1543200" cy="588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8"/>
              </a:lnSpc>
            </a:pPr>
            <a:r>
              <a:rPr lang="en-US" sz="2201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remainder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12380855" y="4594402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13856156" y="4744923"/>
            <a:ext cx="4432200" cy="13687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04"/>
              </a:lnSpc>
            </a:pPr>
            <a:r>
              <a:rPr lang="en-US" sz="280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Read the remainder </a:t>
            </a:r>
          </a:p>
          <a:p>
            <a:pPr algn="ctr">
              <a:lnSpc>
                <a:spcPts val="4704"/>
              </a:lnSpc>
            </a:pPr>
            <a:r>
              <a:rPr lang="en-US" sz="280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from bottom to top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4735562" y="7762709"/>
            <a:ext cx="95904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Answer: 100111</a:t>
            </a:r>
          </a:p>
        </p:txBody>
      </p:sp>
      <p:grpSp>
        <p:nvGrpSpPr>
          <p:cNvPr name="Group 61" id="61"/>
          <p:cNvGrpSpPr/>
          <p:nvPr/>
        </p:nvGrpSpPr>
        <p:grpSpPr>
          <a:xfrm rot="0">
            <a:off x="8428280" y="5622116"/>
            <a:ext cx="1775922" cy="734882"/>
            <a:chOff x="0" y="0"/>
            <a:chExt cx="2367896" cy="979843"/>
          </a:xfrm>
        </p:grpSpPr>
        <p:sp>
          <p:nvSpPr>
            <p:cNvPr name="Freeform 62" id="62"/>
            <p:cNvSpPr/>
            <p:nvPr/>
          </p:nvSpPr>
          <p:spPr>
            <a:xfrm flipH="false" flipV="false" rot="0">
              <a:off x="0" y="0"/>
              <a:ext cx="2367915" cy="979805"/>
            </a:xfrm>
            <a:custGeom>
              <a:avLst/>
              <a:gdLst/>
              <a:ahLst/>
              <a:cxnLst/>
              <a:rect r="r" b="b" t="t" l="l"/>
              <a:pathLst>
                <a:path h="979805" w="2367915">
                  <a:moveTo>
                    <a:pt x="0" y="0"/>
                  </a:moveTo>
                  <a:lnTo>
                    <a:pt x="0" y="979805"/>
                  </a:lnTo>
                  <a:lnTo>
                    <a:pt x="2367915" y="979805"/>
                  </a:lnTo>
                  <a:lnTo>
                    <a:pt x="2367915" y="0"/>
                  </a:lnTo>
                  <a:lnTo>
                    <a:pt x="0" y="0"/>
                  </a:lnTo>
                  <a:close/>
                  <a:moveTo>
                    <a:pt x="2275586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2275586" y="90297"/>
                  </a:lnTo>
                  <a:lnTo>
                    <a:pt x="2275586" y="88760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63" id="63"/>
          <p:cNvGrpSpPr/>
          <p:nvPr/>
        </p:nvGrpSpPr>
        <p:grpSpPr>
          <a:xfrm rot="0">
            <a:off x="10199229" y="5622116"/>
            <a:ext cx="1775922" cy="734882"/>
            <a:chOff x="0" y="0"/>
            <a:chExt cx="2367896" cy="979843"/>
          </a:xfrm>
        </p:grpSpPr>
        <p:sp>
          <p:nvSpPr>
            <p:cNvPr name="Freeform 64" id="64"/>
            <p:cNvSpPr/>
            <p:nvPr/>
          </p:nvSpPr>
          <p:spPr>
            <a:xfrm flipH="false" flipV="false" rot="0">
              <a:off x="0" y="0"/>
              <a:ext cx="2367915" cy="979805"/>
            </a:xfrm>
            <a:custGeom>
              <a:avLst/>
              <a:gdLst/>
              <a:ahLst/>
              <a:cxnLst/>
              <a:rect r="r" b="b" t="t" l="l"/>
              <a:pathLst>
                <a:path h="979805" w="2367915">
                  <a:moveTo>
                    <a:pt x="0" y="0"/>
                  </a:moveTo>
                  <a:lnTo>
                    <a:pt x="0" y="979805"/>
                  </a:lnTo>
                  <a:lnTo>
                    <a:pt x="2367915" y="979805"/>
                  </a:lnTo>
                  <a:lnTo>
                    <a:pt x="2367915" y="0"/>
                  </a:lnTo>
                  <a:lnTo>
                    <a:pt x="0" y="0"/>
                  </a:lnTo>
                  <a:close/>
                  <a:moveTo>
                    <a:pt x="2275586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2275586" y="90297"/>
                  </a:lnTo>
                  <a:lnTo>
                    <a:pt x="2275586" y="88760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65" id="65"/>
          <p:cNvGrpSpPr/>
          <p:nvPr/>
        </p:nvGrpSpPr>
        <p:grpSpPr>
          <a:xfrm rot="0">
            <a:off x="11970179" y="5622116"/>
            <a:ext cx="1209716" cy="734882"/>
            <a:chOff x="0" y="0"/>
            <a:chExt cx="1612955" cy="979843"/>
          </a:xfrm>
        </p:grpSpPr>
        <p:sp>
          <p:nvSpPr>
            <p:cNvPr name="Freeform 66" id="66"/>
            <p:cNvSpPr/>
            <p:nvPr/>
          </p:nvSpPr>
          <p:spPr>
            <a:xfrm flipH="false" flipV="false" rot="0">
              <a:off x="0" y="0"/>
              <a:ext cx="1612900" cy="979805"/>
            </a:xfrm>
            <a:custGeom>
              <a:avLst/>
              <a:gdLst/>
              <a:ahLst/>
              <a:cxnLst/>
              <a:rect r="r" b="b" t="t" l="l"/>
              <a:pathLst>
                <a:path h="979805" w="1612900">
                  <a:moveTo>
                    <a:pt x="0" y="0"/>
                  </a:moveTo>
                  <a:lnTo>
                    <a:pt x="0" y="979805"/>
                  </a:lnTo>
                  <a:lnTo>
                    <a:pt x="1612900" y="979805"/>
                  </a:lnTo>
                  <a:lnTo>
                    <a:pt x="1612900" y="0"/>
                  </a:lnTo>
                  <a:lnTo>
                    <a:pt x="0" y="0"/>
                  </a:lnTo>
                  <a:close/>
                  <a:moveTo>
                    <a:pt x="1520698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520698" y="90297"/>
                  </a:lnTo>
                  <a:lnTo>
                    <a:pt x="1520698" y="887603"/>
                  </a:lnTo>
                  <a:close/>
                </a:path>
              </a:pathLst>
            </a:custGeom>
            <a:solidFill>
              <a:srgbClr val="EA4335"/>
            </a:solid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7221947" y="5622116"/>
            <a:ext cx="1209716" cy="734882"/>
            <a:chOff x="0" y="0"/>
            <a:chExt cx="1612955" cy="979843"/>
          </a:xfrm>
        </p:grpSpPr>
        <p:sp>
          <p:nvSpPr>
            <p:cNvPr name="Freeform 68" id="68"/>
            <p:cNvSpPr/>
            <p:nvPr/>
          </p:nvSpPr>
          <p:spPr>
            <a:xfrm flipH="false" flipV="false" rot="0">
              <a:off x="0" y="0"/>
              <a:ext cx="1612900" cy="979805"/>
            </a:xfrm>
            <a:custGeom>
              <a:avLst/>
              <a:gdLst/>
              <a:ahLst/>
              <a:cxnLst/>
              <a:rect r="r" b="b" t="t" l="l"/>
              <a:pathLst>
                <a:path h="979805" w="1612900">
                  <a:moveTo>
                    <a:pt x="0" y="0"/>
                  </a:moveTo>
                  <a:lnTo>
                    <a:pt x="0" y="979805"/>
                  </a:lnTo>
                  <a:lnTo>
                    <a:pt x="1612900" y="979805"/>
                  </a:lnTo>
                  <a:lnTo>
                    <a:pt x="1612900" y="0"/>
                  </a:lnTo>
                  <a:lnTo>
                    <a:pt x="0" y="0"/>
                  </a:lnTo>
                  <a:close/>
                  <a:moveTo>
                    <a:pt x="1520698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520698" y="90297"/>
                  </a:lnTo>
                  <a:lnTo>
                    <a:pt x="1520698" y="887603"/>
                  </a:lnTo>
                  <a:close/>
                </a:path>
              </a:pathLst>
            </a:custGeom>
            <a:solidFill>
              <a:srgbClr val="F8F12E"/>
            </a:solidFill>
          </p:spPr>
        </p:sp>
      </p:grpSp>
      <p:sp>
        <p:nvSpPr>
          <p:cNvPr name="TextBox 69" id="69"/>
          <p:cNvSpPr txBox="true"/>
          <p:nvPr/>
        </p:nvSpPr>
        <p:spPr>
          <a:xfrm rot="0">
            <a:off x="7621451" y="5302390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9098915" y="5283340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10347722" y="5662637"/>
            <a:ext cx="1543200" cy="588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8"/>
              </a:lnSpc>
            </a:pPr>
            <a:r>
              <a:rPr lang="en-US" sz="2201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remainder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12380855" y="5310695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grpSp>
        <p:nvGrpSpPr>
          <p:cNvPr name="Group 73" id="73"/>
          <p:cNvGrpSpPr/>
          <p:nvPr/>
        </p:nvGrpSpPr>
        <p:grpSpPr>
          <a:xfrm rot="0">
            <a:off x="8428280" y="6330244"/>
            <a:ext cx="1775922" cy="734882"/>
            <a:chOff x="0" y="0"/>
            <a:chExt cx="2367896" cy="979843"/>
          </a:xfrm>
        </p:grpSpPr>
        <p:sp>
          <p:nvSpPr>
            <p:cNvPr name="Freeform 74" id="74"/>
            <p:cNvSpPr/>
            <p:nvPr/>
          </p:nvSpPr>
          <p:spPr>
            <a:xfrm flipH="false" flipV="false" rot="0">
              <a:off x="0" y="0"/>
              <a:ext cx="2367915" cy="979805"/>
            </a:xfrm>
            <a:custGeom>
              <a:avLst/>
              <a:gdLst/>
              <a:ahLst/>
              <a:cxnLst/>
              <a:rect r="r" b="b" t="t" l="l"/>
              <a:pathLst>
                <a:path h="979805" w="2367915">
                  <a:moveTo>
                    <a:pt x="0" y="0"/>
                  </a:moveTo>
                  <a:lnTo>
                    <a:pt x="0" y="979805"/>
                  </a:lnTo>
                  <a:lnTo>
                    <a:pt x="2367915" y="979805"/>
                  </a:lnTo>
                  <a:lnTo>
                    <a:pt x="2367915" y="0"/>
                  </a:lnTo>
                  <a:lnTo>
                    <a:pt x="0" y="0"/>
                  </a:lnTo>
                  <a:close/>
                  <a:moveTo>
                    <a:pt x="2275586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2275586" y="90297"/>
                  </a:lnTo>
                  <a:lnTo>
                    <a:pt x="2275586" y="88760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75" id="75"/>
          <p:cNvGrpSpPr/>
          <p:nvPr/>
        </p:nvGrpSpPr>
        <p:grpSpPr>
          <a:xfrm rot="0">
            <a:off x="10199229" y="6330244"/>
            <a:ext cx="1775922" cy="734882"/>
            <a:chOff x="0" y="0"/>
            <a:chExt cx="2367896" cy="979843"/>
          </a:xfrm>
        </p:grpSpPr>
        <p:sp>
          <p:nvSpPr>
            <p:cNvPr name="Freeform 76" id="76"/>
            <p:cNvSpPr/>
            <p:nvPr/>
          </p:nvSpPr>
          <p:spPr>
            <a:xfrm flipH="false" flipV="false" rot="0">
              <a:off x="0" y="0"/>
              <a:ext cx="2367915" cy="979805"/>
            </a:xfrm>
            <a:custGeom>
              <a:avLst/>
              <a:gdLst/>
              <a:ahLst/>
              <a:cxnLst/>
              <a:rect r="r" b="b" t="t" l="l"/>
              <a:pathLst>
                <a:path h="979805" w="2367915">
                  <a:moveTo>
                    <a:pt x="0" y="0"/>
                  </a:moveTo>
                  <a:lnTo>
                    <a:pt x="0" y="979805"/>
                  </a:lnTo>
                  <a:lnTo>
                    <a:pt x="2367915" y="979805"/>
                  </a:lnTo>
                  <a:lnTo>
                    <a:pt x="2367915" y="0"/>
                  </a:lnTo>
                  <a:lnTo>
                    <a:pt x="0" y="0"/>
                  </a:lnTo>
                  <a:close/>
                  <a:moveTo>
                    <a:pt x="2275586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2275586" y="90297"/>
                  </a:lnTo>
                  <a:lnTo>
                    <a:pt x="2275586" y="88760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77" id="77"/>
          <p:cNvGrpSpPr/>
          <p:nvPr/>
        </p:nvGrpSpPr>
        <p:grpSpPr>
          <a:xfrm rot="0">
            <a:off x="11970179" y="6330244"/>
            <a:ext cx="1209716" cy="734882"/>
            <a:chOff x="0" y="0"/>
            <a:chExt cx="1612955" cy="979843"/>
          </a:xfrm>
        </p:grpSpPr>
        <p:sp>
          <p:nvSpPr>
            <p:cNvPr name="Freeform 78" id="78"/>
            <p:cNvSpPr/>
            <p:nvPr/>
          </p:nvSpPr>
          <p:spPr>
            <a:xfrm flipH="false" flipV="false" rot="0">
              <a:off x="0" y="0"/>
              <a:ext cx="1612900" cy="979805"/>
            </a:xfrm>
            <a:custGeom>
              <a:avLst/>
              <a:gdLst/>
              <a:ahLst/>
              <a:cxnLst/>
              <a:rect r="r" b="b" t="t" l="l"/>
              <a:pathLst>
                <a:path h="979805" w="1612900">
                  <a:moveTo>
                    <a:pt x="0" y="0"/>
                  </a:moveTo>
                  <a:lnTo>
                    <a:pt x="0" y="979805"/>
                  </a:lnTo>
                  <a:lnTo>
                    <a:pt x="1612900" y="979805"/>
                  </a:lnTo>
                  <a:lnTo>
                    <a:pt x="1612900" y="0"/>
                  </a:lnTo>
                  <a:lnTo>
                    <a:pt x="0" y="0"/>
                  </a:lnTo>
                  <a:close/>
                  <a:moveTo>
                    <a:pt x="1520698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520698" y="90297"/>
                  </a:lnTo>
                  <a:lnTo>
                    <a:pt x="1520698" y="887603"/>
                  </a:lnTo>
                  <a:close/>
                </a:path>
              </a:pathLst>
            </a:custGeom>
            <a:solidFill>
              <a:srgbClr val="EA4335"/>
            </a:solidFill>
          </p:spPr>
        </p:sp>
      </p:grpSp>
      <p:grpSp>
        <p:nvGrpSpPr>
          <p:cNvPr name="Group 79" id="79"/>
          <p:cNvGrpSpPr/>
          <p:nvPr/>
        </p:nvGrpSpPr>
        <p:grpSpPr>
          <a:xfrm rot="0">
            <a:off x="7221947" y="6330244"/>
            <a:ext cx="1209716" cy="734882"/>
            <a:chOff x="0" y="0"/>
            <a:chExt cx="1612955" cy="979843"/>
          </a:xfrm>
        </p:grpSpPr>
        <p:sp>
          <p:nvSpPr>
            <p:cNvPr name="Freeform 80" id="80"/>
            <p:cNvSpPr/>
            <p:nvPr/>
          </p:nvSpPr>
          <p:spPr>
            <a:xfrm flipH="false" flipV="false" rot="0">
              <a:off x="0" y="0"/>
              <a:ext cx="1612900" cy="979805"/>
            </a:xfrm>
            <a:custGeom>
              <a:avLst/>
              <a:gdLst/>
              <a:ahLst/>
              <a:cxnLst/>
              <a:rect r="r" b="b" t="t" l="l"/>
              <a:pathLst>
                <a:path h="979805" w="1612900">
                  <a:moveTo>
                    <a:pt x="0" y="0"/>
                  </a:moveTo>
                  <a:lnTo>
                    <a:pt x="0" y="979805"/>
                  </a:lnTo>
                  <a:lnTo>
                    <a:pt x="1612900" y="979805"/>
                  </a:lnTo>
                  <a:lnTo>
                    <a:pt x="1612900" y="0"/>
                  </a:lnTo>
                  <a:lnTo>
                    <a:pt x="0" y="0"/>
                  </a:lnTo>
                  <a:close/>
                  <a:moveTo>
                    <a:pt x="1520698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520698" y="90297"/>
                  </a:lnTo>
                  <a:lnTo>
                    <a:pt x="1520698" y="887603"/>
                  </a:lnTo>
                  <a:close/>
                </a:path>
              </a:pathLst>
            </a:custGeom>
            <a:solidFill>
              <a:srgbClr val="F8F12E"/>
            </a:solidFill>
          </p:spPr>
        </p:sp>
      </p:grpSp>
      <p:sp>
        <p:nvSpPr>
          <p:cNvPr name="TextBox 81" id="81"/>
          <p:cNvSpPr txBox="true"/>
          <p:nvPr/>
        </p:nvSpPr>
        <p:spPr>
          <a:xfrm rot="0">
            <a:off x="7621451" y="6010518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82" id="82"/>
          <p:cNvSpPr txBox="true"/>
          <p:nvPr/>
        </p:nvSpPr>
        <p:spPr>
          <a:xfrm rot="0">
            <a:off x="9098915" y="5991468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83" id="83"/>
          <p:cNvSpPr txBox="true"/>
          <p:nvPr/>
        </p:nvSpPr>
        <p:spPr>
          <a:xfrm rot="0">
            <a:off x="10347722" y="6370763"/>
            <a:ext cx="1543200" cy="588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8"/>
              </a:lnSpc>
            </a:pPr>
            <a:r>
              <a:rPr lang="en-US" sz="2201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remainder</a:t>
            </a:r>
          </a:p>
        </p:txBody>
      </p:sp>
      <p:sp>
        <p:nvSpPr>
          <p:cNvPr name="TextBox 84" id="84"/>
          <p:cNvSpPr txBox="true"/>
          <p:nvPr/>
        </p:nvSpPr>
        <p:spPr>
          <a:xfrm rot="0">
            <a:off x="12380855" y="6018821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grpSp>
        <p:nvGrpSpPr>
          <p:cNvPr name="Group 85" id="85"/>
          <p:cNvGrpSpPr/>
          <p:nvPr/>
        </p:nvGrpSpPr>
        <p:grpSpPr>
          <a:xfrm rot="0">
            <a:off x="8428280" y="7021786"/>
            <a:ext cx="1775922" cy="734882"/>
            <a:chOff x="0" y="0"/>
            <a:chExt cx="2367896" cy="979843"/>
          </a:xfrm>
        </p:grpSpPr>
        <p:sp>
          <p:nvSpPr>
            <p:cNvPr name="Freeform 86" id="86"/>
            <p:cNvSpPr/>
            <p:nvPr/>
          </p:nvSpPr>
          <p:spPr>
            <a:xfrm flipH="false" flipV="false" rot="0">
              <a:off x="0" y="0"/>
              <a:ext cx="2367915" cy="979805"/>
            </a:xfrm>
            <a:custGeom>
              <a:avLst/>
              <a:gdLst/>
              <a:ahLst/>
              <a:cxnLst/>
              <a:rect r="r" b="b" t="t" l="l"/>
              <a:pathLst>
                <a:path h="979805" w="2367915">
                  <a:moveTo>
                    <a:pt x="0" y="0"/>
                  </a:moveTo>
                  <a:lnTo>
                    <a:pt x="0" y="979805"/>
                  </a:lnTo>
                  <a:lnTo>
                    <a:pt x="2367915" y="979805"/>
                  </a:lnTo>
                  <a:lnTo>
                    <a:pt x="2367915" y="0"/>
                  </a:lnTo>
                  <a:lnTo>
                    <a:pt x="0" y="0"/>
                  </a:lnTo>
                  <a:close/>
                  <a:moveTo>
                    <a:pt x="2275586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2275586" y="90297"/>
                  </a:lnTo>
                  <a:lnTo>
                    <a:pt x="2275586" y="88760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87" id="87"/>
          <p:cNvGrpSpPr/>
          <p:nvPr/>
        </p:nvGrpSpPr>
        <p:grpSpPr>
          <a:xfrm rot="0">
            <a:off x="10199229" y="7021786"/>
            <a:ext cx="1775922" cy="734882"/>
            <a:chOff x="0" y="0"/>
            <a:chExt cx="2367896" cy="979843"/>
          </a:xfrm>
        </p:grpSpPr>
        <p:sp>
          <p:nvSpPr>
            <p:cNvPr name="Freeform 88" id="88"/>
            <p:cNvSpPr/>
            <p:nvPr/>
          </p:nvSpPr>
          <p:spPr>
            <a:xfrm flipH="false" flipV="false" rot="0">
              <a:off x="0" y="0"/>
              <a:ext cx="2367915" cy="979805"/>
            </a:xfrm>
            <a:custGeom>
              <a:avLst/>
              <a:gdLst/>
              <a:ahLst/>
              <a:cxnLst/>
              <a:rect r="r" b="b" t="t" l="l"/>
              <a:pathLst>
                <a:path h="979805" w="2367915">
                  <a:moveTo>
                    <a:pt x="0" y="0"/>
                  </a:moveTo>
                  <a:lnTo>
                    <a:pt x="0" y="979805"/>
                  </a:lnTo>
                  <a:lnTo>
                    <a:pt x="2367915" y="979805"/>
                  </a:lnTo>
                  <a:lnTo>
                    <a:pt x="2367915" y="0"/>
                  </a:lnTo>
                  <a:lnTo>
                    <a:pt x="0" y="0"/>
                  </a:lnTo>
                  <a:close/>
                  <a:moveTo>
                    <a:pt x="2275586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2275586" y="90297"/>
                  </a:lnTo>
                  <a:lnTo>
                    <a:pt x="2275586" y="88760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89" id="89"/>
          <p:cNvGrpSpPr/>
          <p:nvPr/>
        </p:nvGrpSpPr>
        <p:grpSpPr>
          <a:xfrm rot="0">
            <a:off x="11970179" y="7021786"/>
            <a:ext cx="1209716" cy="734882"/>
            <a:chOff x="0" y="0"/>
            <a:chExt cx="1612955" cy="979843"/>
          </a:xfrm>
        </p:grpSpPr>
        <p:sp>
          <p:nvSpPr>
            <p:cNvPr name="Freeform 90" id="90"/>
            <p:cNvSpPr/>
            <p:nvPr/>
          </p:nvSpPr>
          <p:spPr>
            <a:xfrm flipH="false" flipV="false" rot="0">
              <a:off x="0" y="0"/>
              <a:ext cx="1612900" cy="979805"/>
            </a:xfrm>
            <a:custGeom>
              <a:avLst/>
              <a:gdLst/>
              <a:ahLst/>
              <a:cxnLst/>
              <a:rect r="r" b="b" t="t" l="l"/>
              <a:pathLst>
                <a:path h="979805" w="1612900">
                  <a:moveTo>
                    <a:pt x="0" y="0"/>
                  </a:moveTo>
                  <a:lnTo>
                    <a:pt x="0" y="979805"/>
                  </a:lnTo>
                  <a:lnTo>
                    <a:pt x="1612900" y="979805"/>
                  </a:lnTo>
                  <a:lnTo>
                    <a:pt x="1612900" y="0"/>
                  </a:lnTo>
                  <a:lnTo>
                    <a:pt x="0" y="0"/>
                  </a:lnTo>
                  <a:close/>
                  <a:moveTo>
                    <a:pt x="1520698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520698" y="90297"/>
                  </a:lnTo>
                  <a:lnTo>
                    <a:pt x="1520698" y="887603"/>
                  </a:lnTo>
                  <a:close/>
                </a:path>
              </a:pathLst>
            </a:custGeom>
            <a:solidFill>
              <a:srgbClr val="EA4335"/>
            </a:solidFill>
          </p:spPr>
        </p:sp>
      </p:grpSp>
      <p:grpSp>
        <p:nvGrpSpPr>
          <p:cNvPr name="Group 91" id="91"/>
          <p:cNvGrpSpPr/>
          <p:nvPr/>
        </p:nvGrpSpPr>
        <p:grpSpPr>
          <a:xfrm rot="0">
            <a:off x="7221947" y="7021786"/>
            <a:ext cx="1209716" cy="734882"/>
            <a:chOff x="0" y="0"/>
            <a:chExt cx="1612955" cy="979843"/>
          </a:xfrm>
        </p:grpSpPr>
        <p:sp>
          <p:nvSpPr>
            <p:cNvPr name="Freeform 92" id="92"/>
            <p:cNvSpPr/>
            <p:nvPr/>
          </p:nvSpPr>
          <p:spPr>
            <a:xfrm flipH="false" flipV="false" rot="0">
              <a:off x="0" y="0"/>
              <a:ext cx="1612900" cy="979805"/>
            </a:xfrm>
            <a:custGeom>
              <a:avLst/>
              <a:gdLst/>
              <a:ahLst/>
              <a:cxnLst/>
              <a:rect r="r" b="b" t="t" l="l"/>
              <a:pathLst>
                <a:path h="979805" w="1612900">
                  <a:moveTo>
                    <a:pt x="0" y="0"/>
                  </a:moveTo>
                  <a:lnTo>
                    <a:pt x="0" y="979805"/>
                  </a:lnTo>
                  <a:lnTo>
                    <a:pt x="1612900" y="979805"/>
                  </a:lnTo>
                  <a:lnTo>
                    <a:pt x="1612900" y="0"/>
                  </a:lnTo>
                  <a:lnTo>
                    <a:pt x="0" y="0"/>
                  </a:lnTo>
                  <a:close/>
                  <a:moveTo>
                    <a:pt x="1520698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520698" y="90297"/>
                  </a:lnTo>
                  <a:lnTo>
                    <a:pt x="1520698" y="887603"/>
                  </a:lnTo>
                  <a:close/>
                </a:path>
              </a:pathLst>
            </a:custGeom>
            <a:solidFill>
              <a:srgbClr val="F8F12E"/>
            </a:solidFill>
          </p:spPr>
        </p:sp>
      </p:grpSp>
      <p:sp>
        <p:nvSpPr>
          <p:cNvPr name="TextBox 93" id="93"/>
          <p:cNvSpPr txBox="true"/>
          <p:nvPr/>
        </p:nvSpPr>
        <p:spPr>
          <a:xfrm rot="0">
            <a:off x="7621451" y="6702058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94" id="94"/>
          <p:cNvSpPr txBox="true"/>
          <p:nvPr/>
        </p:nvSpPr>
        <p:spPr>
          <a:xfrm rot="0">
            <a:off x="9098915" y="6683008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95" id="95"/>
          <p:cNvSpPr txBox="true"/>
          <p:nvPr/>
        </p:nvSpPr>
        <p:spPr>
          <a:xfrm rot="0">
            <a:off x="10347722" y="7062305"/>
            <a:ext cx="1543200" cy="588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8"/>
              </a:lnSpc>
            </a:pPr>
            <a:r>
              <a:rPr lang="en-US" sz="2201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remainder</a:t>
            </a:r>
          </a:p>
        </p:txBody>
      </p:sp>
      <p:sp>
        <p:nvSpPr>
          <p:cNvPr name="TextBox 96" id="96"/>
          <p:cNvSpPr txBox="true"/>
          <p:nvPr/>
        </p:nvSpPr>
        <p:spPr>
          <a:xfrm rot="0">
            <a:off x="12380855" y="6710363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grpSp>
        <p:nvGrpSpPr>
          <p:cNvPr name="Group 97" id="97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98" id="9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99" id="99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00" id="100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7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408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201375">
            <a:off x="-6824566" y="-5308309"/>
            <a:ext cx="13396467" cy="7940451"/>
          </a:xfrm>
          <a:custGeom>
            <a:avLst/>
            <a:gdLst/>
            <a:ahLst/>
            <a:cxnLst/>
            <a:rect r="r" b="b" t="t" l="l"/>
            <a:pathLst>
              <a:path h="7940451" w="13396467">
                <a:moveTo>
                  <a:pt x="0" y="0"/>
                </a:moveTo>
                <a:lnTo>
                  <a:pt x="13396467" y="0"/>
                </a:lnTo>
                <a:lnTo>
                  <a:pt x="13396467" y="7940451"/>
                </a:lnTo>
                <a:lnTo>
                  <a:pt x="0" y="79404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1" r="0" b="-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368431">
            <a:off x="12877802" y="8165309"/>
            <a:ext cx="15017849" cy="8901489"/>
          </a:xfrm>
          <a:custGeom>
            <a:avLst/>
            <a:gdLst/>
            <a:ahLst/>
            <a:cxnLst/>
            <a:rect r="r" b="b" t="t" l="l"/>
            <a:pathLst>
              <a:path h="8901489" w="15017849">
                <a:moveTo>
                  <a:pt x="0" y="0"/>
                </a:moveTo>
                <a:lnTo>
                  <a:pt x="15017849" y="0"/>
                </a:lnTo>
                <a:lnTo>
                  <a:pt x="15017849" y="8901489"/>
                </a:lnTo>
                <a:lnTo>
                  <a:pt x="0" y="89014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14" r="0" b="-14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143000" y="2371567"/>
            <a:ext cx="16294731" cy="44788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72644" indent="-357548" lvl="2">
              <a:lnSpc>
                <a:spcPts val="5017"/>
              </a:lnSpc>
              <a:buAutoNum type="arabicPeriod" startAt="1"/>
            </a:pPr>
            <a:r>
              <a:rPr lang="en-US" b="true" sz="4400">
                <a:solidFill>
                  <a:srgbClr val="FFCBB4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 FILE COMPRESSION ALGORITHM ELIMINATES UNNECESSARY DATAS FROM THE FILE.</a:t>
            </a:r>
          </a:p>
          <a:p>
            <a:pPr algn="l" marL="1072644" indent="-357548" lvl="2">
              <a:lnSpc>
                <a:spcPts val="5017"/>
              </a:lnSpc>
              <a:buAutoNum type="arabicPeriod" startAt="1"/>
            </a:pPr>
            <a:r>
              <a:rPr lang="en-US" b="true" sz="4400">
                <a:solidFill>
                  <a:srgbClr val="FFCBB4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ORIGINAL FILE CANNOT BE RECONSTRUCTED ONCE IT HAS BEEN COMPRESSED.</a:t>
            </a:r>
          </a:p>
          <a:p>
            <a:pPr algn="l" marL="1072644" indent="-357548" lvl="2">
              <a:lnSpc>
                <a:spcPts val="5017"/>
              </a:lnSpc>
              <a:buAutoNum type="arabicPeriod" startAt="1"/>
            </a:pPr>
            <a:r>
              <a:rPr lang="en-US" b="true" sz="4400">
                <a:solidFill>
                  <a:srgbClr val="FFCBB4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IMAGE - REDUCE THE RESOLUTION // COLOUR DEPTH</a:t>
            </a:r>
          </a:p>
          <a:p>
            <a:pPr algn="l" marL="1072644" indent="-357548" lvl="2">
              <a:lnSpc>
                <a:spcPts val="5017"/>
              </a:lnSpc>
              <a:buAutoNum type="arabicPeriod" startAt="1"/>
            </a:pPr>
            <a:r>
              <a:rPr lang="en-US" b="true" sz="4400">
                <a:solidFill>
                  <a:srgbClr val="FFCBB4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SOUND - REDUCE THE SAMPLING RATE // SAMPLING RESOLUTION</a:t>
            </a:r>
          </a:p>
          <a:p>
            <a:pPr algn="l" marL="1072644" indent="-357548" lvl="2">
              <a:lnSpc>
                <a:spcPts val="5017"/>
              </a:lnSpc>
              <a:buAutoNum type="arabicPeriod" startAt="1"/>
            </a:pPr>
            <a:r>
              <a:rPr lang="en-US" b="true" sz="4400">
                <a:solidFill>
                  <a:srgbClr val="FFCBB4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SOME LOSSY FILE COMPRESSION ALGORITHMS ARE: 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2446102" y="7196679"/>
            <a:ext cx="2536140" cy="2536140"/>
            <a:chOff x="0" y="0"/>
            <a:chExt cx="3381520" cy="33815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381502" cy="3381502"/>
            </a:xfrm>
            <a:custGeom>
              <a:avLst/>
              <a:gdLst/>
              <a:ahLst/>
              <a:cxnLst/>
              <a:rect r="r" b="b" t="t" l="l"/>
              <a:pathLst>
                <a:path h="3381502" w="3381502">
                  <a:moveTo>
                    <a:pt x="1690751" y="0"/>
                  </a:moveTo>
                  <a:cubicBezTo>
                    <a:pt x="756920" y="0"/>
                    <a:pt x="0" y="756920"/>
                    <a:pt x="0" y="1690751"/>
                  </a:cubicBezTo>
                  <a:cubicBezTo>
                    <a:pt x="0" y="2624582"/>
                    <a:pt x="756920" y="3381502"/>
                    <a:pt x="1690751" y="3381502"/>
                  </a:cubicBezTo>
                  <a:cubicBezTo>
                    <a:pt x="2624582" y="3381502"/>
                    <a:pt x="3381502" y="2624582"/>
                    <a:pt x="3381502" y="1690751"/>
                  </a:cubicBezTo>
                  <a:cubicBezTo>
                    <a:pt x="3381502" y="756920"/>
                    <a:pt x="2624582" y="0"/>
                    <a:pt x="1690751" y="0"/>
                  </a:cubicBezTo>
                  <a:close/>
                </a:path>
              </a:pathLst>
            </a:custGeom>
            <a:solidFill>
              <a:srgbClr val="FFCBB4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7843865" y="7196679"/>
            <a:ext cx="2536140" cy="2536140"/>
            <a:chOff x="0" y="0"/>
            <a:chExt cx="3381520" cy="338152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381502" cy="3381502"/>
            </a:xfrm>
            <a:custGeom>
              <a:avLst/>
              <a:gdLst/>
              <a:ahLst/>
              <a:cxnLst/>
              <a:rect r="r" b="b" t="t" l="l"/>
              <a:pathLst>
                <a:path h="3381502" w="3381502">
                  <a:moveTo>
                    <a:pt x="1690751" y="0"/>
                  </a:moveTo>
                  <a:cubicBezTo>
                    <a:pt x="756920" y="0"/>
                    <a:pt x="0" y="756920"/>
                    <a:pt x="0" y="1690751"/>
                  </a:cubicBezTo>
                  <a:cubicBezTo>
                    <a:pt x="0" y="2624582"/>
                    <a:pt x="756920" y="3381502"/>
                    <a:pt x="1690751" y="3381502"/>
                  </a:cubicBezTo>
                  <a:cubicBezTo>
                    <a:pt x="2624582" y="3381502"/>
                    <a:pt x="3381502" y="2624582"/>
                    <a:pt x="3381502" y="1690751"/>
                  </a:cubicBezTo>
                  <a:cubicBezTo>
                    <a:pt x="3381502" y="756920"/>
                    <a:pt x="2624582" y="0"/>
                    <a:pt x="1690751" y="0"/>
                  </a:cubicBezTo>
                  <a:close/>
                </a:path>
              </a:pathLst>
            </a:custGeom>
            <a:solidFill>
              <a:srgbClr val="FFCBB4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3304602" y="7196679"/>
            <a:ext cx="2536140" cy="2536140"/>
            <a:chOff x="0" y="0"/>
            <a:chExt cx="3381520" cy="338152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381502" cy="3381502"/>
            </a:xfrm>
            <a:custGeom>
              <a:avLst/>
              <a:gdLst/>
              <a:ahLst/>
              <a:cxnLst/>
              <a:rect r="r" b="b" t="t" l="l"/>
              <a:pathLst>
                <a:path h="3381502" w="3381502">
                  <a:moveTo>
                    <a:pt x="1690751" y="0"/>
                  </a:moveTo>
                  <a:cubicBezTo>
                    <a:pt x="756920" y="0"/>
                    <a:pt x="0" y="756920"/>
                    <a:pt x="0" y="1690751"/>
                  </a:cubicBezTo>
                  <a:cubicBezTo>
                    <a:pt x="0" y="2624582"/>
                    <a:pt x="756920" y="3381502"/>
                    <a:pt x="1690751" y="3381502"/>
                  </a:cubicBezTo>
                  <a:cubicBezTo>
                    <a:pt x="2624582" y="3381502"/>
                    <a:pt x="3381502" y="2624582"/>
                    <a:pt x="3381502" y="1690751"/>
                  </a:cubicBezTo>
                  <a:cubicBezTo>
                    <a:pt x="3381502" y="756920"/>
                    <a:pt x="2624582" y="0"/>
                    <a:pt x="1690751" y="0"/>
                  </a:cubicBezTo>
                  <a:close/>
                </a:path>
              </a:pathLst>
            </a:custGeom>
            <a:solidFill>
              <a:srgbClr val="FFCBB4"/>
            </a:solid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2446102" y="8319388"/>
            <a:ext cx="2536140" cy="405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55"/>
              </a:lnSpc>
            </a:pPr>
            <a:r>
              <a:rPr lang="en-US" sz="3455">
                <a:solidFill>
                  <a:srgbClr val="44089B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MPEG-3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843865" y="8319388"/>
            <a:ext cx="2536140" cy="405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55"/>
              </a:lnSpc>
            </a:pPr>
            <a:r>
              <a:rPr lang="en-US" sz="3455">
                <a:solidFill>
                  <a:srgbClr val="44089B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MPEG-4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304602" y="8319388"/>
            <a:ext cx="2536140" cy="405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55"/>
              </a:lnSpc>
            </a:pPr>
            <a:r>
              <a:rPr lang="en-US" sz="3455">
                <a:solidFill>
                  <a:srgbClr val="44089B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JPEG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-8021" y="457200"/>
            <a:ext cx="2934876" cy="9437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13"/>
              </a:lnSpc>
            </a:pPr>
            <a:r>
              <a:rPr lang="en-US" sz="3600">
                <a:solidFill>
                  <a:srgbClr val="FFCBB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LOSSY FILE </a:t>
            </a:r>
          </a:p>
          <a:p>
            <a:pPr algn="ctr">
              <a:lnSpc>
                <a:spcPts val="3813"/>
              </a:lnSpc>
            </a:pPr>
            <a:r>
              <a:rPr lang="en-US" sz="3600">
                <a:solidFill>
                  <a:srgbClr val="FFCBB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COMPRESSION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8" id="1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408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201375">
            <a:off x="-6824566" y="-5308309"/>
            <a:ext cx="13396467" cy="7940451"/>
          </a:xfrm>
          <a:custGeom>
            <a:avLst/>
            <a:gdLst/>
            <a:ahLst/>
            <a:cxnLst/>
            <a:rect r="r" b="b" t="t" l="l"/>
            <a:pathLst>
              <a:path h="7940451" w="13396467">
                <a:moveTo>
                  <a:pt x="0" y="0"/>
                </a:moveTo>
                <a:lnTo>
                  <a:pt x="13396467" y="0"/>
                </a:lnTo>
                <a:lnTo>
                  <a:pt x="13396467" y="7940451"/>
                </a:lnTo>
                <a:lnTo>
                  <a:pt x="0" y="79404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1" r="0" b="-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368431">
            <a:off x="12877802" y="8165309"/>
            <a:ext cx="15017849" cy="8901489"/>
          </a:xfrm>
          <a:custGeom>
            <a:avLst/>
            <a:gdLst/>
            <a:ahLst/>
            <a:cxnLst/>
            <a:rect r="r" b="b" t="t" l="l"/>
            <a:pathLst>
              <a:path h="8901489" w="15017849">
                <a:moveTo>
                  <a:pt x="0" y="0"/>
                </a:moveTo>
                <a:lnTo>
                  <a:pt x="15017849" y="0"/>
                </a:lnTo>
                <a:lnTo>
                  <a:pt x="15017849" y="8901489"/>
                </a:lnTo>
                <a:lnTo>
                  <a:pt x="0" y="89014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14" r="0" b="-14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2855588"/>
            <a:ext cx="3182685" cy="3182685"/>
            <a:chOff x="0" y="0"/>
            <a:chExt cx="4243580" cy="424358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243578" cy="4243578"/>
            </a:xfrm>
            <a:custGeom>
              <a:avLst/>
              <a:gdLst/>
              <a:ahLst/>
              <a:cxnLst/>
              <a:rect r="r" b="b" t="t" l="l"/>
              <a:pathLst>
                <a:path h="4243578" w="4243578">
                  <a:moveTo>
                    <a:pt x="2121789" y="0"/>
                  </a:moveTo>
                  <a:cubicBezTo>
                    <a:pt x="949960" y="0"/>
                    <a:pt x="0" y="949960"/>
                    <a:pt x="0" y="2121789"/>
                  </a:cubicBezTo>
                  <a:cubicBezTo>
                    <a:pt x="0" y="3293618"/>
                    <a:pt x="949960" y="4243578"/>
                    <a:pt x="2121789" y="4243578"/>
                  </a:cubicBezTo>
                  <a:cubicBezTo>
                    <a:pt x="3293618" y="4243578"/>
                    <a:pt x="4243578" y="3293618"/>
                    <a:pt x="4243578" y="2121789"/>
                  </a:cubicBezTo>
                  <a:cubicBezTo>
                    <a:pt x="4243578" y="949960"/>
                    <a:pt x="3293618" y="0"/>
                    <a:pt x="2121789" y="0"/>
                  </a:cubicBezTo>
                  <a:close/>
                </a:path>
              </a:pathLst>
            </a:custGeom>
            <a:solidFill>
              <a:srgbClr val="FFCBB4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028700" y="4254424"/>
            <a:ext cx="3182685" cy="493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5"/>
              </a:lnSpc>
            </a:pPr>
            <a:r>
              <a:rPr lang="en-US" b="true" sz="4336">
                <a:solidFill>
                  <a:srgbClr val="44089B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MPEG-3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382655" y="1162050"/>
            <a:ext cx="10502503" cy="16055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35"/>
              </a:lnSpc>
            </a:pPr>
            <a:r>
              <a:rPr lang="en-US" b="true" sz="4336">
                <a:solidFill>
                  <a:srgbClr val="FFCBB4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A COMPRESSION TECHNOLOGY THAT REDUCES THE SIZE OF A NORMAL MUSIC FILE BY ABOUT 90%.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7339913" y="3144513"/>
            <a:ext cx="6346140" cy="6346140"/>
            <a:chOff x="0" y="0"/>
            <a:chExt cx="8461520" cy="846152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461502" cy="8461502"/>
            </a:xfrm>
            <a:custGeom>
              <a:avLst/>
              <a:gdLst/>
              <a:ahLst/>
              <a:cxnLst/>
              <a:rect r="r" b="b" t="t" l="l"/>
              <a:pathLst>
                <a:path h="8461502" w="8461502">
                  <a:moveTo>
                    <a:pt x="4230751" y="0"/>
                  </a:moveTo>
                  <a:cubicBezTo>
                    <a:pt x="1894205" y="0"/>
                    <a:pt x="0" y="1894205"/>
                    <a:pt x="0" y="4230751"/>
                  </a:cubicBezTo>
                  <a:cubicBezTo>
                    <a:pt x="0" y="6567298"/>
                    <a:pt x="1894205" y="8461502"/>
                    <a:pt x="4230751" y="8461502"/>
                  </a:cubicBezTo>
                  <a:cubicBezTo>
                    <a:pt x="6567298" y="8461502"/>
                    <a:pt x="8461502" y="6567297"/>
                    <a:pt x="8461502" y="4230751"/>
                  </a:cubicBezTo>
                  <a:cubicBezTo>
                    <a:pt x="8461502" y="1894205"/>
                    <a:pt x="6567297" y="0"/>
                    <a:pt x="4230751" y="0"/>
                  </a:cubicBezTo>
                  <a:close/>
                </a:path>
              </a:pathLst>
            </a:custGeom>
            <a:solidFill>
              <a:srgbClr val="FFCBB4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7905639" y="4216324"/>
            <a:ext cx="4752867" cy="43828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50733" indent="-316911" lvl="2">
              <a:lnSpc>
                <a:spcPts val="4336"/>
              </a:lnSpc>
              <a:buAutoNum type="arabicPeriod" startAt="1"/>
            </a:pPr>
            <a:r>
              <a:rPr lang="en-US" b="true" sz="4000">
                <a:solidFill>
                  <a:srgbClr val="44089B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REMOVE SOUNDS OUTSIDE THE HUMAN EAR RANGE</a:t>
            </a:r>
          </a:p>
          <a:p>
            <a:pPr algn="l" marL="950733" indent="-316911" lvl="2">
              <a:lnSpc>
                <a:spcPts val="4336"/>
              </a:lnSpc>
              <a:buAutoNum type="arabicPeriod" startAt="1"/>
            </a:pPr>
            <a:r>
              <a:rPr lang="en-US" b="true" sz="4000">
                <a:solidFill>
                  <a:srgbClr val="44089B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ELIMINATE THE SOFTER SOUND - PERCEPTUAL MUSIC SHAPING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-8021" y="457200"/>
            <a:ext cx="2934876" cy="9437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13"/>
              </a:lnSpc>
            </a:pPr>
            <a:r>
              <a:rPr lang="en-US" sz="3600">
                <a:solidFill>
                  <a:srgbClr val="FFCBB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LOSSY FILE </a:t>
            </a:r>
          </a:p>
          <a:p>
            <a:pPr algn="ctr">
              <a:lnSpc>
                <a:spcPts val="3813"/>
              </a:lnSpc>
            </a:pPr>
            <a:r>
              <a:rPr lang="en-US" sz="3600">
                <a:solidFill>
                  <a:srgbClr val="FFCBB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COMPRESSION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408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201375">
            <a:off x="-6824566" y="-5308309"/>
            <a:ext cx="13396467" cy="7940451"/>
          </a:xfrm>
          <a:custGeom>
            <a:avLst/>
            <a:gdLst/>
            <a:ahLst/>
            <a:cxnLst/>
            <a:rect r="r" b="b" t="t" l="l"/>
            <a:pathLst>
              <a:path h="7940451" w="13396467">
                <a:moveTo>
                  <a:pt x="0" y="0"/>
                </a:moveTo>
                <a:lnTo>
                  <a:pt x="13396467" y="0"/>
                </a:lnTo>
                <a:lnTo>
                  <a:pt x="13396467" y="7940451"/>
                </a:lnTo>
                <a:lnTo>
                  <a:pt x="0" y="79404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1" r="0" b="-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368431">
            <a:off x="12877802" y="8165309"/>
            <a:ext cx="15017849" cy="8901489"/>
          </a:xfrm>
          <a:custGeom>
            <a:avLst/>
            <a:gdLst/>
            <a:ahLst/>
            <a:cxnLst/>
            <a:rect r="r" b="b" t="t" l="l"/>
            <a:pathLst>
              <a:path h="8901489" w="15017849">
                <a:moveTo>
                  <a:pt x="0" y="0"/>
                </a:moveTo>
                <a:lnTo>
                  <a:pt x="15017849" y="0"/>
                </a:lnTo>
                <a:lnTo>
                  <a:pt x="15017849" y="8901489"/>
                </a:lnTo>
                <a:lnTo>
                  <a:pt x="0" y="89014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14" r="0" b="-14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2855588"/>
            <a:ext cx="3182685" cy="3182685"/>
            <a:chOff x="0" y="0"/>
            <a:chExt cx="4243580" cy="424358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243578" cy="4243578"/>
            </a:xfrm>
            <a:custGeom>
              <a:avLst/>
              <a:gdLst/>
              <a:ahLst/>
              <a:cxnLst/>
              <a:rect r="r" b="b" t="t" l="l"/>
              <a:pathLst>
                <a:path h="4243578" w="4243578">
                  <a:moveTo>
                    <a:pt x="2121789" y="0"/>
                  </a:moveTo>
                  <a:cubicBezTo>
                    <a:pt x="949960" y="0"/>
                    <a:pt x="0" y="949960"/>
                    <a:pt x="0" y="2121789"/>
                  </a:cubicBezTo>
                  <a:cubicBezTo>
                    <a:pt x="0" y="3293618"/>
                    <a:pt x="949960" y="4243578"/>
                    <a:pt x="2121789" y="4243578"/>
                  </a:cubicBezTo>
                  <a:cubicBezTo>
                    <a:pt x="3293618" y="4243578"/>
                    <a:pt x="4243578" y="3293618"/>
                    <a:pt x="4243578" y="2121789"/>
                  </a:cubicBezTo>
                  <a:cubicBezTo>
                    <a:pt x="4243578" y="949960"/>
                    <a:pt x="3293618" y="0"/>
                    <a:pt x="2121789" y="0"/>
                  </a:cubicBezTo>
                  <a:close/>
                </a:path>
              </a:pathLst>
            </a:custGeom>
            <a:solidFill>
              <a:srgbClr val="FFCBB4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028700" y="4254424"/>
            <a:ext cx="3182685" cy="5183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5"/>
              </a:lnSpc>
            </a:pPr>
            <a:r>
              <a:rPr lang="en-US" sz="4336">
                <a:solidFill>
                  <a:srgbClr val="44089B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MPEG-4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382655" y="1433512"/>
            <a:ext cx="10502503" cy="10626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35"/>
              </a:lnSpc>
            </a:pPr>
            <a:r>
              <a:rPr lang="en-US" b="true" sz="4336">
                <a:solidFill>
                  <a:srgbClr val="FFCBB4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ALLOWS STORAGE OF MULTIMEDIA FILES RATHER THAN JUST SOUND.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7339913" y="3144513"/>
            <a:ext cx="6346140" cy="6346140"/>
            <a:chOff x="0" y="0"/>
            <a:chExt cx="8461520" cy="846152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461502" cy="8461502"/>
            </a:xfrm>
            <a:custGeom>
              <a:avLst/>
              <a:gdLst/>
              <a:ahLst/>
              <a:cxnLst/>
              <a:rect r="r" b="b" t="t" l="l"/>
              <a:pathLst>
                <a:path h="8461502" w="8461502">
                  <a:moveTo>
                    <a:pt x="4230751" y="0"/>
                  </a:moveTo>
                  <a:cubicBezTo>
                    <a:pt x="1894205" y="0"/>
                    <a:pt x="0" y="1894205"/>
                    <a:pt x="0" y="4230751"/>
                  </a:cubicBezTo>
                  <a:cubicBezTo>
                    <a:pt x="0" y="6567298"/>
                    <a:pt x="1894205" y="8461502"/>
                    <a:pt x="4230751" y="8461502"/>
                  </a:cubicBezTo>
                  <a:cubicBezTo>
                    <a:pt x="6567298" y="8461502"/>
                    <a:pt x="8461502" y="6567297"/>
                    <a:pt x="8461502" y="4230751"/>
                  </a:cubicBezTo>
                  <a:cubicBezTo>
                    <a:pt x="8461502" y="1894205"/>
                    <a:pt x="6567297" y="0"/>
                    <a:pt x="4230751" y="0"/>
                  </a:cubicBezTo>
                  <a:close/>
                </a:path>
              </a:pathLst>
            </a:custGeom>
            <a:solidFill>
              <a:srgbClr val="FFCBB4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7905639" y="4498322"/>
            <a:ext cx="4752867" cy="38022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35"/>
              </a:lnSpc>
            </a:pPr>
            <a:r>
              <a:rPr lang="en-US" b="true" sz="4336">
                <a:solidFill>
                  <a:srgbClr val="44089B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MOVIES CAN BE STREAMED USING THE MP4 FORMAT WITHOUT LOSING ANY REAL DISCERNIBLE QUALITY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-8021" y="457200"/>
            <a:ext cx="2934876" cy="9437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13"/>
              </a:lnSpc>
            </a:pPr>
            <a:r>
              <a:rPr lang="en-US" sz="3600">
                <a:solidFill>
                  <a:srgbClr val="FFCBB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LOSSY FILE </a:t>
            </a:r>
          </a:p>
          <a:p>
            <a:pPr algn="ctr">
              <a:lnSpc>
                <a:spcPts val="3813"/>
              </a:lnSpc>
            </a:pPr>
            <a:r>
              <a:rPr lang="en-US" sz="3600">
                <a:solidFill>
                  <a:srgbClr val="FFCBB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COMPRESSION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408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201375">
            <a:off x="-6824566" y="-5308309"/>
            <a:ext cx="13396467" cy="7940451"/>
          </a:xfrm>
          <a:custGeom>
            <a:avLst/>
            <a:gdLst/>
            <a:ahLst/>
            <a:cxnLst/>
            <a:rect r="r" b="b" t="t" l="l"/>
            <a:pathLst>
              <a:path h="7940451" w="13396467">
                <a:moveTo>
                  <a:pt x="0" y="0"/>
                </a:moveTo>
                <a:lnTo>
                  <a:pt x="13396467" y="0"/>
                </a:lnTo>
                <a:lnTo>
                  <a:pt x="13396467" y="7940451"/>
                </a:lnTo>
                <a:lnTo>
                  <a:pt x="0" y="79404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1" r="0" b="-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368431">
            <a:off x="12877802" y="8165309"/>
            <a:ext cx="15017849" cy="8901489"/>
          </a:xfrm>
          <a:custGeom>
            <a:avLst/>
            <a:gdLst/>
            <a:ahLst/>
            <a:cxnLst/>
            <a:rect r="r" b="b" t="t" l="l"/>
            <a:pathLst>
              <a:path h="8901489" w="15017849">
                <a:moveTo>
                  <a:pt x="0" y="0"/>
                </a:moveTo>
                <a:lnTo>
                  <a:pt x="15017849" y="0"/>
                </a:lnTo>
                <a:lnTo>
                  <a:pt x="15017849" y="8901489"/>
                </a:lnTo>
                <a:lnTo>
                  <a:pt x="0" y="89014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14" r="0" b="-14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2855588"/>
            <a:ext cx="3182685" cy="3182685"/>
            <a:chOff x="0" y="0"/>
            <a:chExt cx="4243580" cy="424358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243578" cy="4243578"/>
            </a:xfrm>
            <a:custGeom>
              <a:avLst/>
              <a:gdLst/>
              <a:ahLst/>
              <a:cxnLst/>
              <a:rect r="r" b="b" t="t" l="l"/>
              <a:pathLst>
                <a:path h="4243578" w="4243578">
                  <a:moveTo>
                    <a:pt x="2121789" y="0"/>
                  </a:moveTo>
                  <a:cubicBezTo>
                    <a:pt x="949960" y="0"/>
                    <a:pt x="0" y="949960"/>
                    <a:pt x="0" y="2121789"/>
                  </a:cubicBezTo>
                  <a:cubicBezTo>
                    <a:pt x="0" y="3293618"/>
                    <a:pt x="949960" y="4243578"/>
                    <a:pt x="2121789" y="4243578"/>
                  </a:cubicBezTo>
                  <a:cubicBezTo>
                    <a:pt x="3293618" y="4243578"/>
                    <a:pt x="4243578" y="3293618"/>
                    <a:pt x="4243578" y="2121789"/>
                  </a:cubicBezTo>
                  <a:cubicBezTo>
                    <a:pt x="4243578" y="949960"/>
                    <a:pt x="3293618" y="0"/>
                    <a:pt x="2121789" y="0"/>
                  </a:cubicBezTo>
                  <a:close/>
                </a:path>
              </a:pathLst>
            </a:custGeom>
            <a:solidFill>
              <a:srgbClr val="FFCBB4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028700" y="4254424"/>
            <a:ext cx="3182685" cy="5183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35"/>
              </a:lnSpc>
            </a:pPr>
            <a:r>
              <a:rPr lang="en-US" sz="4336">
                <a:solidFill>
                  <a:srgbClr val="44089B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JPEG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382655" y="1162050"/>
            <a:ext cx="10502503" cy="16055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35"/>
              </a:lnSpc>
            </a:pPr>
            <a:r>
              <a:rPr lang="en-US" b="true" sz="4336">
                <a:solidFill>
                  <a:srgbClr val="FFCBB4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A LOSSY COMPRESSION ALGORITHM USED FOR BITMAP IMAGES. ORIGINAL FILE CAN NO LONGER BE CONSTRUCTED.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7339913" y="3144513"/>
            <a:ext cx="6346140" cy="6346140"/>
            <a:chOff x="0" y="0"/>
            <a:chExt cx="8461520" cy="846152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461502" cy="8461502"/>
            </a:xfrm>
            <a:custGeom>
              <a:avLst/>
              <a:gdLst/>
              <a:ahLst/>
              <a:cxnLst/>
              <a:rect r="r" b="b" t="t" l="l"/>
              <a:pathLst>
                <a:path h="8461502" w="8461502">
                  <a:moveTo>
                    <a:pt x="4230751" y="0"/>
                  </a:moveTo>
                  <a:cubicBezTo>
                    <a:pt x="1894205" y="0"/>
                    <a:pt x="0" y="1894205"/>
                    <a:pt x="0" y="4230751"/>
                  </a:cubicBezTo>
                  <a:cubicBezTo>
                    <a:pt x="0" y="6567298"/>
                    <a:pt x="1894205" y="8461502"/>
                    <a:pt x="4230751" y="8461502"/>
                  </a:cubicBezTo>
                  <a:cubicBezTo>
                    <a:pt x="6567298" y="8461502"/>
                    <a:pt x="8461502" y="6567297"/>
                    <a:pt x="8461502" y="4230751"/>
                  </a:cubicBezTo>
                  <a:cubicBezTo>
                    <a:pt x="8461502" y="1894205"/>
                    <a:pt x="6567297" y="0"/>
                    <a:pt x="4230751" y="0"/>
                  </a:cubicBezTo>
                  <a:close/>
                </a:path>
              </a:pathLst>
            </a:custGeom>
            <a:solidFill>
              <a:srgbClr val="FFCBB4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7905639" y="4657364"/>
            <a:ext cx="4752867" cy="21484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35"/>
              </a:lnSpc>
            </a:pPr>
            <a:r>
              <a:rPr lang="en-US" b="true" sz="4336">
                <a:solidFill>
                  <a:srgbClr val="44089B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REMOVE COLOUR SHADES (HUMAN CAN'T NOTICE THEM)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-8021" y="457200"/>
            <a:ext cx="2934876" cy="9437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13"/>
              </a:lnSpc>
            </a:pPr>
            <a:r>
              <a:rPr lang="en-US" sz="3600">
                <a:solidFill>
                  <a:srgbClr val="FFCBB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LOSSY FILE </a:t>
            </a:r>
          </a:p>
          <a:p>
            <a:pPr algn="ctr">
              <a:lnSpc>
                <a:spcPts val="3813"/>
              </a:lnSpc>
            </a:pPr>
            <a:r>
              <a:rPr lang="en-US" sz="3600">
                <a:solidFill>
                  <a:srgbClr val="FFCBB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COMPRESSION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408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201375">
            <a:off x="-6807515" y="-5916916"/>
            <a:ext cx="13615030" cy="8069999"/>
          </a:xfrm>
          <a:custGeom>
            <a:avLst/>
            <a:gdLst/>
            <a:ahLst/>
            <a:cxnLst/>
            <a:rect r="r" b="b" t="t" l="l"/>
            <a:pathLst>
              <a:path h="8069999" w="13615030">
                <a:moveTo>
                  <a:pt x="0" y="0"/>
                </a:moveTo>
                <a:lnTo>
                  <a:pt x="13615030" y="0"/>
                </a:lnTo>
                <a:lnTo>
                  <a:pt x="13615030" y="8069999"/>
                </a:lnTo>
                <a:lnTo>
                  <a:pt x="0" y="8069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23" r="0" b="-2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368431">
            <a:off x="12877802" y="8165309"/>
            <a:ext cx="15017849" cy="8901489"/>
          </a:xfrm>
          <a:custGeom>
            <a:avLst/>
            <a:gdLst/>
            <a:ahLst/>
            <a:cxnLst/>
            <a:rect r="r" b="b" t="t" l="l"/>
            <a:pathLst>
              <a:path h="8901489" w="15017849">
                <a:moveTo>
                  <a:pt x="0" y="0"/>
                </a:moveTo>
                <a:lnTo>
                  <a:pt x="15017849" y="0"/>
                </a:lnTo>
                <a:lnTo>
                  <a:pt x="15017849" y="8901489"/>
                </a:lnTo>
                <a:lnTo>
                  <a:pt x="0" y="89014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14" r="0" b="-14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-4011" y="269370"/>
            <a:ext cx="2829743" cy="871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80"/>
              </a:lnSpc>
            </a:pPr>
            <a:r>
              <a:rPr lang="en-US" sz="3579">
                <a:solidFill>
                  <a:srgbClr val="FFCBB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DATA </a:t>
            </a:r>
          </a:p>
          <a:p>
            <a:pPr algn="ctr">
              <a:lnSpc>
                <a:spcPts val="3580"/>
              </a:lnSpc>
            </a:pPr>
            <a:r>
              <a:rPr lang="en-US" sz="3579">
                <a:solidFill>
                  <a:srgbClr val="FFCBB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COMPRESSION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659630" y="2625525"/>
            <a:ext cx="5591023" cy="5591023"/>
            <a:chOff x="0" y="0"/>
            <a:chExt cx="7454697" cy="745469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454646" cy="7454646"/>
            </a:xfrm>
            <a:custGeom>
              <a:avLst/>
              <a:gdLst/>
              <a:ahLst/>
              <a:cxnLst/>
              <a:rect r="r" b="b" t="t" l="l"/>
              <a:pathLst>
                <a:path h="7454646" w="7454646">
                  <a:moveTo>
                    <a:pt x="3727323" y="0"/>
                  </a:moveTo>
                  <a:cubicBezTo>
                    <a:pt x="1668780" y="0"/>
                    <a:pt x="0" y="1668780"/>
                    <a:pt x="0" y="3727323"/>
                  </a:cubicBezTo>
                  <a:cubicBezTo>
                    <a:pt x="0" y="5785866"/>
                    <a:pt x="1668780" y="7454646"/>
                    <a:pt x="3727323" y="7454646"/>
                  </a:cubicBezTo>
                  <a:cubicBezTo>
                    <a:pt x="5785866" y="7454646"/>
                    <a:pt x="7454646" y="5785866"/>
                    <a:pt x="7454646" y="3727323"/>
                  </a:cubicBezTo>
                  <a:cubicBezTo>
                    <a:pt x="7454646" y="1668780"/>
                    <a:pt x="5785866" y="0"/>
                    <a:pt x="3727323" y="0"/>
                  </a:cubicBezTo>
                  <a:close/>
                </a:path>
              </a:pathLst>
            </a:custGeom>
            <a:solidFill>
              <a:srgbClr val="F28124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914400" y="4379886"/>
            <a:ext cx="4766893" cy="21775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55"/>
              </a:lnSpc>
            </a:pPr>
            <a:r>
              <a:rPr lang="en-US" sz="5855">
                <a:solidFill>
                  <a:srgbClr val="FFEBC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LOSSLESS</a:t>
            </a:r>
          </a:p>
          <a:p>
            <a:pPr algn="ctr">
              <a:lnSpc>
                <a:spcPts val="5855"/>
              </a:lnSpc>
            </a:pPr>
            <a:r>
              <a:rPr lang="en-US" sz="5855">
                <a:solidFill>
                  <a:srgbClr val="FFEBC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FILE </a:t>
            </a:r>
          </a:p>
          <a:p>
            <a:pPr algn="ctr">
              <a:lnSpc>
                <a:spcPts val="5855"/>
              </a:lnSpc>
            </a:pPr>
            <a:r>
              <a:rPr lang="en-US" sz="5855">
                <a:solidFill>
                  <a:srgbClr val="FFEBC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COMPRESSION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250653" y="2204946"/>
            <a:ext cx="11502636" cy="5355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63466" indent="-354489" lvl="2">
              <a:lnSpc>
                <a:spcPts val="4652"/>
              </a:lnSpc>
              <a:buAutoNum type="arabicPeriod" startAt="1"/>
            </a:pPr>
            <a:r>
              <a:rPr lang="en-US" b="true" sz="4652">
                <a:solidFill>
                  <a:srgbClr val="FFEBC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ALL THE DATA FROM THE ORIGINAL UNCOMPRESSED FILE CAN BE RECONSTRUCTED</a:t>
            </a:r>
          </a:p>
          <a:p>
            <a:pPr algn="l" marL="1063466" indent="-354489" lvl="2">
              <a:lnSpc>
                <a:spcPts val="4652"/>
              </a:lnSpc>
              <a:buAutoNum type="arabicPeriod" startAt="1"/>
            </a:pPr>
            <a:r>
              <a:rPr lang="en-US" b="true" sz="4652">
                <a:solidFill>
                  <a:srgbClr val="FFEBC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THIS IS IMPORTANT FOR FILES WHERE LOSS OF DATA WOULD BE DISASTROUS (COMPLEX SPREADSHEET).</a:t>
            </a:r>
          </a:p>
          <a:p>
            <a:pPr algn="l" marL="1063466" indent="-354489" lvl="2">
              <a:lnSpc>
                <a:spcPts val="4652"/>
              </a:lnSpc>
              <a:buAutoNum type="arabicPeriod" startAt="1"/>
            </a:pPr>
            <a:r>
              <a:rPr lang="en-US" b="true" sz="4652">
                <a:solidFill>
                  <a:srgbClr val="FFEBC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LOSSLESS FILE COMPRESSION IS DESIGNED SO THAT NONE OF THE ORIGNAL DETAIL FROM THE FILE IS LOST. 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408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201375">
            <a:off x="-6807515" y="-5916916"/>
            <a:ext cx="13615030" cy="8069999"/>
          </a:xfrm>
          <a:custGeom>
            <a:avLst/>
            <a:gdLst/>
            <a:ahLst/>
            <a:cxnLst/>
            <a:rect r="r" b="b" t="t" l="l"/>
            <a:pathLst>
              <a:path h="8069999" w="13615030">
                <a:moveTo>
                  <a:pt x="0" y="0"/>
                </a:moveTo>
                <a:lnTo>
                  <a:pt x="13615030" y="0"/>
                </a:lnTo>
                <a:lnTo>
                  <a:pt x="13615030" y="8069999"/>
                </a:lnTo>
                <a:lnTo>
                  <a:pt x="0" y="8069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23" r="0" b="-2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368431">
            <a:off x="12877802" y="8165309"/>
            <a:ext cx="15017849" cy="8901489"/>
          </a:xfrm>
          <a:custGeom>
            <a:avLst/>
            <a:gdLst/>
            <a:ahLst/>
            <a:cxnLst/>
            <a:rect r="r" b="b" t="t" l="l"/>
            <a:pathLst>
              <a:path h="8901489" w="15017849">
                <a:moveTo>
                  <a:pt x="0" y="0"/>
                </a:moveTo>
                <a:lnTo>
                  <a:pt x="15017849" y="0"/>
                </a:lnTo>
                <a:lnTo>
                  <a:pt x="15017849" y="8901489"/>
                </a:lnTo>
                <a:lnTo>
                  <a:pt x="0" y="89014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14" r="0" b="-14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659630" y="2625525"/>
            <a:ext cx="2795511" cy="2795511"/>
            <a:chOff x="0" y="0"/>
            <a:chExt cx="3727348" cy="372734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727450" cy="3727323"/>
            </a:xfrm>
            <a:custGeom>
              <a:avLst/>
              <a:gdLst/>
              <a:ahLst/>
              <a:cxnLst/>
              <a:rect r="r" b="b" t="t" l="l"/>
              <a:pathLst>
                <a:path h="3727323" w="3727450">
                  <a:moveTo>
                    <a:pt x="1863725" y="0"/>
                  </a:moveTo>
                  <a:cubicBezTo>
                    <a:pt x="834390" y="0"/>
                    <a:pt x="0" y="834390"/>
                    <a:pt x="0" y="1863725"/>
                  </a:cubicBezTo>
                  <a:cubicBezTo>
                    <a:pt x="0" y="2893060"/>
                    <a:pt x="834390" y="3727323"/>
                    <a:pt x="1863725" y="3727323"/>
                  </a:cubicBezTo>
                  <a:cubicBezTo>
                    <a:pt x="2893060" y="3727323"/>
                    <a:pt x="3727450" y="2892933"/>
                    <a:pt x="3727450" y="1863598"/>
                  </a:cubicBezTo>
                  <a:cubicBezTo>
                    <a:pt x="3727450" y="834263"/>
                    <a:pt x="2892933" y="0"/>
                    <a:pt x="1863725" y="0"/>
                  </a:cubicBezTo>
                  <a:close/>
                </a:path>
              </a:pathLst>
            </a:custGeom>
            <a:solidFill>
              <a:srgbClr val="F28124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5769050" y="7097789"/>
            <a:ext cx="2737784" cy="2737784"/>
            <a:chOff x="0" y="0"/>
            <a:chExt cx="3650379" cy="365037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650488" cy="3650361"/>
            </a:xfrm>
            <a:custGeom>
              <a:avLst/>
              <a:gdLst/>
              <a:ahLst/>
              <a:cxnLst/>
              <a:rect r="r" b="b" t="t" l="l"/>
              <a:pathLst>
                <a:path h="3650361" w="3650488">
                  <a:moveTo>
                    <a:pt x="1825244" y="0"/>
                  </a:moveTo>
                  <a:cubicBezTo>
                    <a:pt x="817118" y="0"/>
                    <a:pt x="0" y="817118"/>
                    <a:pt x="0" y="1825244"/>
                  </a:cubicBezTo>
                  <a:cubicBezTo>
                    <a:pt x="0" y="2833370"/>
                    <a:pt x="817118" y="3650361"/>
                    <a:pt x="1825244" y="3650361"/>
                  </a:cubicBezTo>
                  <a:cubicBezTo>
                    <a:pt x="2833370" y="3650361"/>
                    <a:pt x="3650488" y="2833243"/>
                    <a:pt x="3650488" y="1825117"/>
                  </a:cubicBezTo>
                  <a:cubicBezTo>
                    <a:pt x="3650488" y="816991"/>
                    <a:pt x="2833243" y="0"/>
                    <a:pt x="1825244" y="0"/>
                  </a:cubicBezTo>
                  <a:close/>
                </a:path>
              </a:pathLst>
            </a:custGeom>
            <a:solidFill>
              <a:srgbClr val="F28124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0201129" y="7097789"/>
            <a:ext cx="2737784" cy="2737784"/>
            <a:chOff x="0" y="0"/>
            <a:chExt cx="3650379" cy="365037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650488" cy="3650361"/>
            </a:xfrm>
            <a:custGeom>
              <a:avLst/>
              <a:gdLst/>
              <a:ahLst/>
              <a:cxnLst/>
              <a:rect r="r" b="b" t="t" l="l"/>
              <a:pathLst>
                <a:path h="3650361" w="3650488">
                  <a:moveTo>
                    <a:pt x="1825244" y="0"/>
                  </a:moveTo>
                  <a:cubicBezTo>
                    <a:pt x="817118" y="0"/>
                    <a:pt x="0" y="817118"/>
                    <a:pt x="0" y="1825244"/>
                  </a:cubicBezTo>
                  <a:cubicBezTo>
                    <a:pt x="0" y="2833370"/>
                    <a:pt x="817118" y="3650361"/>
                    <a:pt x="1825244" y="3650361"/>
                  </a:cubicBezTo>
                  <a:cubicBezTo>
                    <a:pt x="2833370" y="3650361"/>
                    <a:pt x="3650488" y="2833243"/>
                    <a:pt x="3650488" y="1825117"/>
                  </a:cubicBezTo>
                  <a:cubicBezTo>
                    <a:pt x="3650488" y="816991"/>
                    <a:pt x="2833243" y="0"/>
                    <a:pt x="1825244" y="0"/>
                  </a:cubicBezTo>
                  <a:close/>
                </a:path>
              </a:pathLst>
            </a:custGeom>
            <a:solidFill>
              <a:srgbClr val="F28124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4763533" y="6890871"/>
            <a:ext cx="1005517" cy="1005517"/>
          </a:xfrm>
          <a:custGeom>
            <a:avLst/>
            <a:gdLst/>
            <a:ahLst/>
            <a:cxnLst/>
            <a:rect r="r" b="b" t="t" l="l"/>
            <a:pathLst>
              <a:path h="1005517" w="1005517">
                <a:moveTo>
                  <a:pt x="0" y="0"/>
                </a:moveTo>
                <a:lnTo>
                  <a:pt x="1005517" y="0"/>
                </a:lnTo>
                <a:lnTo>
                  <a:pt x="1005517" y="1005517"/>
                </a:lnTo>
                <a:lnTo>
                  <a:pt x="0" y="1005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408483" y="6839259"/>
            <a:ext cx="1057129" cy="1057129"/>
          </a:xfrm>
          <a:custGeom>
            <a:avLst/>
            <a:gdLst/>
            <a:ahLst/>
            <a:cxnLst/>
            <a:rect r="r" b="b" t="t" l="l"/>
            <a:pathLst>
              <a:path h="1057129" w="1057129">
                <a:moveTo>
                  <a:pt x="0" y="0"/>
                </a:moveTo>
                <a:lnTo>
                  <a:pt x="1057129" y="0"/>
                </a:lnTo>
                <a:lnTo>
                  <a:pt x="1057129" y="1057129"/>
                </a:lnTo>
                <a:lnTo>
                  <a:pt x="0" y="10571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-117218" y="133350"/>
            <a:ext cx="3180347" cy="904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80"/>
              </a:lnSpc>
            </a:pPr>
            <a:r>
              <a:rPr lang="en-US" sz="3200">
                <a:solidFill>
                  <a:srgbClr val="FFCBB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LOSSLESS FILE</a:t>
            </a:r>
          </a:p>
          <a:p>
            <a:pPr algn="ctr">
              <a:lnSpc>
                <a:spcPts val="3580"/>
              </a:lnSpc>
            </a:pPr>
            <a:r>
              <a:rPr lang="en-US" sz="3200">
                <a:solidFill>
                  <a:srgbClr val="FFCBB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COMPRESSION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71695" y="3552057"/>
            <a:ext cx="1971381" cy="741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26"/>
              </a:lnSpc>
            </a:pPr>
            <a:r>
              <a:rPr lang="en-US" sz="2926">
                <a:solidFill>
                  <a:srgbClr val="FFEBC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RUN-LENGTH</a:t>
            </a:r>
          </a:p>
          <a:p>
            <a:pPr algn="ctr">
              <a:lnSpc>
                <a:spcPts val="2926"/>
              </a:lnSpc>
            </a:pPr>
            <a:r>
              <a:rPr lang="en-US" sz="2926">
                <a:solidFill>
                  <a:srgbClr val="FFEBC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ENCODING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148559" y="2562456"/>
            <a:ext cx="13512089" cy="913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41505" indent="-280502" lvl="2">
              <a:lnSpc>
                <a:spcPts val="3681"/>
              </a:lnSpc>
              <a:buAutoNum type="arabicPeriod" startAt="1"/>
            </a:pPr>
            <a:r>
              <a:rPr lang="en-US" b="true" sz="3681">
                <a:solidFill>
                  <a:srgbClr val="FFEBC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CAN BE USED FOR LOSSLESS COMPRESSION OF A NUMBER OF DIFFERENT FILE FORMATS.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541104" y="3998813"/>
            <a:ext cx="13512089" cy="423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81"/>
              </a:lnSpc>
            </a:pPr>
            <a:r>
              <a:rPr lang="en-US" b="true" sz="3681">
                <a:solidFill>
                  <a:srgbClr val="FFEBC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2. IT REDUCES THE SIZE OF A STRING OF ADJACENT, IDENTICAL DATA.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541104" y="5436597"/>
            <a:ext cx="13512089" cy="423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81"/>
              </a:lnSpc>
            </a:pPr>
            <a:r>
              <a:rPr lang="en-US" b="true" sz="3681">
                <a:solidFill>
                  <a:srgbClr val="FFEBCF"/>
                </a:solidFill>
                <a:latin typeface="Londrina Solid Heavy"/>
                <a:ea typeface="Londrina Solid Heavy"/>
                <a:cs typeface="Londrina Solid Heavy"/>
                <a:sym typeface="Londrina Solid Heavy"/>
              </a:rPr>
              <a:t>3. A REPEATED STRING IS ENCODED INTO TWO VALUES.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033533" y="8134225"/>
            <a:ext cx="2208819" cy="741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26"/>
              </a:lnSpc>
            </a:pPr>
            <a:r>
              <a:rPr lang="en-US" sz="2926">
                <a:solidFill>
                  <a:srgbClr val="FFEBC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NUMBER OF IDENTICAL DATA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465612" y="8319962"/>
            <a:ext cx="2208819" cy="3696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26"/>
              </a:lnSpc>
            </a:pPr>
            <a:r>
              <a:rPr lang="en-US" sz="2926">
                <a:solidFill>
                  <a:srgbClr val="FFEBC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DATA ITEM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0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408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201375">
            <a:off x="-6807515" y="-5916916"/>
            <a:ext cx="13615030" cy="8069999"/>
          </a:xfrm>
          <a:custGeom>
            <a:avLst/>
            <a:gdLst/>
            <a:ahLst/>
            <a:cxnLst/>
            <a:rect r="r" b="b" t="t" l="l"/>
            <a:pathLst>
              <a:path h="8069999" w="13615030">
                <a:moveTo>
                  <a:pt x="0" y="0"/>
                </a:moveTo>
                <a:lnTo>
                  <a:pt x="13615030" y="0"/>
                </a:lnTo>
                <a:lnTo>
                  <a:pt x="13615030" y="8069999"/>
                </a:lnTo>
                <a:lnTo>
                  <a:pt x="0" y="8069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23" r="0" b="-2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368431">
            <a:off x="12877802" y="8165309"/>
            <a:ext cx="15017849" cy="8901489"/>
          </a:xfrm>
          <a:custGeom>
            <a:avLst/>
            <a:gdLst/>
            <a:ahLst/>
            <a:cxnLst/>
            <a:rect r="r" b="b" t="t" l="l"/>
            <a:pathLst>
              <a:path h="8901489" w="15017849">
                <a:moveTo>
                  <a:pt x="0" y="0"/>
                </a:moveTo>
                <a:lnTo>
                  <a:pt x="15017849" y="0"/>
                </a:lnTo>
                <a:lnTo>
                  <a:pt x="15017849" y="8901489"/>
                </a:lnTo>
                <a:lnTo>
                  <a:pt x="0" y="89014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14" r="0" b="-14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6139955" y="197021"/>
            <a:ext cx="2069520" cy="4324213"/>
            <a:chOff x="0" y="0"/>
            <a:chExt cx="2759360" cy="576561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59329" cy="5765673"/>
            </a:xfrm>
            <a:custGeom>
              <a:avLst/>
              <a:gdLst/>
              <a:ahLst/>
              <a:cxnLst/>
              <a:rect r="r" b="b" t="t" l="l"/>
              <a:pathLst>
                <a:path h="5765673" w="2759329">
                  <a:moveTo>
                    <a:pt x="1379728" y="0"/>
                  </a:moveTo>
                  <a:cubicBezTo>
                    <a:pt x="617728" y="0"/>
                    <a:pt x="0" y="1290701"/>
                    <a:pt x="0" y="2882773"/>
                  </a:cubicBezTo>
                  <a:cubicBezTo>
                    <a:pt x="0" y="4474845"/>
                    <a:pt x="617728" y="5765673"/>
                    <a:pt x="1379728" y="5765673"/>
                  </a:cubicBezTo>
                  <a:cubicBezTo>
                    <a:pt x="2141728" y="5765673"/>
                    <a:pt x="2759329" y="4474972"/>
                    <a:pt x="2759329" y="2882773"/>
                  </a:cubicBezTo>
                  <a:cubicBezTo>
                    <a:pt x="2759329" y="1290574"/>
                    <a:pt x="2141601" y="0"/>
                    <a:pt x="1379728" y="0"/>
                  </a:cubicBezTo>
                  <a:close/>
                </a:path>
              </a:pathLst>
            </a:custGeom>
            <a:solidFill>
              <a:srgbClr val="F28124"/>
            </a:solidFill>
          </p:spPr>
        </p:sp>
      </p:grpSp>
      <p:graphicFrame>
        <p:nvGraphicFramePr>
          <p:cNvPr name="Table 6" id="6"/>
          <p:cNvGraphicFramePr>
            <a:graphicFrameLocks noGrp="true"/>
          </p:cNvGraphicFramePr>
          <p:nvPr/>
        </p:nvGraphicFramePr>
        <p:xfrm>
          <a:off x="312193" y="4917333"/>
          <a:ext cx="17272000" cy="876300"/>
        </p:xfrm>
        <a:graphic>
          <a:graphicData uri="http://schemas.openxmlformats.org/drawingml/2006/table">
            <a:tbl>
              <a:tblPr/>
              <a:tblGrid>
                <a:gridCol w="1079500"/>
                <a:gridCol w="1079500"/>
                <a:gridCol w="1079500"/>
                <a:gridCol w="1079500"/>
                <a:gridCol w="1079500"/>
                <a:gridCol w="1079500"/>
                <a:gridCol w="1079500"/>
                <a:gridCol w="1079500"/>
                <a:gridCol w="1079500"/>
                <a:gridCol w="1079500"/>
                <a:gridCol w="1079500"/>
                <a:gridCol w="1079500"/>
                <a:gridCol w="1079500"/>
                <a:gridCol w="1079500"/>
                <a:gridCol w="1079500"/>
                <a:gridCol w="1079500"/>
              </a:tblGrid>
              <a:tr h="87630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000000"/>
                          </a:solidFill>
                          <a:latin typeface="Londrina Solid Heavy"/>
                          <a:ea typeface="Londrina Solid Heavy"/>
                          <a:cs typeface="Londrina Solid Heavy"/>
                          <a:sym typeface="Londrina Solid Heavy"/>
                        </a:rPr>
                        <a:t>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9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000000"/>
                          </a:solidFill>
                          <a:latin typeface="Londrina Solid Heavy"/>
                          <a:ea typeface="Londrina Solid Heavy"/>
                          <a:cs typeface="Londrina Solid Heavy"/>
                          <a:sym typeface="Londrina Solid Heavy"/>
                        </a:rPr>
                        <a:t>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9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000000"/>
                          </a:solidFill>
                          <a:latin typeface="Londrina Solid Heavy"/>
                          <a:ea typeface="Londrina Solid Heavy"/>
                          <a:cs typeface="Londrina Solid Heavy"/>
                          <a:sym typeface="Londrina Solid Heavy"/>
                        </a:rPr>
                        <a:t>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9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000000"/>
                          </a:solidFill>
                          <a:latin typeface="Londrina Solid Heavy"/>
                          <a:ea typeface="Londrina Solid Heavy"/>
                          <a:cs typeface="Londrina Solid Heavy"/>
                          <a:sym typeface="Londrina Solid Heavy"/>
                        </a:rPr>
                        <a:t>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9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000000"/>
                          </a:solidFill>
                          <a:latin typeface="Londrina Solid Heavy"/>
                          <a:ea typeface="Londrina Solid Heavy"/>
                          <a:cs typeface="Londrina Solid Heavy"/>
                          <a:sym typeface="Londrina Solid Heavy"/>
                        </a:rPr>
                        <a:t>r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9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000000"/>
                          </a:solidFill>
                          <a:latin typeface="Londrina Solid Heavy"/>
                          <a:ea typeface="Londrina Solid Heavy"/>
                          <a:cs typeface="Londrina Solid Heavy"/>
                          <a:sym typeface="Londrina Solid Heavy"/>
                        </a:rPr>
                        <a:t>r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9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000000"/>
                          </a:solidFill>
                          <a:latin typeface="Londrina Solid Heavy"/>
                          <a:ea typeface="Londrina Solid Heavy"/>
                          <a:cs typeface="Londrina Solid Heavy"/>
                          <a:sym typeface="Londrina Solid Heavy"/>
                        </a:rPr>
                        <a:t>r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9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000000"/>
                          </a:solidFill>
                          <a:latin typeface="Londrina Solid Heavy"/>
                          <a:ea typeface="Londrina Solid Heavy"/>
                          <a:cs typeface="Londrina Solid Heavy"/>
                          <a:sym typeface="Londrina Solid Heavy"/>
                        </a:rPr>
                        <a:t>r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9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000000"/>
                          </a:solidFill>
                          <a:latin typeface="Londrina Solid Heavy"/>
                          <a:ea typeface="Londrina Solid Heavy"/>
                          <a:cs typeface="Londrina Solid Heavy"/>
                          <a:sym typeface="Londrina Solid Heavy"/>
                        </a:rPr>
                        <a:t>k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9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000000"/>
                          </a:solidFill>
                          <a:latin typeface="Londrina Solid Heavy"/>
                          <a:ea typeface="Londrina Solid Heavy"/>
                          <a:cs typeface="Londrina Solid Heavy"/>
                          <a:sym typeface="Londrina Solid Heavy"/>
                        </a:rPr>
                        <a:t>k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9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000000"/>
                          </a:solidFill>
                          <a:latin typeface="Londrina Solid Heavy"/>
                          <a:ea typeface="Londrina Solid Heavy"/>
                          <a:cs typeface="Londrina Solid Heavy"/>
                          <a:sym typeface="Londrina Solid Heavy"/>
                        </a:rPr>
                        <a:t>k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9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000000"/>
                          </a:solidFill>
                          <a:latin typeface="Londrina Solid Heavy"/>
                          <a:ea typeface="Londrina Solid Heavy"/>
                          <a:cs typeface="Londrina Solid Heavy"/>
                          <a:sym typeface="Londrina Solid Heavy"/>
                        </a:rPr>
                        <a:t>j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9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000000"/>
                          </a:solidFill>
                          <a:latin typeface="Londrina Solid Heavy"/>
                          <a:ea typeface="Londrina Solid Heavy"/>
                          <a:cs typeface="Londrina Solid Heavy"/>
                          <a:sym typeface="Londrina Solid Heavy"/>
                        </a:rPr>
                        <a:t>j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9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000000"/>
                          </a:solidFill>
                          <a:latin typeface="Londrina Solid Heavy"/>
                          <a:ea typeface="Londrina Solid Heavy"/>
                          <a:cs typeface="Londrina Solid Heavy"/>
                          <a:sym typeface="Londrina Solid Heavy"/>
                        </a:rPr>
                        <a:t>j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9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000000"/>
                          </a:solidFill>
                          <a:latin typeface="Londrina Solid Heavy"/>
                          <a:ea typeface="Londrina Solid Heavy"/>
                          <a:cs typeface="Londrina Solid Heavy"/>
                          <a:sym typeface="Londrina Solid Heavy"/>
                        </a:rPr>
                        <a:t>j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9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000000"/>
                          </a:solidFill>
                          <a:latin typeface="Londrina Solid Heavy"/>
                          <a:ea typeface="Londrina Solid Heavy"/>
                          <a:cs typeface="Londrina Solid Heavy"/>
                          <a:sym typeface="Londrina Solid Heavy"/>
                        </a:rPr>
                        <a:t>j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9FF"/>
                    </a:solidFill>
                  </a:tcPr>
                </a:tc>
              </a:tr>
            </a:tbl>
          </a:graphicData>
        </a:graphic>
      </p:graphicFrame>
      <p:sp>
        <p:nvSpPr>
          <p:cNvPr name="TextBox 7" id="7"/>
          <p:cNvSpPr txBox="true"/>
          <p:nvPr/>
        </p:nvSpPr>
        <p:spPr>
          <a:xfrm rot="0">
            <a:off x="16061430" y="1271400"/>
            <a:ext cx="2226570" cy="22897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2"/>
              </a:lnSpc>
            </a:pPr>
            <a:r>
              <a:rPr lang="en-US" sz="3642">
                <a:solidFill>
                  <a:srgbClr val="FFEBC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RUN-LENGTH</a:t>
            </a:r>
          </a:p>
          <a:p>
            <a:pPr algn="ctr">
              <a:lnSpc>
                <a:spcPts val="3642"/>
              </a:lnSpc>
            </a:pPr>
            <a:r>
              <a:rPr lang="en-US" sz="3642">
                <a:solidFill>
                  <a:srgbClr val="FFEBC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ENCODING</a:t>
            </a:r>
          </a:p>
          <a:p>
            <a:pPr algn="ctr">
              <a:lnSpc>
                <a:spcPts val="3642"/>
              </a:lnSpc>
            </a:pPr>
            <a:r>
              <a:rPr lang="en-US" sz="3642">
                <a:solidFill>
                  <a:srgbClr val="FFEBC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IN</a:t>
            </a:r>
          </a:p>
          <a:p>
            <a:pPr algn="ctr">
              <a:lnSpc>
                <a:spcPts val="3642"/>
              </a:lnSpc>
            </a:pPr>
            <a:r>
              <a:rPr lang="en-US" sz="3642">
                <a:solidFill>
                  <a:srgbClr val="FFEBC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ACTION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173766" y="6797386"/>
            <a:ext cx="4910286" cy="17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b="true" sz="900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16 bytes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117218" y="133350"/>
            <a:ext cx="3180347" cy="904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80"/>
              </a:lnSpc>
            </a:pPr>
            <a:r>
              <a:rPr lang="en-US" sz="3200">
                <a:solidFill>
                  <a:srgbClr val="FFCBB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LOSSLESS FILE</a:t>
            </a:r>
          </a:p>
          <a:p>
            <a:pPr algn="ctr">
              <a:lnSpc>
                <a:spcPts val="3580"/>
              </a:lnSpc>
            </a:pPr>
            <a:r>
              <a:rPr lang="en-US" sz="3200">
                <a:solidFill>
                  <a:srgbClr val="FFCBB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COMPRESSION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408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201375">
            <a:off x="-6807515" y="-5916916"/>
            <a:ext cx="13615030" cy="8069999"/>
          </a:xfrm>
          <a:custGeom>
            <a:avLst/>
            <a:gdLst/>
            <a:ahLst/>
            <a:cxnLst/>
            <a:rect r="r" b="b" t="t" l="l"/>
            <a:pathLst>
              <a:path h="8069999" w="13615030">
                <a:moveTo>
                  <a:pt x="0" y="0"/>
                </a:moveTo>
                <a:lnTo>
                  <a:pt x="13615030" y="0"/>
                </a:lnTo>
                <a:lnTo>
                  <a:pt x="13615030" y="8069999"/>
                </a:lnTo>
                <a:lnTo>
                  <a:pt x="0" y="8069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23" r="0" b="-2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368431">
            <a:off x="12877802" y="8165309"/>
            <a:ext cx="15017849" cy="8901489"/>
          </a:xfrm>
          <a:custGeom>
            <a:avLst/>
            <a:gdLst/>
            <a:ahLst/>
            <a:cxnLst/>
            <a:rect r="r" b="b" t="t" l="l"/>
            <a:pathLst>
              <a:path h="8901489" w="15017849">
                <a:moveTo>
                  <a:pt x="0" y="0"/>
                </a:moveTo>
                <a:lnTo>
                  <a:pt x="15017849" y="0"/>
                </a:lnTo>
                <a:lnTo>
                  <a:pt x="15017849" y="8901489"/>
                </a:lnTo>
                <a:lnTo>
                  <a:pt x="0" y="89014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14" r="0" b="-14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6145921" y="-155448"/>
            <a:ext cx="2226758" cy="4652758"/>
            <a:chOff x="0" y="0"/>
            <a:chExt cx="2969011" cy="620367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969006" cy="6203696"/>
            </a:xfrm>
            <a:custGeom>
              <a:avLst/>
              <a:gdLst/>
              <a:ahLst/>
              <a:cxnLst/>
              <a:rect r="r" b="b" t="t" l="l"/>
              <a:pathLst>
                <a:path h="6203696" w="2969006">
                  <a:moveTo>
                    <a:pt x="1484503" y="0"/>
                  </a:moveTo>
                  <a:cubicBezTo>
                    <a:pt x="664591" y="0"/>
                    <a:pt x="0" y="1388745"/>
                    <a:pt x="0" y="3101848"/>
                  </a:cubicBezTo>
                  <a:cubicBezTo>
                    <a:pt x="0" y="4814951"/>
                    <a:pt x="664591" y="6203696"/>
                    <a:pt x="1484503" y="6203696"/>
                  </a:cubicBezTo>
                  <a:cubicBezTo>
                    <a:pt x="2304415" y="6203696"/>
                    <a:pt x="2969006" y="4814951"/>
                    <a:pt x="2969006" y="3101848"/>
                  </a:cubicBezTo>
                  <a:cubicBezTo>
                    <a:pt x="2969006" y="1388745"/>
                    <a:pt x="2304415" y="0"/>
                    <a:pt x="1484503" y="0"/>
                  </a:cubicBezTo>
                  <a:close/>
                </a:path>
              </a:pathLst>
            </a:custGeom>
            <a:solidFill>
              <a:srgbClr val="F28124"/>
            </a:solidFill>
          </p:spPr>
        </p:sp>
      </p:grpSp>
      <p:graphicFrame>
        <p:nvGraphicFramePr>
          <p:cNvPr name="Table 6" id="6"/>
          <p:cNvGraphicFramePr>
            <a:graphicFrameLocks noGrp="true"/>
          </p:cNvGraphicFramePr>
          <p:nvPr/>
        </p:nvGraphicFramePr>
        <p:xfrm>
          <a:off x="447812" y="4716773"/>
          <a:ext cx="17272000" cy="876300"/>
        </p:xfrm>
        <a:graphic>
          <a:graphicData uri="http://schemas.openxmlformats.org/drawingml/2006/table">
            <a:tbl>
              <a:tblPr/>
              <a:tblGrid>
                <a:gridCol w="1079500"/>
                <a:gridCol w="1079500"/>
                <a:gridCol w="1079500"/>
                <a:gridCol w="1079500"/>
                <a:gridCol w="1079500"/>
                <a:gridCol w="1079500"/>
                <a:gridCol w="1079500"/>
                <a:gridCol w="1079500"/>
                <a:gridCol w="1079500"/>
                <a:gridCol w="1079500"/>
                <a:gridCol w="1079500"/>
                <a:gridCol w="1079500"/>
                <a:gridCol w="1079500"/>
                <a:gridCol w="1079500"/>
                <a:gridCol w="1079500"/>
                <a:gridCol w="1079500"/>
              </a:tblGrid>
              <a:tr h="87630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000000"/>
                          </a:solidFill>
                          <a:latin typeface="Londrina Solid Heavy"/>
                          <a:ea typeface="Londrina Solid Heavy"/>
                          <a:cs typeface="Londrina Solid Heavy"/>
                          <a:sym typeface="Londrina Solid Heavy"/>
                        </a:rPr>
                        <a:t>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9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000000"/>
                          </a:solidFill>
                          <a:latin typeface="Londrina Solid Heavy"/>
                          <a:ea typeface="Londrina Solid Heavy"/>
                          <a:cs typeface="Londrina Solid Heavy"/>
                          <a:sym typeface="Londrina Solid Heavy"/>
                        </a:rPr>
                        <a:t>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9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000000"/>
                          </a:solidFill>
                          <a:latin typeface="Londrina Solid Heavy"/>
                          <a:ea typeface="Londrina Solid Heavy"/>
                          <a:cs typeface="Londrina Solid Heavy"/>
                          <a:sym typeface="Londrina Solid Heavy"/>
                        </a:rPr>
                        <a:t>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9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000000"/>
                          </a:solidFill>
                          <a:latin typeface="Londrina Solid Heavy"/>
                          <a:ea typeface="Londrina Solid Heavy"/>
                          <a:cs typeface="Londrina Solid Heavy"/>
                          <a:sym typeface="Londrina Solid Heavy"/>
                        </a:rPr>
                        <a:t>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9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000000"/>
                          </a:solidFill>
                          <a:latin typeface="Londrina Solid Heavy"/>
                          <a:ea typeface="Londrina Solid Heavy"/>
                          <a:cs typeface="Londrina Solid Heavy"/>
                          <a:sym typeface="Londrina Solid Heavy"/>
                        </a:rPr>
                        <a:t>r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9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000000"/>
                          </a:solidFill>
                          <a:latin typeface="Londrina Solid Heavy"/>
                          <a:ea typeface="Londrina Solid Heavy"/>
                          <a:cs typeface="Londrina Solid Heavy"/>
                          <a:sym typeface="Londrina Solid Heavy"/>
                        </a:rPr>
                        <a:t>r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9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000000"/>
                          </a:solidFill>
                          <a:latin typeface="Londrina Solid Heavy"/>
                          <a:ea typeface="Londrina Solid Heavy"/>
                          <a:cs typeface="Londrina Solid Heavy"/>
                          <a:sym typeface="Londrina Solid Heavy"/>
                        </a:rPr>
                        <a:t>r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9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000000"/>
                          </a:solidFill>
                          <a:latin typeface="Londrina Solid Heavy"/>
                          <a:ea typeface="Londrina Solid Heavy"/>
                          <a:cs typeface="Londrina Solid Heavy"/>
                          <a:sym typeface="Londrina Solid Heavy"/>
                        </a:rPr>
                        <a:t>r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9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000000"/>
                          </a:solidFill>
                          <a:latin typeface="Londrina Solid Heavy"/>
                          <a:ea typeface="Londrina Solid Heavy"/>
                          <a:cs typeface="Londrina Solid Heavy"/>
                          <a:sym typeface="Londrina Solid Heavy"/>
                        </a:rPr>
                        <a:t>k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9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000000"/>
                          </a:solidFill>
                          <a:latin typeface="Londrina Solid Heavy"/>
                          <a:ea typeface="Londrina Solid Heavy"/>
                          <a:cs typeface="Londrina Solid Heavy"/>
                          <a:sym typeface="Londrina Solid Heavy"/>
                        </a:rPr>
                        <a:t>k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9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000000"/>
                          </a:solidFill>
                          <a:latin typeface="Londrina Solid Heavy"/>
                          <a:ea typeface="Londrina Solid Heavy"/>
                          <a:cs typeface="Londrina Solid Heavy"/>
                          <a:sym typeface="Londrina Solid Heavy"/>
                        </a:rPr>
                        <a:t>k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9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000000"/>
                          </a:solidFill>
                          <a:latin typeface="Londrina Solid Heavy"/>
                          <a:ea typeface="Londrina Solid Heavy"/>
                          <a:cs typeface="Londrina Solid Heavy"/>
                          <a:sym typeface="Londrina Solid Heavy"/>
                        </a:rPr>
                        <a:t>j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9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000000"/>
                          </a:solidFill>
                          <a:latin typeface="Londrina Solid Heavy"/>
                          <a:ea typeface="Londrina Solid Heavy"/>
                          <a:cs typeface="Londrina Solid Heavy"/>
                          <a:sym typeface="Londrina Solid Heavy"/>
                        </a:rPr>
                        <a:t>j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9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000000"/>
                          </a:solidFill>
                          <a:latin typeface="Londrina Solid Heavy"/>
                          <a:ea typeface="Londrina Solid Heavy"/>
                          <a:cs typeface="Londrina Solid Heavy"/>
                          <a:sym typeface="Londrina Solid Heavy"/>
                        </a:rPr>
                        <a:t>j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9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000000"/>
                          </a:solidFill>
                          <a:latin typeface="Londrina Solid Heavy"/>
                          <a:ea typeface="Londrina Solid Heavy"/>
                          <a:cs typeface="Londrina Solid Heavy"/>
                          <a:sym typeface="Londrina Solid Heavy"/>
                        </a:rPr>
                        <a:t>j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9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true">
                          <a:solidFill>
                            <a:srgbClr val="000000"/>
                          </a:solidFill>
                          <a:latin typeface="Londrina Solid Heavy"/>
                          <a:ea typeface="Londrina Solid Heavy"/>
                          <a:cs typeface="Londrina Solid Heavy"/>
                          <a:sym typeface="Londrina Solid Heavy"/>
                        </a:rPr>
                        <a:t>j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99FF"/>
                    </a:solidFill>
                  </a:tcPr>
                </a:tc>
              </a:tr>
            </a:tbl>
          </a:graphicData>
        </a:graphic>
      </p:graphicFrame>
      <p:graphicFrame>
        <p:nvGraphicFramePr>
          <p:cNvPr name="Table 7" id="7"/>
          <p:cNvGraphicFramePr>
            <a:graphicFrameLocks noGrp="true"/>
          </p:cNvGraphicFramePr>
          <p:nvPr/>
        </p:nvGraphicFramePr>
        <p:xfrm>
          <a:off x="447812" y="5961885"/>
          <a:ext cx="17373600" cy="812800"/>
        </p:xfrm>
        <a:graphic>
          <a:graphicData uri="http://schemas.openxmlformats.org/drawingml/2006/table">
            <a:tbl>
              <a:tblPr/>
              <a:tblGrid>
                <a:gridCol w="2171700"/>
                <a:gridCol w="2171700"/>
                <a:gridCol w="2171700"/>
                <a:gridCol w="2171700"/>
                <a:gridCol w="2171700"/>
                <a:gridCol w="2171700"/>
                <a:gridCol w="2171700"/>
                <a:gridCol w="2171700"/>
              </a:tblGrid>
              <a:tr h="81280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Londrina Solid"/>
                          <a:ea typeface="Londrina Solid"/>
                          <a:cs typeface="Londrina Solid"/>
                          <a:sym typeface="Londrina Solid"/>
                        </a:rPr>
                        <a:t>4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D4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b="true">
                          <a:solidFill>
                            <a:srgbClr val="000000"/>
                          </a:solidFill>
                          <a:latin typeface="Londrina Solid Heavy"/>
                          <a:ea typeface="Londrina Solid Heavy"/>
                          <a:cs typeface="Londrina Solid Heavy"/>
                          <a:sym typeface="Londrina Solid Heavy"/>
                        </a:rPr>
                        <a:t>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D4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b="true">
                          <a:solidFill>
                            <a:srgbClr val="000000"/>
                          </a:solidFill>
                          <a:latin typeface="Londrina Solid Heavy"/>
                          <a:ea typeface="Londrina Solid Heavy"/>
                          <a:cs typeface="Londrina Solid Heavy"/>
                          <a:sym typeface="Londrina Solid Heavy"/>
                        </a:rPr>
                        <a:t>4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D4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b="true">
                          <a:solidFill>
                            <a:srgbClr val="000000"/>
                          </a:solidFill>
                          <a:latin typeface="Londrina Solid Heavy"/>
                          <a:ea typeface="Londrina Solid Heavy"/>
                          <a:cs typeface="Londrina Solid Heavy"/>
                          <a:sym typeface="Londrina Solid Heavy"/>
                        </a:rPr>
                        <a:t>R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D4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b="true">
                          <a:solidFill>
                            <a:srgbClr val="000000"/>
                          </a:solidFill>
                          <a:latin typeface="Londrina Solid Heavy"/>
                          <a:ea typeface="Londrina Solid Heavy"/>
                          <a:cs typeface="Londrina Solid Heavy"/>
                          <a:sym typeface="Londrina Solid Heavy"/>
                        </a:rPr>
                        <a:t>3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D4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b="true">
                          <a:solidFill>
                            <a:srgbClr val="000000"/>
                          </a:solidFill>
                          <a:latin typeface="Londrina Solid Heavy"/>
                          <a:ea typeface="Londrina Solid Heavy"/>
                          <a:cs typeface="Londrina Solid Heavy"/>
                          <a:sym typeface="Londrina Solid Heavy"/>
                        </a:rPr>
                        <a:t>k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D4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b="true">
                          <a:solidFill>
                            <a:srgbClr val="000000"/>
                          </a:solidFill>
                          <a:latin typeface="Londrina Solid Heavy"/>
                          <a:ea typeface="Londrina Solid Heavy"/>
                          <a:cs typeface="Londrina Solid Heavy"/>
                          <a:sym typeface="Londrina Solid Heavy"/>
                        </a:rPr>
                        <a:t>5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D4D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b="true">
                          <a:solidFill>
                            <a:srgbClr val="000000"/>
                          </a:solidFill>
                          <a:latin typeface="Londrina Solid Heavy"/>
                          <a:ea typeface="Londrina Solid Heavy"/>
                          <a:cs typeface="Londrina Solid Heavy"/>
                          <a:sym typeface="Londrina Solid Heavy"/>
                        </a:rPr>
                        <a:t>j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BB99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D4D"/>
                    </a:solidFill>
                  </a:tcPr>
                </a:tc>
              </a:tr>
            </a:tbl>
          </a:graphicData>
        </a:graphic>
      </p:graphicFrame>
      <p:sp>
        <p:nvSpPr>
          <p:cNvPr name="TextBox 8" id="8"/>
          <p:cNvSpPr txBox="true"/>
          <p:nvPr/>
        </p:nvSpPr>
        <p:spPr>
          <a:xfrm rot="0">
            <a:off x="16061430" y="1010926"/>
            <a:ext cx="2395741" cy="2453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3919">
                <a:solidFill>
                  <a:srgbClr val="FFEBC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RUN-LENGTH</a:t>
            </a:r>
          </a:p>
          <a:p>
            <a:pPr algn="ctr">
              <a:lnSpc>
                <a:spcPts val="3919"/>
              </a:lnSpc>
            </a:pPr>
            <a:r>
              <a:rPr lang="en-US" sz="3919">
                <a:solidFill>
                  <a:srgbClr val="FFEBC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ENCODING</a:t>
            </a:r>
          </a:p>
          <a:p>
            <a:pPr algn="ctr">
              <a:lnSpc>
                <a:spcPts val="3919"/>
              </a:lnSpc>
            </a:pPr>
            <a:r>
              <a:rPr lang="en-US" sz="3919">
                <a:solidFill>
                  <a:srgbClr val="FFEBC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IN</a:t>
            </a:r>
          </a:p>
          <a:p>
            <a:pPr algn="ctr">
              <a:lnSpc>
                <a:spcPts val="3919"/>
              </a:lnSpc>
            </a:pPr>
            <a:r>
              <a:rPr lang="en-US" sz="3919">
                <a:solidFill>
                  <a:srgbClr val="FFEBCF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ACTION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775264" y="6987923"/>
            <a:ext cx="14791942" cy="19477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374"/>
              </a:lnSpc>
            </a:pPr>
            <a:r>
              <a:rPr lang="en-US" b="true" sz="5266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Each digit - 1 byte</a:t>
            </a:r>
          </a:p>
          <a:p>
            <a:pPr algn="l">
              <a:lnSpc>
                <a:spcPts val="7374"/>
              </a:lnSpc>
            </a:pPr>
            <a:r>
              <a:rPr lang="en-US" b="true" sz="5266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Total size = 8 bytes (50% reduction in size)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496058" y="603506"/>
            <a:ext cx="11323931" cy="12881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85"/>
              </a:lnSpc>
            </a:pPr>
            <a:r>
              <a:rPr lang="en-US" b="true" sz="3489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Does not work well when there is </a:t>
            </a:r>
          </a:p>
          <a:p>
            <a:pPr algn="l">
              <a:lnSpc>
                <a:spcPts val="4885"/>
              </a:lnSpc>
            </a:pPr>
            <a:r>
              <a:rPr lang="en-US" b="true" sz="3489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no repeated data!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-117218" y="133350"/>
            <a:ext cx="3180347" cy="904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80"/>
              </a:lnSpc>
            </a:pPr>
            <a:r>
              <a:rPr lang="en-US" sz="3200">
                <a:solidFill>
                  <a:srgbClr val="FFCBB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LOSSLESS FILE</a:t>
            </a:r>
          </a:p>
          <a:p>
            <a:pPr algn="ctr">
              <a:lnSpc>
                <a:spcPts val="3580"/>
              </a:lnSpc>
            </a:pPr>
            <a:r>
              <a:rPr lang="en-US" sz="3200">
                <a:solidFill>
                  <a:srgbClr val="FFCBB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COMPRESSION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408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201375">
            <a:off x="-6807515" y="-5995736"/>
            <a:ext cx="13615030" cy="8069999"/>
          </a:xfrm>
          <a:custGeom>
            <a:avLst/>
            <a:gdLst/>
            <a:ahLst/>
            <a:cxnLst/>
            <a:rect r="r" b="b" t="t" l="l"/>
            <a:pathLst>
              <a:path h="8069999" w="13615030">
                <a:moveTo>
                  <a:pt x="0" y="0"/>
                </a:moveTo>
                <a:lnTo>
                  <a:pt x="13615030" y="0"/>
                </a:lnTo>
                <a:lnTo>
                  <a:pt x="13615030" y="8069999"/>
                </a:lnTo>
                <a:lnTo>
                  <a:pt x="0" y="8069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23" r="0" b="-2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368431">
            <a:off x="12877802" y="8086490"/>
            <a:ext cx="15017849" cy="8901489"/>
          </a:xfrm>
          <a:custGeom>
            <a:avLst/>
            <a:gdLst/>
            <a:ahLst/>
            <a:cxnLst/>
            <a:rect r="r" b="b" t="t" l="l"/>
            <a:pathLst>
              <a:path h="8901489" w="15017849">
                <a:moveTo>
                  <a:pt x="0" y="0"/>
                </a:moveTo>
                <a:lnTo>
                  <a:pt x="15017849" y="0"/>
                </a:lnTo>
                <a:lnTo>
                  <a:pt x="15017849" y="8901489"/>
                </a:lnTo>
                <a:lnTo>
                  <a:pt x="0" y="89014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14" r="0" b="-14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113850" y="721270"/>
            <a:ext cx="13665180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b="true" sz="3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compression method that encodes repeated byte values by specifying their count and value. Eg. It works well with a bitmap file. </a:t>
            </a:r>
          </a:p>
        </p:txBody>
      </p:sp>
      <p:graphicFrame>
        <p:nvGraphicFramePr>
          <p:cNvPr name="Table 5" id="5"/>
          <p:cNvGraphicFramePr>
            <a:graphicFrameLocks noGrp="true"/>
          </p:cNvGraphicFramePr>
          <p:nvPr/>
        </p:nvGraphicFramePr>
        <p:xfrm>
          <a:off x="1729034" y="4411903"/>
          <a:ext cx="6451600" cy="3098800"/>
        </p:xfrm>
        <a:graphic>
          <a:graphicData uri="http://schemas.openxmlformats.org/drawingml/2006/table">
            <a:tbl>
              <a:tblPr/>
              <a:tblGrid>
                <a:gridCol w="1646933"/>
                <a:gridCol w="1601556"/>
                <a:gridCol w="1601556"/>
                <a:gridCol w="1601556"/>
              </a:tblGrid>
              <a:tr h="107430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10101101</a:t>
                      </a:r>
                      <a:endParaRPr lang="en-US" sz="1100"/>
                    </a:p>
                  </a:txBody>
                  <a:tcPr marL="150021" marR="150021" marT="150021" marB="150021" anchor="ctr">
                    <a:lnL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9A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10101101</a:t>
                      </a:r>
                      <a:endParaRPr lang="en-US" sz="1100"/>
                    </a:p>
                  </a:txBody>
                  <a:tcPr marL="150021" marR="150021" marT="150021" marB="150021" anchor="ctr">
                    <a:lnL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9A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10101101</a:t>
                      </a:r>
                      <a:endParaRPr lang="en-US" sz="1100"/>
                    </a:p>
                  </a:txBody>
                  <a:tcPr marL="150021" marR="150021" marT="150021" marB="150021" anchor="ctr">
                    <a:lnL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9A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10101101</a:t>
                      </a:r>
                      <a:endParaRPr lang="en-US" sz="1100"/>
                    </a:p>
                  </a:txBody>
                  <a:tcPr marL="150021" marR="150021" marT="150021" marB="150021" anchor="ctr">
                    <a:lnL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29AE3"/>
                    </a:solidFill>
                  </a:tcPr>
                </a:tc>
              </a:tr>
              <a:tr h="103069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10111101</a:t>
                      </a:r>
                      <a:endParaRPr lang="en-US" sz="1100"/>
                    </a:p>
                  </a:txBody>
                  <a:tcPr marL="150021" marR="150021" marT="150021" marB="150021" anchor="ctr">
                    <a:lnL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A0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10111101</a:t>
                      </a:r>
                      <a:endParaRPr lang="en-US" sz="1100"/>
                    </a:p>
                  </a:txBody>
                  <a:tcPr marL="150021" marR="150021" marT="150021" marB="150021" anchor="ctr">
                    <a:lnL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A0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10111101</a:t>
                      </a:r>
                      <a:endParaRPr lang="en-US" sz="1100"/>
                    </a:p>
                  </a:txBody>
                  <a:tcPr marL="150021" marR="150021" marT="150021" marB="150021" anchor="ctr">
                    <a:lnL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A01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10111101</a:t>
                      </a:r>
                      <a:endParaRPr lang="en-US" sz="1100"/>
                    </a:p>
                  </a:txBody>
                  <a:tcPr marL="150021" marR="150021" marT="150021" marB="150021" anchor="ctr">
                    <a:lnL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A01"/>
                    </a:solidFill>
                  </a:tcPr>
                </a:tc>
              </a:tr>
              <a:tr h="99380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10101100</a:t>
                      </a:r>
                      <a:endParaRPr lang="en-US" sz="1100"/>
                    </a:p>
                  </a:txBody>
                  <a:tcPr marL="150021" marR="150021" marT="150021" marB="150021" anchor="ctr">
                    <a:lnL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149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10101100</a:t>
                      </a:r>
                      <a:endParaRPr lang="en-US" sz="1100"/>
                    </a:p>
                  </a:txBody>
                  <a:tcPr marL="150021" marR="150021" marT="150021" marB="150021" anchor="ctr">
                    <a:lnL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149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10101100</a:t>
                      </a:r>
                      <a:endParaRPr lang="en-US" sz="1100"/>
                    </a:p>
                  </a:txBody>
                  <a:tcPr marL="150021" marR="150021" marT="150021" marB="150021" anchor="ctr">
                    <a:lnL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1495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 b="true">
                          <a:solidFill>
                            <a:srgbClr val="000000"/>
                          </a:solidFill>
                          <a:latin typeface="Arimo Bold"/>
                          <a:ea typeface="Arimo Bold"/>
                          <a:cs typeface="Arimo Bold"/>
                          <a:sym typeface="Arimo Bold"/>
                        </a:rPr>
                        <a:t>10101100</a:t>
                      </a:r>
                      <a:endParaRPr lang="en-US" sz="1100"/>
                    </a:p>
                  </a:txBody>
                  <a:tcPr marL="150021" marR="150021" marT="150021" marB="150021" anchor="ctr">
                    <a:lnL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0004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1495"/>
                    </a:solidFill>
                  </a:tcPr>
                </a:tc>
              </a:tr>
            </a:tbl>
          </a:graphicData>
        </a:graphic>
      </p:graphicFrame>
      <p:sp>
        <p:nvSpPr>
          <p:cNvPr name="Freeform 6" id="6"/>
          <p:cNvSpPr/>
          <p:nvPr/>
        </p:nvSpPr>
        <p:spPr>
          <a:xfrm flipH="false" flipV="false" rot="0">
            <a:off x="9566863" y="2901755"/>
            <a:ext cx="6814175" cy="2906101"/>
          </a:xfrm>
          <a:custGeom>
            <a:avLst/>
            <a:gdLst/>
            <a:ahLst/>
            <a:cxnLst/>
            <a:rect r="r" b="b" t="t" l="l"/>
            <a:pathLst>
              <a:path h="2906101" w="6814175">
                <a:moveTo>
                  <a:pt x="0" y="0"/>
                </a:moveTo>
                <a:lnTo>
                  <a:pt x="6814175" y="0"/>
                </a:lnTo>
                <a:lnTo>
                  <a:pt x="6814175" y="2906101"/>
                </a:lnTo>
                <a:lnTo>
                  <a:pt x="0" y="29061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649343" y="3189402"/>
            <a:ext cx="6649215" cy="5193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19"/>
              </a:lnSpc>
            </a:pPr>
            <a:r>
              <a:rPr lang="en-US" sz="265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10101101 10101101 10101101 10101101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649343" y="4080173"/>
            <a:ext cx="6649215" cy="5193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19"/>
              </a:lnSpc>
            </a:pPr>
            <a:r>
              <a:rPr lang="en-US" sz="265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10111101 10111101 10111101 10111101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649343" y="4821422"/>
            <a:ext cx="6649215" cy="5193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19"/>
              </a:lnSpc>
            </a:pPr>
            <a:r>
              <a:rPr lang="en-US" sz="265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10101100 10101100 10101100 10101100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811779" y="2368063"/>
            <a:ext cx="2324342" cy="5284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04"/>
              </a:lnSpc>
            </a:pPr>
            <a:r>
              <a:rPr lang="en-US" b="true" sz="2717" i="true">
                <a:solidFill>
                  <a:srgbClr val="FFFFFF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Before RLE 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9653747" y="6566227"/>
            <a:ext cx="6905219" cy="2944929"/>
          </a:xfrm>
          <a:custGeom>
            <a:avLst/>
            <a:gdLst/>
            <a:ahLst/>
            <a:cxnLst/>
            <a:rect r="r" b="b" t="t" l="l"/>
            <a:pathLst>
              <a:path h="2944929" w="6905219">
                <a:moveTo>
                  <a:pt x="0" y="0"/>
                </a:moveTo>
                <a:lnTo>
                  <a:pt x="6905219" y="0"/>
                </a:lnTo>
                <a:lnTo>
                  <a:pt x="6905219" y="2944929"/>
                </a:lnTo>
                <a:lnTo>
                  <a:pt x="0" y="2944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1421843" y="6856239"/>
            <a:ext cx="3961894" cy="522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69"/>
              </a:lnSpc>
            </a:pPr>
            <a:r>
              <a:rPr lang="en-US" sz="269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10101101 00000100 </a:t>
            </a:r>
            <a:r>
              <a:rPr lang="en-US" b="true" sz="2693">
                <a:solidFill>
                  <a:srgbClr val="FA3C7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(4)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421843" y="7684654"/>
            <a:ext cx="3961894" cy="522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69"/>
              </a:lnSpc>
            </a:pPr>
            <a:r>
              <a:rPr lang="en-US" sz="269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10111101 00000100 </a:t>
            </a:r>
            <a:r>
              <a:rPr lang="en-US" b="true" sz="2693">
                <a:solidFill>
                  <a:srgbClr val="FF1495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(4)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421843" y="8488361"/>
            <a:ext cx="3785636" cy="522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69"/>
              </a:lnSpc>
            </a:pPr>
            <a:r>
              <a:rPr lang="en-US" sz="2693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10101100 00000100 </a:t>
            </a:r>
            <a:r>
              <a:rPr lang="en-US" b="true" sz="2693">
                <a:solidFill>
                  <a:srgbClr val="FA3C7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(4)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928658" y="6045981"/>
            <a:ext cx="2355397" cy="5149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55"/>
              </a:lnSpc>
            </a:pPr>
            <a:r>
              <a:rPr lang="en-US" b="true" sz="2754" i="true">
                <a:solidFill>
                  <a:srgbClr val="FFFFFF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After RLE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-117218" y="133350"/>
            <a:ext cx="3180347" cy="904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80"/>
              </a:lnSpc>
            </a:pPr>
            <a:r>
              <a:rPr lang="en-US" sz="3200">
                <a:solidFill>
                  <a:srgbClr val="FFCBB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LOSSLESS FILE</a:t>
            </a:r>
          </a:p>
          <a:p>
            <a:pPr algn="ctr">
              <a:lnSpc>
                <a:spcPts val="3580"/>
              </a:lnSpc>
            </a:pPr>
            <a:r>
              <a:rPr lang="en-US" sz="3200">
                <a:solidFill>
                  <a:srgbClr val="FFCBB4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COMPRESSION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20" id="20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0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6607" y="-357629"/>
            <a:ext cx="4218458" cy="10756353"/>
          </a:xfrm>
          <a:custGeom>
            <a:avLst/>
            <a:gdLst/>
            <a:ahLst/>
            <a:cxnLst/>
            <a:rect r="r" b="b" t="t" l="l"/>
            <a:pathLst>
              <a:path h="10756353" w="4218458">
                <a:moveTo>
                  <a:pt x="0" y="0"/>
                </a:moveTo>
                <a:lnTo>
                  <a:pt x="4218458" y="0"/>
                </a:lnTo>
                <a:lnTo>
                  <a:pt x="4218458" y="10756353"/>
                </a:lnTo>
                <a:lnTo>
                  <a:pt x="0" y="10756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053" t="0" r="-14227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9641" y="8487071"/>
            <a:ext cx="2492568" cy="1985237"/>
            <a:chOff x="0" y="0"/>
            <a:chExt cx="3323424" cy="26469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23463" cy="2646934"/>
            </a:xfrm>
            <a:custGeom>
              <a:avLst/>
              <a:gdLst/>
              <a:ahLst/>
              <a:cxnLst/>
              <a:rect r="r" b="b" t="t" l="l"/>
              <a:pathLst>
                <a:path h="2646934" w="3323463">
                  <a:moveTo>
                    <a:pt x="0" y="0"/>
                  </a:moveTo>
                  <a:lnTo>
                    <a:pt x="3323463" y="0"/>
                  </a:lnTo>
                  <a:lnTo>
                    <a:pt x="3323463" y="2646934"/>
                  </a:lnTo>
                  <a:lnTo>
                    <a:pt x="0" y="2646934"/>
                  </a:ln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926384" y="5082200"/>
            <a:ext cx="119085" cy="8229600"/>
            <a:chOff x="0" y="0"/>
            <a:chExt cx="158780" cy="1097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8750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158750">
                  <a:moveTo>
                    <a:pt x="0" y="0"/>
                  </a:moveTo>
                  <a:lnTo>
                    <a:pt x="158750" y="0"/>
                  </a:lnTo>
                  <a:lnTo>
                    <a:pt x="158750" y="10972800"/>
                  </a:lnTo>
                  <a:lnTo>
                    <a:pt x="0" y="10972800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grpSp>
        <p:nvGrpSpPr>
          <p:cNvPr name="Group 7" id="7"/>
          <p:cNvGrpSpPr/>
          <p:nvPr/>
        </p:nvGrpSpPr>
        <p:grpSpPr>
          <a:xfrm rot="5400000">
            <a:off x="1331731" y="1141318"/>
            <a:ext cx="1188871" cy="1194200"/>
            <a:chOff x="0" y="0"/>
            <a:chExt cx="1585162" cy="15922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85214" cy="1592326"/>
            </a:xfrm>
            <a:custGeom>
              <a:avLst/>
              <a:gdLst/>
              <a:ahLst/>
              <a:cxnLst/>
              <a:rect r="r" b="b" t="t" l="l"/>
              <a:pathLst>
                <a:path h="1592326" w="1585214">
                  <a:moveTo>
                    <a:pt x="792607" y="0"/>
                  </a:moveTo>
                  <a:cubicBezTo>
                    <a:pt x="1230884" y="1905"/>
                    <a:pt x="1585214" y="357886"/>
                    <a:pt x="1585214" y="796163"/>
                  </a:cubicBezTo>
                  <a:cubicBezTo>
                    <a:pt x="1585214" y="1234440"/>
                    <a:pt x="1230884" y="1590294"/>
                    <a:pt x="792607" y="1592326"/>
                  </a:cubicBezTo>
                  <a:cubicBezTo>
                    <a:pt x="354330" y="1590294"/>
                    <a:pt x="0" y="1234440"/>
                    <a:pt x="0" y="796163"/>
                  </a:cubicBezTo>
                  <a:cubicBezTo>
                    <a:pt x="0" y="357886"/>
                    <a:pt x="354330" y="1905"/>
                    <a:pt x="792607" y="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807778" y="1706047"/>
            <a:ext cx="835007" cy="835007"/>
          </a:xfrm>
          <a:custGeom>
            <a:avLst/>
            <a:gdLst/>
            <a:ahLst/>
            <a:cxnLst/>
            <a:rect r="r" b="b" t="t" l="l"/>
            <a:pathLst>
              <a:path h="835007" w="835007">
                <a:moveTo>
                  <a:pt x="0" y="0"/>
                </a:moveTo>
                <a:lnTo>
                  <a:pt x="835007" y="0"/>
                </a:lnTo>
                <a:lnTo>
                  <a:pt x="835007" y="835007"/>
                </a:lnTo>
                <a:lnTo>
                  <a:pt x="0" y="8350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425439" y="-76200"/>
            <a:ext cx="13206002" cy="14066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500"/>
              </a:lnSpc>
            </a:pPr>
            <a:r>
              <a:rPr lang="en-US" sz="7500" i="true" spc="825">
                <a:solidFill>
                  <a:srgbClr val="0438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PAST YEAR QUESTION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5231058" y="1080295"/>
            <a:ext cx="12579429" cy="125414"/>
            <a:chOff x="0" y="0"/>
            <a:chExt cx="16772572" cy="16721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6772510" cy="167259"/>
            </a:xfrm>
            <a:custGeom>
              <a:avLst/>
              <a:gdLst/>
              <a:ahLst/>
              <a:cxnLst/>
              <a:rect r="r" b="b" t="t" l="l"/>
              <a:pathLst>
                <a:path h="167259" w="16772510">
                  <a:moveTo>
                    <a:pt x="0" y="0"/>
                  </a:moveTo>
                  <a:lnTo>
                    <a:pt x="16772510" y="0"/>
                  </a:lnTo>
                  <a:lnTo>
                    <a:pt x="1677251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4061863" y="2943895"/>
            <a:ext cx="13933154" cy="5715698"/>
          </a:xfrm>
          <a:custGeom>
            <a:avLst/>
            <a:gdLst/>
            <a:ahLst/>
            <a:cxnLst/>
            <a:rect r="r" b="b" t="t" l="l"/>
            <a:pathLst>
              <a:path h="5715698" w="13933154">
                <a:moveTo>
                  <a:pt x="0" y="0"/>
                </a:moveTo>
                <a:lnTo>
                  <a:pt x="13933154" y="0"/>
                </a:lnTo>
                <a:lnTo>
                  <a:pt x="13933154" y="5715698"/>
                </a:lnTo>
                <a:lnTo>
                  <a:pt x="0" y="57156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B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630151" y="2889"/>
            <a:ext cx="5655545" cy="600222"/>
            <a:chOff x="0" y="0"/>
            <a:chExt cx="7540727" cy="80029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540752" cy="800354"/>
            </a:xfrm>
            <a:custGeom>
              <a:avLst/>
              <a:gdLst/>
              <a:ahLst/>
              <a:cxnLst/>
              <a:rect r="r" b="b" t="t" l="l"/>
              <a:pathLst>
                <a:path h="800354" w="7540752">
                  <a:moveTo>
                    <a:pt x="0" y="0"/>
                  </a:moveTo>
                  <a:lnTo>
                    <a:pt x="7540752" y="0"/>
                  </a:lnTo>
                  <a:lnTo>
                    <a:pt x="7540752" y="800354"/>
                  </a:lnTo>
                  <a:lnTo>
                    <a:pt x="0" y="80035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3176506" y="-154927"/>
            <a:ext cx="4565400" cy="80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000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DIY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3531560" y="4629249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277107" y="4629249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86009" y="4629249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768205" y="4644417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-593894" y="1730381"/>
            <a:ext cx="19304400" cy="16260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What is the binary form of 42? 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9022655" y="4644417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513753" y="4644417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" y="-12303"/>
            <a:ext cx="7537004" cy="631706"/>
            <a:chOff x="0" y="0"/>
            <a:chExt cx="10049339" cy="84227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0049383" cy="842264"/>
            </a:xfrm>
            <a:custGeom>
              <a:avLst/>
              <a:gdLst/>
              <a:ahLst/>
              <a:cxnLst/>
              <a:rect r="r" b="b" t="t" l="l"/>
              <a:pathLst>
                <a:path h="842264" w="10049383">
                  <a:moveTo>
                    <a:pt x="0" y="0"/>
                  </a:moveTo>
                  <a:lnTo>
                    <a:pt x="10049383" y="0"/>
                  </a:lnTo>
                  <a:lnTo>
                    <a:pt x="10049383" y="842264"/>
                  </a:lnTo>
                  <a:lnTo>
                    <a:pt x="0" y="84226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808411" y="220766"/>
            <a:ext cx="1419702" cy="162878"/>
            <a:chOff x="0" y="0"/>
            <a:chExt cx="1892936" cy="217171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892935" cy="217170"/>
            </a:xfrm>
            <a:custGeom>
              <a:avLst/>
              <a:gdLst/>
              <a:ahLst/>
              <a:cxnLst/>
              <a:rect r="r" b="b" t="t" l="l"/>
              <a:pathLst>
                <a:path h="217170" w="1892935">
                  <a:moveTo>
                    <a:pt x="1884045" y="93980"/>
                  </a:moveTo>
                  <a:lnTo>
                    <a:pt x="1753235" y="5715"/>
                  </a:lnTo>
                  <a:cubicBezTo>
                    <a:pt x="1744345" y="0"/>
                    <a:pt x="1732915" y="1905"/>
                    <a:pt x="1726565" y="10795"/>
                  </a:cubicBezTo>
                  <a:cubicBezTo>
                    <a:pt x="1720850" y="19685"/>
                    <a:pt x="1722755" y="31115"/>
                    <a:pt x="1731645" y="37465"/>
                  </a:cubicBezTo>
                  <a:lnTo>
                    <a:pt x="1811020" y="90805"/>
                  </a:lnTo>
                  <a:lnTo>
                    <a:pt x="0" y="90805"/>
                  </a:lnTo>
                  <a:lnTo>
                    <a:pt x="0" y="128905"/>
                  </a:lnTo>
                  <a:lnTo>
                    <a:pt x="1811020" y="128905"/>
                  </a:lnTo>
                  <a:lnTo>
                    <a:pt x="1731645" y="182245"/>
                  </a:lnTo>
                  <a:cubicBezTo>
                    <a:pt x="1722755" y="187960"/>
                    <a:pt x="1720850" y="200025"/>
                    <a:pt x="1726565" y="208915"/>
                  </a:cubicBezTo>
                  <a:cubicBezTo>
                    <a:pt x="1730375" y="214630"/>
                    <a:pt x="1736090" y="217170"/>
                    <a:pt x="1742440" y="217170"/>
                  </a:cubicBezTo>
                  <a:cubicBezTo>
                    <a:pt x="1746250" y="217170"/>
                    <a:pt x="1750060" y="215900"/>
                    <a:pt x="1753235" y="213995"/>
                  </a:cubicBezTo>
                  <a:lnTo>
                    <a:pt x="1884680" y="125730"/>
                  </a:lnTo>
                  <a:cubicBezTo>
                    <a:pt x="1889760" y="121920"/>
                    <a:pt x="1892935" y="116205"/>
                    <a:pt x="1892935" y="109855"/>
                  </a:cubicBezTo>
                  <a:cubicBezTo>
                    <a:pt x="1892935" y="103505"/>
                    <a:pt x="1889760" y="97790"/>
                    <a:pt x="1884045" y="9398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248988" y="-143598"/>
            <a:ext cx="1559400" cy="798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Denary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354728" y="-143598"/>
            <a:ext cx="1319400" cy="798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Binary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472732" y="3143036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2² =4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147832" y="3114676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2¹ =2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767077" y="3121156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2⁰ =1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622377" y="3149518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2³ =8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018755" y="3122303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2⁴ =16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04448" y="3135911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2⁵ =32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0">
            <a:off x="0" y="8858252"/>
            <a:ext cx="18288000" cy="1428750"/>
          </a:xfrm>
          <a:custGeom>
            <a:avLst/>
            <a:gdLst/>
            <a:ahLst/>
            <a:cxnLst/>
            <a:rect r="r" b="b" t="t" l="l"/>
            <a:pathLst>
              <a:path h="1428750" w="18288000">
                <a:moveTo>
                  <a:pt x="0" y="0"/>
                </a:moveTo>
                <a:lnTo>
                  <a:pt x="18288000" y="0"/>
                </a:lnTo>
                <a:lnTo>
                  <a:pt x="18288000" y="1428750"/>
                </a:lnTo>
                <a:lnTo>
                  <a:pt x="0" y="14287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28" id="2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6607" y="-357629"/>
            <a:ext cx="4218458" cy="10756353"/>
          </a:xfrm>
          <a:custGeom>
            <a:avLst/>
            <a:gdLst/>
            <a:ahLst/>
            <a:cxnLst/>
            <a:rect r="r" b="b" t="t" l="l"/>
            <a:pathLst>
              <a:path h="10756353" w="4218458">
                <a:moveTo>
                  <a:pt x="0" y="0"/>
                </a:moveTo>
                <a:lnTo>
                  <a:pt x="4218458" y="0"/>
                </a:lnTo>
                <a:lnTo>
                  <a:pt x="4218458" y="10756353"/>
                </a:lnTo>
                <a:lnTo>
                  <a:pt x="0" y="10756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053" t="0" r="-14227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9641" y="8487071"/>
            <a:ext cx="2492568" cy="1985237"/>
            <a:chOff x="0" y="0"/>
            <a:chExt cx="3323424" cy="26469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23463" cy="2646934"/>
            </a:xfrm>
            <a:custGeom>
              <a:avLst/>
              <a:gdLst/>
              <a:ahLst/>
              <a:cxnLst/>
              <a:rect r="r" b="b" t="t" l="l"/>
              <a:pathLst>
                <a:path h="2646934" w="3323463">
                  <a:moveTo>
                    <a:pt x="0" y="0"/>
                  </a:moveTo>
                  <a:lnTo>
                    <a:pt x="3323463" y="0"/>
                  </a:lnTo>
                  <a:lnTo>
                    <a:pt x="3323463" y="2646934"/>
                  </a:lnTo>
                  <a:lnTo>
                    <a:pt x="0" y="2646934"/>
                  </a:ln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926384" y="5082200"/>
            <a:ext cx="119085" cy="8229600"/>
            <a:chOff x="0" y="0"/>
            <a:chExt cx="158780" cy="1097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8750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158750">
                  <a:moveTo>
                    <a:pt x="0" y="0"/>
                  </a:moveTo>
                  <a:lnTo>
                    <a:pt x="158750" y="0"/>
                  </a:lnTo>
                  <a:lnTo>
                    <a:pt x="158750" y="10972800"/>
                  </a:lnTo>
                  <a:lnTo>
                    <a:pt x="0" y="10972800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grpSp>
        <p:nvGrpSpPr>
          <p:cNvPr name="Group 7" id="7"/>
          <p:cNvGrpSpPr/>
          <p:nvPr/>
        </p:nvGrpSpPr>
        <p:grpSpPr>
          <a:xfrm rot="5400000">
            <a:off x="1331731" y="1141318"/>
            <a:ext cx="1188871" cy="1194200"/>
            <a:chOff x="0" y="0"/>
            <a:chExt cx="1585162" cy="15922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85214" cy="1592326"/>
            </a:xfrm>
            <a:custGeom>
              <a:avLst/>
              <a:gdLst/>
              <a:ahLst/>
              <a:cxnLst/>
              <a:rect r="r" b="b" t="t" l="l"/>
              <a:pathLst>
                <a:path h="1592326" w="1585214">
                  <a:moveTo>
                    <a:pt x="792607" y="0"/>
                  </a:moveTo>
                  <a:cubicBezTo>
                    <a:pt x="1230884" y="1905"/>
                    <a:pt x="1585214" y="357886"/>
                    <a:pt x="1585214" y="796163"/>
                  </a:cubicBezTo>
                  <a:cubicBezTo>
                    <a:pt x="1585214" y="1234440"/>
                    <a:pt x="1230884" y="1590294"/>
                    <a:pt x="792607" y="1592326"/>
                  </a:cubicBezTo>
                  <a:cubicBezTo>
                    <a:pt x="354330" y="1590294"/>
                    <a:pt x="0" y="1234440"/>
                    <a:pt x="0" y="796163"/>
                  </a:cubicBezTo>
                  <a:cubicBezTo>
                    <a:pt x="0" y="357886"/>
                    <a:pt x="354330" y="1905"/>
                    <a:pt x="792607" y="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807778" y="1706047"/>
            <a:ext cx="835007" cy="835007"/>
          </a:xfrm>
          <a:custGeom>
            <a:avLst/>
            <a:gdLst/>
            <a:ahLst/>
            <a:cxnLst/>
            <a:rect r="r" b="b" t="t" l="l"/>
            <a:pathLst>
              <a:path h="835007" w="835007">
                <a:moveTo>
                  <a:pt x="0" y="0"/>
                </a:moveTo>
                <a:lnTo>
                  <a:pt x="835007" y="0"/>
                </a:lnTo>
                <a:lnTo>
                  <a:pt x="835007" y="835007"/>
                </a:lnTo>
                <a:lnTo>
                  <a:pt x="0" y="8350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755005" y="-66675"/>
            <a:ext cx="13206002" cy="14066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500"/>
              </a:lnSpc>
            </a:pPr>
            <a:r>
              <a:rPr lang="en-US" sz="7500" i="true" spc="825">
                <a:solidFill>
                  <a:srgbClr val="0438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ANSWER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5231058" y="1080295"/>
            <a:ext cx="12579429" cy="125414"/>
            <a:chOff x="0" y="0"/>
            <a:chExt cx="16772572" cy="16721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6772510" cy="167259"/>
            </a:xfrm>
            <a:custGeom>
              <a:avLst/>
              <a:gdLst/>
              <a:ahLst/>
              <a:cxnLst/>
              <a:rect r="r" b="b" t="t" l="l"/>
              <a:pathLst>
                <a:path h="167259" w="16772510">
                  <a:moveTo>
                    <a:pt x="0" y="0"/>
                  </a:moveTo>
                  <a:lnTo>
                    <a:pt x="16772510" y="0"/>
                  </a:lnTo>
                  <a:lnTo>
                    <a:pt x="1677251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4167077" y="2940413"/>
            <a:ext cx="13415618" cy="5938565"/>
          </a:xfrm>
          <a:custGeom>
            <a:avLst/>
            <a:gdLst/>
            <a:ahLst/>
            <a:cxnLst/>
            <a:rect r="r" b="b" t="t" l="l"/>
            <a:pathLst>
              <a:path h="5938565" w="13415618">
                <a:moveTo>
                  <a:pt x="0" y="0"/>
                </a:moveTo>
                <a:lnTo>
                  <a:pt x="13415618" y="0"/>
                </a:lnTo>
                <a:lnTo>
                  <a:pt x="13415618" y="5938565"/>
                </a:lnTo>
                <a:lnTo>
                  <a:pt x="0" y="59385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6607" y="-357629"/>
            <a:ext cx="4218458" cy="10756353"/>
          </a:xfrm>
          <a:custGeom>
            <a:avLst/>
            <a:gdLst/>
            <a:ahLst/>
            <a:cxnLst/>
            <a:rect r="r" b="b" t="t" l="l"/>
            <a:pathLst>
              <a:path h="10756353" w="4218458">
                <a:moveTo>
                  <a:pt x="0" y="0"/>
                </a:moveTo>
                <a:lnTo>
                  <a:pt x="4218458" y="0"/>
                </a:lnTo>
                <a:lnTo>
                  <a:pt x="4218458" y="10756353"/>
                </a:lnTo>
                <a:lnTo>
                  <a:pt x="0" y="10756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053" t="0" r="-14227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9641" y="8487071"/>
            <a:ext cx="2492568" cy="1985237"/>
            <a:chOff x="0" y="0"/>
            <a:chExt cx="3323424" cy="26469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23463" cy="2646934"/>
            </a:xfrm>
            <a:custGeom>
              <a:avLst/>
              <a:gdLst/>
              <a:ahLst/>
              <a:cxnLst/>
              <a:rect r="r" b="b" t="t" l="l"/>
              <a:pathLst>
                <a:path h="2646934" w="3323463">
                  <a:moveTo>
                    <a:pt x="0" y="0"/>
                  </a:moveTo>
                  <a:lnTo>
                    <a:pt x="3323463" y="0"/>
                  </a:lnTo>
                  <a:lnTo>
                    <a:pt x="3323463" y="2646934"/>
                  </a:lnTo>
                  <a:lnTo>
                    <a:pt x="0" y="2646934"/>
                  </a:ln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926384" y="5082200"/>
            <a:ext cx="119085" cy="8229600"/>
            <a:chOff x="0" y="0"/>
            <a:chExt cx="158780" cy="1097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8750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158750">
                  <a:moveTo>
                    <a:pt x="0" y="0"/>
                  </a:moveTo>
                  <a:lnTo>
                    <a:pt x="158750" y="0"/>
                  </a:lnTo>
                  <a:lnTo>
                    <a:pt x="158750" y="10972800"/>
                  </a:lnTo>
                  <a:lnTo>
                    <a:pt x="0" y="10972800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grpSp>
        <p:nvGrpSpPr>
          <p:cNvPr name="Group 7" id="7"/>
          <p:cNvGrpSpPr/>
          <p:nvPr/>
        </p:nvGrpSpPr>
        <p:grpSpPr>
          <a:xfrm rot="5400000">
            <a:off x="1331731" y="1141318"/>
            <a:ext cx="1188871" cy="1194200"/>
            <a:chOff x="0" y="0"/>
            <a:chExt cx="1585162" cy="15922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85214" cy="1592326"/>
            </a:xfrm>
            <a:custGeom>
              <a:avLst/>
              <a:gdLst/>
              <a:ahLst/>
              <a:cxnLst/>
              <a:rect r="r" b="b" t="t" l="l"/>
              <a:pathLst>
                <a:path h="1592326" w="1585214">
                  <a:moveTo>
                    <a:pt x="792607" y="0"/>
                  </a:moveTo>
                  <a:cubicBezTo>
                    <a:pt x="1230884" y="1905"/>
                    <a:pt x="1585214" y="357886"/>
                    <a:pt x="1585214" y="796163"/>
                  </a:cubicBezTo>
                  <a:cubicBezTo>
                    <a:pt x="1585214" y="1234440"/>
                    <a:pt x="1230884" y="1590294"/>
                    <a:pt x="792607" y="1592326"/>
                  </a:cubicBezTo>
                  <a:cubicBezTo>
                    <a:pt x="354330" y="1590294"/>
                    <a:pt x="0" y="1234440"/>
                    <a:pt x="0" y="796163"/>
                  </a:cubicBezTo>
                  <a:cubicBezTo>
                    <a:pt x="0" y="357886"/>
                    <a:pt x="354330" y="1905"/>
                    <a:pt x="792607" y="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807778" y="1706047"/>
            <a:ext cx="835007" cy="835007"/>
          </a:xfrm>
          <a:custGeom>
            <a:avLst/>
            <a:gdLst/>
            <a:ahLst/>
            <a:cxnLst/>
            <a:rect r="r" b="b" t="t" l="l"/>
            <a:pathLst>
              <a:path h="835007" w="835007">
                <a:moveTo>
                  <a:pt x="0" y="0"/>
                </a:moveTo>
                <a:lnTo>
                  <a:pt x="835007" y="0"/>
                </a:lnTo>
                <a:lnTo>
                  <a:pt x="835007" y="835007"/>
                </a:lnTo>
                <a:lnTo>
                  <a:pt x="0" y="8350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425439" y="-95250"/>
            <a:ext cx="13206002" cy="14066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500"/>
              </a:lnSpc>
            </a:pPr>
            <a:r>
              <a:rPr lang="en-US" sz="7500" i="true" spc="825">
                <a:solidFill>
                  <a:srgbClr val="0438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PAST YEAR QUESTION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5231058" y="1080295"/>
            <a:ext cx="12579429" cy="125414"/>
            <a:chOff x="0" y="0"/>
            <a:chExt cx="16772572" cy="16721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6772510" cy="167259"/>
            </a:xfrm>
            <a:custGeom>
              <a:avLst/>
              <a:gdLst/>
              <a:ahLst/>
              <a:cxnLst/>
              <a:rect r="r" b="b" t="t" l="l"/>
              <a:pathLst>
                <a:path h="167259" w="16772510">
                  <a:moveTo>
                    <a:pt x="0" y="0"/>
                  </a:moveTo>
                  <a:lnTo>
                    <a:pt x="16772510" y="0"/>
                  </a:lnTo>
                  <a:lnTo>
                    <a:pt x="1677251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4238627" y="1516054"/>
            <a:ext cx="13571861" cy="8749817"/>
          </a:xfrm>
          <a:custGeom>
            <a:avLst/>
            <a:gdLst/>
            <a:ahLst/>
            <a:cxnLst/>
            <a:rect r="r" b="b" t="t" l="l"/>
            <a:pathLst>
              <a:path h="8749817" w="13571861">
                <a:moveTo>
                  <a:pt x="0" y="0"/>
                </a:moveTo>
                <a:lnTo>
                  <a:pt x="13571861" y="0"/>
                </a:lnTo>
                <a:lnTo>
                  <a:pt x="13571861" y="8749817"/>
                </a:lnTo>
                <a:lnTo>
                  <a:pt x="0" y="87498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6607" y="-357629"/>
            <a:ext cx="4218458" cy="10756353"/>
          </a:xfrm>
          <a:custGeom>
            <a:avLst/>
            <a:gdLst/>
            <a:ahLst/>
            <a:cxnLst/>
            <a:rect r="r" b="b" t="t" l="l"/>
            <a:pathLst>
              <a:path h="10756353" w="4218458">
                <a:moveTo>
                  <a:pt x="0" y="0"/>
                </a:moveTo>
                <a:lnTo>
                  <a:pt x="4218458" y="0"/>
                </a:lnTo>
                <a:lnTo>
                  <a:pt x="4218458" y="10756353"/>
                </a:lnTo>
                <a:lnTo>
                  <a:pt x="0" y="10756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053" t="0" r="-14227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9641" y="8487071"/>
            <a:ext cx="2492568" cy="1985237"/>
            <a:chOff x="0" y="0"/>
            <a:chExt cx="3323424" cy="26469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23463" cy="2646934"/>
            </a:xfrm>
            <a:custGeom>
              <a:avLst/>
              <a:gdLst/>
              <a:ahLst/>
              <a:cxnLst/>
              <a:rect r="r" b="b" t="t" l="l"/>
              <a:pathLst>
                <a:path h="2646934" w="3323463">
                  <a:moveTo>
                    <a:pt x="0" y="0"/>
                  </a:moveTo>
                  <a:lnTo>
                    <a:pt x="3323463" y="0"/>
                  </a:lnTo>
                  <a:lnTo>
                    <a:pt x="3323463" y="2646934"/>
                  </a:lnTo>
                  <a:lnTo>
                    <a:pt x="0" y="2646934"/>
                  </a:ln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926384" y="5082200"/>
            <a:ext cx="119085" cy="8229600"/>
            <a:chOff x="0" y="0"/>
            <a:chExt cx="158780" cy="1097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8750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158750">
                  <a:moveTo>
                    <a:pt x="0" y="0"/>
                  </a:moveTo>
                  <a:lnTo>
                    <a:pt x="158750" y="0"/>
                  </a:lnTo>
                  <a:lnTo>
                    <a:pt x="158750" y="10972800"/>
                  </a:lnTo>
                  <a:lnTo>
                    <a:pt x="0" y="10972800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grpSp>
        <p:nvGrpSpPr>
          <p:cNvPr name="Group 7" id="7"/>
          <p:cNvGrpSpPr/>
          <p:nvPr/>
        </p:nvGrpSpPr>
        <p:grpSpPr>
          <a:xfrm rot="5400000">
            <a:off x="1331731" y="1141318"/>
            <a:ext cx="1188871" cy="1194200"/>
            <a:chOff x="0" y="0"/>
            <a:chExt cx="1585162" cy="15922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85214" cy="1592326"/>
            </a:xfrm>
            <a:custGeom>
              <a:avLst/>
              <a:gdLst/>
              <a:ahLst/>
              <a:cxnLst/>
              <a:rect r="r" b="b" t="t" l="l"/>
              <a:pathLst>
                <a:path h="1592326" w="1585214">
                  <a:moveTo>
                    <a:pt x="792607" y="0"/>
                  </a:moveTo>
                  <a:cubicBezTo>
                    <a:pt x="1230884" y="1905"/>
                    <a:pt x="1585214" y="357886"/>
                    <a:pt x="1585214" y="796163"/>
                  </a:cubicBezTo>
                  <a:cubicBezTo>
                    <a:pt x="1585214" y="1234440"/>
                    <a:pt x="1230884" y="1590294"/>
                    <a:pt x="792607" y="1592326"/>
                  </a:cubicBezTo>
                  <a:cubicBezTo>
                    <a:pt x="354330" y="1590294"/>
                    <a:pt x="0" y="1234440"/>
                    <a:pt x="0" y="796163"/>
                  </a:cubicBezTo>
                  <a:cubicBezTo>
                    <a:pt x="0" y="357886"/>
                    <a:pt x="354330" y="1905"/>
                    <a:pt x="792607" y="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807778" y="1706047"/>
            <a:ext cx="835007" cy="835007"/>
          </a:xfrm>
          <a:custGeom>
            <a:avLst/>
            <a:gdLst/>
            <a:ahLst/>
            <a:cxnLst/>
            <a:rect r="r" b="b" t="t" l="l"/>
            <a:pathLst>
              <a:path h="835007" w="835007">
                <a:moveTo>
                  <a:pt x="0" y="0"/>
                </a:moveTo>
                <a:lnTo>
                  <a:pt x="835007" y="0"/>
                </a:lnTo>
                <a:lnTo>
                  <a:pt x="835007" y="835007"/>
                </a:lnTo>
                <a:lnTo>
                  <a:pt x="0" y="8350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755005" y="-47625"/>
            <a:ext cx="13206002" cy="14066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500"/>
              </a:lnSpc>
            </a:pPr>
            <a:r>
              <a:rPr lang="en-US" sz="7500" i="true" spc="825">
                <a:solidFill>
                  <a:srgbClr val="0438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ANSWER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5231058" y="1080295"/>
            <a:ext cx="12579429" cy="125414"/>
            <a:chOff x="0" y="0"/>
            <a:chExt cx="16772572" cy="16721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6772510" cy="167259"/>
            </a:xfrm>
            <a:custGeom>
              <a:avLst/>
              <a:gdLst/>
              <a:ahLst/>
              <a:cxnLst/>
              <a:rect r="r" b="b" t="t" l="l"/>
              <a:pathLst>
                <a:path h="167259" w="16772510">
                  <a:moveTo>
                    <a:pt x="0" y="0"/>
                  </a:moveTo>
                  <a:lnTo>
                    <a:pt x="16772510" y="0"/>
                  </a:lnTo>
                  <a:lnTo>
                    <a:pt x="1677251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4235747" y="4411406"/>
            <a:ext cx="13379564" cy="2665172"/>
          </a:xfrm>
          <a:custGeom>
            <a:avLst/>
            <a:gdLst/>
            <a:ahLst/>
            <a:cxnLst/>
            <a:rect r="r" b="b" t="t" l="l"/>
            <a:pathLst>
              <a:path h="2665172" w="13379564">
                <a:moveTo>
                  <a:pt x="0" y="0"/>
                </a:moveTo>
                <a:lnTo>
                  <a:pt x="13379564" y="0"/>
                </a:lnTo>
                <a:lnTo>
                  <a:pt x="13379564" y="2665172"/>
                </a:lnTo>
                <a:lnTo>
                  <a:pt x="0" y="26651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90077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B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630151" y="2889"/>
            <a:ext cx="5655545" cy="600222"/>
            <a:chOff x="0" y="0"/>
            <a:chExt cx="7540727" cy="80029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540752" cy="800354"/>
            </a:xfrm>
            <a:custGeom>
              <a:avLst/>
              <a:gdLst/>
              <a:ahLst/>
              <a:cxnLst/>
              <a:rect r="r" b="b" t="t" l="l"/>
              <a:pathLst>
                <a:path h="800354" w="7540752">
                  <a:moveTo>
                    <a:pt x="0" y="0"/>
                  </a:moveTo>
                  <a:lnTo>
                    <a:pt x="7540752" y="0"/>
                  </a:lnTo>
                  <a:lnTo>
                    <a:pt x="7540752" y="800354"/>
                  </a:lnTo>
                  <a:lnTo>
                    <a:pt x="0" y="80035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3176506" y="-154927"/>
            <a:ext cx="4565400" cy="80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000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DIY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-553163" y="274232"/>
            <a:ext cx="19304400" cy="16260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ANSWER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8354595" y="3402235"/>
            <a:ext cx="1775922" cy="734882"/>
            <a:chOff x="0" y="0"/>
            <a:chExt cx="2367896" cy="97984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367915" cy="979805"/>
            </a:xfrm>
            <a:custGeom>
              <a:avLst/>
              <a:gdLst/>
              <a:ahLst/>
              <a:cxnLst/>
              <a:rect r="r" b="b" t="t" l="l"/>
              <a:pathLst>
                <a:path h="979805" w="2367915">
                  <a:moveTo>
                    <a:pt x="0" y="0"/>
                  </a:moveTo>
                  <a:lnTo>
                    <a:pt x="0" y="979805"/>
                  </a:lnTo>
                  <a:lnTo>
                    <a:pt x="2367915" y="979805"/>
                  </a:lnTo>
                  <a:lnTo>
                    <a:pt x="2367915" y="0"/>
                  </a:lnTo>
                  <a:lnTo>
                    <a:pt x="0" y="0"/>
                  </a:lnTo>
                  <a:close/>
                  <a:moveTo>
                    <a:pt x="2275586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2275586" y="90297"/>
                  </a:lnTo>
                  <a:lnTo>
                    <a:pt x="2275586" y="88760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0125545" y="3402235"/>
            <a:ext cx="1775922" cy="734882"/>
            <a:chOff x="0" y="0"/>
            <a:chExt cx="2367896" cy="97984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367915" cy="979805"/>
            </a:xfrm>
            <a:custGeom>
              <a:avLst/>
              <a:gdLst/>
              <a:ahLst/>
              <a:cxnLst/>
              <a:rect r="r" b="b" t="t" l="l"/>
              <a:pathLst>
                <a:path h="979805" w="2367915">
                  <a:moveTo>
                    <a:pt x="0" y="0"/>
                  </a:moveTo>
                  <a:lnTo>
                    <a:pt x="0" y="979805"/>
                  </a:lnTo>
                  <a:lnTo>
                    <a:pt x="2367915" y="979805"/>
                  </a:lnTo>
                  <a:lnTo>
                    <a:pt x="2367915" y="0"/>
                  </a:lnTo>
                  <a:lnTo>
                    <a:pt x="0" y="0"/>
                  </a:lnTo>
                  <a:close/>
                  <a:moveTo>
                    <a:pt x="2275586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2275586" y="90297"/>
                  </a:lnTo>
                  <a:lnTo>
                    <a:pt x="2275586" y="88760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896495" y="3402235"/>
            <a:ext cx="1209716" cy="734882"/>
            <a:chOff x="0" y="0"/>
            <a:chExt cx="1612955" cy="97984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612900" cy="979805"/>
            </a:xfrm>
            <a:custGeom>
              <a:avLst/>
              <a:gdLst/>
              <a:ahLst/>
              <a:cxnLst/>
              <a:rect r="r" b="b" t="t" l="l"/>
              <a:pathLst>
                <a:path h="979805" w="1612900">
                  <a:moveTo>
                    <a:pt x="0" y="0"/>
                  </a:moveTo>
                  <a:lnTo>
                    <a:pt x="0" y="979805"/>
                  </a:lnTo>
                  <a:lnTo>
                    <a:pt x="1612900" y="979805"/>
                  </a:lnTo>
                  <a:lnTo>
                    <a:pt x="1612900" y="0"/>
                  </a:lnTo>
                  <a:lnTo>
                    <a:pt x="0" y="0"/>
                  </a:lnTo>
                  <a:close/>
                  <a:moveTo>
                    <a:pt x="1520698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520698" y="90297"/>
                  </a:lnTo>
                  <a:lnTo>
                    <a:pt x="1520698" y="887603"/>
                  </a:lnTo>
                  <a:close/>
                </a:path>
              </a:pathLst>
            </a:custGeom>
            <a:solidFill>
              <a:srgbClr val="EA4335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7148266" y="3402235"/>
            <a:ext cx="1209716" cy="734882"/>
            <a:chOff x="0" y="0"/>
            <a:chExt cx="1612955" cy="97984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612900" cy="979805"/>
            </a:xfrm>
            <a:custGeom>
              <a:avLst/>
              <a:gdLst/>
              <a:ahLst/>
              <a:cxnLst/>
              <a:rect r="r" b="b" t="t" l="l"/>
              <a:pathLst>
                <a:path h="979805" w="1612900">
                  <a:moveTo>
                    <a:pt x="0" y="0"/>
                  </a:moveTo>
                  <a:lnTo>
                    <a:pt x="0" y="979805"/>
                  </a:lnTo>
                  <a:lnTo>
                    <a:pt x="1612900" y="979805"/>
                  </a:lnTo>
                  <a:lnTo>
                    <a:pt x="1612900" y="0"/>
                  </a:lnTo>
                  <a:lnTo>
                    <a:pt x="0" y="0"/>
                  </a:lnTo>
                  <a:close/>
                  <a:moveTo>
                    <a:pt x="1520698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520698" y="90297"/>
                  </a:lnTo>
                  <a:lnTo>
                    <a:pt x="1520698" y="887603"/>
                  </a:lnTo>
                  <a:close/>
                </a:path>
              </a:pathLst>
            </a:custGeom>
            <a:solidFill>
              <a:srgbClr val="F8F12E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8354595" y="4135060"/>
            <a:ext cx="1775922" cy="734882"/>
            <a:chOff x="0" y="0"/>
            <a:chExt cx="2367896" cy="97984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367915" cy="979805"/>
            </a:xfrm>
            <a:custGeom>
              <a:avLst/>
              <a:gdLst/>
              <a:ahLst/>
              <a:cxnLst/>
              <a:rect r="r" b="b" t="t" l="l"/>
              <a:pathLst>
                <a:path h="979805" w="2367915">
                  <a:moveTo>
                    <a:pt x="0" y="0"/>
                  </a:moveTo>
                  <a:lnTo>
                    <a:pt x="0" y="979805"/>
                  </a:lnTo>
                  <a:lnTo>
                    <a:pt x="2367915" y="979805"/>
                  </a:lnTo>
                  <a:lnTo>
                    <a:pt x="2367915" y="0"/>
                  </a:lnTo>
                  <a:lnTo>
                    <a:pt x="0" y="0"/>
                  </a:lnTo>
                  <a:close/>
                  <a:moveTo>
                    <a:pt x="2275586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2275586" y="90297"/>
                  </a:lnTo>
                  <a:lnTo>
                    <a:pt x="2275586" y="88760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0125545" y="4135060"/>
            <a:ext cx="1775922" cy="734882"/>
            <a:chOff x="0" y="0"/>
            <a:chExt cx="2367896" cy="97984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367915" cy="979805"/>
            </a:xfrm>
            <a:custGeom>
              <a:avLst/>
              <a:gdLst/>
              <a:ahLst/>
              <a:cxnLst/>
              <a:rect r="r" b="b" t="t" l="l"/>
              <a:pathLst>
                <a:path h="979805" w="2367915">
                  <a:moveTo>
                    <a:pt x="0" y="0"/>
                  </a:moveTo>
                  <a:lnTo>
                    <a:pt x="0" y="979805"/>
                  </a:lnTo>
                  <a:lnTo>
                    <a:pt x="2367915" y="979805"/>
                  </a:lnTo>
                  <a:lnTo>
                    <a:pt x="2367915" y="0"/>
                  </a:lnTo>
                  <a:lnTo>
                    <a:pt x="0" y="0"/>
                  </a:lnTo>
                  <a:close/>
                  <a:moveTo>
                    <a:pt x="2275586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2275586" y="90297"/>
                  </a:lnTo>
                  <a:lnTo>
                    <a:pt x="2275586" y="88760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1896495" y="4135060"/>
            <a:ext cx="1209716" cy="734882"/>
            <a:chOff x="0" y="0"/>
            <a:chExt cx="1612955" cy="979843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612900" cy="979805"/>
            </a:xfrm>
            <a:custGeom>
              <a:avLst/>
              <a:gdLst/>
              <a:ahLst/>
              <a:cxnLst/>
              <a:rect r="r" b="b" t="t" l="l"/>
              <a:pathLst>
                <a:path h="979805" w="1612900">
                  <a:moveTo>
                    <a:pt x="0" y="0"/>
                  </a:moveTo>
                  <a:lnTo>
                    <a:pt x="0" y="979805"/>
                  </a:lnTo>
                  <a:lnTo>
                    <a:pt x="1612900" y="979805"/>
                  </a:lnTo>
                  <a:lnTo>
                    <a:pt x="1612900" y="0"/>
                  </a:lnTo>
                  <a:lnTo>
                    <a:pt x="0" y="0"/>
                  </a:lnTo>
                  <a:close/>
                  <a:moveTo>
                    <a:pt x="1520698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520698" y="90297"/>
                  </a:lnTo>
                  <a:lnTo>
                    <a:pt x="1520698" y="887603"/>
                  </a:lnTo>
                  <a:close/>
                </a:path>
              </a:pathLst>
            </a:custGeom>
            <a:solidFill>
              <a:srgbClr val="EA4335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7148266" y="4135060"/>
            <a:ext cx="1209716" cy="734882"/>
            <a:chOff x="0" y="0"/>
            <a:chExt cx="1612955" cy="979843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612900" cy="979805"/>
            </a:xfrm>
            <a:custGeom>
              <a:avLst/>
              <a:gdLst/>
              <a:ahLst/>
              <a:cxnLst/>
              <a:rect r="r" b="b" t="t" l="l"/>
              <a:pathLst>
                <a:path h="979805" w="1612900">
                  <a:moveTo>
                    <a:pt x="0" y="0"/>
                  </a:moveTo>
                  <a:lnTo>
                    <a:pt x="0" y="979805"/>
                  </a:lnTo>
                  <a:lnTo>
                    <a:pt x="1612900" y="979805"/>
                  </a:lnTo>
                  <a:lnTo>
                    <a:pt x="1612900" y="0"/>
                  </a:lnTo>
                  <a:lnTo>
                    <a:pt x="0" y="0"/>
                  </a:lnTo>
                  <a:close/>
                  <a:moveTo>
                    <a:pt x="1520698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520698" y="90297"/>
                  </a:lnTo>
                  <a:lnTo>
                    <a:pt x="1520698" y="887603"/>
                  </a:lnTo>
                  <a:close/>
                </a:path>
              </a:pathLst>
            </a:custGeom>
            <a:solidFill>
              <a:srgbClr val="F8F12E"/>
            </a:solid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8354595" y="4867885"/>
            <a:ext cx="1775922" cy="734882"/>
            <a:chOff x="0" y="0"/>
            <a:chExt cx="2367896" cy="979843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367915" cy="979805"/>
            </a:xfrm>
            <a:custGeom>
              <a:avLst/>
              <a:gdLst/>
              <a:ahLst/>
              <a:cxnLst/>
              <a:rect r="r" b="b" t="t" l="l"/>
              <a:pathLst>
                <a:path h="979805" w="2367915">
                  <a:moveTo>
                    <a:pt x="0" y="0"/>
                  </a:moveTo>
                  <a:lnTo>
                    <a:pt x="0" y="979805"/>
                  </a:lnTo>
                  <a:lnTo>
                    <a:pt x="2367915" y="979805"/>
                  </a:lnTo>
                  <a:lnTo>
                    <a:pt x="2367915" y="0"/>
                  </a:lnTo>
                  <a:lnTo>
                    <a:pt x="0" y="0"/>
                  </a:lnTo>
                  <a:close/>
                  <a:moveTo>
                    <a:pt x="2275586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2275586" y="90297"/>
                  </a:lnTo>
                  <a:lnTo>
                    <a:pt x="2275586" y="88760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10125545" y="4867885"/>
            <a:ext cx="1775922" cy="734882"/>
            <a:chOff x="0" y="0"/>
            <a:chExt cx="2367896" cy="979843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2367915" cy="979805"/>
            </a:xfrm>
            <a:custGeom>
              <a:avLst/>
              <a:gdLst/>
              <a:ahLst/>
              <a:cxnLst/>
              <a:rect r="r" b="b" t="t" l="l"/>
              <a:pathLst>
                <a:path h="979805" w="2367915">
                  <a:moveTo>
                    <a:pt x="0" y="0"/>
                  </a:moveTo>
                  <a:lnTo>
                    <a:pt x="0" y="979805"/>
                  </a:lnTo>
                  <a:lnTo>
                    <a:pt x="2367915" y="979805"/>
                  </a:lnTo>
                  <a:lnTo>
                    <a:pt x="2367915" y="0"/>
                  </a:lnTo>
                  <a:lnTo>
                    <a:pt x="0" y="0"/>
                  </a:lnTo>
                  <a:close/>
                  <a:moveTo>
                    <a:pt x="2275586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2275586" y="90297"/>
                  </a:lnTo>
                  <a:lnTo>
                    <a:pt x="2275586" y="88760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11896495" y="4867885"/>
            <a:ext cx="1209716" cy="734882"/>
            <a:chOff x="0" y="0"/>
            <a:chExt cx="1612955" cy="979843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612900" cy="979805"/>
            </a:xfrm>
            <a:custGeom>
              <a:avLst/>
              <a:gdLst/>
              <a:ahLst/>
              <a:cxnLst/>
              <a:rect r="r" b="b" t="t" l="l"/>
              <a:pathLst>
                <a:path h="979805" w="1612900">
                  <a:moveTo>
                    <a:pt x="0" y="0"/>
                  </a:moveTo>
                  <a:lnTo>
                    <a:pt x="0" y="979805"/>
                  </a:lnTo>
                  <a:lnTo>
                    <a:pt x="1612900" y="979805"/>
                  </a:lnTo>
                  <a:lnTo>
                    <a:pt x="1612900" y="0"/>
                  </a:lnTo>
                  <a:lnTo>
                    <a:pt x="0" y="0"/>
                  </a:lnTo>
                  <a:close/>
                  <a:moveTo>
                    <a:pt x="1520698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520698" y="90297"/>
                  </a:lnTo>
                  <a:lnTo>
                    <a:pt x="1520698" y="887603"/>
                  </a:lnTo>
                  <a:close/>
                </a:path>
              </a:pathLst>
            </a:custGeom>
            <a:solidFill>
              <a:srgbClr val="EA4335"/>
            </a:solid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7148266" y="4867885"/>
            <a:ext cx="1209716" cy="734882"/>
            <a:chOff x="0" y="0"/>
            <a:chExt cx="1612955" cy="979843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612900" cy="979805"/>
            </a:xfrm>
            <a:custGeom>
              <a:avLst/>
              <a:gdLst/>
              <a:ahLst/>
              <a:cxnLst/>
              <a:rect r="r" b="b" t="t" l="l"/>
              <a:pathLst>
                <a:path h="979805" w="1612900">
                  <a:moveTo>
                    <a:pt x="0" y="0"/>
                  </a:moveTo>
                  <a:lnTo>
                    <a:pt x="0" y="979805"/>
                  </a:lnTo>
                  <a:lnTo>
                    <a:pt x="1612900" y="979805"/>
                  </a:lnTo>
                  <a:lnTo>
                    <a:pt x="1612900" y="0"/>
                  </a:lnTo>
                  <a:lnTo>
                    <a:pt x="0" y="0"/>
                  </a:lnTo>
                  <a:close/>
                  <a:moveTo>
                    <a:pt x="1520698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520698" y="90297"/>
                  </a:lnTo>
                  <a:lnTo>
                    <a:pt x="1520698" y="887603"/>
                  </a:lnTo>
                  <a:close/>
                </a:path>
              </a:pathLst>
            </a:custGeom>
            <a:solidFill>
              <a:srgbClr val="F8F12E"/>
            </a:solidFill>
          </p:spPr>
        </p:sp>
      </p:grpSp>
      <p:sp>
        <p:nvSpPr>
          <p:cNvPr name="TextBox 30" id="30"/>
          <p:cNvSpPr txBox="true"/>
          <p:nvPr/>
        </p:nvSpPr>
        <p:spPr>
          <a:xfrm rot="0">
            <a:off x="8810405" y="3031046"/>
            <a:ext cx="927000" cy="15450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5801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42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7547759" y="3815332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7547759" y="4548159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8810405" y="3786757"/>
            <a:ext cx="904800" cy="15450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5801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21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8821553" y="4557681"/>
            <a:ext cx="893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10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2284826" y="3761317"/>
            <a:ext cx="429600" cy="15450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5801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2307163" y="4567211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grpSp>
        <p:nvGrpSpPr>
          <p:cNvPr name="Group 37" id="37"/>
          <p:cNvGrpSpPr/>
          <p:nvPr/>
        </p:nvGrpSpPr>
        <p:grpSpPr>
          <a:xfrm rot="0">
            <a:off x="8354595" y="5547782"/>
            <a:ext cx="1775922" cy="734882"/>
            <a:chOff x="0" y="0"/>
            <a:chExt cx="2367896" cy="979843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2367915" cy="979805"/>
            </a:xfrm>
            <a:custGeom>
              <a:avLst/>
              <a:gdLst/>
              <a:ahLst/>
              <a:cxnLst/>
              <a:rect r="r" b="b" t="t" l="l"/>
              <a:pathLst>
                <a:path h="979805" w="2367915">
                  <a:moveTo>
                    <a:pt x="0" y="0"/>
                  </a:moveTo>
                  <a:lnTo>
                    <a:pt x="0" y="979805"/>
                  </a:lnTo>
                  <a:lnTo>
                    <a:pt x="2367915" y="979805"/>
                  </a:lnTo>
                  <a:lnTo>
                    <a:pt x="2367915" y="0"/>
                  </a:lnTo>
                  <a:lnTo>
                    <a:pt x="0" y="0"/>
                  </a:lnTo>
                  <a:close/>
                  <a:moveTo>
                    <a:pt x="2275586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2275586" y="90297"/>
                  </a:lnTo>
                  <a:lnTo>
                    <a:pt x="2275586" y="88760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39" id="39"/>
          <p:cNvGrpSpPr/>
          <p:nvPr/>
        </p:nvGrpSpPr>
        <p:grpSpPr>
          <a:xfrm rot="0">
            <a:off x="10125545" y="5547782"/>
            <a:ext cx="1775922" cy="734882"/>
            <a:chOff x="0" y="0"/>
            <a:chExt cx="2367896" cy="979843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2367915" cy="979805"/>
            </a:xfrm>
            <a:custGeom>
              <a:avLst/>
              <a:gdLst/>
              <a:ahLst/>
              <a:cxnLst/>
              <a:rect r="r" b="b" t="t" l="l"/>
              <a:pathLst>
                <a:path h="979805" w="2367915">
                  <a:moveTo>
                    <a:pt x="0" y="0"/>
                  </a:moveTo>
                  <a:lnTo>
                    <a:pt x="0" y="979805"/>
                  </a:lnTo>
                  <a:lnTo>
                    <a:pt x="2367915" y="979805"/>
                  </a:lnTo>
                  <a:lnTo>
                    <a:pt x="2367915" y="0"/>
                  </a:lnTo>
                  <a:lnTo>
                    <a:pt x="0" y="0"/>
                  </a:lnTo>
                  <a:close/>
                  <a:moveTo>
                    <a:pt x="2275586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2275586" y="90297"/>
                  </a:lnTo>
                  <a:lnTo>
                    <a:pt x="2275586" y="88760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11896495" y="5547782"/>
            <a:ext cx="1209716" cy="734882"/>
            <a:chOff x="0" y="0"/>
            <a:chExt cx="1612955" cy="979843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1612900" cy="979805"/>
            </a:xfrm>
            <a:custGeom>
              <a:avLst/>
              <a:gdLst/>
              <a:ahLst/>
              <a:cxnLst/>
              <a:rect r="r" b="b" t="t" l="l"/>
              <a:pathLst>
                <a:path h="979805" w="1612900">
                  <a:moveTo>
                    <a:pt x="0" y="0"/>
                  </a:moveTo>
                  <a:lnTo>
                    <a:pt x="0" y="979805"/>
                  </a:lnTo>
                  <a:lnTo>
                    <a:pt x="1612900" y="979805"/>
                  </a:lnTo>
                  <a:lnTo>
                    <a:pt x="1612900" y="0"/>
                  </a:lnTo>
                  <a:lnTo>
                    <a:pt x="0" y="0"/>
                  </a:lnTo>
                  <a:close/>
                  <a:moveTo>
                    <a:pt x="1520698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520698" y="90297"/>
                  </a:lnTo>
                  <a:lnTo>
                    <a:pt x="1520698" y="887603"/>
                  </a:lnTo>
                  <a:close/>
                </a:path>
              </a:pathLst>
            </a:custGeom>
            <a:solidFill>
              <a:srgbClr val="EA4335"/>
            </a:solidFill>
          </p:spPr>
        </p:sp>
      </p:grpSp>
      <p:grpSp>
        <p:nvGrpSpPr>
          <p:cNvPr name="Group 43" id="43"/>
          <p:cNvGrpSpPr/>
          <p:nvPr/>
        </p:nvGrpSpPr>
        <p:grpSpPr>
          <a:xfrm rot="0">
            <a:off x="7148266" y="5547782"/>
            <a:ext cx="1209716" cy="734882"/>
            <a:chOff x="0" y="0"/>
            <a:chExt cx="1612955" cy="979843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1612900" cy="979805"/>
            </a:xfrm>
            <a:custGeom>
              <a:avLst/>
              <a:gdLst/>
              <a:ahLst/>
              <a:cxnLst/>
              <a:rect r="r" b="b" t="t" l="l"/>
              <a:pathLst>
                <a:path h="979805" w="1612900">
                  <a:moveTo>
                    <a:pt x="0" y="0"/>
                  </a:moveTo>
                  <a:lnTo>
                    <a:pt x="0" y="979805"/>
                  </a:lnTo>
                  <a:lnTo>
                    <a:pt x="1612900" y="979805"/>
                  </a:lnTo>
                  <a:lnTo>
                    <a:pt x="1612900" y="0"/>
                  </a:lnTo>
                  <a:lnTo>
                    <a:pt x="0" y="0"/>
                  </a:lnTo>
                  <a:close/>
                  <a:moveTo>
                    <a:pt x="1520698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520698" y="90297"/>
                  </a:lnTo>
                  <a:lnTo>
                    <a:pt x="1520698" y="887603"/>
                  </a:lnTo>
                  <a:close/>
                </a:path>
              </a:pathLst>
            </a:custGeom>
            <a:solidFill>
              <a:srgbClr val="F8F12E"/>
            </a:solidFill>
          </p:spPr>
        </p:sp>
      </p:grpSp>
      <p:sp>
        <p:nvSpPr>
          <p:cNvPr name="Freeform 45" id="45"/>
          <p:cNvSpPr/>
          <p:nvPr/>
        </p:nvSpPr>
        <p:spPr>
          <a:xfrm flipH="false" flipV="false" rot="0">
            <a:off x="13320735" y="3969981"/>
            <a:ext cx="1154573" cy="3785736"/>
          </a:xfrm>
          <a:custGeom>
            <a:avLst/>
            <a:gdLst/>
            <a:ahLst/>
            <a:cxnLst/>
            <a:rect r="r" b="b" t="t" l="l"/>
            <a:pathLst>
              <a:path h="3785736" w="1154573">
                <a:moveTo>
                  <a:pt x="0" y="0"/>
                </a:moveTo>
                <a:lnTo>
                  <a:pt x="1154573" y="0"/>
                </a:lnTo>
                <a:lnTo>
                  <a:pt x="1154573" y="3785737"/>
                </a:lnTo>
                <a:lnTo>
                  <a:pt x="0" y="37857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6" id="46"/>
          <p:cNvSpPr txBox="true"/>
          <p:nvPr/>
        </p:nvSpPr>
        <p:spPr>
          <a:xfrm rot="0">
            <a:off x="-16488" y="1832419"/>
            <a:ext cx="7423800" cy="1272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63"/>
              </a:lnSpc>
            </a:pPr>
            <a:r>
              <a:rPr lang="en-US" sz="48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Convert  42 to binary: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598796" y="3688667"/>
            <a:ext cx="2214000" cy="3501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176"/>
              </a:lnSpc>
            </a:pPr>
            <a:r>
              <a:rPr lang="en-US" sz="1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42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0274171" y="4209271"/>
            <a:ext cx="1543200" cy="588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8"/>
              </a:lnSpc>
            </a:pPr>
            <a:r>
              <a:rPr lang="en-US" sz="2201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remainder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0274171" y="4908404"/>
            <a:ext cx="1543200" cy="588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8"/>
              </a:lnSpc>
            </a:pPr>
            <a:r>
              <a:rPr lang="en-US" sz="2201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remainder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7547759" y="5228056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9025224" y="5237581"/>
            <a:ext cx="5406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5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10274171" y="5588303"/>
            <a:ext cx="1543200" cy="588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8"/>
              </a:lnSpc>
            </a:pPr>
            <a:r>
              <a:rPr lang="en-US" sz="2201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remainder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2307163" y="5247108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13782474" y="5386883"/>
            <a:ext cx="4432200" cy="13687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04"/>
              </a:lnSpc>
            </a:pPr>
            <a:r>
              <a:rPr lang="en-US" sz="2801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Read the remainder </a:t>
            </a:r>
          </a:p>
          <a:p>
            <a:pPr algn="ctr">
              <a:lnSpc>
                <a:spcPts val="4704"/>
              </a:lnSpc>
            </a:pPr>
            <a:r>
              <a:rPr lang="en-US" sz="2801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from bottom to top</a:t>
            </a:r>
          </a:p>
        </p:txBody>
      </p:sp>
      <p:grpSp>
        <p:nvGrpSpPr>
          <p:cNvPr name="Group 55" id="55"/>
          <p:cNvGrpSpPr/>
          <p:nvPr/>
        </p:nvGrpSpPr>
        <p:grpSpPr>
          <a:xfrm rot="0">
            <a:off x="8354595" y="6264076"/>
            <a:ext cx="1775922" cy="734882"/>
            <a:chOff x="0" y="0"/>
            <a:chExt cx="2367896" cy="979843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0" y="0"/>
              <a:ext cx="2367915" cy="979805"/>
            </a:xfrm>
            <a:custGeom>
              <a:avLst/>
              <a:gdLst/>
              <a:ahLst/>
              <a:cxnLst/>
              <a:rect r="r" b="b" t="t" l="l"/>
              <a:pathLst>
                <a:path h="979805" w="2367915">
                  <a:moveTo>
                    <a:pt x="0" y="0"/>
                  </a:moveTo>
                  <a:lnTo>
                    <a:pt x="0" y="979805"/>
                  </a:lnTo>
                  <a:lnTo>
                    <a:pt x="2367915" y="979805"/>
                  </a:lnTo>
                  <a:lnTo>
                    <a:pt x="2367915" y="0"/>
                  </a:lnTo>
                  <a:lnTo>
                    <a:pt x="0" y="0"/>
                  </a:lnTo>
                  <a:close/>
                  <a:moveTo>
                    <a:pt x="2275586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2275586" y="90297"/>
                  </a:lnTo>
                  <a:lnTo>
                    <a:pt x="2275586" y="88760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10125545" y="6264076"/>
            <a:ext cx="1775922" cy="734882"/>
            <a:chOff x="0" y="0"/>
            <a:chExt cx="2367896" cy="979843"/>
          </a:xfrm>
        </p:grpSpPr>
        <p:sp>
          <p:nvSpPr>
            <p:cNvPr name="Freeform 58" id="58"/>
            <p:cNvSpPr/>
            <p:nvPr/>
          </p:nvSpPr>
          <p:spPr>
            <a:xfrm flipH="false" flipV="false" rot="0">
              <a:off x="0" y="0"/>
              <a:ext cx="2367915" cy="979805"/>
            </a:xfrm>
            <a:custGeom>
              <a:avLst/>
              <a:gdLst/>
              <a:ahLst/>
              <a:cxnLst/>
              <a:rect r="r" b="b" t="t" l="l"/>
              <a:pathLst>
                <a:path h="979805" w="2367915">
                  <a:moveTo>
                    <a:pt x="0" y="0"/>
                  </a:moveTo>
                  <a:lnTo>
                    <a:pt x="0" y="979805"/>
                  </a:lnTo>
                  <a:lnTo>
                    <a:pt x="2367915" y="979805"/>
                  </a:lnTo>
                  <a:lnTo>
                    <a:pt x="2367915" y="0"/>
                  </a:lnTo>
                  <a:lnTo>
                    <a:pt x="0" y="0"/>
                  </a:lnTo>
                  <a:close/>
                  <a:moveTo>
                    <a:pt x="2275586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2275586" y="90297"/>
                  </a:lnTo>
                  <a:lnTo>
                    <a:pt x="2275586" y="88760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59" id="59"/>
          <p:cNvGrpSpPr/>
          <p:nvPr/>
        </p:nvGrpSpPr>
        <p:grpSpPr>
          <a:xfrm rot="0">
            <a:off x="11896495" y="6264076"/>
            <a:ext cx="1209716" cy="734882"/>
            <a:chOff x="0" y="0"/>
            <a:chExt cx="1612955" cy="979843"/>
          </a:xfrm>
        </p:grpSpPr>
        <p:sp>
          <p:nvSpPr>
            <p:cNvPr name="Freeform 60" id="60"/>
            <p:cNvSpPr/>
            <p:nvPr/>
          </p:nvSpPr>
          <p:spPr>
            <a:xfrm flipH="false" flipV="false" rot="0">
              <a:off x="0" y="0"/>
              <a:ext cx="1612900" cy="979805"/>
            </a:xfrm>
            <a:custGeom>
              <a:avLst/>
              <a:gdLst/>
              <a:ahLst/>
              <a:cxnLst/>
              <a:rect r="r" b="b" t="t" l="l"/>
              <a:pathLst>
                <a:path h="979805" w="1612900">
                  <a:moveTo>
                    <a:pt x="0" y="0"/>
                  </a:moveTo>
                  <a:lnTo>
                    <a:pt x="0" y="979805"/>
                  </a:lnTo>
                  <a:lnTo>
                    <a:pt x="1612900" y="979805"/>
                  </a:lnTo>
                  <a:lnTo>
                    <a:pt x="1612900" y="0"/>
                  </a:lnTo>
                  <a:lnTo>
                    <a:pt x="0" y="0"/>
                  </a:lnTo>
                  <a:close/>
                  <a:moveTo>
                    <a:pt x="1520698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520698" y="90297"/>
                  </a:lnTo>
                  <a:lnTo>
                    <a:pt x="1520698" y="887603"/>
                  </a:lnTo>
                  <a:close/>
                </a:path>
              </a:pathLst>
            </a:custGeom>
            <a:solidFill>
              <a:srgbClr val="EA4335"/>
            </a:solidFill>
          </p:spPr>
        </p:sp>
      </p:grpSp>
      <p:grpSp>
        <p:nvGrpSpPr>
          <p:cNvPr name="Group 61" id="61"/>
          <p:cNvGrpSpPr/>
          <p:nvPr/>
        </p:nvGrpSpPr>
        <p:grpSpPr>
          <a:xfrm rot="0">
            <a:off x="7148266" y="6264076"/>
            <a:ext cx="1209716" cy="734882"/>
            <a:chOff x="0" y="0"/>
            <a:chExt cx="1612955" cy="979843"/>
          </a:xfrm>
        </p:grpSpPr>
        <p:sp>
          <p:nvSpPr>
            <p:cNvPr name="Freeform 62" id="62"/>
            <p:cNvSpPr/>
            <p:nvPr/>
          </p:nvSpPr>
          <p:spPr>
            <a:xfrm flipH="false" flipV="false" rot="0">
              <a:off x="0" y="0"/>
              <a:ext cx="1612900" cy="979805"/>
            </a:xfrm>
            <a:custGeom>
              <a:avLst/>
              <a:gdLst/>
              <a:ahLst/>
              <a:cxnLst/>
              <a:rect r="r" b="b" t="t" l="l"/>
              <a:pathLst>
                <a:path h="979805" w="1612900">
                  <a:moveTo>
                    <a:pt x="0" y="0"/>
                  </a:moveTo>
                  <a:lnTo>
                    <a:pt x="0" y="979805"/>
                  </a:lnTo>
                  <a:lnTo>
                    <a:pt x="1612900" y="979805"/>
                  </a:lnTo>
                  <a:lnTo>
                    <a:pt x="1612900" y="0"/>
                  </a:lnTo>
                  <a:lnTo>
                    <a:pt x="0" y="0"/>
                  </a:lnTo>
                  <a:close/>
                  <a:moveTo>
                    <a:pt x="1520698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520698" y="90297"/>
                  </a:lnTo>
                  <a:lnTo>
                    <a:pt x="1520698" y="887603"/>
                  </a:lnTo>
                  <a:close/>
                </a:path>
              </a:pathLst>
            </a:custGeom>
            <a:solidFill>
              <a:srgbClr val="F8F12E"/>
            </a:solidFill>
          </p:spPr>
        </p:sp>
      </p:grpSp>
      <p:sp>
        <p:nvSpPr>
          <p:cNvPr name="TextBox 63" id="63"/>
          <p:cNvSpPr txBox="true"/>
          <p:nvPr/>
        </p:nvSpPr>
        <p:spPr>
          <a:xfrm rot="0">
            <a:off x="7547759" y="5944348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9025224" y="5953873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10274171" y="6304595"/>
            <a:ext cx="1543200" cy="588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8"/>
              </a:lnSpc>
            </a:pPr>
            <a:r>
              <a:rPr lang="en-US" sz="2201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remainder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12307163" y="5963400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grpSp>
        <p:nvGrpSpPr>
          <p:cNvPr name="Group 67" id="67"/>
          <p:cNvGrpSpPr/>
          <p:nvPr/>
        </p:nvGrpSpPr>
        <p:grpSpPr>
          <a:xfrm rot="0">
            <a:off x="8354595" y="6972202"/>
            <a:ext cx="1775922" cy="734882"/>
            <a:chOff x="0" y="0"/>
            <a:chExt cx="2367896" cy="979843"/>
          </a:xfrm>
        </p:grpSpPr>
        <p:sp>
          <p:nvSpPr>
            <p:cNvPr name="Freeform 68" id="68"/>
            <p:cNvSpPr/>
            <p:nvPr/>
          </p:nvSpPr>
          <p:spPr>
            <a:xfrm flipH="false" flipV="false" rot="0">
              <a:off x="0" y="0"/>
              <a:ext cx="2367915" cy="979805"/>
            </a:xfrm>
            <a:custGeom>
              <a:avLst/>
              <a:gdLst/>
              <a:ahLst/>
              <a:cxnLst/>
              <a:rect r="r" b="b" t="t" l="l"/>
              <a:pathLst>
                <a:path h="979805" w="2367915">
                  <a:moveTo>
                    <a:pt x="0" y="0"/>
                  </a:moveTo>
                  <a:lnTo>
                    <a:pt x="0" y="979805"/>
                  </a:lnTo>
                  <a:lnTo>
                    <a:pt x="2367915" y="979805"/>
                  </a:lnTo>
                  <a:lnTo>
                    <a:pt x="2367915" y="0"/>
                  </a:lnTo>
                  <a:lnTo>
                    <a:pt x="0" y="0"/>
                  </a:lnTo>
                  <a:close/>
                  <a:moveTo>
                    <a:pt x="2275586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2275586" y="90297"/>
                  </a:lnTo>
                  <a:lnTo>
                    <a:pt x="2275586" y="88760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69" id="69"/>
          <p:cNvGrpSpPr/>
          <p:nvPr/>
        </p:nvGrpSpPr>
        <p:grpSpPr>
          <a:xfrm rot="0">
            <a:off x="10125545" y="6972202"/>
            <a:ext cx="1775922" cy="734882"/>
            <a:chOff x="0" y="0"/>
            <a:chExt cx="2367896" cy="979843"/>
          </a:xfrm>
        </p:grpSpPr>
        <p:sp>
          <p:nvSpPr>
            <p:cNvPr name="Freeform 70" id="70"/>
            <p:cNvSpPr/>
            <p:nvPr/>
          </p:nvSpPr>
          <p:spPr>
            <a:xfrm flipH="false" flipV="false" rot="0">
              <a:off x="0" y="0"/>
              <a:ext cx="2367915" cy="979805"/>
            </a:xfrm>
            <a:custGeom>
              <a:avLst/>
              <a:gdLst/>
              <a:ahLst/>
              <a:cxnLst/>
              <a:rect r="r" b="b" t="t" l="l"/>
              <a:pathLst>
                <a:path h="979805" w="2367915">
                  <a:moveTo>
                    <a:pt x="0" y="0"/>
                  </a:moveTo>
                  <a:lnTo>
                    <a:pt x="0" y="979805"/>
                  </a:lnTo>
                  <a:lnTo>
                    <a:pt x="2367915" y="979805"/>
                  </a:lnTo>
                  <a:lnTo>
                    <a:pt x="2367915" y="0"/>
                  </a:lnTo>
                  <a:lnTo>
                    <a:pt x="0" y="0"/>
                  </a:lnTo>
                  <a:close/>
                  <a:moveTo>
                    <a:pt x="2275586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2275586" y="90297"/>
                  </a:lnTo>
                  <a:lnTo>
                    <a:pt x="2275586" y="88760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71" id="71"/>
          <p:cNvGrpSpPr/>
          <p:nvPr/>
        </p:nvGrpSpPr>
        <p:grpSpPr>
          <a:xfrm rot="0">
            <a:off x="11896495" y="6972202"/>
            <a:ext cx="1209716" cy="734882"/>
            <a:chOff x="0" y="0"/>
            <a:chExt cx="1612955" cy="979843"/>
          </a:xfrm>
        </p:grpSpPr>
        <p:sp>
          <p:nvSpPr>
            <p:cNvPr name="Freeform 72" id="72"/>
            <p:cNvSpPr/>
            <p:nvPr/>
          </p:nvSpPr>
          <p:spPr>
            <a:xfrm flipH="false" flipV="false" rot="0">
              <a:off x="0" y="0"/>
              <a:ext cx="1612900" cy="979805"/>
            </a:xfrm>
            <a:custGeom>
              <a:avLst/>
              <a:gdLst/>
              <a:ahLst/>
              <a:cxnLst/>
              <a:rect r="r" b="b" t="t" l="l"/>
              <a:pathLst>
                <a:path h="979805" w="1612900">
                  <a:moveTo>
                    <a:pt x="0" y="0"/>
                  </a:moveTo>
                  <a:lnTo>
                    <a:pt x="0" y="979805"/>
                  </a:lnTo>
                  <a:lnTo>
                    <a:pt x="1612900" y="979805"/>
                  </a:lnTo>
                  <a:lnTo>
                    <a:pt x="1612900" y="0"/>
                  </a:lnTo>
                  <a:lnTo>
                    <a:pt x="0" y="0"/>
                  </a:lnTo>
                  <a:close/>
                  <a:moveTo>
                    <a:pt x="1520698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520698" y="90297"/>
                  </a:lnTo>
                  <a:lnTo>
                    <a:pt x="1520698" y="887603"/>
                  </a:lnTo>
                  <a:close/>
                </a:path>
              </a:pathLst>
            </a:custGeom>
            <a:solidFill>
              <a:srgbClr val="EA4335"/>
            </a:solidFill>
          </p:spPr>
        </p:sp>
      </p:grpSp>
      <p:grpSp>
        <p:nvGrpSpPr>
          <p:cNvPr name="Group 73" id="73"/>
          <p:cNvGrpSpPr/>
          <p:nvPr/>
        </p:nvGrpSpPr>
        <p:grpSpPr>
          <a:xfrm rot="0">
            <a:off x="7148266" y="6972202"/>
            <a:ext cx="1209716" cy="734882"/>
            <a:chOff x="0" y="0"/>
            <a:chExt cx="1612955" cy="979843"/>
          </a:xfrm>
        </p:grpSpPr>
        <p:sp>
          <p:nvSpPr>
            <p:cNvPr name="Freeform 74" id="74"/>
            <p:cNvSpPr/>
            <p:nvPr/>
          </p:nvSpPr>
          <p:spPr>
            <a:xfrm flipH="false" flipV="false" rot="0">
              <a:off x="0" y="0"/>
              <a:ext cx="1612900" cy="979805"/>
            </a:xfrm>
            <a:custGeom>
              <a:avLst/>
              <a:gdLst/>
              <a:ahLst/>
              <a:cxnLst/>
              <a:rect r="r" b="b" t="t" l="l"/>
              <a:pathLst>
                <a:path h="979805" w="1612900">
                  <a:moveTo>
                    <a:pt x="0" y="0"/>
                  </a:moveTo>
                  <a:lnTo>
                    <a:pt x="0" y="979805"/>
                  </a:lnTo>
                  <a:lnTo>
                    <a:pt x="1612900" y="979805"/>
                  </a:lnTo>
                  <a:lnTo>
                    <a:pt x="1612900" y="0"/>
                  </a:lnTo>
                  <a:lnTo>
                    <a:pt x="0" y="0"/>
                  </a:lnTo>
                  <a:close/>
                  <a:moveTo>
                    <a:pt x="1520698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520698" y="90297"/>
                  </a:lnTo>
                  <a:lnTo>
                    <a:pt x="1520698" y="887603"/>
                  </a:lnTo>
                  <a:close/>
                </a:path>
              </a:pathLst>
            </a:custGeom>
            <a:solidFill>
              <a:srgbClr val="F8F12E"/>
            </a:solidFill>
          </p:spPr>
        </p:sp>
      </p:grpSp>
      <p:sp>
        <p:nvSpPr>
          <p:cNvPr name="TextBox 75" id="75"/>
          <p:cNvSpPr txBox="true"/>
          <p:nvPr/>
        </p:nvSpPr>
        <p:spPr>
          <a:xfrm rot="0">
            <a:off x="7547759" y="6652475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9025224" y="6662001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77" id="77"/>
          <p:cNvSpPr txBox="true"/>
          <p:nvPr/>
        </p:nvSpPr>
        <p:spPr>
          <a:xfrm rot="0">
            <a:off x="10274171" y="7012723"/>
            <a:ext cx="1543200" cy="588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8"/>
              </a:lnSpc>
            </a:pPr>
            <a:r>
              <a:rPr lang="en-US" sz="2201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remainder</a:t>
            </a:r>
          </a:p>
        </p:txBody>
      </p:sp>
      <p:sp>
        <p:nvSpPr>
          <p:cNvPr name="TextBox 78" id="78"/>
          <p:cNvSpPr txBox="true"/>
          <p:nvPr/>
        </p:nvSpPr>
        <p:spPr>
          <a:xfrm rot="0">
            <a:off x="12307163" y="6671528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grpSp>
        <p:nvGrpSpPr>
          <p:cNvPr name="Group 79" id="79"/>
          <p:cNvGrpSpPr/>
          <p:nvPr/>
        </p:nvGrpSpPr>
        <p:grpSpPr>
          <a:xfrm rot="0">
            <a:off x="8354595" y="7663744"/>
            <a:ext cx="1775922" cy="734882"/>
            <a:chOff x="0" y="0"/>
            <a:chExt cx="2367896" cy="979843"/>
          </a:xfrm>
        </p:grpSpPr>
        <p:sp>
          <p:nvSpPr>
            <p:cNvPr name="Freeform 80" id="80"/>
            <p:cNvSpPr/>
            <p:nvPr/>
          </p:nvSpPr>
          <p:spPr>
            <a:xfrm flipH="false" flipV="false" rot="0">
              <a:off x="0" y="0"/>
              <a:ext cx="2367915" cy="979805"/>
            </a:xfrm>
            <a:custGeom>
              <a:avLst/>
              <a:gdLst/>
              <a:ahLst/>
              <a:cxnLst/>
              <a:rect r="r" b="b" t="t" l="l"/>
              <a:pathLst>
                <a:path h="979805" w="2367915">
                  <a:moveTo>
                    <a:pt x="0" y="0"/>
                  </a:moveTo>
                  <a:lnTo>
                    <a:pt x="0" y="979805"/>
                  </a:lnTo>
                  <a:lnTo>
                    <a:pt x="2367915" y="979805"/>
                  </a:lnTo>
                  <a:lnTo>
                    <a:pt x="2367915" y="0"/>
                  </a:lnTo>
                  <a:lnTo>
                    <a:pt x="0" y="0"/>
                  </a:lnTo>
                  <a:close/>
                  <a:moveTo>
                    <a:pt x="2275586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2275586" y="90297"/>
                  </a:lnTo>
                  <a:lnTo>
                    <a:pt x="2275586" y="88760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81" id="81"/>
          <p:cNvGrpSpPr/>
          <p:nvPr/>
        </p:nvGrpSpPr>
        <p:grpSpPr>
          <a:xfrm rot="0">
            <a:off x="10125545" y="7663744"/>
            <a:ext cx="1775922" cy="734882"/>
            <a:chOff x="0" y="0"/>
            <a:chExt cx="2367896" cy="979843"/>
          </a:xfrm>
        </p:grpSpPr>
        <p:sp>
          <p:nvSpPr>
            <p:cNvPr name="Freeform 82" id="82"/>
            <p:cNvSpPr/>
            <p:nvPr/>
          </p:nvSpPr>
          <p:spPr>
            <a:xfrm flipH="false" flipV="false" rot="0">
              <a:off x="0" y="0"/>
              <a:ext cx="2367915" cy="979805"/>
            </a:xfrm>
            <a:custGeom>
              <a:avLst/>
              <a:gdLst/>
              <a:ahLst/>
              <a:cxnLst/>
              <a:rect r="r" b="b" t="t" l="l"/>
              <a:pathLst>
                <a:path h="979805" w="2367915">
                  <a:moveTo>
                    <a:pt x="0" y="0"/>
                  </a:moveTo>
                  <a:lnTo>
                    <a:pt x="0" y="979805"/>
                  </a:lnTo>
                  <a:lnTo>
                    <a:pt x="2367915" y="979805"/>
                  </a:lnTo>
                  <a:lnTo>
                    <a:pt x="2367915" y="0"/>
                  </a:lnTo>
                  <a:lnTo>
                    <a:pt x="0" y="0"/>
                  </a:lnTo>
                  <a:close/>
                  <a:moveTo>
                    <a:pt x="2275586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2275586" y="90297"/>
                  </a:lnTo>
                  <a:lnTo>
                    <a:pt x="2275586" y="88760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83" id="83"/>
          <p:cNvGrpSpPr/>
          <p:nvPr/>
        </p:nvGrpSpPr>
        <p:grpSpPr>
          <a:xfrm rot="0">
            <a:off x="11896495" y="7663744"/>
            <a:ext cx="1209716" cy="734882"/>
            <a:chOff x="0" y="0"/>
            <a:chExt cx="1612955" cy="979843"/>
          </a:xfrm>
        </p:grpSpPr>
        <p:sp>
          <p:nvSpPr>
            <p:cNvPr name="Freeform 84" id="84"/>
            <p:cNvSpPr/>
            <p:nvPr/>
          </p:nvSpPr>
          <p:spPr>
            <a:xfrm flipH="false" flipV="false" rot="0">
              <a:off x="0" y="0"/>
              <a:ext cx="1612900" cy="979805"/>
            </a:xfrm>
            <a:custGeom>
              <a:avLst/>
              <a:gdLst/>
              <a:ahLst/>
              <a:cxnLst/>
              <a:rect r="r" b="b" t="t" l="l"/>
              <a:pathLst>
                <a:path h="979805" w="1612900">
                  <a:moveTo>
                    <a:pt x="0" y="0"/>
                  </a:moveTo>
                  <a:lnTo>
                    <a:pt x="0" y="979805"/>
                  </a:lnTo>
                  <a:lnTo>
                    <a:pt x="1612900" y="979805"/>
                  </a:lnTo>
                  <a:lnTo>
                    <a:pt x="1612900" y="0"/>
                  </a:lnTo>
                  <a:lnTo>
                    <a:pt x="0" y="0"/>
                  </a:lnTo>
                  <a:close/>
                  <a:moveTo>
                    <a:pt x="1520698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520698" y="90297"/>
                  </a:lnTo>
                  <a:lnTo>
                    <a:pt x="1520698" y="887603"/>
                  </a:lnTo>
                  <a:close/>
                </a:path>
              </a:pathLst>
            </a:custGeom>
            <a:solidFill>
              <a:srgbClr val="EA4335"/>
            </a:solidFill>
          </p:spPr>
        </p:sp>
      </p:grpSp>
      <p:grpSp>
        <p:nvGrpSpPr>
          <p:cNvPr name="Group 85" id="85"/>
          <p:cNvGrpSpPr/>
          <p:nvPr/>
        </p:nvGrpSpPr>
        <p:grpSpPr>
          <a:xfrm rot="0">
            <a:off x="7148266" y="7663744"/>
            <a:ext cx="1209716" cy="734882"/>
            <a:chOff x="0" y="0"/>
            <a:chExt cx="1612955" cy="979843"/>
          </a:xfrm>
        </p:grpSpPr>
        <p:sp>
          <p:nvSpPr>
            <p:cNvPr name="Freeform 86" id="86"/>
            <p:cNvSpPr/>
            <p:nvPr/>
          </p:nvSpPr>
          <p:spPr>
            <a:xfrm flipH="false" flipV="false" rot="0">
              <a:off x="0" y="0"/>
              <a:ext cx="1612900" cy="979805"/>
            </a:xfrm>
            <a:custGeom>
              <a:avLst/>
              <a:gdLst/>
              <a:ahLst/>
              <a:cxnLst/>
              <a:rect r="r" b="b" t="t" l="l"/>
              <a:pathLst>
                <a:path h="979805" w="1612900">
                  <a:moveTo>
                    <a:pt x="0" y="0"/>
                  </a:moveTo>
                  <a:lnTo>
                    <a:pt x="0" y="979805"/>
                  </a:lnTo>
                  <a:lnTo>
                    <a:pt x="1612900" y="979805"/>
                  </a:lnTo>
                  <a:lnTo>
                    <a:pt x="1612900" y="0"/>
                  </a:lnTo>
                  <a:lnTo>
                    <a:pt x="0" y="0"/>
                  </a:lnTo>
                  <a:close/>
                  <a:moveTo>
                    <a:pt x="1520698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520698" y="90297"/>
                  </a:lnTo>
                  <a:lnTo>
                    <a:pt x="1520698" y="887603"/>
                  </a:lnTo>
                  <a:close/>
                </a:path>
              </a:pathLst>
            </a:custGeom>
            <a:solidFill>
              <a:srgbClr val="F8F12E"/>
            </a:solidFill>
          </p:spPr>
        </p:sp>
      </p:grpSp>
      <p:sp>
        <p:nvSpPr>
          <p:cNvPr name="TextBox 87" id="87"/>
          <p:cNvSpPr txBox="true"/>
          <p:nvPr/>
        </p:nvSpPr>
        <p:spPr>
          <a:xfrm rot="0">
            <a:off x="7547759" y="7344018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9025224" y="7353543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10274040" y="7703419"/>
            <a:ext cx="1543200" cy="588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8"/>
              </a:lnSpc>
            </a:pPr>
            <a:r>
              <a:rPr lang="en-US" sz="2201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remainder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12307163" y="7363067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91" id="91"/>
          <p:cNvSpPr txBox="true"/>
          <p:nvPr/>
        </p:nvSpPr>
        <p:spPr>
          <a:xfrm rot="0">
            <a:off x="4763964" y="7962904"/>
            <a:ext cx="100950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Answer: 101010</a:t>
            </a:r>
          </a:p>
        </p:txBody>
      </p:sp>
      <p:grpSp>
        <p:nvGrpSpPr>
          <p:cNvPr name="Group 92" id="92"/>
          <p:cNvGrpSpPr/>
          <p:nvPr/>
        </p:nvGrpSpPr>
        <p:grpSpPr>
          <a:xfrm rot="0">
            <a:off x="1" y="-12303"/>
            <a:ext cx="7537004" cy="631706"/>
            <a:chOff x="0" y="0"/>
            <a:chExt cx="10049339" cy="842275"/>
          </a:xfrm>
        </p:grpSpPr>
        <p:sp>
          <p:nvSpPr>
            <p:cNvPr name="Freeform 93" id="93"/>
            <p:cNvSpPr/>
            <p:nvPr/>
          </p:nvSpPr>
          <p:spPr>
            <a:xfrm flipH="false" flipV="false" rot="0">
              <a:off x="0" y="0"/>
              <a:ext cx="10049383" cy="842264"/>
            </a:xfrm>
            <a:custGeom>
              <a:avLst/>
              <a:gdLst/>
              <a:ahLst/>
              <a:cxnLst/>
              <a:rect r="r" b="b" t="t" l="l"/>
              <a:pathLst>
                <a:path h="842264" w="10049383">
                  <a:moveTo>
                    <a:pt x="0" y="0"/>
                  </a:moveTo>
                  <a:lnTo>
                    <a:pt x="10049383" y="0"/>
                  </a:lnTo>
                  <a:lnTo>
                    <a:pt x="10049383" y="842264"/>
                  </a:lnTo>
                  <a:lnTo>
                    <a:pt x="0" y="84226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94" id="94"/>
          <p:cNvGrpSpPr/>
          <p:nvPr/>
        </p:nvGrpSpPr>
        <p:grpSpPr>
          <a:xfrm rot="0">
            <a:off x="1808411" y="220766"/>
            <a:ext cx="1419702" cy="162878"/>
            <a:chOff x="0" y="0"/>
            <a:chExt cx="1892936" cy="217171"/>
          </a:xfrm>
        </p:grpSpPr>
        <p:sp>
          <p:nvSpPr>
            <p:cNvPr name="Freeform 95" id="95"/>
            <p:cNvSpPr/>
            <p:nvPr/>
          </p:nvSpPr>
          <p:spPr>
            <a:xfrm flipH="false" flipV="false" rot="0">
              <a:off x="0" y="0"/>
              <a:ext cx="1892935" cy="217170"/>
            </a:xfrm>
            <a:custGeom>
              <a:avLst/>
              <a:gdLst/>
              <a:ahLst/>
              <a:cxnLst/>
              <a:rect r="r" b="b" t="t" l="l"/>
              <a:pathLst>
                <a:path h="217170" w="1892935">
                  <a:moveTo>
                    <a:pt x="1884045" y="93980"/>
                  </a:moveTo>
                  <a:lnTo>
                    <a:pt x="1753235" y="5715"/>
                  </a:lnTo>
                  <a:cubicBezTo>
                    <a:pt x="1744345" y="0"/>
                    <a:pt x="1732915" y="1905"/>
                    <a:pt x="1726565" y="10795"/>
                  </a:cubicBezTo>
                  <a:cubicBezTo>
                    <a:pt x="1720850" y="19685"/>
                    <a:pt x="1722755" y="31115"/>
                    <a:pt x="1731645" y="37465"/>
                  </a:cubicBezTo>
                  <a:lnTo>
                    <a:pt x="1811020" y="90805"/>
                  </a:lnTo>
                  <a:lnTo>
                    <a:pt x="0" y="90805"/>
                  </a:lnTo>
                  <a:lnTo>
                    <a:pt x="0" y="128905"/>
                  </a:lnTo>
                  <a:lnTo>
                    <a:pt x="1811020" y="128905"/>
                  </a:lnTo>
                  <a:lnTo>
                    <a:pt x="1731645" y="182245"/>
                  </a:lnTo>
                  <a:cubicBezTo>
                    <a:pt x="1722755" y="187960"/>
                    <a:pt x="1720850" y="200025"/>
                    <a:pt x="1726565" y="208915"/>
                  </a:cubicBezTo>
                  <a:cubicBezTo>
                    <a:pt x="1730375" y="214630"/>
                    <a:pt x="1736090" y="217170"/>
                    <a:pt x="1742440" y="217170"/>
                  </a:cubicBezTo>
                  <a:cubicBezTo>
                    <a:pt x="1746250" y="217170"/>
                    <a:pt x="1750060" y="215900"/>
                    <a:pt x="1753235" y="213995"/>
                  </a:cubicBezTo>
                  <a:lnTo>
                    <a:pt x="1884680" y="125730"/>
                  </a:lnTo>
                  <a:cubicBezTo>
                    <a:pt x="1889760" y="121920"/>
                    <a:pt x="1892935" y="116205"/>
                    <a:pt x="1892935" y="109855"/>
                  </a:cubicBezTo>
                  <a:cubicBezTo>
                    <a:pt x="1892935" y="103505"/>
                    <a:pt x="1889760" y="97790"/>
                    <a:pt x="1884045" y="9398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name="TextBox 96" id="96"/>
          <p:cNvSpPr txBox="true"/>
          <p:nvPr/>
        </p:nvSpPr>
        <p:spPr>
          <a:xfrm rot="0">
            <a:off x="248988" y="-143598"/>
            <a:ext cx="1559400" cy="798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Denary </a:t>
            </a:r>
          </a:p>
        </p:txBody>
      </p:sp>
      <p:sp>
        <p:nvSpPr>
          <p:cNvPr name="TextBox 97" id="97"/>
          <p:cNvSpPr txBox="true"/>
          <p:nvPr/>
        </p:nvSpPr>
        <p:spPr>
          <a:xfrm rot="0">
            <a:off x="3354728" y="-143598"/>
            <a:ext cx="1319400" cy="798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Binary</a:t>
            </a:r>
          </a:p>
        </p:txBody>
      </p:sp>
      <p:grpSp>
        <p:nvGrpSpPr>
          <p:cNvPr name="Group 98" id="98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99" id="99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00" id="100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01" id="101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7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A43C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08889" y="-56249"/>
            <a:ext cx="7999670" cy="11490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19"/>
              </a:lnSpc>
            </a:pPr>
            <a:r>
              <a:rPr lang="en-US" sz="6000" b="true">
                <a:solidFill>
                  <a:srgbClr val="F8CF64"/>
                </a:solidFill>
                <a:latin typeface="Poppins Bold"/>
                <a:ea typeface="Poppins Bold"/>
                <a:cs typeface="Poppins Bold"/>
                <a:sym typeface="Poppins Bold"/>
              </a:rPr>
              <a:t>Denary System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87380" y="1987406"/>
            <a:ext cx="2540498" cy="2233127"/>
          </a:xfrm>
          <a:custGeom>
            <a:avLst/>
            <a:gdLst/>
            <a:ahLst/>
            <a:cxnLst/>
            <a:rect r="r" b="b" t="t" l="l"/>
            <a:pathLst>
              <a:path h="2233127" w="2540498">
                <a:moveTo>
                  <a:pt x="0" y="0"/>
                </a:moveTo>
                <a:lnTo>
                  <a:pt x="2540498" y="0"/>
                </a:lnTo>
                <a:lnTo>
                  <a:pt x="2540498" y="2233127"/>
                </a:lnTo>
                <a:lnTo>
                  <a:pt x="0" y="2233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127706" y="1987406"/>
            <a:ext cx="2540498" cy="2233127"/>
          </a:xfrm>
          <a:custGeom>
            <a:avLst/>
            <a:gdLst/>
            <a:ahLst/>
            <a:cxnLst/>
            <a:rect r="r" b="b" t="t" l="l"/>
            <a:pathLst>
              <a:path h="2233127" w="2540498">
                <a:moveTo>
                  <a:pt x="0" y="0"/>
                </a:moveTo>
                <a:lnTo>
                  <a:pt x="2540498" y="0"/>
                </a:lnTo>
                <a:lnTo>
                  <a:pt x="2540498" y="2233127"/>
                </a:lnTo>
                <a:lnTo>
                  <a:pt x="0" y="2233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668033" y="1987406"/>
            <a:ext cx="2540498" cy="2233127"/>
          </a:xfrm>
          <a:custGeom>
            <a:avLst/>
            <a:gdLst/>
            <a:ahLst/>
            <a:cxnLst/>
            <a:rect r="r" b="b" t="t" l="l"/>
            <a:pathLst>
              <a:path h="2233127" w="2540498">
                <a:moveTo>
                  <a:pt x="0" y="0"/>
                </a:moveTo>
                <a:lnTo>
                  <a:pt x="2540498" y="0"/>
                </a:lnTo>
                <a:lnTo>
                  <a:pt x="2540498" y="2233127"/>
                </a:lnTo>
                <a:lnTo>
                  <a:pt x="0" y="2233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547726" y="1704765"/>
            <a:ext cx="6198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7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088052" y="1704765"/>
            <a:ext cx="6198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6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628379" y="1704765"/>
            <a:ext cx="6198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5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0" y="554282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10²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739677" y="542237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10¹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278061" y="496544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10⁰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194802" y="1105362"/>
            <a:ext cx="10093200" cy="3569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34"/>
              </a:lnSpc>
            </a:pPr>
            <a:r>
              <a:rPr lang="en-US" sz="74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(7x100) + (6x10) </a:t>
            </a:r>
          </a:p>
          <a:p>
            <a:pPr algn="ctr">
              <a:lnSpc>
                <a:spcPts val="12434"/>
              </a:lnSpc>
            </a:pPr>
            <a:r>
              <a:rPr lang="en-US" sz="74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+ (5x1)  = 765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242927" y="4564950"/>
            <a:ext cx="1643700" cy="491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1"/>
              </a:lnSpc>
            </a:pPr>
            <a:r>
              <a:rPr lang="en-US" sz="2801" b="true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Ones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896027" y="4564950"/>
            <a:ext cx="1643700" cy="491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1"/>
              </a:lnSpc>
            </a:pPr>
            <a:r>
              <a:rPr lang="en-US" sz="2801" b="true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Tenth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09276" y="4564950"/>
            <a:ext cx="2005500" cy="491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1"/>
              </a:lnSpc>
            </a:pPr>
            <a:r>
              <a:rPr lang="en-US" sz="2801" b="true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Hundredth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2630151" y="2889"/>
            <a:ext cx="5655545" cy="600222"/>
            <a:chOff x="0" y="0"/>
            <a:chExt cx="7540727" cy="800296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7540752" cy="800354"/>
            </a:xfrm>
            <a:custGeom>
              <a:avLst/>
              <a:gdLst/>
              <a:ahLst/>
              <a:cxnLst/>
              <a:rect r="r" b="b" t="t" l="l"/>
              <a:pathLst>
                <a:path h="800354" w="7540752">
                  <a:moveTo>
                    <a:pt x="0" y="0"/>
                  </a:moveTo>
                  <a:lnTo>
                    <a:pt x="7540752" y="0"/>
                  </a:lnTo>
                  <a:lnTo>
                    <a:pt x="7540752" y="800354"/>
                  </a:lnTo>
                  <a:lnTo>
                    <a:pt x="0" y="80035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13176506" y="-154927"/>
            <a:ext cx="4565400" cy="80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000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RECAP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7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A43C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87380" y="1987406"/>
            <a:ext cx="2540498" cy="2233127"/>
          </a:xfrm>
          <a:custGeom>
            <a:avLst/>
            <a:gdLst/>
            <a:ahLst/>
            <a:cxnLst/>
            <a:rect r="r" b="b" t="t" l="l"/>
            <a:pathLst>
              <a:path h="2233127" w="2540498">
                <a:moveTo>
                  <a:pt x="0" y="0"/>
                </a:moveTo>
                <a:lnTo>
                  <a:pt x="2540498" y="0"/>
                </a:lnTo>
                <a:lnTo>
                  <a:pt x="2540498" y="2233127"/>
                </a:lnTo>
                <a:lnTo>
                  <a:pt x="0" y="2233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127706" y="1987406"/>
            <a:ext cx="2540498" cy="2233127"/>
          </a:xfrm>
          <a:custGeom>
            <a:avLst/>
            <a:gdLst/>
            <a:ahLst/>
            <a:cxnLst/>
            <a:rect r="r" b="b" t="t" l="l"/>
            <a:pathLst>
              <a:path h="2233127" w="2540498">
                <a:moveTo>
                  <a:pt x="0" y="0"/>
                </a:moveTo>
                <a:lnTo>
                  <a:pt x="2540498" y="0"/>
                </a:lnTo>
                <a:lnTo>
                  <a:pt x="2540498" y="2233127"/>
                </a:lnTo>
                <a:lnTo>
                  <a:pt x="0" y="2233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668033" y="1987406"/>
            <a:ext cx="2540498" cy="2233127"/>
          </a:xfrm>
          <a:custGeom>
            <a:avLst/>
            <a:gdLst/>
            <a:ahLst/>
            <a:cxnLst/>
            <a:rect r="r" b="b" t="t" l="l"/>
            <a:pathLst>
              <a:path h="2233127" w="2540498">
                <a:moveTo>
                  <a:pt x="0" y="0"/>
                </a:moveTo>
                <a:lnTo>
                  <a:pt x="2540498" y="0"/>
                </a:lnTo>
                <a:lnTo>
                  <a:pt x="2540498" y="2233127"/>
                </a:lnTo>
                <a:lnTo>
                  <a:pt x="0" y="2233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38438" y="-30373"/>
            <a:ext cx="7999672" cy="11490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19"/>
              </a:lnSpc>
            </a:pPr>
            <a:r>
              <a:rPr lang="en-US" sz="6000" b="true">
                <a:solidFill>
                  <a:srgbClr val="F8CF64"/>
                </a:solidFill>
                <a:latin typeface="Poppins Bold"/>
                <a:ea typeface="Poppins Bold"/>
                <a:cs typeface="Poppins Bold"/>
                <a:sym typeface="Poppins Bold"/>
              </a:rPr>
              <a:t>Denary System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547708" y="1741038"/>
            <a:ext cx="6198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7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088034" y="1741038"/>
            <a:ext cx="6198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6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6628361" y="1741038"/>
            <a:ext cx="6198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5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24" y="609401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10²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675076" y="581042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10¹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350176" y="587522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10⁰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38438" y="4739327"/>
            <a:ext cx="7999672" cy="11490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19"/>
              </a:lnSpc>
            </a:pPr>
            <a:r>
              <a:rPr lang="en-US" sz="6000" b="true">
                <a:solidFill>
                  <a:srgbClr val="F8CF64"/>
                </a:solidFill>
                <a:latin typeface="Poppins Bold"/>
                <a:ea typeface="Poppins Bold"/>
                <a:cs typeface="Poppins Bold"/>
                <a:sym typeface="Poppins Bold"/>
              </a:rPr>
              <a:t>Binary System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587380" y="6757106"/>
            <a:ext cx="2540498" cy="2233127"/>
          </a:xfrm>
          <a:custGeom>
            <a:avLst/>
            <a:gdLst/>
            <a:ahLst/>
            <a:cxnLst/>
            <a:rect r="r" b="b" t="t" l="l"/>
            <a:pathLst>
              <a:path h="2233127" w="2540498">
                <a:moveTo>
                  <a:pt x="0" y="0"/>
                </a:moveTo>
                <a:lnTo>
                  <a:pt x="2540498" y="0"/>
                </a:lnTo>
                <a:lnTo>
                  <a:pt x="2540498" y="2233127"/>
                </a:lnTo>
                <a:lnTo>
                  <a:pt x="0" y="2233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127706" y="6757106"/>
            <a:ext cx="2540498" cy="2233127"/>
          </a:xfrm>
          <a:custGeom>
            <a:avLst/>
            <a:gdLst/>
            <a:ahLst/>
            <a:cxnLst/>
            <a:rect r="r" b="b" t="t" l="l"/>
            <a:pathLst>
              <a:path h="2233127" w="2540498">
                <a:moveTo>
                  <a:pt x="0" y="0"/>
                </a:moveTo>
                <a:lnTo>
                  <a:pt x="2540498" y="0"/>
                </a:lnTo>
                <a:lnTo>
                  <a:pt x="2540498" y="2233127"/>
                </a:lnTo>
                <a:lnTo>
                  <a:pt x="0" y="2233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5668033" y="6757106"/>
            <a:ext cx="2540498" cy="2233127"/>
          </a:xfrm>
          <a:custGeom>
            <a:avLst/>
            <a:gdLst/>
            <a:ahLst/>
            <a:cxnLst/>
            <a:rect r="r" b="b" t="t" l="l"/>
            <a:pathLst>
              <a:path h="2233127" w="2540498">
                <a:moveTo>
                  <a:pt x="0" y="0"/>
                </a:moveTo>
                <a:lnTo>
                  <a:pt x="2540498" y="0"/>
                </a:lnTo>
                <a:lnTo>
                  <a:pt x="2540498" y="2233127"/>
                </a:lnTo>
                <a:lnTo>
                  <a:pt x="0" y="22331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547708" y="6513147"/>
            <a:ext cx="6198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088034" y="6513147"/>
            <a:ext cx="6198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628361" y="6513147"/>
            <a:ext cx="6198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-24" y="5381512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2²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675076" y="5353151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2¹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350176" y="5359631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2⁰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8194802" y="1105362"/>
            <a:ext cx="10093200" cy="3569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34"/>
              </a:lnSpc>
            </a:pPr>
            <a:r>
              <a:rPr lang="en-US" sz="74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(7x100) + (6x10) </a:t>
            </a:r>
          </a:p>
          <a:p>
            <a:pPr algn="ctr">
              <a:lnSpc>
                <a:spcPts val="12434"/>
              </a:lnSpc>
            </a:pPr>
            <a:r>
              <a:rPr lang="en-US" sz="74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+ (5x1)  = 765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8457152" y="5735563"/>
            <a:ext cx="10093200" cy="3569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34"/>
              </a:lnSpc>
            </a:pPr>
            <a:r>
              <a:rPr lang="en-US" sz="74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(1x4) + (1x2) </a:t>
            </a:r>
          </a:p>
          <a:p>
            <a:pPr algn="ctr">
              <a:lnSpc>
                <a:spcPts val="12434"/>
              </a:lnSpc>
            </a:pPr>
            <a:r>
              <a:rPr lang="en-US" sz="74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+ (1x1)  = 7</a:t>
            </a:r>
          </a:p>
        </p:txBody>
      </p:sp>
      <p:grpSp>
        <p:nvGrpSpPr>
          <p:cNvPr name="Group 24" id="24"/>
          <p:cNvGrpSpPr/>
          <p:nvPr/>
        </p:nvGrpSpPr>
        <p:grpSpPr>
          <a:xfrm rot="0">
            <a:off x="12630151" y="2889"/>
            <a:ext cx="5655545" cy="600222"/>
            <a:chOff x="0" y="0"/>
            <a:chExt cx="7540727" cy="800296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7540752" cy="800354"/>
            </a:xfrm>
            <a:custGeom>
              <a:avLst/>
              <a:gdLst/>
              <a:ahLst/>
              <a:cxnLst/>
              <a:rect r="r" b="b" t="t" l="l"/>
              <a:pathLst>
                <a:path h="800354" w="7540752">
                  <a:moveTo>
                    <a:pt x="0" y="0"/>
                  </a:moveTo>
                  <a:lnTo>
                    <a:pt x="7540752" y="0"/>
                  </a:lnTo>
                  <a:lnTo>
                    <a:pt x="7540752" y="800354"/>
                  </a:lnTo>
                  <a:lnTo>
                    <a:pt x="0" y="80035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26" id="26"/>
          <p:cNvSpPr txBox="true"/>
          <p:nvPr/>
        </p:nvSpPr>
        <p:spPr>
          <a:xfrm rot="0">
            <a:off x="13176506" y="-154927"/>
            <a:ext cx="4565400" cy="80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000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RECAP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30" id="30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7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B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630151" y="2889"/>
            <a:ext cx="5655545" cy="600222"/>
            <a:chOff x="0" y="0"/>
            <a:chExt cx="7540727" cy="80029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540752" cy="800354"/>
            </a:xfrm>
            <a:custGeom>
              <a:avLst/>
              <a:gdLst/>
              <a:ahLst/>
              <a:cxnLst/>
              <a:rect r="r" b="b" t="t" l="l"/>
              <a:pathLst>
                <a:path h="800354" w="7540752">
                  <a:moveTo>
                    <a:pt x="0" y="0"/>
                  </a:moveTo>
                  <a:lnTo>
                    <a:pt x="7540752" y="0"/>
                  </a:lnTo>
                  <a:lnTo>
                    <a:pt x="7540752" y="800354"/>
                  </a:lnTo>
                  <a:lnTo>
                    <a:pt x="0" y="80035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3176506" y="-154927"/>
            <a:ext cx="4565400" cy="80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000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DIY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3708488" y="4457015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454035" y="4457015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199583" y="4457015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746396" y="4549557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491947" y="4549557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37494" y="4549557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1945133" y="4472183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2983045" y="4564728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-593894" y="1730381"/>
            <a:ext cx="19304400" cy="16260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What is the denary form of "1010"? 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2" y="-12303"/>
            <a:ext cx="5952198" cy="631706"/>
            <a:chOff x="0" y="0"/>
            <a:chExt cx="7936264" cy="84227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936230" cy="842264"/>
            </a:xfrm>
            <a:custGeom>
              <a:avLst/>
              <a:gdLst/>
              <a:ahLst/>
              <a:cxnLst/>
              <a:rect r="r" b="b" t="t" l="l"/>
              <a:pathLst>
                <a:path h="842264" w="7936230">
                  <a:moveTo>
                    <a:pt x="0" y="0"/>
                  </a:moveTo>
                  <a:lnTo>
                    <a:pt x="7936230" y="0"/>
                  </a:lnTo>
                  <a:lnTo>
                    <a:pt x="7936230" y="842264"/>
                  </a:lnTo>
                  <a:lnTo>
                    <a:pt x="0" y="84226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2000553" y="220766"/>
            <a:ext cx="1419702" cy="162878"/>
            <a:chOff x="0" y="0"/>
            <a:chExt cx="1892936" cy="21717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892935" cy="217170"/>
            </a:xfrm>
            <a:custGeom>
              <a:avLst/>
              <a:gdLst/>
              <a:ahLst/>
              <a:cxnLst/>
              <a:rect r="r" b="b" t="t" l="l"/>
              <a:pathLst>
                <a:path h="217170" w="1892935">
                  <a:moveTo>
                    <a:pt x="1884045" y="93980"/>
                  </a:moveTo>
                  <a:lnTo>
                    <a:pt x="1753235" y="5715"/>
                  </a:lnTo>
                  <a:cubicBezTo>
                    <a:pt x="1744345" y="0"/>
                    <a:pt x="1732915" y="1905"/>
                    <a:pt x="1726565" y="10795"/>
                  </a:cubicBezTo>
                  <a:cubicBezTo>
                    <a:pt x="1720850" y="19685"/>
                    <a:pt x="1722755" y="31115"/>
                    <a:pt x="1731645" y="37465"/>
                  </a:cubicBezTo>
                  <a:lnTo>
                    <a:pt x="1811020" y="90805"/>
                  </a:lnTo>
                  <a:lnTo>
                    <a:pt x="0" y="90805"/>
                  </a:lnTo>
                  <a:lnTo>
                    <a:pt x="0" y="128905"/>
                  </a:lnTo>
                  <a:lnTo>
                    <a:pt x="1811020" y="128905"/>
                  </a:lnTo>
                  <a:lnTo>
                    <a:pt x="1731645" y="182245"/>
                  </a:lnTo>
                  <a:cubicBezTo>
                    <a:pt x="1722755" y="187960"/>
                    <a:pt x="1720850" y="200025"/>
                    <a:pt x="1726565" y="208915"/>
                  </a:cubicBezTo>
                  <a:cubicBezTo>
                    <a:pt x="1730375" y="214630"/>
                    <a:pt x="1736090" y="217170"/>
                    <a:pt x="1742440" y="217170"/>
                  </a:cubicBezTo>
                  <a:cubicBezTo>
                    <a:pt x="1746250" y="217170"/>
                    <a:pt x="1750060" y="215900"/>
                    <a:pt x="1753235" y="213995"/>
                  </a:cubicBezTo>
                  <a:lnTo>
                    <a:pt x="1884680" y="125730"/>
                  </a:lnTo>
                  <a:cubicBezTo>
                    <a:pt x="1889760" y="121920"/>
                    <a:pt x="1892935" y="116205"/>
                    <a:pt x="1892935" y="109855"/>
                  </a:cubicBezTo>
                  <a:cubicBezTo>
                    <a:pt x="1892935" y="103505"/>
                    <a:pt x="1889760" y="97790"/>
                    <a:pt x="1884045" y="9398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3567086" y="-143598"/>
            <a:ext cx="1559400" cy="798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Denary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68945" y="-135877"/>
            <a:ext cx="1319400" cy="798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Binary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6233879" y="3091946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2² =4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908979" y="3063586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2¹ =2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1584076" y="3070067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2⁰ =1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383520" y="3098428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2³ =8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0">
            <a:off x="0" y="8858252"/>
            <a:ext cx="18288000" cy="1428750"/>
          </a:xfrm>
          <a:custGeom>
            <a:avLst/>
            <a:gdLst/>
            <a:ahLst/>
            <a:cxnLst/>
            <a:rect r="r" b="b" t="t" l="l"/>
            <a:pathLst>
              <a:path h="1428750" w="18288000">
                <a:moveTo>
                  <a:pt x="0" y="0"/>
                </a:moveTo>
                <a:lnTo>
                  <a:pt x="18288000" y="0"/>
                </a:lnTo>
                <a:lnTo>
                  <a:pt x="18288000" y="1428750"/>
                </a:lnTo>
                <a:lnTo>
                  <a:pt x="0" y="14287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28" id="2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A43C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56482">
            <a:off x="789539" y="8591095"/>
            <a:ext cx="5723194" cy="5723194"/>
          </a:xfrm>
          <a:custGeom>
            <a:avLst/>
            <a:gdLst/>
            <a:ahLst/>
            <a:cxnLst/>
            <a:rect r="r" b="b" t="t" l="l"/>
            <a:pathLst>
              <a:path h="5723194" w="5723194">
                <a:moveTo>
                  <a:pt x="0" y="0"/>
                </a:moveTo>
                <a:lnTo>
                  <a:pt x="5723194" y="0"/>
                </a:lnTo>
                <a:lnTo>
                  <a:pt x="5723194" y="5723194"/>
                </a:lnTo>
                <a:lnTo>
                  <a:pt x="0" y="57231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69726" y="8164945"/>
            <a:ext cx="5763892" cy="5763892"/>
          </a:xfrm>
          <a:custGeom>
            <a:avLst/>
            <a:gdLst/>
            <a:ahLst/>
            <a:cxnLst/>
            <a:rect r="r" b="b" t="t" l="l"/>
            <a:pathLst>
              <a:path h="5763892" w="5763892">
                <a:moveTo>
                  <a:pt x="0" y="0"/>
                </a:moveTo>
                <a:lnTo>
                  <a:pt x="5763892" y="0"/>
                </a:lnTo>
                <a:lnTo>
                  <a:pt x="5763892" y="5763892"/>
                </a:lnTo>
                <a:lnTo>
                  <a:pt x="0" y="5763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69726" y="708570"/>
            <a:ext cx="6720301" cy="4821816"/>
          </a:xfrm>
          <a:custGeom>
            <a:avLst/>
            <a:gdLst/>
            <a:ahLst/>
            <a:cxnLst/>
            <a:rect r="r" b="b" t="t" l="l"/>
            <a:pathLst>
              <a:path h="4821816" w="6720301">
                <a:moveTo>
                  <a:pt x="0" y="0"/>
                </a:moveTo>
                <a:lnTo>
                  <a:pt x="6720301" y="0"/>
                </a:lnTo>
                <a:lnTo>
                  <a:pt x="6720301" y="4821816"/>
                </a:lnTo>
                <a:lnTo>
                  <a:pt x="0" y="48218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-142" r="0" b="-142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276196" y="2826713"/>
            <a:ext cx="11210278" cy="3557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828"/>
              </a:lnSpc>
            </a:pPr>
            <a:r>
              <a:rPr lang="en-US" b="true" sz="12572" spc="-502">
                <a:solidFill>
                  <a:srgbClr val="F8CF64"/>
                </a:solidFill>
                <a:latin typeface="Poppins Bold"/>
                <a:ea typeface="Poppins Bold"/>
                <a:cs typeface="Poppins Bold"/>
                <a:sym typeface="Poppins Bold"/>
              </a:rPr>
              <a:t>Number System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746529" y="1211716"/>
            <a:ext cx="10269611" cy="667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38"/>
              </a:lnSpc>
            </a:pPr>
            <a:r>
              <a:rPr lang="en-US" b="true" sz="3384" spc="338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CHAPTER 1.1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040846" y="1614435"/>
            <a:ext cx="3220579" cy="562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51"/>
              </a:lnSpc>
            </a:pPr>
            <a:r>
              <a:rPr lang="en-US" sz="4952" spc="247">
                <a:solidFill>
                  <a:srgbClr val="FF32AF"/>
                </a:solidFill>
                <a:latin typeface="Shrikhand"/>
                <a:ea typeface="Shrikhand"/>
                <a:cs typeface="Shrikhand"/>
                <a:sym typeface="Shrikhand"/>
              </a:rPr>
              <a:t>0101110?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823300" y="2348068"/>
            <a:ext cx="2607476" cy="4492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74"/>
              </a:lnSpc>
            </a:pPr>
            <a:r>
              <a:rPr lang="en-US" sz="4074" spc="171">
                <a:solidFill>
                  <a:srgbClr val="B76E22"/>
                </a:solidFill>
                <a:latin typeface="Alfa Slab One"/>
                <a:ea typeface="Alfa Slab One"/>
                <a:cs typeface="Alfa Slab One"/>
                <a:sym typeface="Alfa Slab One"/>
              </a:rPr>
              <a:t>AE73F9?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0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B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630151" y="2889"/>
            <a:ext cx="5655545" cy="600222"/>
            <a:chOff x="0" y="0"/>
            <a:chExt cx="7540727" cy="80029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540752" cy="800354"/>
            </a:xfrm>
            <a:custGeom>
              <a:avLst/>
              <a:gdLst/>
              <a:ahLst/>
              <a:cxnLst/>
              <a:rect r="r" b="b" t="t" l="l"/>
              <a:pathLst>
                <a:path h="800354" w="7540752">
                  <a:moveTo>
                    <a:pt x="0" y="0"/>
                  </a:moveTo>
                  <a:lnTo>
                    <a:pt x="7540752" y="0"/>
                  </a:lnTo>
                  <a:lnTo>
                    <a:pt x="7540752" y="800354"/>
                  </a:lnTo>
                  <a:lnTo>
                    <a:pt x="0" y="80035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3176506" y="-154927"/>
            <a:ext cx="4565400" cy="80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000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DIY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3982211" y="4407692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727761" y="4407692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473309" y="4407692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020122" y="4500234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765670" y="4500234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511219" y="4500234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2218858" y="4422860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3256768" y="4515402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-685800" y="1697457"/>
            <a:ext cx="19304400" cy="16260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ANSWER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2" y="-12303"/>
            <a:ext cx="5952198" cy="631706"/>
            <a:chOff x="0" y="0"/>
            <a:chExt cx="7936264" cy="84227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7936230" cy="842264"/>
            </a:xfrm>
            <a:custGeom>
              <a:avLst/>
              <a:gdLst/>
              <a:ahLst/>
              <a:cxnLst/>
              <a:rect r="r" b="b" t="t" l="l"/>
              <a:pathLst>
                <a:path h="842264" w="7936230">
                  <a:moveTo>
                    <a:pt x="0" y="0"/>
                  </a:moveTo>
                  <a:lnTo>
                    <a:pt x="7936230" y="0"/>
                  </a:lnTo>
                  <a:lnTo>
                    <a:pt x="7936230" y="842264"/>
                  </a:lnTo>
                  <a:lnTo>
                    <a:pt x="0" y="84226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2000553" y="220766"/>
            <a:ext cx="1419702" cy="162878"/>
            <a:chOff x="0" y="0"/>
            <a:chExt cx="1892936" cy="21717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892935" cy="217170"/>
            </a:xfrm>
            <a:custGeom>
              <a:avLst/>
              <a:gdLst/>
              <a:ahLst/>
              <a:cxnLst/>
              <a:rect r="r" b="b" t="t" l="l"/>
              <a:pathLst>
                <a:path h="217170" w="1892935">
                  <a:moveTo>
                    <a:pt x="1884045" y="93980"/>
                  </a:moveTo>
                  <a:lnTo>
                    <a:pt x="1753235" y="5715"/>
                  </a:lnTo>
                  <a:cubicBezTo>
                    <a:pt x="1744345" y="0"/>
                    <a:pt x="1732915" y="1905"/>
                    <a:pt x="1726565" y="10795"/>
                  </a:cubicBezTo>
                  <a:cubicBezTo>
                    <a:pt x="1720850" y="19685"/>
                    <a:pt x="1722755" y="31115"/>
                    <a:pt x="1731645" y="37465"/>
                  </a:cubicBezTo>
                  <a:lnTo>
                    <a:pt x="1811020" y="90805"/>
                  </a:lnTo>
                  <a:lnTo>
                    <a:pt x="0" y="90805"/>
                  </a:lnTo>
                  <a:lnTo>
                    <a:pt x="0" y="128905"/>
                  </a:lnTo>
                  <a:lnTo>
                    <a:pt x="1811020" y="128905"/>
                  </a:lnTo>
                  <a:lnTo>
                    <a:pt x="1731645" y="182245"/>
                  </a:lnTo>
                  <a:cubicBezTo>
                    <a:pt x="1722755" y="187960"/>
                    <a:pt x="1720850" y="200025"/>
                    <a:pt x="1726565" y="208915"/>
                  </a:cubicBezTo>
                  <a:cubicBezTo>
                    <a:pt x="1730375" y="214630"/>
                    <a:pt x="1736090" y="217170"/>
                    <a:pt x="1742440" y="217170"/>
                  </a:cubicBezTo>
                  <a:cubicBezTo>
                    <a:pt x="1746250" y="217170"/>
                    <a:pt x="1750060" y="215900"/>
                    <a:pt x="1753235" y="213995"/>
                  </a:cubicBezTo>
                  <a:lnTo>
                    <a:pt x="1884680" y="125730"/>
                  </a:lnTo>
                  <a:cubicBezTo>
                    <a:pt x="1889760" y="121920"/>
                    <a:pt x="1892935" y="116205"/>
                    <a:pt x="1892935" y="109855"/>
                  </a:cubicBezTo>
                  <a:cubicBezTo>
                    <a:pt x="1892935" y="103505"/>
                    <a:pt x="1889760" y="97790"/>
                    <a:pt x="1884045" y="9398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3713093" y="-143598"/>
            <a:ext cx="1559400" cy="798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Denary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68945" y="-143598"/>
            <a:ext cx="1319400" cy="798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Binary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6563459" y="3042620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2² =4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238559" y="3014261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2¹ =2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1857800" y="3020741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2⁰ =1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713102" y="3049102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2³ =8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-2164776" y="7257345"/>
            <a:ext cx="14338200" cy="1755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87"/>
              </a:lnSpc>
            </a:pPr>
            <a:r>
              <a:rPr lang="en-US" sz="66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(1x8)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6199372" y="7819139"/>
            <a:ext cx="3079898" cy="1063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+ (1x2) 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235433" y="7819129"/>
            <a:ext cx="6102698" cy="1063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= 10 in denary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30" id="30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7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B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630151" y="2889"/>
            <a:ext cx="5655545" cy="600222"/>
            <a:chOff x="0" y="0"/>
            <a:chExt cx="7540727" cy="80029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540752" cy="800354"/>
            </a:xfrm>
            <a:custGeom>
              <a:avLst/>
              <a:gdLst/>
              <a:ahLst/>
              <a:cxnLst/>
              <a:rect r="r" b="b" t="t" l="l"/>
              <a:pathLst>
                <a:path h="800354" w="7540752">
                  <a:moveTo>
                    <a:pt x="0" y="0"/>
                  </a:moveTo>
                  <a:lnTo>
                    <a:pt x="7540752" y="0"/>
                  </a:lnTo>
                  <a:lnTo>
                    <a:pt x="7540752" y="800354"/>
                  </a:lnTo>
                  <a:lnTo>
                    <a:pt x="0" y="80035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3176506" y="-154927"/>
            <a:ext cx="4565400" cy="80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000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DIY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3531560" y="4629249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277107" y="4629249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86009" y="4629249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768205" y="4644417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-593894" y="1730381"/>
            <a:ext cx="19304400" cy="16260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What is the binary form of 38? 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9022655" y="4644417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513753" y="4644417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" y="-12303"/>
            <a:ext cx="7537004" cy="631706"/>
            <a:chOff x="0" y="0"/>
            <a:chExt cx="10049339" cy="84227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0049383" cy="842264"/>
            </a:xfrm>
            <a:custGeom>
              <a:avLst/>
              <a:gdLst/>
              <a:ahLst/>
              <a:cxnLst/>
              <a:rect r="r" b="b" t="t" l="l"/>
              <a:pathLst>
                <a:path h="842264" w="10049383">
                  <a:moveTo>
                    <a:pt x="0" y="0"/>
                  </a:moveTo>
                  <a:lnTo>
                    <a:pt x="10049383" y="0"/>
                  </a:lnTo>
                  <a:lnTo>
                    <a:pt x="10049383" y="842264"/>
                  </a:lnTo>
                  <a:lnTo>
                    <a:pt x="0" y="84226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808411" y="220766"/>
            <a:ext cx="1419702" cy="162878"/>
            <a:chOff x="0" y="0"/>
            <a:chExt cx="1892936" cy="217171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892935" cy="217170"/>
            </a:xfrm>
            <a:custGeom>
              <a:avLst/>
              <a:gdLst/>
              <a:ahLst/>
              <a:cxnLst/>
              <a:rect r="r" b="b" t="t" l="l"/>
              <a:pathLst>
                <a:path h="217170" w="1892935">
                  <a:moveTo>
                    <a:pt x="1884045" y="93980"/>
                  </a:moveTo>
                  <a:lnTo>
                    <a:pt x="1753235" y="5715"/>
                  </a:lnTo>
                  <a:cubicBezTo>
                    <a:pt x="1744345" y="0"/>
                    <a:pt x="1732915" y="1905"/>
                    <a:pt x="1726565" y="10795"/>
                  </a:cubicBezTo>
                  <a:cubicBezTo>
                    <a:pt x="1720850" y="19685"/>
                    <a:pt x="1722755" y="31115"/>
                    <a:pt x="1731645" y="37465"/>
                  </a:cubicBezTo>
                  <a:lnTo>
                    <a:pt x="1811020" y="90805"/>
                  </a:lnTo>
                  <a:lnTo>
                    <a:pt x="0" y="90805"/>
                  </a:lnTo>
                  <a:lnTo>
                    <a:pt x="0" y="128905"/>
                  </a:lnTo>
                  <a:lnTo>
                    <a:pt x="1811020" y="128905"/>
                  </a:lnTo>
                  <a:lnTo>
                    <a:pt x="1731645" y="182245"/>
                  </a:lnTo>
                  <a:cubicBezTo>
                    <a:pt x="1722755" y="187960"/>
                    <a:pt x="1720850" y="200025"/>
                    <a:pt x="1726565" y="208915"/>
                  </a:cubicBezTo>
                  <a:cubicBezTo>
                    <a:pt x="1730375" y="214630"/>
                    <a:pt x="1736090" y="217170"/>
                    <a:pt x="1742440" y="217170"/>
                  </a:cubicBezTo>
                  <a:cubicBezTo>
                    <a:pt x="1746250" y="217170"/>
                    <a:pt x="1750060" y="215900"/>
                    <a:pt x="1753235" y="213995"/>
                  </a:cubicBezTo>
                  <a:lnTo>
                    <a:pt x="1884680" y="125730"/>
                  </a:lnTo>
                  <a:cubicBezTo>
                    <a:pt x="1889760" y="121920"/>
                    <a:pt x="1892935" y="116205"/>
                    <a:pt x="1892935" y="109855"/>
                  </a:cubicBezTo>
                  <a:cubicBezTo>
                    <a:pt x="1892935" y="103505"/>
                    <a:pt x="1889760" y="97790"/>
                    <a:pt x="1884045" y="9398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248988" y="-143598"/>
            <a:ext cx="1559400" cy="798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Denary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354728" y="-143598"/>
            <a:ext cx="1319400" cy="798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Binary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472732" y="3143036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2² =4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147832" y="3114676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2¹ =2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767077" y="3121156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2⁰ =1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622377" y="3149518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2³ =8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018755" y="3122303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2⁴ =16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04448" y="3135911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2⁵ =32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0">
            <a:off x="0" y="8858252"/>
            <a:ext cx="18288000" cy="1428750"/>
          </a:xfrm>
          <a:custGeom>
            <a:avLst/>
            <a:gdLst/>
            <a:ahLst/>
            <a:cxnLst/>
            <a:rect r="r" b="b" t="t" l="l"/>
            <a:pathLst>
              <a:path h="1428750" w="18288000">
                <a:moveTo>
                  <a:pt x="0" y="0"/>
                </a:moveTo>
                <a:lnTo>
                  <a:pt x="18288000" y="0"/>
                </a:lnTo>
                <a:lnTo>
                  <a:pt x="18288000" y="1428750"/>
                </a:lnTo>
                <a:lnTo>
                  <a:pt x="0" y="14287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28" id="2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B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630151" y="2889"/>
            <a:ext cx="5655545" cy="600222"/>
            <a:chOff x="0" y="0"/>
            <a:chExt cx="7540727" cy="80029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540752" cy="800354"/>
            </a:xfrm>
            <a:custGeom>
              <a:avLst/>
              <a:gdLst/>
              <a:ahLst/>
              <a:cxnLst/>
              <a:rect r="r" b="b" t="t" l="l"/>
              <a:pathLst>
                <a:path h="800354" w="7540752">
                  <a:moveTo>
                    <a:pt x="0" y="0"/>
                  </a:moveTo>
                  <a:lnTo>
                    <a:pt x="7540752" y="0"/>
                  </a:lnTo>
                  <a:lnTo>
                    <a:pt x="7540752" y="800354"/>
                  </a:lnTo>
                  <a:lnTo>
                    <a:pt x="0" y="80035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3176506" y="-154927"/>
            <a:ext cx="4565400" cy="80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000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DIY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-553163" y="274232"/>
            <a:ext cx="19304400" cy="16260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ANSWER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8354595" y="3402235"/>
            <a:ext cx="1775922" cy="734882"/>
            <a:chOff x="0" y="0"/>
            <a:chExt cx="2367896" cy="97984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367915" cy="979805"/>
            </a:xfrm>
            <a:custGeom>
              <a:avLst/>
              <a:gdLst/>
              <a:ahLst/>
              <a:cxnLst/>
              <a:rect r="r" b="b" t="t" l="l"/>
              <a:pathLst>
                <a:path h="979805" w="2367915">
                  <a:moveTo>
                    <a:pt x="0" y="0"/>
                  </a:moveTo>
                  <a:lnTo>
                    <a:pt x="0" y="979805"/>
                  </a:lnTo>
                  <a:lnTo>
                    <a:pt x="2367915" y="979805"/>
                  </a:lnTo>
                  <a:lnTo>
                    <a:pt x="2367915" y="0"/>
                  </a:lnTo>
                  <a:lnTo>
                    <a:pt x="0" y="0"/>
                  </a:lnTo>
                  <a:close/>
                  <a:moveTo>
                    <a:pt x="2275586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2275586" y="90297"/>
                  </a:lnTo>
                  <a:lnTo>
                    <a:pt x="2275586" y="88760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0125545" y="3402235"/>
            <a:ext cx="1775922" cy="734882"/>
            <a:chOff x="0" y="0"/>
            <a:chExt cx="2367896" cy="97984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367915" cy="979805"/>
            </a:xfrm>
            <a:custGeom>
              <a:avLst/>
              <a:gdLst/>
              <a:ahLst/>
              <a:cxnLst/>
              <a:rect r="r" b="b" t="t" l="l"/>
              <a:pathLst>
                <a:path h="979805" w="2367915">
                  <a:moveTo>
                    <a:pt x="0" y="0"/>
                  </a:moveTo>
                  <a:lnTo>
                    <a:pt x="0" y="979805"/>
                  </a:lnTo>
                  <a:lnTo>
                    <a:pt x="2367915" y="979805"/>
                  </a:lnTo>
                  <a:lnTo>
                    <a:pt x="2367915" y="0"/>
                  </a:lnTo>
                  <a:lnTo>
                    <a:pt x="0" y="0"/>
                  </a:lnTo>
                  <a:close/>
                  <a:moveTo>
                    <a:pt x="2275586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2275586" y="90297"/>
                  </a:lnTo>
                  <a:lnTo>
                    <a:pt x="2275586" y="88760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1896495" y="3402235"/>
            <a:ext cx="1209716" cy="734882"/>
            <a:chOff x="0" y="0"/>
            <a:chExt cx="1612955" cy="97984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612900" cy="979805"/>
            </a:xfrm>
            <a:custGeom>
              <a:avLst/>
              <a:gdLst/>
              <a:ahLst/>
              <a:cxnLst/>
              <a:rect r="r" b="b" t="t" l="l"/>
              <a:pathLst>
                <a:path h="979805" w="1612900">
                  <a:moveTo>
                    <a:pt x="0" y="0"/>
                  </a:moveTo>
                  <a:lnTo>
                    <a:pt x="0" y="979805"/>
                  </a:lnTo>
                  <a:lnTo>
                    <a:pt x="1612900" y="979805"/>
                  </a:lnTo>
                  <a:lnTo>
                    <a:pt x="1612900" y="0"/>
                  </a:lnTo>
                  <a:lnTo>
                    <a:pt x="0" y="0"/>
                  </a:lnTo>
                  <a:close/>
                  <a:moveTo>
                    <a:pt x="1520698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520698" y="90297"/>
                  </a:lnTo>
                  <a:lnTo>
                    <a:pt x="1520698" y="887603"/>
                  </a:lnTo>
                  <a:close/>
                </a:path>
              </a:pathLst>
            </a:custGeom>
            <a:solidFill>
              <a:srgbClr val="EA4335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7148266" y="3402235"/>
            <a:ext cx="1209716" cy="734882"/>
            <a:chOff x="0" y="0"/>
            <a:chExt cx="1612955" cy="97984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612900" cy="979805"/>
            </a:xfrm>
            <a:custGeom>
              <a:avLst/>
              <a:gdLst/>
              <a:ahLst/>
              <a:cxnLst/>
              <a:rect r="r" b="b" t="t" l="l"/>
              <a:pathLst>
                <a:path h="979805" w="1612900">
                  <a:moveTo>
                    <a:pt x="0" y="0"/>
                  </a:moveTo>
                  <a:lnTo>
                    <a:pt x="0" y="979805"/>
                  </a:lnTo>
                  <a:lnTo>
                    <a:pt x="1612900" y="979805"/>
                  </a:lnTo>
                  <a:lnTo>
                    <a:pt x="1612900" y="0"/>
                  </a:lnTo>
                  <a:lnTo>
                    <a:pt x="0" y="0"/>
                  </a:lnTo>
                  <a:close/>
                  <a:moveTo>
                    <a:pt x="1520698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520698" y="90297"/>
                  </a:lnTo>
                  <a:lnTo>
                    <a:pt x="1520698" y="887603"/>
                  </a:lnTo>
                  <a:close/>
                </a:path>
              </a:pathLst>
            </a:custGeom>
            <a:solidFill>
              <a:srgbClr val="F8F12E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8354595" y="4135060"/>
            <a:ext cx="1775922" cy="734882"/>
            <a:chOff x="0" y="0"/>
            <a:chExt cx="2367896" cy="97984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367915" cy="979805"/>
            </a:xfrm>
            <a:custGeom>
              <a:avLst/>
              <a:gdLst/>
              <a:ahLst/>
              <a:cxnLst/>
              <a:rect r="r" b="b" t="t" l="l"/>
              <a:pathLst>
                <a:path h="979805" w="2367915">
                  <a:moveTo>
                    <a:pt x="0" y="0"/>
                  </a:moveTo>
                  <a:lnTo>
                    <a:pt x="0" y="979805"/>
                  </a:lnTo>
                  <a:lnTo>
                    <a:pt x="2367915" y="979805"/>
                  </a:lnTo>
                  <a:lnTo>
                    <a:pt x="2367915" y="0"/>
                  </a:lnTo>
                  <a:lnTo>
                    <a:pt x="0" y="0"/>
                  </a:lnTo>
                  <a:close/>
                  <a:moveTo>
                    <a:pt x="2275586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2275586" y="90297"/>
                  </a:lnTo>
                  <a:lnTo>
                    <a:pt x="2275586" y="88760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0125545" y="4135060"/>
            <a:ext cx="1775922" cy="734882"/>
            <a:chOff x="0" y="0"/>
            <a:chExt cx="2367896" cy="97984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367915" cy="979805"/>
            </a:xfrm>
            <a:custGeom>
              <a:avLst/>
              <a:gdLst/>
              <a:ahLst/>
              <a:cxnLst/>
              <a:rect r="r" b="b" t="t" l="l"/>
              <a:pathLst>
                <a:path h="979805" w="2367915">
                  <a:moveTo>
                    <a:pt x="0" y="0"/>
                  </a:moveTo>
                  <a:lnTo>
                    <a:pt x="0" y="979805"/>
                  </a:lnTo>
                  <a:lnTo>
                    <a:pt x="2367915" y="979805"/>
                  </a:lnTo>
                  <a:lnTo>
                    <a:pt x="2367915" y="0"/>
                  </a:lnTo>
                  <a:lnTo>
                    <a:pt x="0" y="0"/>
                  </a:lnTo>
                  <a:close/>
                  <a:moveTo>
                    <a:pt x="2275586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2275586" y="90297"/>
                  </a:lnTo>
                  <a:lnTo>
                    <a:pt x="2275586" y="88760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1896495" y="4135060"/>
            <a:ext cx="1209716" cy="734882"/>
            <a:chOff x="0" y="0"/>
            <a:chExt cx="1612955" cy="979843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612900" cy="979805"/>
            </a:xfrm>
            <a:custGeom>
              <a:avLst/>
              <a:gdLst/>
              <a:ahLst/>
              <a:cxnLst/>
              <a:rect r="r" b="b" t="t" l="l"/>
              <a:pathLst>
                <a:path h="979805" w="1612900">
                  <a:moveTo>
                    <a:pt x="0" y="0"/>
                  </a:moveTo>
                  <a:lnTo>
                    <a:pt x="0" y="979805"/>
                  </a:lnTo>
                  <a:lnTo>
                    <a:pt x="1612900" y="979805"/>
                  </a:lnTo>
                  <a:lnTo>
                    <a:pt x="1612900" y="0"/>
                  </a:lnTo>
                  <a:lnTo>
                    <a:pt x="0" y="0"/>
                  </a:lnTo>
                  <a:close/>
                  <a:moveTo>
                    <a:pt x="1520698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520698" y="90297"/>
                  </a:lnTo>
                  <a:lnTo>
                    <a:pt x="1520698" y="887603"/>
                  </a:lnTo>
                  <a:close/>
                </a:path>
              </a:pathLst>
            </a:custGeom>
            <a:solidFill>
              <a:srgbClr val="EA4335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7148266" y="4135060"/>
            <a:ext cx="1209716" cy="734882"/>
            <a:chOff x="0" y="0"/>
            <a:chExt cx="1612955" cy="979843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612900" cy="979805"/>
            </a:xfrm>
            <a:custGeom>
              <a:avLst/>
              <a:gdLst/>
              <a:ahLst/>
              <a:cxnLst/>
              <a:rect r="r" b="b" t="t" l="l"/>
              <a:pathLst>
                <a:path h="979805" w="1612900">
                  <a:moveTo>
                    <a:pt x="0" y="0"/>
                  </a:moveTo>
                  <a:lnTo>
                    <a:pt x="0" y="979805"/>
                  </a:lnTo>
                  <a:lnTo>
                    <a:pt x="1612900" y="979805"/>
                  </a:lnTo>
                  <a:lnTo>
                    <a:pt x="1612900" y="0"/>
                  </a:lnTo>
                  <a:lnTo>
                    <a:pt x="0" y="0"/>
                  </a:lnTo>
                  <a:close/>
                  <a:moveTo>
                    <a:pt x="1520698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520698" y="90297"/>
                  </a:lnTo>
                  <a:lnTo>
                    <a:pt x="1520698" y="887603"/>
                  </a:lnTo>
                  <a:close/>
                </a:path>
              </a:pathLst>
            </a:custGeom>
            <a:solidFill>
              <a:srgbClr val="F8F12E"/>
            </a:solid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8354595" y="4867885"/>
            <a:ext cx="1775922" cy="734882"/>
            <a:chOff x="0" y="0"/>
            <a:chExt cx="2367896" cy="979843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367915" cy="979805"/>
            </a:xfrm>
            <a:custGeom>
              <a:avLst/>
              <a:gdLst/>
              <a:ahLst/>
              <a:cxnLst/>
              <a:rect r="r" b="b" t="t" l="l"/>
              <a:pathLst>
                <a:path h="979805" w="2367915">
                  <a:moveTo>
                    <a:pt x="0" y="0"/>
                  </a:moveTo>
                  <a:lnTo>
                    <a:pt x="0" y="979805"/>
                  </a:lnTo>
                  <a:lnTo>
                    <a:pt x="2367915" y="979805"/>
                  </a:lnTo>
                  <a:lnTo>
                    <a:pt x="2367915" y="0"/>
                  </a:lnTo>
                  <a:lnTo>
                    <a:pt x="0" y="0"/>
                  </a:lnTo>
                  <a:close/>
                  <a:moveTo>
                    <a:pt x="2275586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2275586" y="90297"/>
                  </a:lnTo>
                  <a:lnTo>
                    <a:pt x="2275586" y="88760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10125545" y="4867885"/>
            <a:ext cx="1775922" cy="734882"/>
            <a:chOff x="0" y="0"/>
            <a:chExt cx="2367896" cy="979843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2367915" cy="979805"/>
            </a:xfrm>
            <a:custGeom>
              <a:avLst/>
              <a:gdLst/>
              <a:ahLst/>
              <a:cxnLst/>
              <a:rect r="r" b="b" t="t" l="l"/>
              <a:pathLst>
                <a:path h="979805" w="2367915">
                  <a:moveTo>
                    <a:pt x="0" y="0"/>
                  </a:moveTo>
                  <a:lnTo>
                    <a:pt x="0" y="979805"/>
                  </a:lnTo>
                  <a:lnTo>
                    <a:pt x="2367915" y="979805"/>
                  </a:lnTo>
                  <a:lnTo>
                    <a:pt x="2367915" y="0"/>
                  </a:lnTo>
                  <a:lnTo>
                    <a:pt x="0" y="0"/>
                  </a:lnTo>
                  <a:close/>
                  <a:moveTo>
                    <a:pt x="2275586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2275586" y="90297"/>
                  </a:lnTo>
                  <a:lnTo>
                    <a:pt x="2275586" y="88760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11896495" y="4867885"/>
            <a:ext cx="1209716" cy="734882"/>
            <a:chOff x="0" y="0"/>
            <a:chExt cx="1612955" cy="979843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612900" cy="979805"/>
            </a:xfrm>
            <a:custGeom>
              <a:avLst/>
              <a:gdLst/>
              <a:ahLst/>
              <a:cxnLst/>
              <a:rect r="r" b="b" t="t" l="l"/>
              <a:pathLst>
                <a:path h="979805" w="1612900">
                  <a:moveTo>
                    <a:pt x="0" y="0"/>
                  </a:moveTo>
                  <a:lnTo>
                    <a:pt x="0" y="979805"/>
                  </a:lnTo>
                  <a:lnTo>
                    <a:pt x="1612900" y="979805"/>
                  </a:lnTo>
                  <a:lnTo>
                    <a:pt x="1612900" y="0"/>
                  </a:lnTo>
                  <a:lnTo>
                    <a:pt x="0" y="0"/>
                  </a:lnTo>
                  <a:close/>
                  <a:moveTo>
                    <a:pt x="1520698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520698" y="90297"/>
                  </a:lnTo>
                  <a:lnTo>
                    <a:pt x="1520698" y="887603"/>
                  </a:lnTo>
                  <a:close/>
                </a:path>
              </a:pathLst>
            </a:custGeom>
            <a:solidFill>
              <a:srgbClr val="EA4335"/>
            </a:solid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7148266" y="4867885"/>
            <a:ext cx="1209716" cy="734882"/>
            <a:chOff x="0" y="0"/>
            <a:chExt cx="1612955" cy="979843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612900" cy="979805"/>
            </a:xfrm>
            <a:custGeom>
              <a:avLst/>
              <a:gdLst/>
              <a:ahLst/>
              <a:cxnLst/>
              <a:rect r="r" b="b" t="t" l="l"/>
              <a:pathLst>
                <a:path h="979805" w="1612900">
                  <a:moveTo>
                    <a:pt x="0" y="0"/>
                  </a:moveTo>
                  <a:lnTo>
                    <a:pt x="0" y="979805"/>
                  </a:lnTo>
                  <a:lnTo>
                    <a:pt x="1612900" y="979805"/>
                  </a:lnTo>
                  <a:lnTo>
                    <a:pt x="1612900" y="0"/>
                  </a:lnTo>
                  <a:lnTo>
                    <a:pt x="0" y="0"/>
                  </a:lnTo>
                  <a:close/>
                  <a:moveTo>
                    <a:pt x="1520698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520698" y="90297"/>
                  </a:lnTo>
                  <a:lnTo>
                    <a:pt x="1520698" y="887603"/>
                  </a:lnTo>
                  <a:close/>
                </a:path>
              </a:pathLst>
            </a:custGeom>
            <a:solidFill>
              <a:srgbClr val="F8F12E"/>
            </a:solidFill>
          </p:spPr>
        </p:sp>
      </p:grpSp>
      <p:sp>
        <p:nvSpPr>
          <p:cNvPr name="TextBox 30" id="30"/>
          <p:cNvSpPr txBox="true"/>
          <p:nvPr/>
        </p:nvSpPr>
        <p:spPr>
          <a:xfrm rot="0">
            <a:off x="8810405" y="3052434"/>
            <a:ext cx="927000" cy="15450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5801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38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7547759" y="3846245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7547759" y="4579072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8810405" y="3808145"/>
            <a:ext cx="904800" cy="15450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5801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19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8821553" y="4579072"/>
            <a:ext cx="893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9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2284826" y="3762372"/>
            <a:ext cx="429600" cy="15450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5801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2307163" y="4568266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grpSp>
        <p:nvGrpSpPr>
          <p:cNvPr name="Group 37" id="37"/>
          <p:cNvGrpSpPr/>
          <p:nvPr/>
        </p:nvGrpSpPr>
        <p:grpSpPr>
          <a:xfrm rot="0">
            <a:off x="8354595" y="5547782"/>
            <a:ext cx="1775922" cy="734882"/>
            <a:chOff x="0" y="0"/>
            <a:chExt cx="2367896" cy="979843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2367915" cy="979805"/>
            </a:xfrm>
            <a:custGeom>
              <a:avLst/>
              <a:gdLst/>
              <a:ahLst/>
              <a:cxnLst/>
              <a:rect r="r" b="b" t="t" l="l"/>
              <a:pathLst>
                <a:path h="979805" w="2367915">
                  <a:moveTo>
                    <a:pt x="0" y="0"/>
                  </a:moveTo>
                  <a:lnTo>
                    <a:pt x="0" y="979805"/>
                  </a:lnTo>
                  <a:lnTo>
                    <a:pt x="2367915" y="979805"/>
                  </a:lnTo>
                  <a:lnTo>
                    <a:pt x="2367915" y="0"/>
                  </a:lnTo>
                  <a:lnTo>
                    <a:pt x="0" y="0"/>
                  </a:lnTo>
                  <a:close/>
                  <a:moveTo>
                    <a:pt x="2275586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2275586" y="90297"/>
                  </a:lnTo>
                  <a:lnTo>
                    <a:pt x="2275586" y="88760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39" id="39"/>
          <p:cNvGrpSpPr/>
          <p:nvPr/>
        </p:nvGrpSpPr>
        <p:grpSpPr>
          <a:xfrm rot="0">
            <a:off x="10125545" y="5547782"/>
            <a:ext cx="1775922" cy="734882"/>
            <a:chOff x="0" y="0"/>
            <a:chExt cx="2367896" cy="979843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2367915" cy="979805"/>
            </a:xfrm>
            <a:custGeom>
              <a:avLst/>
              <a:gdLst/>
              <a:ahLst/>
              <a:cxnLst/>
              <a:rect r="r" b="b" t="t" l="l"/>
              <a:pathLst>
                <a:path h="979805" w="2367915">
                  <a:moveTo>
                    <a:pt x="0" y="0"/>
                  </a:moveTo>
                  <a:lnTo>
                    <a:pt x="0" y="979805"/>
                  </a:lnTo>
                  <a:lnTo>
                    <a:pt x="2367915" y="979805"/>
                  </a:lnTo>
                  <a:lnTo>
                    <a:pt x="2367915" y="0"/>
                  </a:lnTo>
                  <a:lnTo>
                    <a:pt x="0" y="0"/>
                  </a:lnTo>
                  <a:close/>
                  <a:moveTo>
                    <a:pt x="2275586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2275586" y="90297"/>
                  </a:lnTo>
                  <a:lnTo>
                    <a:pt x="2275586" y="88760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11896495" y="5547782"/>
            <a:ext cx="1209716" cy="734882"/>
            <a:chOff x="0" y="0"/>
            <a:chExt cx="1612955" cy="979843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1612900" cy="979805"/>
            </a:xfrm>
            <a:custGeom>
              <a:avLst/>
              <a:gdLst/>
              <a:ahLst/>
              <a:cxnLst/>
              <a:rect r="r" b="b" t="t" l="l"/>
              <a:pathLst>
                <a:path h="979805" w="1612900">
                  <a:moveTo>
                    <a:pt x="0" y="0"/>
                  </a:moveTo>
                  <a:lnTo>
                    <a:pt x="0" y="979805"/>
                  </a:lnTo>
                  <a:lnTo>
                    <a:pt x="1612900" y="979805"/>
                  </a:lnTo>
                  <a:lnTo>
                    <a:pt x="1612900" y="0"/>
                  </a:lnTo>
                  <a:lnTo>
                    <a:pt x="0" y="0"/>
                  </a:lnTo>
                  <a:close/>
                  <a:moveTo>
                    <a:pt x="1520698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520698" y="90297"/>
                  </a:lnTo>
                  <a:lnTo>
                    <a:pt x="1520698" y="887603"/>
                  </a:lnTo>
                  <a:close/>
                </a:path>
              </a:pathLst>
            </a:custGeom>
            <a:solidFill>
              <a:srgbClr val="EA4335"/>
            </a:solidFill>
          </p:spPr>
        </p:sp>
      </p:grpSp>
      <p:grpSp>
        <p:nvGrpSpPr>
          <p:cNvPr name="Group 43" id="43"/>
          <p:cNvGrpSpPr/>
          <p:nvPr/>
        </p:nvGrpSpPr>
        <p:grpSpPr>
          <a:xfrm rot="0">
            <a:off x="7148266" y="5547782"/>
            <a:ext cx="1209716" cy="734882"/>
            <a:chOff x="0" y="0"/>
            <a:chExt cx="1612955" cy="979843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1612900" cy="979805"/>
            </a:xfrm>
            <a:custGeom>
              <a:avLst/>
              <a:gdLst/>
              <a:ahLst/>
              <a:cxnLst/>
              <a:rect r="r" b="b" t="t" l="l"/>
              <a:pathLst>
                <a:path h="979805" w="1612900">
                  <a:moveTo>
                    <a:pt x="0" y="0"/>
                  </a:moveTo>
                  <a:lnTo>
                    <a:pt x="0" y="979805"/>
                  </a:lnTo>
                  <a:lnTo>
                    <a:pt x="1612900" y="979805"/>
                  </a:lnTo>
                  <a:lnTo>
                    <a:pt x="1612900" y="0"/>
                  </a:lnTo>
                  <a:lnTo>
                    <a:pt x="0" y="0"/>
                  </a:lnTo>
                  <a:close/>
                  <a:moveTo>
                    <a:pt x="1520698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520698" y="90297"/>
                  </a:lnTo>
                  <a:lnTo>
                    <a:pt x="1520698" y="887603"/>
                  </a:lnTo>
                  <a:close/>
                </a:path>
              </a:pathLst>
            </a:custGeom>
            <a:solidFill>
              <a:srgbClr val="F8F12E"/>
            </a:solidFill>
          </p:spPr>
        </p:sp>
      </p:grpSp>
      <p:sp>
        <p:nvSpPr>
          <p:cNvPr name="Freeform 45" id="45"/>
          <p:cNvSpPr/>
          <p:nvPr/>
        </p:nvSpPr>
        <p:spPr>
          <a:xfrm flipH="false" flipV="false" rot="0">
            <a:off x="13320735" y="3969981"/>
            <a:ext cx="1154573" cy="3785736"/>
          </a:xfrm>
          <a:custGeom>
            <a:avLst/>
            <a:gdLst/>
            <a:ahLst/>
            <a:cxnLst/>
            <a:rect r="r" b="b" t="t" l="l"/>
            <a:pathLst>
              <a:path h="3785736" w="1154573">
                <a:moveTo>
                  <a:pt x="0" y="0"/>
                </a:moveTo>
                <a:lnTo>
                  <a:pt x="1154573" y="0"/>
                </a:lnTo>
                <a:lnTo>
                  <a:pt x="1154573" y="3785737"/>
                </a:lnTo>
                <a:lnTo>
                  <a:pt x="0" y="37857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6" id="46"/>
          <p:cNvSpPr txBox="true"/>
          <p:nvPr/>
        </p:nvSpPr>
        <p:spPr>
          <a:xfrm rot="0">
            <a:off x="-16488" y="1832419"/>
            <a:ext cx="7423800" cy="1272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63"/>
              </a:lnSpc>
            </a:pPr>
            <a:r>
              <a:rPr lang="en-US" sz="48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Convert  38 to binary: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598796" y="3688667"/>
            <a:ext cx="2214000" cy="3501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176"/>
              </a:lnSpc>
            </a:pPr>
            <a:r>
              <a:rPr lang="en-US" sz="1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38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0274171" y="4209271"/>
            <a:ext cx="1543200" cy="588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8"/>
              </a:lnSpc>
            </a:pPr>
            <a:r>
              <a:rPr lang="en-US" sz="2201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remainder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0274171" y="4908404"/>
            <a:ext cx="1543200" cy="588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8"/>
              </a:lnSpc>
            </a:pPr>
            <a:r>
              <a:rPr lang="en-US" sz="2201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remainder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7547759" y="5258969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9025224" y="5258969"/>
            <a:ext cx="5406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4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10274171" y="5588303"/>
            <a:ext cx="1543200" cy="588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8"/>
              </a:lnSpc>
            </a:pPr>
            <a:r>
              <a:rPr lang="en-US" sz="2201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remainder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2307163" y="5248163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13782474" y="5386883"/>
            <a:ext cx="4432200" cy="13687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04"/>
              </a:lnSpc>
            </a:pPr>
            <a:r>
              <a:rPr lang="en-US" sz="2801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Read the remainder </a:t>
            </a:r>
          </a:p>
          <a:p>
            <a:pPr algn="ctr">
              <a:lnSpc>
                <a:spcPts val="4704"/>
              </a:lnSpc>
            </a:pPr>
            <a:r>
              <a:rPr lang="en-US" sz="2801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from bottom to top</a:t>
            </a:r>
          </a:p>
        </p:txBody>
      </p:sp>
      <p:grpSp>
        <p:nvGrpSpPr>
          <p:cNvPr name="Group 55" id="55"/>
          <p:cNvGrpSpPr/>
          <p:nvPr/>
        </p:nvGrpSpPr>
        <p:grpSpPr>
          <a:xfrm rot="0">
            <a:off x="8354595" y="6264076"/>
            <a:ext cx="1775922" cy="734882"/>
            <a:chOff x="0" y="0"/>
            <a:chExt cx="2367896" cy="979843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0" y="0"/>
              <a:ext cx="2367915" cy="979805"/>
            </a:xfrm>
            <a:custGeom>
              <a:avLst/>
              <a:gdLst/>
              <a:ahLst/>
              <a:cxnLst/>
              <a:rect r="r" b="b" t="t" l="l"/>
              <a:pathLst>
                <a:path h="979805" w="2367915">
                  <a:moveTo>
                    <a:pt x="0" y="0"/>
                  </a:moveTo>
                  <a:lnTo>
                    <a:pt x="0" y="979805"/>
                  </a:lnTo>
                  <a:lnTo>
                    <a:pt x="2367915" y="979805"/>
                  </a:lnTo>
                  <a:lnTo>
                    <a:pt x="2367915" y="0"/>
                  </a:lnTo>
                  <a:lnTo>
                    <a:pt x="0" y="0"/>
                  </a:lnTo>
                  <a:close/>
                  <a:moveTo>
                    <a:pt x="2275586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2275586" y="90297"/>
                  </a:lnTo>
                  <a:lnTo>
                    <a:pt x="2275586" y="88760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10125545" y="6264076"/>
            <a:ext cx="1775922" cy="734882"/>
            <a:chOff x="0" y="0"/>
            <a:chExt cx="2367896" cy="979843"/>
          </a:xfrm>
        </p:grpSpPr>
        <p:sp>
          <p:nvSpPr>
            <p:cNvPr name="Freeform 58" id="58"/>
            <p:cNvSpPr/>
            <p:nvPr/>
          </p:nvSpPr>
          <p:spPr>
            <a:xfrm flipH="false" flipV="false" rot="0">
              <a:off x="0" y="0"/>
              <a:ext cx="2367915" cy="979805"/>
            </a:xfrm>
            <a:custGeom>
              <a:avLst/>
              <a:gdLst/>
              <a:ahLst/>
              <a:cxnLst/>
              <a:rect r="r" b="b" t="t" l="l"/>
              <a:pathLst>
                <a:path h="979805" w="2367915">
                  <a:moveTo>
                    <a:pt x="0" y="0"/>
                  </a:moveTo>
                  <a:lnTo>
                    <a:pt x="0" y="979805"/>
                  </a:lnTo>
                  <a:lnTo>
                    <a:pt x="2367915" y="979805"/>
                  </a:lnTo>
                  <a:lnTo>
                    <a:pt x="2367915" y="0"/>
                  </a:lnTo>
                  <a:lnTo>
                    <a:pt x="0" y="0"/>
                  </a:lnTo>
                  <a:close/>
                  <a:moveTo>
                    <a:pt x="2275586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2275586" y="90297"/>
                  </a:lnTo>
                  <a:lnTo>
                    <a:pt x="2275586" y="88760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59" id="59"/>
          <p:cNvGrpSpPr/>
          <p:nvPr/>
        </p:nvGrpSpPr>
        <p:grpSpPr>
          <a:xfrm rot="0">
            <a:off x="11896495" y="6264076"/>
            <a:ext cx="1209716" cy="734882"/>
            <a:chOff x="0" y="0"/>
            <a:chExt cx="1612955" cy="979843"/>
          </a:xfrm>
        </p:grpSpPr>
        <p:sp>
          <p:nvSpPr>
            <p:cNvPr name="Freeform 60" id="60"/>
            <p:cNvSpPr/>
            <p:nvPr/>
          </p:nvSpPr>
          <p:spPr>
            <a:xfrm flipH="false" flipV="false" rot="0">
              <a:off x="0" y="0"/>
              <a:ext cx="1612900" cy="979805"/>
            </a:xfrm>
            <a:custGeom>
              <a:avLst/>
              <a:gdLst/>
              <a:ahLst/>
              <a:cxnLst/>
              <a:rect r="r" b="b" t="t" l="l"/>
              <a:pathLst>
                <a:path h="979805" w="1612900">
                  <a:moveTo>
                    <a:pt x="0" y="0"/>
                  </a:moveTo>
                  <a:lnTo>
                    <a:pt x="0" y="979805"/>
                  </a:lnTo>
                  <a:lnTo>
                    <a:pt x="1612900" y="979805"/>
                  </a:lnTo>
                  <a:lnTo>
                    <a:pt x="1612900" y="0"/>
                  </a:lnTo>
                  <a:lnTo>
                    <a:pt x="0" y="0"/>
                  </a:lnTo>
                  <a:close/>
                  <a:moveTo>
                    <a:pt x="1520698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520698" y="90297"/>
                  </a:lnTo>
                  <a:lnTo>
                    <a:pt x="1520698" y="887603"/>
                  </a:lnTo>
                  <a:close/>
                </a:path>
              </a:pathLst>
            </a:custGeom>
            <a:solidFill>
              <a:srgbClr val="EA4335"/>
            </a:solidFill>
          </p:spPr>
        </p:sp>
      </p:grpSp>
      <p:grpSp>
        <p:nvGrpSpPr>
          <p:cNvPr name="Group 61" id="61"/>
          <p:cNvGrpSpPr/>
          <p:nvPr/>
        </p:nvGrpSpPr>
        <p:grpSpPr>
          <a:xfrm rot="0">
            <a:off x="7148266" y="6264076"/>
            <a:ext cx="1209716" cy="734882"/>
            <a:chOff x="0" y="0"/>
            <a:chExt cx="1612955" cy="979843"/>
          </a:xfrm>
        </p:grpSpPr>
        <p:sp>
          <p:nvSpPr>
            <p:cNvPr name="Freeform 62" id="62"/>
            <p:cNvSpPr/>
            <p:nvPr/>
          </p:nvSpPr>
          <p:spPr>
            <a:xfrm flipH="false" flipV="false" rot="0">
              <a:off x="0" y="0"/>
              <a:ext cx="1612900" cy="979805"/>
            </a:xfrm>
            <a:custGeom>
              <a:avLst/>
              <a:gdLst/>
              <a:ahLst/>
              <a:cxnLst/>
              <a:rect r="r" b="b" t="t" l="l"/>
              <a:pathLst>
                <a:path h="979805" w="1612900">
                  <a:moveTo>
                    <a:pt x="0" y="0"/>
                  </a:moveTo>
                  <a:lnTo>
                    <a:pt x="0" y="979805"/>
                  </a:lnTo>
                  <a:lnTo>
                    <a:pt x="1612900" y="979805"/>
                  </a:lnTo>
                  <a:lnTo>
                    <a:pt x="1612900" y="0"/>
                  </a:lnTo>
                  <a:lnTo>
                    <a:pt x="0" y="0"/>
                  </a:lnTo>
                  <a:close/>
                  <a:moveTo>
                    <a:pt x="1520698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520698" y="90297"/>
                  </a:lnTo>
                  <a:lnTo>
                    <a:pt x="1520698" y="887603"/>
                  </a:lnTo>
                  <a:close/>
                </a:path>
              </a:pathLst>
            </a:custGeom>
            <a:solidFill>
              <a:srgbClr val="F8F12E"/>
            </a:solidFill>
          </p:spPr>
        </p:sp>
      </p:grpSp>
      <p:sp>
        <p:nvSpPr>
          <p:cNvPr name="TextBox 63" id="63"/>
          <p:cNvSpPr txBox="true"/>
          <p:nvPr/>
        </p:nvSpPr>
        <p:spPr>
          <a:xfrm rot="0">
            <a:off x="7547759" y="5975261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9025224" y="5975261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10274171" y="6304595"/>
            <a:ext cx="1543200" cy="588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8"/>
              </a:lnSpc>
            </a:pPr>
            <a:r>
              <a:rPr lang="en-US" sz="2201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remainder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12307163" y="5964455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grpSp>
        <p:nvGrpSpPr>
          <p:cNvPr name="Group 67" id="67"/>
          <p:cNvGrpSpPr/>
          <p:nvPr/>
        </p:nvGrpSpPr>
        <p:grpSpPr>
          <a:xfrm rot="0">
            <a:off x="8354595" y="6972202"/>
            <a:ext cx="1775922" cy="734882"/>
            <a:chOff x="0" y="0"/>
            <a:chExt cx="2367896" cy="979843"/>
          </a:xfrm>
        </p:grpSpPr>
        <p:sp>
          <p:nvSpPr>
            <p:cNvPr name="Freeform 68" id="68"/>
            <p:cNvSpPr/>
            <p:nvPr/>
          </p:nvSpPr>
          <p:spPr>
            <a:xfrm flipH="false" flipV="false" rot="0">
              <a:off x="0" y="0"/>
              <a:ext cx="2367915" cy="979805"/>
            </a:xfrm>
            <a:custGeom>
              <a:avLst/>
              <a:gdLst/>
              <a:ahLst/>
              <a:cxnLst/>
              <a:rect r="r" b="b" t="t" l="l"/>
              <a:pathLst>
                <a:path h="979805" w="2367915">
                  <a:moveTo>
                    <a:pt x="0" y="0"/>
                  </a:moveTo>
                  <a:lnTo>
                    <a:pt x="0" y="979805"/>
                  </a:lnTo>
                  <a:lnTo>
                    <a:pt x="2367915" y="979805"/>
                  </a:lnTo>
                  <a:lnTo>
                    <a:pt x="2367915" y="0"/>
                  </a:lnTo>
                  <a:lnTo>
                    <a:pt x="0" y="0"/>
                  </a:lnTo>
                  <a:close/>
                  <a:moveTo>
                    <a:pt x="2275586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2275586" y="90297"/>
                  </a:lnTo>
                  <a:lnTo>
                    <a:pt x="2275586" y="88760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69" id="69"/>
          <p:cNvGrpSpPr/>
          <p:nvPr/>
        </p:nvGrpSpPr>
        <p:grpSpPr>
          <a:xfrm rot="0">
            <a:off x="10125545" y="6972202"/>
            <a:ext cx="1775922" cy="734882"/>
            <a:chOff x="0" y="0"/>
            <a:chExt cx="2367896" cy="979843"/>
          </a:xfrm>
        </p:grpSpPr>
        <p:sp>
          <p:nvSpPr>
            <p:cNvPr name="Freeform 70" id="70"/>
            <p:cNvSpPr/>
            <p:nvPr/>
          </p:nvSpPr>
          <p:spPr>
            <a:xfrm flipH="false" flipV="false" rot="0">
              <a:off x="0" y="0"/>
              <a:ext cx="2367915" cy="979805"/>
            </a:xfrm>
            <a:custGeom>
              <a:avLst/>
              <a:gdLst/>
              <a:ahLst/>
              <a:cxnLst/>
              <a:rect r="r" b="b" t="t" l="l"/>
              <a:pathLst>
                <a:path h="979805" w="2367915">
                  <a:moveTo>
                    <a:pt x="0" y="0"/>
                  </a:moveTo>
                  <a:lnTo>
                    <a:pt x="0" y="979805"/>
                  </a:lnTo>
                  <a:lnTo>
                    <a:pt x="2367915" y="979805"/>
                  </a:lnTo>
                  <a:lnTo>
                    <a:pt x="2367915" y="0"/>
                  </a:lnTo>
                  <a:lnTo>
                    <a:pt x="0" y="0"/>
                  </a:lnTo>
                  <a:close/>
                  <a:moveTo>
                    <a:pt x="2275586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2275586" y="90297"/>
                  </a:lnTo>
                  <a:lnTo>
                    <a:pt x="2275586" y="88760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71" id="71"/>
          <p:cNvGrpSpPr/>
          <p:nvPr/>
        </p:nvGrpSpPr>
        <p:grpSpPr>
          <a:xfrm rot="0">
            <a:off x="11896495" y="6972202"/>
            <a:ext cx="1209716" cy="734882"/>
            <a:chOff x="0" y="0"/>
            <a:chExt cx="1612955" cy="979843"/>
          </a:xfrm>
        </p:grpSpPr>
        <p:sp>
          <p:nvSpPr>
            <p:cNvPr name="Freeform 72" id="72"/>
            <p:cNvSpPr/>
            <p:nvPr/>
          </p:nvSpPr>
          <p:spPr>
            <a:xfrm flipH="false" flipV="false" rot="0">
              <a:off x="0" y="0"/>
              <a:ext cx="1612900" cy="979805"/>
            </a:xfrm>
            <a:custGeom>
              <a:avLst/>
              <a:gdLst/>
              <a:ahLst/>
              <a:cxnLst/>
              <a:rect r="r" b="b" t="t" l="l"/>
              <a:pathLst>
                <a:path h="979805" w="1612900">
                  <a:moveTo>
                    <a:pt x="0" y="0"/>
                  </a:moveTo>
                  <a:lnTo>
                    <a:pt x="0" y="979805"/>
                  </a:lnTo>
                  <a:lnTo>
                    <a:pt x="1612900" y="979805"/>
                  </a:lnTo>
                  <a:lnTo>
                    <a:pt x="1612900" y="0"/>
                  </a:lnTo>
                  <a:lnTo>
                    <a:pt x="0" y="0"/>
                  </a:lnTo>
                  <a:close/>
                  <a:moveTo>
                    <a:pt x="1520698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520698" y="90297"/>
                  </a:lnTo>
                  <a:lnTo>
                    <a:pt x="1520698" y="887603"/>
                  </a:lnTo>
                  <a:close/>
                </a:path>
              </a:pathLst>
            </a:custGeom>
            <a:solidFill>
              <a:srgbClr val="EA4335"/>
            </a:solidFill>
          </p:spPr>
        </p:sp>
      </p:grpSp>
      <p:grpSp>
        <p:nvGrpSpPr>
          <p:cNvPr name="Group 73" id="73"/>
          <p:cNvGrpSpPr/>
          <p:nvPr/>
        </p:nvGrpSpPr>
        <p:grpSpPr>
          <a:xfrm rot="0">
            <a:off x="7148266" y="6972202"/>
            <a:ext cx="1209716" cy="734882"/>
            <a:chOff x="0" y="0"/>
            <a:chExt cx="1612955" cy="979843"/>
          </a:xfrm>
        </p:grpSpPr>
        <p:sp>
          <p:nvSpPr>
            <p:cNvPr name="Freeform 74" id="74"/>
            <p:cNvSpPr/>
            <p:nvPr/>
          </p:nvSpPr>
          <p:spPr>
            <a:xfrm flipH="false" flipV="false" rot="0">
              <a:off x="0" y="0"/>
              <a:ext cx="1612900" cy="979805"/>
            </a:xfrm>
            <a:custGeom>
              <a:avLst/>
              <a:gdLst/>
              <a:ahLst/>
              <a:cxnLst/>
              <a:rect r="r" b="b" t="t" l="l"/>
              <a:pathLst>
                <a:path h="979805" w="1612900">
                  <a:moveTo>
                    <a:pt x="0" y="0"/>
                  </a:moveTo>
                  <a:lnTo>
                    <a:pt x="0" y="979805"/>
                  </a:lnTo>
                  <a:lnTo>
                    <a:pt x="1612900" y="979805"/>
                  </a:lnTo>
                  <a:lnTo>
                    <a:pt x="1612900" y="0"/>
                  </a:lnTo>
                  <a:lnTo>
                    <a:pt x="0" y="0"/>
                  </a:lnTo>
                  <a:close/>
                  <a:moveTo>
                    <a:pt x="1520698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520698" y="90297"/>
                  </a:lnTo>
                  <a:lnTo>
                    <a:pt x="1520698" y="887603"/>
                  </a:lnTo>
                  <a:close/>
                </a:path>
              </a:pathLst>
            </a:custGeom>
            <a:solidFill>
              <a:srgbClr val="F8F12E"/>
            </a:solidFill>
          </p:spPr>
        </p:sp>
      </p:grpSp>
      <p:sp>
        <p:nvSpPr>
          <p:cNvPr name="TextBox 75" id="75"/>
          <p:cNvSpPr txBox="true"/>
          <p:nvPr/>
        </p:nvSpPr>
        <p:spPr>
          <a:xfrm rot="0">
            <a:off x="7547759" y="6683389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9025224" y="6683389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77" id="77"/>
          <p:cNvSpPr txBox="true"/>
          <p:nvPr/>
        </p:nvSpPr>
        <p:spPr>
          <a:xfrm rot="0">
            <a:off x="10274171" y="7012723"/>
            <a:ext cx="1543200" cy="588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8"/>
              </a:lnSpc>
            </a:pPr>
            <a:r>
              <a:rPr lang="en-US" sz="2201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remainder</a:t>
            </a:r>
          </a:p>
        </p:txBody>
      </p:sp>
      <p:sp>
        <p:nvSpPr>
          <p:cNvPr name="TextBox 78" id="78"/>
          <p:cNvSpPr txBox="true"/>
          <p:nvPr/>
        </p:nvSpPr>
        <p:spPr>
          <a:xfrm rot="0">
            <a:off x="12307163" y="6672583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grpSp>
        <p:nvGrpSpPr>
          <p:cNvPr name="Group 79" id="79"/>
          <p:cNvGrpSpPr/>
          <p:nvPr/>
        </p:nvGrpSpPr>
        <p:grpSpPr>
          <a:xfrm rot="0">
            <a:off x="8354595" y="7663744"/>
            <a:ext cx="1775922" cy="734882"/>
            <a:chOff x="0" y="0"/>
            <a:chExt cx="2367896" cy="979843"/>
          </a:xfrm>
        </p:grpSpPr>
        <p:sp>
          <p:nvSpPr>
            <p:cNvPr name="Freeform 80" id="80"/>
            <p:cNvSpPr/>
            <p:nvPr/>
          </p:nvSpPr>
          <p:spPr>
            <a:xfrm flipH="false" flipV="false" rot="0">
              <a:off x="0" y="0"/>
              <a:ext cx="2367915" cy="979805"/>
            </a:xfrm>
            <a:custGeom>
              <a:avLst/>
              <a:gdLst/>
              <a:ahLst/>
              <a:cxnLst/>
              <a:rect r="r" b="b" t="t" l="l"/>
              <a:pathLst>
                <a:path h="979805" w="2367915">
                  <a:moveTo>
                    <a:pt x="0" y="0"/>
                  </a:moveTo>
                  <a:lnTo>
                    <a:pt x="0" y="979805"/>
                  </a:lnTo>
                  <a:lnTo>
                    <a:pt x="2367915" y="979805"/>
                  </a:lnTo>
                  <a:lnTo>
                    <a:pt x="2367915" y="0"/>
                  </a:lnTo>
                  <a:lnTo>
                    <a:pt x="0" y="0"/>
                  </a:lnTo>
                  <a:close/>
                  <a:moveTo>
                    <a:pt x="2275586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2275586" y="90297"/>
                  </a:lnTo>
                  <a:lnTo>
                    <a:pt x="2275586" y="88760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81" id="81"/>
          <p:cNvGrpSpPr/>
          <p:nvPr/>
        </p:nvGrpSpPr>
        <p:grpSpPr>
          <a:xfrm rot="0">
            <a:off x="10125545" y="7663744"/>
            <a:ext cx="1775922" cy="734882"/>
            <a:chOff x="0" y="0"/>
            <a:chExt cx="2367896" cy="979843"/>
          </a:xfrm>
        </p:grpSpPr>
        <p:sp>
          <p:nvSpPr>
            <p:cNvPr name="Freeform 82" id="82"/>
            <p:cNvSpPr/>
            <p:nvPr/>
          </p:nvSpPr>
          <p:spPr>
            <a:xfrm flipH="false" flipV="false" rot="0">
              <a:off x="0" y="0"/>
              <a:ext cx="2367915" cy="979805"/>
            </a:xfrm>
            <a:custGeom>
              <a:avLst/>
              <a:gdLst/>
              <a:ahLst/>
              <a:cxnLst/>
              <a:rect r="r" b="b" t="t" l="l"/>
              <a:pathLst>
                <a:path h="979805" w="2367915">
                  <a:moveTo>
                    <a:pt x="0" y="0"/>
                  </a:moveTo>
                  <a:lnTo>
                    <a:pt x="0" y="979805"/>
                  </a:lnTo>
                  <a:lnTo>
                    <a:pt x="2367915" y="979805"/>
                  </a:lnTo>
                  <a:lnTo>
                    <a:pt x="2367915" y="0"/>
                  </a:lnTo>
                  <a:lnTo>
                    <a:pt x="0" y="0"/>
                  </a:lnTo>
                  <a:close/>
                  <a:moveTo>
                    <a:pt x="2275586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2275586" y="90297"/>
                  </a:lnTo>
                  <a:lnTo>
                    <a:pt x="2275586" y="887603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83" id="83"/>
          <p:cNvGrpSpPr/>
          <p:nvPr/>
        </p:nvGrpSpPr>
        <p:grpSpPr>
          <a:xfrm rot="0">
            <a:off x="11896495" y="7663744"/>
            <a:ext cx="1209716" cy="734882"/>
            <a:chOff x="0" y="0"/>
            <a:chExt cx="1612955" cy="979843"/>
          </a:xfrm>
        </p:grpSpPr>
        <p:sp>
          <p:nvSpPr>
            <p:cNvPr name="Freeform 84" id="84"/>
            <p:cNvSpPr/>
            <p:nvPr/>
          </p:nvSpPr>
          <p:spPr>
            <a:xfrm flipH="false" flipV="false" rot="0">
              <a:off x="0" y="0"/>
              <a:ext cx="1612900" cy="979805"/>
            </a:xfrm>
            <a:custGeom>
              <a:avLst/>
              <a:gdLst/>
              <a:ahLst/>
              <a:cxnLst/>
              <a:rect r="r" b="b" t="t" l="l"/>
              <a:pathLst>
                <a:path h="979805" w="1612900">
                  <a:moveTo>
                    <a:pt x="0" y="0"/>
                  </a:moveTo>
                  <a:lnTo>
                    <a:pt x="0" y="979805"/>
                  </a:lnTo>
                  <a:lnTo>
                    <a:pt x="1612900" y="979805"/>
                  </a:lnTo>
                  <a:lnTo>
                    <a:pt x="1612900" y="0"/>
                  </a:lnTo>
                  <a:lnTo>
                    <a:pt x="0" y="0"/>
                  </a:lnTo>
                  <a:close/>
                  <a:moveTo>
                    <a:pt x="1520698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520698" y="90297"/>
                  </a:lnTo>
                  <a:lnTo>
                    <a:pt x="1520698" y="887603"/>
                  </a:lnTo>
                  <a:close/>
                </a:path>
              </a:pathLst>
            </a:custGeom>
            <a:solidFill>
              <a:srgbClr val="EA4335"/>
            </a:solidFill>
          </p:spPr>
        </p:sp>
      </p:grpSp>
      <p:grpSp>
        <p:nvGrpSpPr>
          <p:cNvPr name="Group 85" id="85"/>
          <p:cNvGrpSpPr/>
          <p:nvPr/>
        </p:nvGrpSpPr>
        <p:grpSpPr>
          <a:xfrm rot="0">
            <a:off x="7148266" y="7663744"/>
            <a:ext cx="1209716" cy="734882"/>
            <a:chOff x="0" y="0"/>
            <a:chExt cx="1612955" cy="979843"/>
          </a:xfrm>
        </p:grpSpPr>
        <p:sp>
          <p:nvSpPr>
            <p:cNvPr name="Freeform 86" id="86"/>
            <p:cNvSpPr/>
            <p:nvPr/>
          </p:nvSpPr>
          <p:spPr>
            <a:xfrm flipH="false" flipV="false" rot="0">
              <a:off x="0" y="0"/>
              <a:ext cx="1612900" cy="979805"/>
            </a:xfrm>
            <a:custGeom>
              <a:avLst/>
              <a:gdLst/>
              <a:ahLst/>
              <a:cxnLst/>
              <a:rect r="r" b="b" t="t" l="l"/>
              <a:pathLst>
                <a:path h="979805" w="1612900">
                  <a:moveTo>
                    <a:pt x="0" y="0"/>
                  </a:moveTo>
                  <a:lnTo>
                    <a:pt x="0" y="979805"/>
                  </a:lnTo>
                  <a:lnTo>
                    <a:pt x="1612900" y="979805"/>
                  </a:lnTo>
                  <a:lnTo>
                    <a:pt x="1612900" y="0"/>
                  </a:lnTo>
                  <a:lnTo>
                    <a:pt x="0" y="0"/>
                  </a:lnTo>
                  <a:close/>
                  <a:moveTo>
                    <a:pt x="1520698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520698" y="90297"/>
                  </a:lnTo>
                  <a:lnTo>
                    <a:pt x="1520698" y="887603"/>
                  </a:lnTo>
                  <a:close/>
                </a:path>
              </a:pathLst>
            </a:custGeom>
            <a:solidFill>
              <a:srgbClr val="F8F12E"/>
            </a:solidFill>
          </p:spPr>
        </p:sp>
      </p:grpSp>
      <p:sp>
        <p:nvSpPr>
          <p:cNvPr name="TextBox 87" id="87"/>
          <p:cNvSpPr txBox="true"/>
          <p:nvPr/>
        </p:nvSpPr>
        <p:spPr>
          <a:xfrm rot="0">
            <a:off x="7547759" y="7374931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9025224" y="7374931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10274040" y="7703419"/>
            <a:ext cx="1543200" cy="588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8"/>
              </a:lnSpc>
            </a:pPr>
            <a:r>
              <a:rPr lang="en-US" sz="2201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remainder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12307163" y="7364123"/>
            <a:ext cx="4074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91" id="91"/>
          <p:cNvSpPr txBox="true"/>
          <p:nvPr/>
        </p:nvSpPr>
        <p:spPr>
          <a:xfrm rot="0">
            <a:off x="4763964" y="7962904"/>
            <a:ext cx="100950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Answer: 100110</a:t>
            </a:r>
          </a:p>
        </p:txBody>
      </p:sp>
      <p:grpSp>
        <p:nvGrpSpPr>
          <p:cNvPr name="Group 92" id="92"/>
          <p:cNvGrpSpPr/>
          <p:nvPr/>
        </p:nvGrpSpPr>
        <p:grpSpPr>
          <a:xfrm rot="0">
            <a:off x="1" y="-12303"/>
            <a:ext cx="7537004" cy="631706"/>
            <a:chOff x="0" y="0"/>
            <a:chExt cx="10049339" cy="842275"/>
          </a:xfrm>
        </p:grpSpPr>
        <p:sp>
          <p:nvSpPr>
            <p:cNvPr name="Freeform 93" id="93"/>
            <p:cNvSpPr/>
            <p:nvPr/>
          </p:nvSpPr>
          <p:spPr>
            <a:xfrm flipH="false" flipV="false" rot="0">
              <a:off x="0" y="0"/>
              <a:ext cx="10049383" cy="842264"/>
            </a:xfrm>
            <a:custGeom>
              <a:avLst/>
              <a:gdLst/>
              <a:ahLst/>
              <a:cxnLst/>
              <a:rect r="r" b="b" t="t" l="l"/>
              <a:pathLst>
                <a:path h="842264" w="10049383">
                  <a:moveTo>
                    <a:pt x="0" y="0"/>
                  </a:moveTo>
                  <a:lnTo>
                    <a:pt x="10049383" y="0"/>
                  </a:lnTo>
                  <a:lnTo>
                    <a:pt x="10049383" y="842264"/>
                  </a:lnTo>
                  <a:lnTo>
                    <a:pt x="0" y="84226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94" id="94"/>
          <p:cNvGrpSpPr/>
          <p:nvPr/>
        </p:nvGrpSpPr>
        <p:grpSpPr>
          <a:xfrm rot="0">
            <a:off x="1808411" y="220766"/>
            <a:ext cx="1419702" cy="162878"/>
            <a:chOff x="0" y="0"/>
            <a:chExt cx="1892936" cy="217171"/>
          </a:xfrm>
        </p:grpSpPr>
        <p:sp>
          <p:nvSpPr>
            <p:cNvPr name="Freeform 95" id="95"/>
            <p:cNvSpPr/>
            <p:nvPr/>
          </p:nvSpPr>
          <p:spPr>
            <a:xfrm flipH="false" flipV="false" rot="0">
              <a:off x="0" y="0"/>
              <a:ext cx="1892935" cy="217170"/>
            </a:xfrm>
            <a:custGeom>
              <a:avLst/>
              <a:gdLst/>
              <a:ahLst/>
              <a:cxnLst/>
              <a:rect r="r" b="b" t="t" l="l"/>
              <a:pathLst>
                <a:path h="217170" w="1892935">
                  <a:moveTo>
                    <a:pt x="1884045" y="93980"/>
                  </a:moveTo>
                  <a:lnTo>
                    <a:pt x="1753235" y="5715"/>
                  </a:lnTo>
                  <a:cubicBezTo>
                    <a:pt x="1744345" y="0"/>
                    <a:pt x="1732915" y="1905"/>
                    <a:pt x="1726565" y="10795"/>
                  </a:cubicBezTo>
                  <a:cubicBezTo>
                    <a:pt x="1720850" y="19685"/>
                    <a:pt x="1722755" y="31115"/>
                    <a:pt x="1731645" y="37465"/>
                  </a:cubicBezTo>
                  <a:lnTo>
                    <a:pt x="1811020" y="90805"/>
                  </a:lnTo>
                  <a:lnTo>
                    <a:pt x="0" y="90805"/>
                  </a:lnTo>
                  <a:lnTo>
                    <a:pt x="0" y="128905"/>
                  </a:lnTo>
                  <a:lnTo>
                    <a:pt x="1811020" y="128905"/>
                  </a:lnTo>
                  <a:lnTo>
                    <a:pt x="1731645" y="182245"/>
                  </a:lnTo>
                  <a:cubicBezTo>
                    <a:pt x="1722755" y="187960"/>
                    <a:pt x="1720850" y="200025"/>
                    <a:pt x="1726565" y="208915"/>
                  </a:cubicBezTo>
                  <a:cubicBezTo>
                    <a:pt x="1730375" y="214630"/>
                    <a:pt x="1736090" y="217170"/>
                    <a:pt x="1742440" y="217170"/>
                  </a:cubicBezTo>
                  <a:cubicBezTo>
                    <a:pt x="1746250" y="217170"/>
                    <a:pt x="1750060" y="215900"/>
                    <a:pt x="1753235" y="213995"/>
                  </a:cubicBezTo>
                  <a:lnTo>
                    <a:pt x="1884680" y="125730"/>
                  </a:lnTo>
                  <a:cubicBezTo>
                    <a:pt x="1889760" y="121920"/>
                    <a:pt x="1892935" y="116205"/>
                    <a:pt x="1892935" y="109855"/>
                  </a:cubicBezTo>
                  <a:cubicBezTo>
                    <a:pt x="1892935" y="103505"/>
                    <a:pt x="1889760" y="97790"/>
                    <a:pt x="1884045" y="9398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name="TextBox 96" id="96"/>
          <p:cNvSpPr txBox="true"/>
          <p:nvPr/>
        </p:nvSpPr>
        <p:spPr>
          <a:xfrm rot="0">
            <a:off x="248988" y="-143598"/>
            <a:ext cx="1559400" cy="798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Denary </a:t>
            </a:r>
          </a:p>
        </p:txBody>
      </p:sp>
      <p:sp>
        <p:nvSpPr>
          <p:cNvPr name="TextBox 97" id="97"/>
          <p:cNvSpPr txBox="true"/>
          <p:nvPr/>
        </p:nvSpPr>
        <p:spPr>
          <a:xfrm rot="0">
            <a:off x="3354728" y="-143598"/>
            <a:ext cx="1319400" cy="798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Binary</a:t>
            </a:r>
          </a:p>
        </p:txBody>
      </p:sp>
      <p:sp>
        <p:nvSpPr>
          <p:cNvPr name="TextBox 98" id="98"/>
          <p:cNvSpPr txBox="true"/>
          <p:nvPr/>
        </p:nvSpPr>
        <p:spPr>
          <a:xfrm rot="0">
            <a:off x="4808213" y="-143598"/>
            <a:ext cx="2175600" cy="798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(Method 2)</a:t>
            </a:r>
          </a:p>
        </p:txBody>
      </p:sp>
      <p:grpSp>
        <p:nvGrpSpPr>
          <p:cNvPr name="Group 99" id="99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00" id="100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01" id="101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02" id="102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7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6607" y="-357629"/>
            <a:ext cx="4218458" cy="10756353"/>
          </a:xfrm>
          <a:custGeom>
            <a:avLst/>
            <a:gdLst/>
            <a:ahLst/>
            <a:cxnLst/>
            <a:rect r="r" b="b" t="t" l="l"/>
            <a:pathLst>
              <a:path h="10756353" w="4218458">
                <a:moveTo>
                  <a:pt x="0" y="0"/>
                </a:moveTo>
                <a:lnTo>
                  <a:pt x="4218458" y="0"/>
                </a:lnTo>
                <a:lnTo>
                  <a:pt x="4218458" y="10756353"/>
                </a:lnTo>
                <a:lnTo>
                  <a:pt x="0" y="10756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053" t="0" r="-14227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9641" y="8487071"/>
            <a:ext cx="2492568" cy="1985237"/>
            <a:chOff x="0" y="0"/>
            <a:chExt cx="3323424" cy="26469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23463" cy="2646934"/>
            </a:xfrm>
            <a:custGeom>
              <a:avLst/>
              <a:gdLst/>
              <a:ahLst/>
              <a:cxnLst/>
              <a:rect r="r" b="b" t="t" l="l"/>
              <a:pathLst>
                <a:path h="2646934" w="3323463">
                  <a:moveTo>
                    <a:pt x="0" y="0"/>
                  </a:moveTo>
                  <a:lnTo>
                    <a:pt x="3323463" y="0"/>
                  </a:lnTo>
                  <a:lnTo>
                    <a:pt x="3323463" y="2646934"/>
                  </a:lnTo>
                  <a:lnTo>
                    <a:pt x="0" y="2646934"/>
                  </a:ln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926384" y="5082200"/>
            <a:ext cx="119085" cy="8229600"/>
            <a:chOff x="0" y="0"/>
            <a:chExt cx="158780" cy="1097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8750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158750">
                  <a:moveTo>
                    <a:pt x="0" y="0"/>
                  </a:moveTo>
                  <a:lnTo>
                    <a:pt x="158750" y="0"/>
                  </a:lnTo>
                  <a:lnTo>
                    <a:pt x="158750" y="10972800"/>
                  </a:lnTo>
                  <a:lnTo>
                    <a:pt x="0" y="10972800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grpSp>
        <p:nvGrpSpPr>
          <p:cNvPr name="Group 7" id="7"/>
          <p:cNvGrpSpPr/>
          <p:nvPr/>
        </p:nvGrpSpPr>
        <p:grpSpPr>
          <a:xfrm rot="5400000">
            <a:off x="1331731" y="1141318"/>
            <a:ext cx="1188871" cy="1194200"/>
            <a:chOff x="0" y="0"/>
            <a:chExt cx="1585162" cy="15922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85214" cy="1592326"/>
            </a:xfrm>
            <a:custGeom>
              <a:avLst/>
              <a:gdLst/>
              <a:ahLst/>
              <a:cxnLst/>
              <a:rect r="r" b="b" t="t" l="l"/>
              <a:pathLst>
                <a:path h="1592326" w="1585214">
                  <a:moveTo>
                    <a:pt x="792607" y="0"/>
                  </a:moveTo>
                  <a:cubicBezTo>
                    <a:pt x="1230884" y="1905"/>
                    <a:pt x="1585214" y="357886"/>
                    <a:pt x="1585214" y="796163"/>
                  </a:cubicBezTo>
                  <a:cubicBezTo>
                    <a:pt x="1585214" y="1234440"/>
                    <a:pt x="1230884" y="1590294"/>
                    <a:pt x="792607" y="1592326"/>
                  </a:cubicBezTo>
                  <a:cubicBezTo>
                    <a:pt x="354330" y="1590294"/>
                    <a:pt x="0" y="1234440"/>
                    <a:pt x="0" y="796163"/>
                  </a:cubicBezTo>
                  <a:cubicBezTo>
                    <a:pt x="0" y="357886"/>
                    <a:pt x="354330" y="1905"/>
                    <a:pt x="792607" y="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807778" y="1706047"/>
            <a:ext cx="835007" cy="835007"/>
          </a:xfrm>
          <a:custGeom>
            <a:avLst/>
            <a:gdLst/>
            <a:ahLst/>
            <a:cxnLst/>
            <a:rect r="r" b="b" t="t" l="l"/>
            <a:pathLst>
              <a:path h="835007" w="835007">
                <a:moveTo>
                  <a:pt x="0" y="0"/>
                </a:moveTo>
                <a:lnTo>
                  <a:pt x="835007" y="0"/>
                </a:lnTo>
                <a:lnTo>
                  <a:pt x="835007" y="835007"/>
                </a:lnTo>
                <a:lnTo>
                  <a:pt x="0" y="8350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425438" y="-80166"/>
            <a:ext cx="13206002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500"/>
              </a:lnSpc>
            </a:pPr>
            <a:r>
              <a:rPr lang="en-US" sz="7500" i="true" spc="825">
                <a:solidFill>
                  <a:srgbClr val="0438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PAST YEAR QUESTION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5231058" y="1080295"/>
            <a:ext cx="12579429" cy="125414"/>
            <a:chOff x="0" y="0"/>
            <a:chExt cx="16772572" cy="16721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6772510" cy="167259"/>
            </a:xfrm>
            <a:custGeom>
              <a:avLst/>
              <a:gdLst/>
              <a:ahLst/>
              <a:cxnLst/>
              <a:rect r="r" b="b" t="t" l="l"/>
              <a:pathLst>
                <a:path h="167259" w="16772510">
                  <a:moveTo>
                    <a:pt x="0" y="0"/>
                  </a:moveTo>
                  <a:lnTo>
                    <a:pt x="16772510" y="0"/>
                  </a:lnTo>
                  <a:lnTo>
                    <a:pt x="1677251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4618400" y="2123551"/>
            <a:ext cx="12820079" cy="6666569"/>
          </a:xfrm>
          <a:custGeom>
            <a:avLst/>
            <a:gdLst/>
            <a:ahLst/>
            <a:cxnLst/>
            <a:rect r="r" b="b" t="t" l="l"/>
            <a:pathLst>
              <a:path h="6666569" w="12820079">
                <a:moveTo>
                  <a:pt x="0" y="0"/>
                </a:moveTo>
                <a:lnTo>
                  <a:pt x="12820079" y="0"/>
                </a:lnTo>
                <a:lnTo>
                  <a:pt x="12820079" y="6666569"/>
                </a:lnTo>
                <a:lnTo>
                  <a:pt x="0" y="66665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130618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6607" y="-357629"/>
            <a:ext cx="4218458" cy="10756353"/>
          </a:xfrm>
          <a:custGeom>
            <a:avLst/>
            <a:gdLst/>
            <a:ahLst/>
            <a:cxnLst/>
            <a:rect r="r" b="b" t="t" l="l"/>
            <a:pathLst>
              <a:path h="10756353" w="4218458">
                <a:moveTo>
                  <a:pt x="0" y="0"/>
                </a:moveTo>
                <a:lnTo>
                  <a:pt x="4218458" y="0"/>
                </a:lnTo>
                <a:lnTo>
                  <a:pt x="4218458" y="10756353"/>
                </a:lnTo>
                <a:lnTo>
                  <a:pt x="0" y="10756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053" t="0" r="-14227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9641" y="8487071"/>
            <a:ext cx="2492568" cy="1985237"/>
            <a:chOff x="0" y="0"/>
            <a:chExt cx="3323424" cy="26469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23463" cy="2646934"/>
            </a:xfrm>
            <a:custGeom>
              <a:avLst/>
              <a:gdLst/>
              <a:ahLst/>
              <a:cxnLst/>
              <a:rect r="r" b="b" t="t" l="l"/>
              <a:pathLst>
                <a:path h="2646934" w="3323463">
                  <a:moveTo>
                    <a:pt x="0" y="0"/>
                  </a:moveTo>
                  <a:lnTo>
                    <a:pt x="3323463" y="0"/>
                  </a:lnTo>
                  <a:lnTo>
                    <a:pt x="3323463" y="2646934"/>
                  </a:lnTo>
                  <a:lnTo>
                    <a:pt x="0" y="2646934"/>
                  </a:ln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926384" y="5082200"/>
            <a:ext cx="119085" cy="8229600"/>
            <a:chOff x="0" y="0"/>
            <a:chExt cx="158780" cy="1097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8750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158750">
                  <a:moveTo>
                    <a:pt x="0" y="0"/>
                  </a:moveTo>
                  <a:lnTo>
                    <a:pt x="158750" y="0"/>
                  </a:lnTo>
                  <a:lnTo>
                    <a:pt x="158750" y="10972800"/>
                  </a:lnTo>
                  <a:lnTo>
                    <a:pt x="0" y="10972800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grpSp>
        <p:nvGrpSpPr>
          <p:cNvPr name="Group 7" id="7"/>
          <p:cNvGrpSpPr/>
          <p:nvPr/>
        </p:nvGrpSpPr>
        <p:grpSpPr>
          <a:xfrm rot="5400000">
            <a:off x="1331731" y="1141318"/>
            <a:ext cx="1188871" cy="1194200"/>
            <a:chOff x="0" y="0"/>
            <a:chExt cx="1585162" cy="15922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85214" cy="1592326"/>
            </a:xfrm>
            <a:custGeom>
              <a:avLst/>
              <a:gdLst/>
              <a:ahLst/>
              <a:cxnLst/>
              <a:rect r="r" b="b" t="t" l="l"/>
              <a:pathLst>
                <a:path h="1592326" w="1585214">
                  <a:moveTo>
                    <a:pt x="792607" y="0"/>
                  </a:moveTo>
                  <a:cubicBezTo>
                    <a:pt x="1230884" y="1905"/>
                    <a:pt x="1585214" y="357886"/>
                    <a:pt x="1585214" y="796163"/>
                  </a:cubicBezTo>
                  <a:cubicBezTo>
                    <a:pt x="1585214" y="1234440"/>
                    <a:pt x="1230884" y="1590294"/>
                    <a:pt x="792607" y="1592326"/>
                  </a:cubicBezTo>
                  <a:cubicBezTo>
                    <a:pt x="354330" y="1590294"/>
                    <a:pt x="0" y="1234440"/>
                    <a:pt x="0" y="796163"/>
                  </a:cubicBezTo>
                  <a:cubicBezTo>
                    <a:pt x="0" y="357886"/>
                    <a:pt x="354330" y="1905"/>
                    <a:pt x="792607" y="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807778" y="1706047"/>
            <a:ext cx="835007" cy="835007"/>
          </a:xfrm>
          <a:custGeom>
            <a:avLst/>
            <a:gdLst/>
            <a:ahLst/>
            <a:cxnLst/>
            <a:rect r="r" b="b" t="t" l="l"/>
            <a:pathLst>
              <a:path h="835007" w="835007">
                <a:moveTo>
                  <a:pt x="0" y="0"/>
                </a:moveTo>
                <a:lnTo>
                  <a:pt x="835007" y="0"/>
                </a:lnTo>
                <a:lnTo>
                  <a:pt x="835007" y="835007"/>
                </a:lnTo>
                <a:lnTo>
                  <a:pt x="0" y="8350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604486" y="-34993"/>
            <a:ext cx="13206002" cy="14066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500"/>
              </a:lnSpc>
            </a:pPr>
            <a:r>
              <a:rPr lang="en-US" sz="7500" i="true" spc="825">
                <a:solidFill>
                  <a:srgbClr val="0438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ANSWER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5231058" y="1080295"/>
            <a:ext cx="12579429" cy="125414"/>
            <a:chOff x="0" y="0"/>
            <a:chExt cx="16772572" cy="16721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6772510" cy="167259"/>
            </a:xfrm>
            <a:custGeom>
              <a:avLst/>
              <a:gdLst/>
              <a:ahLst/>
              <a:cxnLst/>
              <a:rect r="r" b="b" t="t" l="l"/>
              <a:pathLst>
                <a:path h="167259" w="16772510">
                  <a:moveTo>
                    <a:pt x="0" y="0"/>
                  </a:moveTo>
                  <a:lnTo>
                    <a:pt x="16772510" y="0"/>
                  </a:lnTo>
                  <a:lnTo>
                    <a:pt x="1677251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4436360" y="3738035"/>
            <a:ext cx="13374128" cy="3161424"/>
          </a:xfrm>
          <a:custGeom>
            <a:avLst/>
            <a:gdLst/>
            <a:ahLst/>
            <a:cxnLst/>
            <a:rect r="r" b="b" t="t" l="l"/>
            <a:pathLst>
              <a:path h="3161424" w="13374128">
                <a:moveTo>
                  <a:pt x="0" y="0"/>
                </a:moveTo>
                <a:lnTo>
                  <a:pt x="13374128" y="0"/>
                </a:lnTo>
                <a:lnTo>
                  <a:pt x="13374128" y="3161424"/>
                </a:lnTo>
                <a:lnTo>
                  <a:pt x="0" y="31614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1" t="0" r="-234579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9D8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222977" y="2423359"/>
            <a:ext cx="11210177" cy="4522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631"/>
              </a:lnSpc>
            </a:pPr>
            <a:r>
              <a:rPr lang="en-US" sz="12600" b="true">
                <a:solidFill>
                  <a:srgbClr val="008037"/>
                </a:solidFill>
                <a:latin typeface="Poppins Bold"/>
                <a:ea typeface="Poppins Bold"/>
                <a:cs typeface="Poppins Bold"/>
                <a:sym typeface="Poppins Bold"/>
              </a:rPr>
              <a:t>Hexadecimal System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6" id="6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5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9D8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0" y="-345426"/>
            <a:ext cx="8463000" cy="15208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08"/>
              </a:lnSpc>
            </a:pPr>
            <a:r>
              <a:rPr lang="en-US" sz="5599" b="true">
                <a:solidFill>
                  <a:srgbClr val="00803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Hexadecimal System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2630151" y="2"/>
            <a:ext cx="5655545" cy="600222"/>
            <a:chOff x="0" y="0"/>
            <a:chExt cx="7540727" cy="80029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540752" cy="800354"/>
            </a:xfrm>
            <a:custGeom>
              <a:avLst/>
              <a:gdLst/>
              <a:ahLst/>
              <a:cxnLst/>
              <a:rect r="r" b="b" t="t" l="l"/>
              <a:pathLst>
                <a:path h="800354" w="7540752">
                  <a:moveTo>
                    <a:pt x="0" y="0"/>
                  </a:moveTo>
                  <a:lnTo>
                    <a:pt x="7540752" y="0"/>
                  </a:lnTo>
                  <a:lnTo>
                    <a:pt x="7540752" y="800354"/>
                  </a:lnTo>
                  <a:lnTo>
                    <a:pt x="0" y="800354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13176506" y="-157816"/>
            <a:ext cx="4565400" cy="80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000" b="true">
                <a:solidFill>
                  <a:srgbClr val="ACE8C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Motivation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74842" y="1410825"/>
            <a:ext cx="16009800" cy="27272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285225" indent="-428408" lvl="2">
              <a:lnSpc>
                <a:spcPts val="9408"/>
              </a:lnSpc>
              <a:buFont typeface="Arial"/>
              <a:buChar char="⚬"/>
            </a:pPr>
            <a:r>
              <a:rPr lang="en-US" b="true" sz="5599">
                <a:solidFill>
                  <a:srgbClr val="00803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It is a base 16 system.</a:t>
            </a:r>
          </a:p>
          <a:p>
            <a:pPr algn="l" marL="1285225" indent="-428408" lvl="2">
              <a:lnSpc>
                <a:spcPts val="9408"/>
              </a:lnSpc>
              <a:buFont typeface="Arial"/>
              <a:buChar char="⚬"/>
            </a:pPr>
            <a:r>
              <a:rPr lang="en-US" b="true" sz="5599">
                <a:solidFill>
                  <a:srgbClr val="00803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It uses 16 digits to represent each value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3415526" y="5143502"/>
            <a:ext cx="2859324" cy="734882"/>
            <a:chOff x="0" y="0"/>
            <a:chExt cx="3812432" cy="97984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812413" cy="979805"/>
            </a:xfrm>
            <a:custGeom>
              <a:avLst/>
              <a:gdLst/>
              <a:ahLst/>
              <a:cxnLst/>
              <a:rect r="r" b="b" t="t" l="l"/>
              <a:pathLst>
                <a:path h="979805" w="3812413">
                  <a:moveTo>
                    <a:pt x="0" y="0"/>
                  </a:moveTo>
                  <a:lnTo>
                    <a:pt x="0" y="979805"/>
                  </a:lnTo>
                  <a:lnTo>
                    <a:pt x="3812413" y="979805"/>
                  </a:lnTo>
                  <a:lnTo>
                    <a:pt x="3812413" y="0"/>
                  </a:lnTo>
                  <a:lnTo>
                    <a:pt x="0" y="0"/>
                  </a:lnTo>
                  <a:close/>
                  <a:moveTo>
                    <a:pt x="3720211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3720211" y="90297"/>
                  </a:lnTo>
                  <a:lnTo>
                    <a:pt x="3720211" y="887603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6172899" y="5143502"/>
            <a:ext cx="8920098" cy="734882"/>
            <a:chOff x="0" y="0"/>
            <a:chExt cx="11893464" cy="97984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1893423" cy="979805"/>
            </a:xfrm>
            <a:custGeom>
              <a:avLst/>
              <a:gdLst/>
              <a:ahLst/>
              <a:cxnLst/>
              <a:rect r="r" b="b" t="t" l="l"/>
              <a:pathLst>
                <a:path h="979805" w="11893423">
                  <a:moveTo>
                    <a:pt x="0" y="0"/>
                  </a:moveTo>
                  <a:lnTo>
                    <a:pt x="0" y="979805"/>
                  </a:lnTo>
                  <a:lnTo>
                    <a:pt x="11893423" y="979805"/>
                  </a:lnTo>
                  <a:lnTo>
                    <a:pt x="11893423" y="0"/>
                  </a:lnTo>
                  <a:lnTo>
                    <a:pt x="0" y="0"/>
                  </a:lnTo>
                  <a:close/>
                  <a:moveTo>
                    <a:pt x="11801221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1801221" y="90297"/>
                  </a:lnTo>
                  <a:lnTo>
                    <a:pt x="11801221" y="887603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2984777" y="5142739"/>
            <a:ext cx="3712800" cy="650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2"/>
              </a:lnSpc>
            </a:pPr>
            <a:r>
              <a:rPr lang="en-US" sz="2400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Number System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938037" y="5142739"/>
            <a:ext cx="9365400" cy="650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2"/>
              </a:lnSpc>
            </a:pPr>
            <a:r>
              <a:rPr lang="en-US" sz="2400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Digits used to represent each value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3415526" y="5876329"/>
            <a:ext cx="2859324" cy="734882"/>
            <a:chOff x="0" y="0"/>
            <a:chExt cx="3812432" cy="97984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812413" cy="979805"/>
            </a:xfrm>
            <a:custGeom>
              <a:avLst/>
              <a:gdLst/>
              <a:ahLst/>
              <a:cxnLst/>
              <a:rect r="r" b="b" t="t" l="l"/>
              <a:pathLst>
                <a:path h="979805" w="3812413">
                  <a:moveTo>
                    <a:pt x="0" y="0"/>
                  </a:moveTo>
                  <a:lnTo>
                    <a:pt x="0" y="979805"/>
                  </a:lnTo>
                  <a:lnTo>
                    <a:pt x="3812413" y="979805"/>
                  </a:lnTo>
                  <a:lnTo>
                    <a:pt x="3812413" y="0"/>
                  </a:lnTo>
                  <a:lnTo>
                    <a:pt x="0" y="0"/>
                  </a:lnTo>
                  <a:close/>
                  <a:moveTo>
                    <a:pt x="3720211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3720211" y="90297"/>
                  </a:lnTo>
                  <a:lnTo>
                    <a:pt x="3720211" y="887603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6172899" y="5876329"/>
            <a:ext cx="8920098" cy="734882"/>
            <a:chOff x="0" y="0"/>
            <a:chExt cx="11893464" cy="979843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1893423" cy="979805"/>
            </a:xfrm>
            <a:custGeom>
              <a:avLst/>
              <a:gdLst/>
              <a:ahLst/>
              <a:cxnLst/>
              <a:rect r="r" b="b" t="t" l="l"/>
              <a:pathLst>
                <a:path h="979805" w="11893423">
                  <a:moveTo>
                    <a:pt x="0" y="0"/>
                  </a:moveTo>
                  <a:lnTo>
                    <a:pt x="0" y="979805"/>
                  </a:lnTo>
                  <a:lnTo>
                    <a:pt x="11893423" y="979805"/>
                  </a:lnTo>
                  <a:lnTo>
                    <a:pt x="11893423" y="0"/>
                  </a:lnTo>
                  <a:lnTo>
                    <a:pt x="0" y="0"/>
                  </a:lnTo>
                  <a:close/>
                  <a:moveTo>
                    <a:pt x="11801221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1801221" y="90297"/>
                  </a:lnTo>
                  <a:lnTo>
                    <a:pt x="11801221" y="887603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3415526" y="6492661"/>
            <a:ext cx="2859324" cy="734882"/>
            <a:chOff x="0" y="0"/>
            <a:chExt cx="3812432" cy="979843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812413" cy="979805"/>
            </a:xfrm>
            <a:custGeom>
              <a:avLst/>
              <a:gdLst/>
              <a:ahLst/>
              <a:cxnLst/>
              <a:rect r="r" b="b" t="t" l="l"/>
              <a:pathLst>
                <a:path h="979805" w="3812413">
                  <a:moveTo>
                    <a:pt x="0" y="0"/>
                  </a:moveTo>
                  <a:lnTo>
                    <a:pt x="0" y="979805"/>
                  </a:lnTo>
                  <a:lnTo>
                    <a:pt x="3812413" y="979805"/>
                  </a:lnTo>
                  <a:lnTo>
                    <a:pt x="3812413" y="0"/>
                  </a:lnTo>
                  <a:lnTo>
                    <a:pt x="0" y="0"/>
                  </a:lnTo>
                  <a:close/>
                  <a:moveTo>
                    <a:pt x="3720211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3720211" y="90297"/>
                  </a:lnTo>
                  <a:lnTo>
                    <a:pt x="3720211" y="887603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6172899" y="6492661"/>
            <a:ext cx="8920098" cy="734882"/>
            <a:chOff x="0" y="0"/>
            <a:chExt cx="11893464" cy="979843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1893423" cy="979805"/>
            </a:xfrm>
            <a:custGeom>
              <a:avLst/>
              <a:gdLst/>
              <a:ahLst/>
              <a:cxnLst/>
              <a:rect r="r" b="b" t="t" l="l"/>
              <a:pathLst>
                <a:path h="979805" w="11893423">
                  <a:moveTo>
                    <a:pt x="0" y="0"/>
                  </a:moveTo>
                  <a:lnTo>
                    <a:pt x="0" y="979805"/>
                  </a:lnTo>
                  <a:lnTo>
                    <a:pt x="11893423" y="979805"/>
                  </a:lnTo>
                  <a:lnTo>
                    <a:pt x="11893423" y="0"/>
                  </a:lnTo>
                  <a:lnTo>
                    <a:pt x="0" y="0"/>
                  </a:lnTo>
                  <a:close/>
                  <a:moveTo>
                    <a:pt x="11801221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1801221" y="90297"/>
                  </a:lnTo>
                  <a:lnTo>
                    <a:pt x="11801221" y="887603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3415526" y="7225484"/>
            <a:ext cx="2859324" cy="734882"/>
            <a:chOff x="0" y="0"/>
            <a:chExt cx="3812432" cy="979843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3812413" cy="979805"/>
            </a:xfrm>
            <a:custGeom>
              <a:avLst/>
              <a:gdLst/>
              <a:ahLst/>
              <a:cxnLst/>
              <a:rect r="r" b="b" t="t" l="l"/>
              <a:pathLst>
                <a:path h="979805" w="3812413">
                  <a:moveTo>
                    <a:pt x="0" y="0"/>
                  </a:moveTo>
                  <a:lnTo>
                    <a:pt x="0" y="979805"/>
                  </a:lnTo>
                  <a:lnTo>
                    <a:pt x="3812413" y="979805"/>
                  </a:lnTo>
                  <a:lnTo>
                    <a:pt x="3812413" y="0"/>
                  </a:lnTo>
                  <a:lnTo>
                    <a:pt x="0" y="0"/>
                  </a:lnTo>
                  <a:close/>
                  <a:moveTo>
                    <a:pt x="3720211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3720211" y="90297"/>
                  </a:lnTo>
                  <a:lnTo>
                    <a:pt x="3720211" y="887603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6172899" y="7225484"/>
            <a:ext cx="8920098" cy="734882"/>
            <a:chOff x="0" y="0"/>
            <a:chExt cx="11893464" cy="979843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1893423" cy="979805"/>
            </a:xfrm>
            <a:custGeom>
              <a:avLst/>
              <a:gdLst/>
              <a:ahLst/>
              <a:cxnLst/>
              <a:rect r="r" b="b" t="t" l="l"/>
              <a:pathLst>
                <a:path h="979805" w="11893423">
                  <a:moveTo>
                    <a:pt x="0" y="0"/>
                  </a:moveTo>
                  <a:lnTo>
                    <a:pt x="0" y="979805"/>
                  </a:lnTo>
                  <a:lnTo>
                    <a:pt x="11893423" y="979805"/>
                  </a:lnTo>
                  <a:lnTo>
                    <a:pt x="11893423" y="0"/>
                  </a:lnTo>
                  <a:lnTo>
                    <a:pt x="0" y="0"/>
                  </a:lnTo>
                  <a:close/>
                  <a:moveTo>
                    <a:pt x="11801221" y="887603"/>
                  </a:moveTo>
                  <a:lnTo>
                    <a:pt x="90297" y="887603"/>
                  </a:lnTo>
                  <a:lnTo>
                    <a:pt x="90297" y="90297"/>
                  </a:lnTo>
                  <a:lnTo>
                    <a:pt x="11801221" y="90297"/>
                  </a:lnTo>
                  <a:lnTo>
                    <a:pt x="11801221" y="887603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2984777" y="5875564"/>
            <a:ext cx="3712800" cy="650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2"/>
              </a:lnSpc>
            </a:pPr>
            <a:r>
              <a:rPr lang="en-US" sz="2400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Denary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2984777" y="6491897"/>
            <a:ext cx="3712800" cy="650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2"/>
              </a:lnSpc>
            </a:pPr>
            <a:r>
              <a:rPr lang="en-US" sz="2400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Binary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984777" y="7224724"/>
            <a:ext cx="3712800" cy="650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2"/>
              </a:lnSpc>
            </a:pPr>
            <a:r>
              <a:rPr lang="en-US" sz="2400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Hexadecimal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8483178" y="5875562"/>
            <a:ext cx="3712800" cy="650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2"/>
              </a:lnSpc>
            </a:pPr>
            <a:r>
              <a:rPr lang="en-US" sz="2400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0, 1, 2, 3, 4, 5, 6, 7, 8, 9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8483178" y="6491897"/>
            <a:ext cx="3712800" cy="650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2"/>
              </a:lnSpc>
            </a:pPr>
            <a:r>
              <a:rPr lang="en-US" sz="2400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0, 1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7389761" y="7224722"/>
            <a:ext cx="3712800" cy="650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2"/>
              </a:lnSpc>
            </a:pPr>
            <a:r>
              <a:rPr lang="en-US" sz="2400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0, 1, 2, 3, 4, 5, 6, 7, 8, 9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0145024" y="7224724"/>
            <a:ext cx="3712800" cy="650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2"/>
              </a:lnSpc>
            </a:pPr>
            <a:r>
              <a:rPr lang="en-US" sz="2400" b="true">
                <a:solidFill>
                  <a:srgbClr val="FF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A, B, C, D, E, F</a:t>
            </a:r>
          </a:p>
        </p:txBody>
      </p:sp>
      <p:grpSp>
        <p:nvGrpSpPr>
          <p:cNvPr name="Group 32" id="32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35" id="35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5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9D8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0" y="-345426"/>
            <a:ext cx="8463000" cy="15208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08"/>
              </a:lnSpc>
            </a:pPr>
            <a:r>
              <a:rPr lang="en-US" sz="5599" b="true">
                <a:solidFill>
                  <a:srgbClr val="00803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Hexadecimal System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2630151" y="2"/>
            <a:ext cx="5655545" cy="600222"/>
            <a:chOff x="0" y="0"/>
            <a:chExt cx="7540727" cy="80029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540752" cy="800354"/>
            </a:xfrm>
            <a:custGeom>
              <a:avLst/>
              <a:gdLst/>
              <a:ahLst/>
              <a:cxnLst/>
              <a:rect r="r" b="b" t="t" l="l"/>
              <a:pathLst>
                <a:path h="800354" w="7540752">
                  <a:moveTo>
                    <a:pt x="0" y="0"/>
                  </a:moveTo>
                  <a:lnTo>
                    <a:pt x="7540752" y="0"/>
                  </a:lnTo>
                  <a:lnTo>
                    <a:pt x="7540752" y="800354"/>
                  </a:lnTo>
                  <a:lnTo>
                    <a:pt x="0" y="800354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13176506" y="-157816"/>
            <a:ext cx="4565400" cy="80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000" b="true">
                <a:solidFill>
                  <a:srgbClr val="ACE8C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Explanation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871018" y="2474636"/>
            <a:ext cx="1623362" cy="1623362"/>
          </a:xfrm>
          <a:custGeom>
            <a:avLst/>
            <a:gdLst/>
            <a:ahLst/>
            <a:cxnLst/>
            <a:rect r="r" b="b" t="t" l="l"/>
            <a:pathLst>
              <a:path h="1623362" w="1623362">
                <a:moveTo>
                  <a:pt x="0" y="0"/>
                </a:moveTo>
                <a:lnTo>
                  <a:pt x="1623362" y="0"/>
                </a:lnTo>
                <a:lnTo>
                  <a:pt x="1623362" y="1623362"/>
                </a:lnTo>
                <a:lnTo>
                  <a:pt x="0" y="1623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494377" y="2474636"/>
            <a:ext cx="1623362" cy="1623362"/>
          </a:xfrm>
          <a:custGeom>
            <a:avLst/>
            <a:gdLst/>
            <a:ahLst/>
            <a:cxnLst/>
            <a:rect r="r" b="b" t="t" l="l"/>
            <a:pathLst>
              <a:path h="1623362" w="1623362">
                <a:moveTo>
                  <a:pt x="0" y="0"/>
                </a:moveTo>
                <a:lnTo>
                  <a:pt x="1623362" y="0"/>
                </a:lnTo>
                <a:lnTo>
                  <a:pt x="1623362" y="1623362"/>
                </a:lnTo>
                <a:lnTo>
                  <a:pt x="0" y="1623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117732" y="2474636"/>
            <a:ext cx="1623362" cy="1623362"/>
          </a:xfrm>
          <a:custGeom>
            <a:avLst/>
            <a:gdLst/>
            <a:ahLst/>
            <a:cxnLst/>
            <a:rect r="r" b="b" t="t" l="l"/>
            <a:pathLst>
              <a:path h="1623362" w="1623362">
                <a:moveTo>
                  <a:pt x="0" y="0"/>
                </a:moveTo>
                <a:lnTo>
                  <a:pt x="1623362" y="0"/>
                </a:lnTo>
                <a:lnTo>
                  <a:pt x="1623362" y="1623362"/>
                </a:lnTo>
                <a:lnTo>
                  <a:pt x="0" y="1623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484701" y="2508791"/>
            <a:ext cx="3960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1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3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108058" y="2508791"/>
            <a:ext cx="3960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1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6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731415" y="2508791"/>
            <a:ext cx="3960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1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5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50882" y="3965984"/>
            <a:ext cx="7506600" cy="1061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22"/>
              </a:lnSpc>
            </a:pPr>
            <a:r>
              <a:rPr lang="en-US" sz="4001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(3x100) + (6x10) + (5x1) = 365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1282636" y="2380877"/>
            <a:ext cx="1660109" cy="1660109"/>
          </a:xfrm>
          <a:custGeom>
            <a:avLst/>
            <a:gdLst/>
            <a:ahLst/>
            <a:cxnLst/>
            <a:rect r="r" b="b" t="t" l="l"/>
            <a:pathLst>
              <a:path h="1660109" w="1660109">
                <a:moveTo>
                  <a:pt x="0" y="0"/>
                </a:moveTo>
                <a:lnTo>
                  <a:pt x="1660109" y="0"/>
                </a:lnTo>
                <a:lnTo>
                  <a:pt x="1660109" y="1660109"/>
                </a:lnTo>
                <a:lnTo>
                  <a:pt x="0" y="16601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2942578" y="2380877"/>
            <a:ext cx="1660109" cy="1660109"/>
          </a:xfrm>
          <a:custGeom>
            <a:avLst/>
            <a:gdLst/>
            <a:ahLst/>
            <a:cxnLst/>
            <a:rect r="r" b="b" t="t" l="l"/>
            <a:pathLst>
              <a:path h="1660109" w="1660109">
                <a:moveTo>
                  <a:pt x="0" y="0"/>
                </a:moveTo>
                <a:lnTo>
                  <a:pt x="1660109" y="0"/>
                </a:lnTo>
                <a:lnTo>
                  <a:pt x="1660109" y="1660109"/>
                </a:lnTo>
                <a:lnTo>
                  <a:pt x="0" y="16601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4602520" y="2380877"/>
            <a:ext cx="1660109" cy="1660109"/>
          </a:xfrm>
          <a:custGeom>
            <a:avLst/>
            <a:gdLst/>
            <a:ahLst/>
            <a:cxnLst/>
            <a:rect r="r" b="b" t="t" l="l"/>
            <a:pathLst>
              <a:path h="1660109" w="1660109">
                <a:moveTo>
                  <a:pt x="0" y="0"/>
                </a:moveTo>
                <a:lnTo>
                  <a:pt x="1660109" y="0"/>
                </a:lnTo>
                <a:lnTo>
                  <a:pt x="1660109" y="1660109"/>
                </a:lnTo>
                <a:lnTo>
                  <a:pt x="0" y="16601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1910150" y="2424388"/>
            <a:ext cx="4050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1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570094" y="2424388"/>
            <a:ext cx="4050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1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5230034" y="2424388"/>
            <a:ext cx="4050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1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064525" y="3965984"/>
            <a:ext cx="7506600" cy="1061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22"/>
              </a:lnSpc>
            </a:pPr>
            <a:r>
              <a:rPr lang="en-US" sz="4001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(1x4) + (0x2) + (1x1) = 5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-467450" y="881239"/>
            <a:ext cx="5125200" cy="9327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3"/>
              </a:lnSpc>
            </a:pPr>
            <a:r>
              <a:rPr lang="en-US" sz="3401" b="true">
                <a:solidFill>
                  <a:srgbClr val="B76E2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Denary System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144000" y="762002"/>
            <a:ext cx="5125200" cy="9327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3"/>
              </a:lnSpc>
            </a:pPr>
            <a:r>
              <a:rPr lang="en-US" sz="3401" b="true">
                <a:solidFill>
                  <a:srgbClr val="B76E2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Binary System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03077" y="5493185"/>
            <a:ext cx="5125200" cy="9327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3"/>
              </a:lnSpc>
            </a:pPr>
            <a:r>
              <a:rPr lang="en-US" sz="3401" b="true">
                <a:solidFill>
                  <a:srgbClr val="B76E2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Hexadecimal System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5177356" y="7634944"/>
            <a:ext cx="1623362" cy="1623362"/>
          </a:xfrm>
          <a:custGeom>
            <a:avLst/>
            <a:gdLst/>
            <a:ahLst/>
            <a:cxnLst/>
            <a:rect r="r" b="b" t="t" l="l"/>
            <a:pathLst>
              <a:path h="1623362" w="1623362">
                <a:moveTo>
                  <a:pt x="0" y="0"/>
                </a:moveTo>
                <a:lnTo>
                  <a:pt x="1623362" y="0"/>
                </a:lnTo>
                <a:lnTo>
                  <a:pt x="1623362" y="1623362"/>
                </a:lnTo>
                <a:lnTo>
                  <a:pt x="0" y="1623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6800713" y="7634944"/>
            <a:ext cx="1623362" cy="1623362"/>
          </a:xfrm>
          <a:custGeom>
            <a:avLst/>
            <a:gdLst/>
            <a:ahLst/>
            <a:cxnLst/>
            <a:rect r="r" b="b" t="t" l="l"/>
            <a:pathLst>
              <a:path h="1623362" w="1623362">
                <a:moveTo>
                  <a:pt x="0" y="0"/>
                </a:moveTo>
                <a:lnTo>
                  <a:pt x="1623362" y="0"/>
                </a:lnTo>
                <a:lnTo>
                  <a:pt x="1623362" y="1623362"/>
                </a:lnTo>
                <a:lnTo>
                  <a:pt x="0" y="1623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8424070" y="7634944"/>
            <a:ext cx="1623362" cy="1623362"/>
          </a:xfrm>
          <a:custGeom>
            <a:avLst/>
            <a:gdLst/>
            <a:ahLst/>
            <a:cxnLst/>
            <a:rect r="r" b="b" t="t" l="l"/>
            <a:pathLst>
              <a:path h="1623362" w="1623362">
                <a:moveTo>
                  <a:pt x="0" y="0"/>
                </a:moveTo>
                <a:lnTo>
                  <a:pt x="1623362" y="0"/>
                </a:lnTo>
                <a:lnTo>
                  <a:pt x="1623362" y="1623362"/>
                </a:lnTo>
                <a:lnTo>
                  <a:pt x="0" y="1623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5791038" y="7669099"/>
            <a:ext cx="3960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1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3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7426937" y="7669099"/>
            <a:ext cx="3708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1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9037752" y="7669099"/>
            <a:ext cx="3960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1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5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0371929" y="1124279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2² =4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2084408" y="1151818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2¹ =2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3772304" y="1141114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2⁰ =1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824514" y="1193921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10² =100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2634209" y="1179296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10¹ =10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4292015" y="1182364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10⁰ =1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4306052" y="6388958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?² =?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5929409" y="6375494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?¹ =?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7612391" y="6403180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?⁰ =?</a:t>
            </a:r>
          </a:p>
        </p:txBody>
      </p:sp>
      <p:grpSp>
        <p:nvGrpSpPr>
          <p:cNvPr name="Group 38" id="38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40" id="40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41" id="41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9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9D8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0" y="-345426"/>
            <a:ext cx="8463000" cy="15208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08"/>
              </a:lnSpc>
            </a:pPr>
            <a:r>
              <a:rPr lang="en-US" sz="5599" b="true">
                <a:solidFill>
                  <a:srgbClr val="00803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Hexadecimal System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2630151" y="2"/>
            <a:ext cx="5655545" cy="600222"/>
            <a:chOff x="0" y="0"/>
            <a:chExt cx="7540727" cy="80029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540752" cy="800354"/>
            </a:xfrm>
            <a:custGeom>
              <a:avLst/>
              <a:gdLst/>
              <a:ahLst/>
              <a:cxnLst/>
              <a:rect r="r" b="b" t="t" l="l"/>
              <a:pathLst>
                <a:path h="800354" w="7540752">
                  <a:moveTo>
                    <a:pt x="0" y="0"/>
                  </a:moveTo>
                  <a:lnTo>
                    <a:pt x="7540752" y="0"/>
                  </a:lnTo>
                  <a:lnTo>
                    <a:pt x="7540752" y="800354"/>
                  </a:lnTo>
                  <a:lnTo>
                    <a:pt x="0" y="800354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871018" y="2474636"/>
            <a:ext cx="1623362" cy="1623362"/>
          </a:xfrm>
          <a:custGeom>
            <a:avLst/>
            <a:gdLst/>
            <a:ahLst/>
            <a:cxnLst/>
            <a:rect r="r" b="b" t="t" l="l"/>
            <a:pathLst>
              <a:path h="1623362" w="1623362">
                <a:moveTo>
                  <a:pt x="0" y="0"/>
                </a:moveTo>
                <a:lnTo>
                  <a:pt x="1623362" y="0"/>
                </a:lnTo>
                <a:lnTo>
                  <a:pt x="1623362" y="1623362"/>
                </a:lnTo>
                <a:lnTo>
                  <a:pt x="0" y="1623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494377" y="2474636"/>
            <a:ext cx="1623362" cy="1623362"/>
          </a:xfrm>
          <a:custGeom>
            <a:avLst/>
            <a:gdLst/>
            <a:ahLst/>
            <a:cxnLst/>
            <a:rect r="r" b="b" t="t" l="l"/>
            <a:pathLst>
              <a:path h="1623362" w="1623362">
                <a:moveTo>
                  <a:pt x="0" y="0"/>
                </a:moveTo>
                <a:lnTo>
                  <a:pt x="1623362" y="0"/>
                </a:lnTo>
                <a:lnTo>
                  <a:pt x="1623362" y="1623362"/>
                </a:lnTo>
                <a:lnTo>
                  <a:pt x="0" y="1623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117732" y="2474636"/>
            <a:ext cx="1623362" cy="1623362"/>
          </a:xfrm>
          <a:custGeom>
            <a:avLst/>
            <a:gdLst/>
            <a:ahLst/>
            <a:cxnLst/>
            <a:rect r="r" b="b" t="t" l="l"/>
            <a:pathLst>
              <a:path h="1623362" w="1623362">
                <a:moveTo>
                  <a:pt x="0" y="0"/>
                </a:moveTo>
                <a:lnTo>
                  <a:pt x="1623362" y="0"/>
                </a:lnTo>
                <a:lnTo>
                  <a:pt x="1623362" y="1623362"/>
                </a:lnTo>
                <a:lnTo>
                  <a:pt x="0" y="1623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484701" y="2508791"/>
            <a:ext cx="3960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1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3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108058" y="2508791"/>
            <a:ext cx="3960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1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6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731415" y="2508791"/>
            <a:ext cx="3960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1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5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50882" y="3965984"/>
            <a:ext cx="7506600" cy="1061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22"/>
              </a:lnSpc>
            </a:pPr>
            <a:r>
              <a:rPr lang="en-US" sz="4001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(3x100) + (6x10) + (5x1) = 365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1282636" y="2380877"/>
            <a:ext cx="1660109" cy="1660109"/>
          </a:xfrm>
          <a:custGeom>
            <a:avLst/>
            <a:gdLst/>
            <a:ahLst/>
            <a:cxnLst/>
            <a:rect r="r" b="b" t="t" l="l"/>
            <a:pathLst>
              <a:path h="1660109" w="1660109">
                <a:moveTo>
                  <a:pt x="0" y="0"/>
                </a:moveTo>
                <a:lnTo>
                  <a:pt x="1660109" y="0"/>
                </a:lnTo>
                <a:lnTo>
                  <a:pt x="1660109" y="1660109"/>
                </a:lnTo>
                <a:lnTo>
                  <a:pt x="0" y="16601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942578" y="2380877"/>
            <a:ext cx="1660109" cy="1660109"/>
          </a:xfrm>
          <a:custGeom>
            <a:avLst/>
            <a:gdLst/>
            <a:ahLst/>
            <a:cxnLst/>
            <a:rect r="r" b="b" t="t" l="l"/>
            <a:pathLst>
              <a:path h="1660109" w="1660109">
                <a:moveTo>
                  <a:pt x="0" y="0"/>
                </a:moveTo>
                <a:lnTo>
                  <a:pt x="1660109" y="0"/>
                </a:lnTo>
                <a:lnTo>
                  <a:pt x="1660109" y="1660109"/>
                </a:lnTo>
                <a:lnTo>
                  <a:pt x="0" y="16601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602520" y="2380877"/>
            <a:ext cx="1660109" cy="1660109"/>
          </a:xfrm>
          <a:custGeom>
            <a:avLst/>
            <a:gdLst/>
            <a:ahLst/>
            <a:cxnLst/>
            <a:rect r="r" b="b" t="t" l="l"/>
            <a:pathLst>
              <a:path h="1660109" w="1660109">
                <a:moveTo>
                  <a:pt x="0" y="0"/>
                </a:moveTo>
                <a:lnTo>
                  <a:pt x="1660109" y="0"/>
                </a:lnTo>
                <a:lnTo>
                  <a:pt x="1660109" y="1660109"/>
                </a:lnTo>
                <a:lnTo>
                  <a:pt x="0" y="16601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1910150" y="2424388"/>
            <a:ext cx="4050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1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570094" y="2424388"/>
            <a:ext cx="4050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1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5230034" y="2424388"/>
            <a:ext cx="4050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1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047426" y="3764594"/>
            <a:ext cx="7506600" cy="1061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22"/>
              </a:lnSpc>
            </a:pPr>
            <a:r>
              <a:rPr lang="en-US" sz="4001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(1x4) + (0x2) + (1x1) = 5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-467450" y="881239"/>
            <a:ext cx="5125200" cy="9327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3"/>
              </a:lnSpc>
            </a:pPr>
            <a:r>
              <a:rPr lang="en-US" sz="3401" b="true">
                <a:solidFill>
                  <a:srgbClr val="B76E2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Denary System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144000" y="762002"/>
            <a:ext cx="5125200" cy="9327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3"/>
              </a:lnSpc>
            </a:pPr>
            <a:r>
              <a:rPr lang="en-US" sz="3401" b="true">
                <a:solidFill>
                  <a:srgbClr val="B76E2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Binary System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03077" y="5493185"/>
            <a:ext cx="5125200" cy="9327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3"/>
              </a:lnSpc>
            </a:pPr>
            <a:r>
              <a:rPr lang="en-US" sz="3401" b="true">
                <a:solidFill>
                  <a:srgbClr val="B76E2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Hexadecimal System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5177356" y="7634944"/>
            <a:ext cx="1623362" cy="1623362"/>
          </a:xfrm>
          <a:custGeom>
            <a:avLst/>
            <a:gdLst/>
            <a:ahLst/>
            <a:cxnLst/>
            <a:rect r="r" b="b" t="t" l="l"/>
            <a:pathLst>
              <a:path h="1623362" w="1623362">
                <a:moveTo>
                  <a:pt x="0" y="0"/>
                </a:moveTo>
                <a:lnTo>
                  <a:pt x="1623362" y="0"/>
                </a:lnTo>
                <a:lnTo>
                  <a:pt x="1623362" y="1623362"/>
                </a:lnTo>
                <a:lnTo>
                  <a:pt x="0" y="1623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6800713" y="7634944"/>
            <a:ext cx="1623362" cy="1623362"/>
          </a:xfrm>
          <a:custGeom>
            <a:avLst/>
            <a:gdLst/>
            <a:ahLst/>
            <a:cxnLst/>
            <a:rect r="r" b="b" t="t" l="l"/>
            <a:pathLst>
              <a:path h="1623362" w="1623362">
                <a:moveTo>
                  <a:pt x="0" y="0"/>
                </a:moveTo>
                <a:lnTo>
                  <a:pt x="1623362" y="0"/>
                </a:lnTo>
                <a:lnTo>
                  <a:pt x="1623362" y="1623362"/>
                </a:lnTo>
                <a:lnTo>
                  <a:pt x="0" y="1623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8424070" y="7634944"/>
            <a:ext cx="1623362" cy="1623362"/>
          </a:xfrm>
          <a:custGeom>
            <a:avLst/>
            <a:gdLst/>
            <a:ahLst/>
            <a:cxnLst/>
            <a:rect r="r" b="b" t="t" l="l"/>
            <a:pathLst>
              <a:path h="1623362" w="1623362">
                <a:moveTo>
                  <a:pt x="0" y="0"/>
                </a:moveTo>
                <a:lnTo>
                  <a:pt x="1623362" y="0"/>
                </a:lnTo>
                <a:lnTo>
                  <a:pt x="1623362" y="1623362"/>
                </a:lnTo>
                <a:lnTo>
                  <a:pt x="0" y="1623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5791038" y="7669099"/>
            <a:ext cx="3960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1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3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426937" y="7669099"/>
            <a:ext cx="3708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1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9037752" y="7669099"/>
            <a:ext cx="3960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1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5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3176506" y="-157816"/>
            <a:ext cx="4565400" cy="80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000" b="true">
                <a:solidFill>
                  <a:srgbClr val="ACE8C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Explanation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4071228" y="6367948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16² =256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5929409" y="6375494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16¹ =16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7612391" y="6403180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16⁰ =1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0371929" y="1124279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2² =4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2084408" y="1151818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2¹ =2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3772304" y="1141114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2⁰ =1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824514" y="1193921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10² =100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2634209" y="1179296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10¹ =10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292015" y="1182364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10⁰ =1</a:t>
            </a:r>
          </a:p>
        </p:txBody>
      </p:sp>
      <p:grpSp>
        <p:nvGrpSpPr>
          <p:cNvPr name="Group 38" id="38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40" id="40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41" id="41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9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9D8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415805" y="6016601"/>
            <a:ext cx="4145528" cy="475602"/>
          </a:xfrm>
          <a:custGeom>
            <a:avLst/>
            <a:gdLst/>
            <a:ahLst/>
            <a:cxnLst/>
            <a:rect r="r" b="b" t="t" l="l"/>
            <a:pathLst>
              <a:path h="475602" w="4145528">
                <a:moveTo>
                  <a:pt x="0" y="0"/>
                </a:moveTo>
                <a:lnTo>
                  <a:pt x="4145528" y="0"/>
                </a:lnTo>
                <a:lnTo>
                  <a:pt x="4145528" y="475602"/>
                </a:lnTo>
                <a:lnTo>
                  <a:pt x="0" y="4756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661505" y="2738085"/>
            <a:ext cx="4145528" cy="475602"/>
          </a:xfrm>
          <a:custGeom>
            <a:avLst/>
            <a:gdLst/>
            <a:ahLst/>
            <a:cxnLst/>
            <a:rect r="r" b="b" t="t" l="l"/>
            <a:pathLst>
              <a:path h="475602" w="4145528">
                <a:moveTo>
                  <a:pt x="0" y="0"/>
                </a:moveTo>
                <a:lnTo>
                  <a:pt x="4145528" y="0"/>
                </a:lnTo>
                <a:lnTo>
                  <a:pt x="4145528" y="475602"/>
                </a:lnTo>
                <a:lnTo>
                  <a:pt x="0" y="4756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83085" y="1335735"/>
            <a:ext cx="1407918" cy="1407918"/>
          </a:xfrm>
          <a:custGeom>
            <a:avLst/>
            <a:gdLst/>
            <a:ahLst/>
            <a:cxnLst/>
            <a:rect r="r" b="b" t="t" l="l"/>
            <a:pathLst>
              <a:path h="1407918" w="1407918">
                <a:moveTo>
                  <a:pt x="0" y="0"/>
                </a:moveTo>
                <a:lnTo>
                  <a:pt x="1407918" y="0"/>
                </a:lnTo>
                <a:lnTo>
                  <a:pt x="1407918" y="1407918"/>
                </a:lnTo>
                <a:lnTo>
                  <a:pt x="0" y="14079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14499" y="4512344"/>
            <a:ext cx="1476504" cy="1476504"/>
          </a:xfrm>
          <a:custGeom>
            <a:avLst/>
            <a:gdLst/>
            <a:ahLst/>
            <a:cxnLst/>
            <a:rect r="r" b="b" t="t" l="l"/>
            <a:pathLst>
              <a:path h="1476504" w="1476504">
                <a:moveTo>
                  <a:pt x="0" y="0"/>
                </a:moveTo>
                <a:lnTo>
                  <a:pt x="1476504" y="0"/>
                </a:lnTo>
                <a:lnTo>
                  <a:pt x="1476504" y="1476504"/>
                </a:lnTo>
                <a:lnTo>
                  <a:pt x="0" y="14765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291005" y="1683499"/>
            <a:ext cx="4370501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Binary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055036" y="4726769"/>
            <a:ext cx="3989381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Binary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285130" y="2047349"/>
            <a:ext cx="5623200" cy="1702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53"/>
              </a:lnSpc>
            </a:pPr>
            <a:r>
              <a:rPr lang="en-US" sz="6400" b="true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Hexadecimal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291004" y="5292545"/>
            <a:ext cx="5635200" cy="1702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53"/>
              </a:lnSpc>
            </a:pPr>
            <a:r>
              <a:rPr lang="en-US" sz="6400" b="true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Hexadecimal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73587" y="-239217"/>
            <a:ext cx="8463000" cy="15208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9408"/>
              </a:lnSpc>
            </a:pPr>
            <a:r>
              <a:rPr lang="en-US" sz="5599" b="true">
                <a:solidFill>
                  <a:srgbClr val="00803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Conversion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9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A43C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222977" y="2692464"/>
            <a:ext cx="11210278" cy="3557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828"/>
              </a:lnSpc>
            </a:pPr>
            <a:r>
              <a:rPr lang="en-US" b="true" sz="12572" spc="-502">
                <a:solidFill>
                  <a:srgbClr val="F8CF64"/>
                </a:solidFill>
                <a:latin typeface="Poppins Bold"/>
                <a:ea typeface="Poppins Bold"/>
                <a:cs typeface="Poppins Bold"/>
                <a:sym typeface="Poppins Bold"/>
              </a:rPr>
              <a:t>Binary System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6" id="6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4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9D8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992"/>
            <a:ext cx="6735352" cy="714821"/>
            <a:chOff x="0" y="0"/>
            <a:chExt cx="8980469" cy="95309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980424" cy="953135"/>
            </a:xfrm>
            <a:custGeom>
              <a:avLst/>
              <a:gdLst/>
              <a:ahLst/>
              <a:cxnLst/>
              <a:rect r="r" b="b" t="t" l="l"/>
              <a:pathLst>
                <a:path h="953135" w="8980424">
                  <a:moveTo>
                    <a:pt x="0" y="0"/>
                  </a:moveTo>
                  <a:lnTo>
                    <a:pt x="8980424" y="0"/>
                  </a:lnTo>
                  <a:lnTo>
                    <a:pt x="8980424" y="953135"/>
                  </a:lnTo>
                  <a:lnTo>
                    <a:pt x="0" y="953135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988533" y="264382"/>
            <a:ext cx="1585910" cy="181946"/>
            <a:chOff x="0" y="0"/>
            <a:chExt cx="2114547" cy="24259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114550" cy="242697"/>
            </a:xfrm>
            <a:custGeom>
              <a:avLst/>
              <a:gdLst/>
              <a:ahLst/>
              <a:cxnLst/>
              <a:rect r="r" b="b" t="t" l="l"/>
              <a:pathLst>
                <a:path h="242697" w="2114550">
                  <a:moveTo>
                    <a:pt x="2104644" y="105029"/>
                  </a:moveTo>
                  <a:lnTo>
                    <a:pt x="1958467" y="6350"/>
                  </a:lnTo>
                  <a:cubicBezTo>
                    <a:pt x="1948561" y="0"/>
                    <a:pt x="1935734" y="2032"/>
                    <a:pt x="1928622" y="12065"/>
                  </a:cubicBezTo>
                  <a:cubicBezTo>
                    <a:pt x="1922272" y="21971"/>
                    <a:pt x="1924304" y="34798"/>
                    <a:pt x="1934337" y="41910"/>
                  </a:cubicBezTo>
                  <a:lnTo>
                    <a:pt x="2022983" y="101473"/>
                  </a:lnTo>
                  <a:lnTo>
                    <a:pt x="0" y="101473"/>
                  </a:lnTo>
                  <a:lnTo>
                    <a:pt x="0" y="144018"/>
                  </a:lnTo>
                  <a:lnTo>
                    <a:pt x="2022983" y="144018"/>
                  </a:lnTo>
                  <a:lnTo>
                    <a:pt x="1934337" y="203581"/>
                  </a:lnTo>
                  <a:cubicBezTo>
                    <a:pt x="1924431" y="209931"/>
                    <a:pt x="1922272" y="223393"/>
                    <a:pt x="1928622" y="233426"/>
                  </a:cubicBezTo>
                  <a:cubicBezTo>
                    <a:pt x="1932940" y="239776"/>
                    <a:pt x="1939290" y="242697"/>
                    <a:pt x="1946402" y="242697"/>
                  </a:cubicBezTo>
                  <a:cubicBezTo>
                    <a:pt x="1950720" y="242697"/>
                    <a:pt x="1954911" y="241300"/>
                    <a:pt x="1958467" y="239141"/>
                  </a:cubicBezTo>
                  <a:lnTo>
                    <a:pt x="2105279" y="140589"/>
                  </a:lnTo>
                  <a:cubicBezTo>
                    <a:pt x="2110994" y="136271"/>
                    <a:pt x="2114550" y="129921"/>
                    <a:pt x="2114550" y="122809"/>
                  </a:cubicBezTo>
                  <a:cubicBezTo>
                    <a:pt x="2114550" y="115697"/>
                    <a:pt x="2110994" y="109347"/>
                    <a:pt x="2104644" y="105029"/>
                  </a:cubicBezTo>
                  <a:close/>
                </a:path>
              </a:pathLst>
            </a:custGeom>
            <a:solidFill>
              <a:srgbClr val="ACE8C6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2630150" y="0"/>
            <a:ext cx="5657850" cy="600466"/>
            <a:chOff x="0" y="0"/>
            <a:chExt cx="7543800" cy="80062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543800" cy="800608"/>
            </a:xfrm>
            <a:custGeom>
              <a:avLst/>
              <a:gdLst/>
              <a:ahLst/>
              <a:cxnLst/>
              <a:rect r="r" b="b" t="t" l="l"/>
              <a:pathLst>
                <a:path h="800608" w="7543800">
                  <a:moveTo>
                    <a:pt x="0" y="0"/>
                  </a:moveTo>
                  <a:lnTo>
                    <a:pt x="7543800" y="0"/>
                  </a:lnTo>
                  <a:lnTo>
                    <a:pt x="7543800" y="800608"/>
                  </a:lnTo>
                  <a:lnTo>
                    <a:pt x="0" y="800608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396442" y="-114275"/>
            <a:ext cx="1472655" cy="6766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5"/>
              </a:lnSpc>
            </a:pPr>
            <a:r>
              <a:rPr lang="en-US" sz="3439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Binary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849601" y="62583"/>
            <a:ext cx="2067860" cy="4651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97"/>
              </a:lnSpc>
            </a:pPr>
            <a:r>
              <a:rPr lang="en-US" sz="2426" b="true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Hexadecimal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176506" y="-91142"/>
            <a:ext cx="4565137" cy="6188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15"/>
              </a:lnSpc>
            </a:pPr>
            <a:r>
              <a:rPr lang="en-US" sz="3010" b="true">
                <a:solidFill>
                  <a:srgbClr val="ACE8C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Explanation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363420" y="1042720"/>
            <a:ext cx="10739383" cy="1152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15"/>
              </a:lnSpc>
            </a:pPr>
            <a:r>
              <a:rPr lang="en-US" sz="3010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Since 16 = 2   this means that FOUR binary digits </a:t>
            </a:r>
          </a:p>
          <a:p>
            <a:pPr algn="ctr">
              <a:lnSpc>
                <a:spcPts val="4215"/>
              </a:lnSpc>
            </a:pPr>
            <a:r>
              <a:rPr lang="en-US" sz="3010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are equivalent to each hexadecimal digit. 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028700" y="3364609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811690" y="3364609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594680" y="3364609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377670" y="3364609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849353" y="3364609"/>
            <a:ext cx="756168" cy="756168"/>
          </a:xfrm>
          <a:custGeom>
            <a:avLst/>
            <a:gdLst/>
            <a:ahLst/>
            <a:cxnLst/>
            <a:rect r="r" b="b" t="t" l="l"/>
            <a:pathLst>
              <a:path h="756168" w="756168">
                <a:moveTo>
                  <a:pt x="0" y="0"/>
                </a:moveTo>
                <a:lnTo>
                  <a:pt x="756168" y="0"/>
                </a:lnTo>
                <a:lnTo>
                  <a:pt x="756168" y="756168"/>
                </a:lnTo>
                <a:lnTo>
                  <a:pt x="0" y="756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4823994" y="3756104"/>
            <a:ext cx="1362026" cy="42426"/>
            <a:chOff x="0" y="0"/>
            <a:chExt cx="1816035" cy="56568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25273" y="0"/>
              <a:ext cx="1765427" cy="56515"/>
            </a:xfrm>
            <a:custGeom>
              <a:avLst/>
              <a:gdLst/>
              <a:ahLst/>
              <a:cxnLst/>
              <a:rect r="r" b="b" t="t" l="l"/>
              <a:pathLst>
                <a:path h="56515" w="1765427">
                  <a:moveTo>
                    <a:pt x="254" y="0"/>
                  </a:moveTo>
                  <a:lnTo>
                    <a:pt x="1765427" y="5715"/>
                  </a:lnTo>
                  <a:lnTo>
                    <a:pt x="1765300" y="56515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642EC7"/>
            </a:solid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1028700" y="4120777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811690" y="4120777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2594680" y="4120777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3377670" y="4120777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6849353" y="4120777"/>
            <a:ext cx="756168" cy="756168"/>
          </a:xfrm>
          <a:custGeom>
            <a:avLst/>
            <a:gdLst/>
            <a:ahLst/>
            <a:cxnLst/>
            <a:rect r="r" b="b" t="t" l="l"/>
            <a:pathLst>
              <a:path h="756168" w="756168">
                <a:moveTo>
                  <a:pt x="0" y="0"/>
                </a:moveTo>
                <a:lnTo>
                  <a:pt x="756168" y="0"/>
                </a:lnTo>
                <a:lnTo>
                  <a:pt x="756168" y="756168"/>
                </a:lnTo>
                <a:lnTo>
                  <a:pt x="0" y="756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4" id="24"/>
          <p:cNvGrpSpPr/>
          <p:nvPr/>
        </p:nvGrpSpPr>
        <p:grpSpPr>
          <a:xfrm rot="0">
            <a:off x="4823994" y="4512272"/>
            <a:ext cx="1362026" cy="42426"/>
            <a:chOff x="0" y="0"/>
            <a:chExt cx="1816035" cy="56568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25273" y="0"/>
              <a:ext cx="1765427" cy="56515"/>
            </a:xfrm>
            <a:custGeom>
              <a:avLst/>
              <a:gdLst/>
              <a:ahLst/>
              <a:cxnLst/>
              <a:rect r="r" b="b" t="t" l="l"/>
              <a:pathLst>
                <a:path h="56515" w="1765427">
                  <a:moveTo>
                    <a:pt x="254" y="0"/>
                  </a:moveTo>
                  <a:lnTo>
                    <a:pt x="1765427" y="5715"/>
                  </a:lnTo>
                  <a:lnTo>
                    <a:pt x="1765300" y="56515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642EC7"/>
            </a:solidFill>
          </p:spPr>
        </p:sp>
      </p:grpSp>
      <p:sp>
        <p:nvSpPr>
          <p:cNvPr name="Freeform 26" id="26"/>
          <p:cNvSpPr/>
          <p:nvPr/>
        </p:nvSpPr>
        <p:spPr>
          <a:xfrm flipH="false" flipV="false" rot="0">
            <a:off x="1028700" y="4903767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811690" y="4903767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2594680" y="4903767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3377670" y="4903767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6849353" y="4903767"/>
            <a:ext cx="756168" cy="756168"/>
          </a:xfrm>
          <a:custGeom>
            <a:avLst/>
            <a:gdLst/>
            <a:ahLst/>
            <a:cxnLst/>
            <a:rect r="r" b="b" t="t" l="l"/>
            <a:pathLst>
              <a:path h="756168" w="756168">
                <a:moveTo>
                  <a:pt x="0" y="0"/>
                </a:moveTo>
                <a:lnTo>
                  <a:pt x="756168" y="0"/>
                </a:lnTo>
                <a:lnTo>
                  <a:pt x="756168" y="756168"/>
                </a:lnTo>
                <a:lnTo>
                  <a:pt x="0" y="756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1" id="31"/>
          <p:cNvGrpSpPr/>
          <p:nvPr/>
        </p:nvGrpSpPr>
        <p:grpSpPr>
          <a:xfrm rot="0">
            <a:off x="4823994" y="5295262"/>
            <a:ext cx="1362026" cy="42426"/>
            <a:chOff x="0" y="0"/>
            <a:chExt cx="1816035" cy="56568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25273" y="0"/>
              <a:ext cx="1765427" cy="56515"/>
            </a:xfrm>
            <a:custGeom>
              <a:avLst/>
              <a:gdLst/>
              <a:ahLst/>
              <a:cxnLst/>
              <a:rect r="r" b="b" t="t" l="l"/>
              <a:pathLst>
                <a:path h="56515" w="1765427">
                  <a:moveTo>
                    <a:pt x="254" y="0"/>
                  </a:moveTo>
                  <a:lnTo>
                    <a:pt x="1765427" y="5715"/>
                  </a:lnTo>
                  <a:lnTo>
                    <a:pt x="1765300" y="56515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642EC7"/>
            </a:solidFill>
          </p:spPr>
        </p:sp>
      </p:grpSp>
      <p:sp>
        <p:nvSpPr>
          <p:cNvPr name="Freeform 33" id="33"/>
          <p:cNvSpPr/>
          <p:nvPr/>
        </p:nvSpPr>
        <p:spPr>
          <a:xfrm flipH="false" flipV="false" rot="0">
            <a:off x="1028700" y="5659935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811690" y="5659935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2594680" y="5659935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3377670" y="5659935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6849353" y="5659935"/>
            <a:ext cx="756168" cy="756168"/>
          </a:xfrm>
          <a:custGeom>
            <a:avLst/>
            <a:gdLst/>
            <a:ahLst/>
            <a:cxnLst/>
            <a:rect r="r" b="b" t="t" l="l"/>
            <a:pathLst>
              <a:path h="756168" w="756168">
                <a:moveTo>
                  <a:pt x="0" y="0"/>
                </a:moveTo>
                <a:lnTo>
                  <a:pt x="756168" y="0"/>
                </a:lnTo>
                <a:lnTo>
                  <a:pt x="756168" y="756168"/>
                </a:lnTo>
                <a:lnTo>
                  <a:pt x="0" y="756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8" id="38"/>
          <p:cNvGrpSpPr/>
          <p:nvPr/>
        </p:nvGrpSpPr>
        <p:grpSpPr>
          <a:xfrm rot="0">
            <a:off x="4823994" y="6051430"/>
            <a:ext cx="1362026" cy="42426"/>
            <a:chOff x="0" y="0"/>
            <a:chExt cx="1816035" cy="56568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25273" y="0"/>
              <a:ext cx="1765427" cy="56515"/>
            </a:xfrm>
            <a:custGeom>
              <a:avLst/>
              <a:gdLst/>
              <a:ahLst/>
              <a:cxnLst/>
              <a:rect r="r" b="b" t="t" l="l"/>
              <a:pathLst>
                <a:path h="56515" w="1765427">
                  <a:moveTo>
                    <a:pt x="254" y="0"/>
                  </a:moveTo>
                  <a:lnTo>
                    <a:pt x="1765427" y="5715"/>
                  </a:lnTo>
                  <a:lnTo>
                    <a:pt x="1765300" y="56515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642EC7"/>
            </a:solidFill>
          </p:spPr>
        </p:sp>
      </p:grpSp>
      <p:sp>
        <p:nvSpPr>
          <p:cNvPr name="Freeform 40" id="40"/>
          <p:cNvSpPr/>
          <p:nvPr/>
        </p:nvSpPr>
        <p:spPr>
          <a:xfrm flipH="false" flipV="false" rot="0">
            <a:off x="1028700" y="6442925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1811690" y="6442925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2594680" y="6442925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3377670" y="6442925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6849353" y="6442925"/>
            <a:ext cx="756168" cy="756168"/>
          </a:xfrm>
          <a:custGeom>
            <a:avLst/>
            <a:gdLst/>
            <a:ahLst/>
            <a:cxnLst/>
            <a:rect r="r" b="b" t="t" l="l"/>
            <a:pathLst>
              <a:path h="756168" w="756168">
                <a:moveTo>
                  <a:pt x="0" y="0"/>
                </a:moveTo>
                <a:lnTo>
                  <a:pt x="756168" y="0"/>
                </a:lnTo>
                <a:lnTo>
                  <a:pt x="756168" y="756168"/>
                </a:lnTo>
                <a:lnTo>
                  <a:pt x="0" y="756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5" id="45"/>
          <p:cNvGrpSpPr/>
          <p:nvPr/>
        </p:nvGrpSpPr>
        <p:grpSpPr>
          <a:xfrm rot="0">
            <a:off x="4823994" y="6834420"/>
            <a:ext cx="1362026" cy="42426"/>
            <a:chOff x="0" y="0"/>
            <a:chExt cx="1816035" cy="56568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25273" y="0"/>
              <a:ext cx="1765427" cy="56515"/>
            </a:xfrm>
            <a:custGeom>
              <a:avLst/>
              <a:gdLst/>
              <a:ahLst/>
              <a:cxnLst/>
              <a:rect r="r" b="b" t="t" l="l"/>
              <a:pathLst>
                <a:path h="56515" w="1765427">
                  <a:moveTo>
                    <a:pt x="254" y="0"/>
                  </a:moveTo>
                  <a:lnTo>
                    <a:pt x="1765427" y="5715"/>
                  </a:lnTo>
                  <a:lnTo>
                    <a:pt x="1765300" y="56515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642EC7"/>
            </a:solidFill>
          </p:spPr>
        </p:sp>
      </p:grpSp>
      <p:sp>
        <p:nvSpPr>
          <p:cNvPr name="Freeform 47" id="47"/>
          <p:cNvSpPr/>
          <p:nvPr/>
        </p:nvSpPr>
        <p:spPr>
          <a:xfrm flipH="false" flipV="false" rot="0">
            <a:off x="1028700" y="7199094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1811690" y="7199094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2594680" y="7199094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3377670" y="7199094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0">
            <a:off x="6849353" y="7199094"/>
            <a:ext cx="756168" cy="756168"/>
          </a:xfrm>
          <a:custGeom>
            <a:avLst/>
            <a:gdLst/>
            <a:ahLst/>
            <a:cxnLst/>
            <a:rect r="r" b="b" t="t" l="l"/>
            <a:pathLst>
              <a:path h="756168" w="756168">
                <a:moveTo>
                  <a:pt x="0" y="0"/>
                </a:moveTo>
                <a:lnTo>
                  <a:pt x="756168" y="0"/>
                </a:lnTo>
                <a:lnTo>
                  <a:pt x="756168" y="756168"/>
                </a:lnTo>
                <a:lnTo>
                  <a:pt x="0" y="756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4823994" y="7590588"/>
            <a:ext cx="1362026" cy="42426"/>
            <a:chOff x="0" y="0"/>
            <a:chExt cx="1816035" cy="56568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25273" y="0"/>
              <a:ext cx="1765427" cy="56515"/>
            </a:xfrm>
            <a:custGeom>
              <a:avLst/>
              <a:gdLst/>
              <a:ahLst/>
              <a:cxnLst/>
              <a:rect r="r" b="b" t="t" l="l"/>
              <a:pathLst>
                <a:path h="56515" w="1765427">
                  <a:moveTo>
                    <a:pt x="254" y="0"/>
                  </a:moveTo>
                  <a:lnTo>
                    <a:pt x="1765427" y="5715"/>
                  </a:lnTo>
                  <a:lnTo>
                    <a:pt x="1765300" y="56515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642EC7"/>
            </a:solidFill>
          </p:spPr>
        </p:sp>
      </p:grpSp>
      <p:sp>
        <p:nvSpPr>
          <p:cNvPr name="Freeform 54" id="54"/>
          <p:cNvSpPr/>
          <p:nvPr/>
        </p:nvSpPr>
        <p:spPr>
          <a:xfrm flipH="false" flipV="false" rot="0">
            <a:off x="1028700" y="7982084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5" id="55"/>
          <p:cNvSpPr/>
          <p:nvPr/>
        </p:nvSpPr>
        <p:spPr>
          <a:xfrm flipH="false" flipV="false" rot="0">
            <a:off x="1811690" y="7982084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0">
            <a:off x="2594680" y="7982084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0">
            <a:off x="3377670" y="7982084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" id="58"/>
          <p:cNvSpPr/>
          <p:nvPr/>
        </p:nvSpPr>
        <p:spPr>
          <a:xfrm flipH="false" flipV="false" rot="0">
            <a:off x="6849353" y="7982084"/>
            <a:ext cx="756168" cy="756168"/>
          </a:xfrm>
          <a:custGeom>
            <a:avLst/>
            <a:gdLst/>
            <a:ahLst/>
            <a:cxnLst/>
            <a:rect r="r" b="b" t="t" l="l"/>
            <a:pathLst>
              <a:path h="756168" w="756168">
                <a:moveTo>
                  <a:pt x="0" y="0"/>
                </a:moveTo>
                <a:lnTo>
                  <a:pt x="756168" y="0"/>
                </a:lnTo>
                <a:lnTo>
                  <a:pt x="756168" y="756168"/>
                </a:lnTo>
                <a:lnTo>
                  <a:pt x="0" y="756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9" id="59"/>
          <p:cNvGrpSpPr/>
          <p:nvPr/>
        </p:nvGrpSpPr>
        <p:grpSpPr>
          <a:xfrm rot="0">
            <a:off x="4823994" y="8373578"/>
            <a:ext cx="1362026" cy="42426"/>
            <a:chOff x="0" y="0"/>
            <a:chExt cx="1816035" cy="56568"/>
          </a:xfrm>
        </p:grpSpPr>
        <p:sp>
          <p:nvSpPr>
            <p:cNvPr name="Freeform 60" id="60"/>
            <p:cNvSpPr/>
            <p:nvPr/>
          </p:nvSpPr>
          <p:spPr>
            <a:xfrm flipH="false" flipV="false" rot="0">
              <a:off x="25273" y="0"/>
              <a:ext cx="1765427" cy="56515"/>
            </a:xfrm>
            <a:custGeom>
              <a:avLst/>
              <a:gdLst/>
              <a:ahLst/>
              <a:cxnLst/>
              <a:rect r="r" b="b" t="t" l="l"/>
              <a:pathLst>
                <a:path h="56515" w="1765427">
                  <a:moveTo>
                    <a:pt x="254" y="0"/>
                  </a:moveTo>
                  <a:lnTo>
                    <a:pt x="1765427" y="5715"/>
                  </a:lnTo>
                  <a:lnTo>
                    <a:pt x="1765300" y="56515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642EC7"/>
            </a:solidFill>
          </p:spPr>
        </p:sp>
      </p:grpSp>
      <p:sp>
        <p:nvSpPr>
          <p:cNvPr name="Freeform 61" id="61"/>
          <p:cNvSpPr/>
          <p:nvPr/>
        </p:nvSpPr>
        <p:spPr>
          <a:xfrm flipH="false" flipV="false" rot="0">
            <a:off x="1028700" y="8738252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2" id="62"/>
          <p:cNvSpPr/>
          <p:nvPr/>
        </p:nvSpPr>
        <p:spPr>
          <a:xfrm flipH="false" flipV="false" rot="0">
            <a:off x="1811690" y="8738252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3" id="63"/>
          <p:cNvSpPr/>
          <p:nvPr/>
        </p:nvSpPr>
        <p:spPr>
          <a:xfrm flipH="false" flipV="false" rot="0">
            <a:off x="2594680" y="8738252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4" id="64"/>
          <p:cNvSpPr/>
          <p:nvPr/>
        </p:nvSpPr>
        <p:spPr>
          <a:xfrm flipH="false" flipV="false" rot="0">
            <a:off x="3377670" y="8738252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5" id="65"/>
          <p:cNvSpPr/>
          <p:nvPr/>
        </p:nvSpPr>
        <p:spPr>
          <a:xfrm flipH="false" flipV="false" rot="0">
            <a:off x="6849353" y="8738252"/>
            <a:ext cx="756168" cy="756168"/>
          </a:xfrm>
          <a:custGeom>
            <a:avLst/>
            <a:gdLst/>
            <a:ahLst/>
            <a:cxnLst/>
            <a:rect r="r" b="b" t="t" l="l"/>
            <a:pathLst>
              <a:path h="756168" w="756168">
                <a:moveTo>
                  <a:pt x="0" y="0"/>
                </a:moveTo>
                <a:lnTo>
                  <a:pt x="756168" y="0"/>
                </a:lnTo>
                <a:lnTo>
                  <a:pt x="756168" y="756168"/>
                </a:lnTo>
                <a:lnTo>
                  <a:pt x="0" y="756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6" id="66"/>
          <p:cNvGrpSpPr/>
          <p:nvPr/>
        </p:nvGrpSpPr>
        <p:grpSpPr>
          <a:xfrm rot="0">
            <a:off x="4823994" y="9129747"/>
            <a:ext cx="1362026" cy="42426"/>
            <a:chOff x="0" y="0"/>
            <a:chExt cx="1816035" cy="56568"/>
          </a:xfrm>
        </p:grpSpPr>
        <p:sp>
          <p:nvSpPr>
            <p:cNvPr name="Freeform 67" id="67"/>
            <p:cNvSpPr/>
            <p:nvPr/>
          </p:nvSpPr>
          <p:spPr>
            <a:xfrm flipH="false" flipV="false" rot="0">
              <a:off x="25273" y="0"/>
              <a:ext cx="1765427" cy="56515"/>
            </a:xfrm>
            <a:custGeom>
              <a:avLst/>
              <a:gdLst/>
              <a:ahLst/>
              <a:cxnLst/>
              <a:rect r="r" b="b" t="t" l="l"/>
              <a:pathLst>
                <a:path h="56515" w="1765427">
                  <a:moveTo>
                    <a:pt x="254" y="0"/>
                  </a:moveTo>
                  <a:lnTo>
                    <a:pt x="1765427" y="5715"/>
                  </a:lnTo>
                  <a:lnTo>
                    <a:pt x="1765300" y="56515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642EC7"/>
            </a:solidFill>
          </p:spPr>
        </p:sp>
      </p:grpSp>
      <p:sp>
        <p:nvSpPr>
          <p:cNvPr name="Freeform 68" id="68"/>
          <p:cNvSpPr/>
          <p:nvPr/>
        </p:nvSpPr>
        <p:spPr>
          <a:xfrm flipH="false" flipV="false" rot="0">
            <a:off x="10228005" y="3425517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9" id="69"/>
          <p:cNvSpPr/>
          <p:nvPr/>
        </p:nvSpPr>
        <p:spPr>
          <a:xfrm flipH="false" flipV="false" rot="0">
            <a:off x="11010994" y="3425517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0" id="70"/>
          <p:cNvSpPr/>
          <p:nvPr/>
        </p:nvSpPr>
        <p:spPr>
          <a:xfrm flipH="false" flipV="false" rot="0">
            <a:off x="11793984" y="3425517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1" id="71"/>
          <p:cNvSpPr/>
          <p:nvPr/>
        </p:nvSpPr>
        <p:spPr>
          <a:xfrm flipH="false" flipV="false" rot="0">
            <a:off x="12576974" y="3425517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2" id="72"/>
          <p:cNvSpPr/>
          <p:nvPr/>
        </p:nvSpPr>
        <p:spPr>
          <a:xfrm flipH="false" flipV="false" rot="0">
            <a:off x="16048658" y="3425517"/>
            <a:ext cx="756168" cy="756168"/>
          </a:xfrm>
          <a:custGeom>
            <a:avLst/>
            <a:gdLst/>
            <a:ahLst/>
            <a:cxnLst/>
            <a:rect r="r" b="b" t="t" l="l"/>
            <a:pathLst>
              <a:path h="756168" w="756168">
                <a:moveTo>
                  <a:pt x="0" y="0"/>
                </a:moveTo>
                <a:lnTo>
                  <a:pt x="756168" y="0"/>
                </a:lnTo>
                <a:lnTo>
                  <a:pt x="756168" y="756168"/>
                </a:lnTo>
                <a:lnTo>
                  <a:pt x="0" y="756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3" id="73"/>
          <p:cNvGrpSpPr/>
          <p:nvPr/>
        </p:nvGrpSpPr>
        <p:grpSpPr>
          <a:xfrm rot="0">
            <a:off x="14023298" y="3817012"/>
            <a:ext cx="1362026" cy="42426"/>
            <a:chOff x="0" y="0"/>
            <a:chExt cx="1816035" cy="56568"/>
          </a:xfrm>
        </p:grpSpPr>
        <p:sp>
          <p:nvSpPr>
            <p:cNvPr name="Freeform 74" id="74"/>
            <p:cNvSpPr/>
            <p:nvPr/>
          </p:nvSpPr>
          <p:spPr>
            <a:xfrm flipH="false" flipV="false" rot="0">
              <a:off x="25273" y="0"/>
              <a:ext cx="1765427" cy="56515"/>
            </a:xfrm>
            <a:custGeom>
              <a:avLst/>
              <a:gdLst/>
              <a:ahLst/>
              <a:cxnLst/>
              <a:rect r="r" b="b" t="t" l="l"/>
              <a:pathLst>
                <a:path h="56515" w="1765427">
                  <a:moveTo>
                    <a:pt x="254" y="0"/>
                  </a:moveTo>
                  <a:lnTo>
                    <a:pt x="1765427" y="5715"/>
                  </a:lnTo>
                  <a:lnTo>
                    <a:pt x="1765300" y="56515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642EC7"/>
            </a:solidFill>
          </p:spPr>
        </p:sp>
      </p:grpSp>
      <p:sp>
        <p:nvSpPr>
          <p:cNvPr name="Freeform 75" id="75"/>
          <p:cNvSpPr/>
          <p:nvPr/>
        </p:nvSpPr>
        <p:spPr>
          <a:xfrm flipH="false" flipV="false" rot="0">
            <a:off x="10228005" y="4181685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6" id="76"/>
          <p:cNvSpPr/>
          <p:nvPr/>
        </p:nvSpPr>
        <p:spPr>
          <a:xfrm flipH="false" flipV="false" rot="0">
            <a:off x="11010994" y="4181685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7" id="77"/>
          <p:cNvSpPr/>
          <p:nvPr/>
        </p:nvSpPr>
        <p:spPr>
          <a:xfrm flipH="false" flipV="false" rot="0">
            <a:off x="11793984" y="4181685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0">
            <a:off x="12576974" y="4181685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0">
            <a:off x="16048658" y="4181685"/>
            <a:ext cx="756168" cy="756168"/>
          </a:xfrm>
          <a:custGeom>
            <a:avLst/>
            <a:gdLst/>
            <a:ahLst/>
            <a:cxnLst/>
            <a:rect r="r" b="b" t="t" l="l"/>
            <a:pathLst>
              <a:path h="756168" w="756168">
                <a:moveTo>
                  <a:pt x="0" y="0"/>
                </a:moveTo>
                <a:lnTo>
                  <a:pt x="756168" y="0"/>
                </a:lnTo>
                <a:lnTo>
                  <a:pt x="756168" y="756168"/>
                </a:lnTo>
                <a:lnTo>
                  <a:pt x="0" y="756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0" id="80"/>
          <p:cNvGrpSpPr/>
          <p:nvPr/>
        </p:nvGrpSpPr>
        <p:grpSpPr>
          <a:xfrm rot="0">
            <a:off x="14023298" y="4573180"/>
            <a:ext cx="1362026" cy="42426"/>
            <a:chOff x="0" y="0"/>
            <a:chExt cx="1816035" cy="56568"/>
          </a:xfrm>
        </p:grpSpPr>
        <p:sp>
          <p:nvSpPr>
            <p:cNvPr name="Freeform 81" id="81"/>
            <p:cNvSpPr/>
            <p:nvPr/>
          </p:nvSpPr>
          <p:spPr>
            <a:xfrm flipH="false" flipV="false" rot="0">
              <a:off x="25273" y="0"/>
              <a:ext cx="1765427" cy="56515"/>
            </a:xfrm>
            <a:custGeom>
              <a:avLst/>
              <a:gdLst/>
              <a:ahLst/>
              <a:cxnLst/>
              <a:rect r="r" b="b" t="t" l="l"/>
              <a:pathLst>
                <a:path h="56515" w="1765427">
                  <a:moveTo>
                    <a:pt x="254" y="0"/>
                  </a:moveTo>
                  <a:lnTo>
                    <a:pt x="1765427" y="5715"/>
                  </a:lnTo>
                  <a:lnTo>
                    <a:pt x="1765300" y="56515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642EC7"/>
            </a:solidFill>
          </p:spPr>
        </p:sp>
      </p:grpSp>
      <p:sp>
        <p:nvSpPr>
          <p:cNvPr name="Freeform 82" id="82"/>
          <p:cNvSpPr/>
          <p:nvPr/>
        </p:nvSpPr>
        <p:spPr>
          <a:xfrm flipH="false" flipV="false" rot="0">
            <a:off x="10228005" y="4964675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3" id="83"/>
          <p:cNvSpPr/>
          <p:nvPr/>
        </p:nvSpPr>
        <p:spPr>
          <a:xfrm flipH="false" flipV="false" rot="0">
            <a:off x="11010994" y="4964675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4" id="84"/>
          <p:cNvSpPr/>
          <p:nvPr/>
        </p:nvSpPr>
        <p:spPr>
          <a:xfrm flipH="false" flipV="false" rot="0">
            <a:off x="11793984" y="4964675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5" id="85"/>
          <p:cNvSpPr/>
          <p:nvPr/>
        </p:nvSpPr>
        <p:spPr>
          <a:xfrm flipH="false" flipV="false" rot="0">
            <a:off x="12576974" y="4964675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6" id="86"/>
          <p:cNvSpPr/>
          <p:nvPr/>
        </p:nvSpPr>
        <p:spPr>
          <a:xfrm flipH="false" flipV="false" rot="0">
            <a:off x="16048658" y="4964675"/>
            <a:ext cx="756168" cy="756168"/>
          </a:xfrm>
          <a:custGeom>
            <a:avLst/>
            <a:gdLst/>
            <a:ahLst/>
            <a:cxnLst/>
            <a:rect r="r" b="b" t="t" l="l"/>
            <a:pathLst>
              <a:path h="756168" w="756168">
                <a:moveTo>
                  <a:pt x="0" y="0"/>
                </a:moveTo>
                <a:lnTo>
                  <a:pt x="756168" y="0"/>
                </a:lnTo>
                <a:lnTo>
                  <a:pt x="756168" y="756168"/>
                </a:lnTo>
                <a:lnTo>
                  <a:pt x="0" y="756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7" id="87"/>
          <p:cNvGrpSpPr/>
          <p:nvPr/>
        </p:nvGrpSpPr>
        <p:grpSpPr>
          <a:xfrm rot="0">
            <a:off x="14023298" y="5356170"/>
            <a:ext cx="1362026" cy="42426"/>
            <a:chOff x="0" y="0"/>
            <a:chExt cx="1816035" cy="56568"/>
          </a:xfrm>
        </p:grpSpPr>
        <p:sp>
          <p:nvSpPr>
            <p:cNvPr name="Freeform 88" id="88"/>
            <p:cNvSpPr/>
            <p:nvPr/>
          </p:nvSpPr>
          <p:spPr>
            <a:xfrm flipH="false" flipV="false" rot="0">
              <a:off x="25273" y="0"/>
              <a:ext cx="1765427" cy="56515"/>
            </a:xfrm>
            <a:custGeom>
              <a:avLst/>
              <a:gdLst/>
              <a:ahLst/>
              <a:cxnLst/>
              <a:rect r="r" b="b" t="t" l="l"/>
              <a:pathLst>
                <a:path h="56515" w="1765427">
                  <a:moveTo>
                    <a:pt x="254" y="0"/>
                  </a:moveTo>
                  <a:lnTo>
                    <a:pt x="1765427" y="5715"/>
                  </a:lnTo>
                  <a:lnTo>
                    <a:pt x="1765300" y="56515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642EC7"/>
            </a:solidFill>
          </p:spPr>
        </p:sp>
      </p:grpSp>
      <p:sp>
        <p:nvSpPr>
          <p:cNvPr name="Freeform 89" id="89"/>
          <p:cNvSpPr/>
          <p:nvPr/>
        </p:nvSpPr>
        <p:spPr>
          <a:xfrm flipH="false" flipV="false" rot="0">
            <a:off x="10228005" y="5720843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0" id="90"/>
          <p:cNvSpPr/>
          <p:nvPr/>
        </p:nvSpPr>
        <p:spPr>
          <a:xfrm flipH="false" flipV="false" rot="0">
            <a:off x="11010994" y="5720843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1" id="91"/>
          <p:cNvSpPr/>
          <p:nvPr/>
        </p:nvSpPr>
        <p:spPr>
          <a:xfrm flipH="false" flipV="false" rot="0">
            <a:off x="11793984" y="5720843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2" id="92"/>
          <p:cNvSpPr/>
          <p:nvPr/>
        </p:nvSpPr>
        <p:spPr>
          <a:xfrm flipH="false" flipV="false" rot="0">
            <a:off x="12576974" y="5720843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3" id="93"/>
          <p:cNvSpPr/>
          <p:nvPr/>
        </p:nvSpPr>
        <p:spPr>
          <a:xfrm flipH="false" flipV="false" rot="0">
            <a:off x="16048658" y="5720843"/>
            <a:ext cx="756168" cy="756168"/>
          </a:xfrm>
          <a:custGeom>
            <a:avLst/>
            <a:gdLst/>
            <a:ahLst/>
            <a:cxnLst/>
            <a:rect r="r" b="b" t="t" l="l"/>
            <a:pathLst>
              <a:path h="756168" w="756168">
                <a:moveTo>
                  <a:pt x="0" y="0"/>
                </a:moveTo>
                <a:lnTo>
                  <a:pt x="756168" y="0"/>
                </a:lnTo>
                <a:lnTo>
                  <a:pt x="756168" y="756168"/>
                </a:lnTo>
                <a:lnTo>
                  <a:pt x="0" y="756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4" id="94"/>
          <p:cNvGrpSpPr/>
          <p:nvPr/>
        </p:nvGrpSpPr>
        <p:grpSpPr>
          <a:xfrm rot="0">
            <a:off x="14023298" y="6112338"/>
            <a:ext cx="1362026" cy="42426"/>
            <a:chOff x="0" y="0"/>
            <a:chExt cx="1816035" cy="56568"/>
          </a:xfrm>
        </p:grpSpPr>
        <p:sp>
          <p:nvSpPr>
            <p:cNvPr name="Freeform 95" id="95"/>
            <p:cNvSpPr/>
            <p:nvPr/>
          </p:nvSpPr>
          <p:spPr>
            <a:xfrm flipH="false" flipV="false" rot="0">
              <a:off x="25273" y="0"/>
              <a:ext cx="1765427" cy="56515"/>
            </a:xfrm>
            <a:custGeom>
              <a:avLst/>
              <a:gdLst/>
              <a:ahLst/>
              <a:cxnLst/>
              <a:rect r="r" b="b" t="t" l="l"/>
              <a:pathLst>
                <a:path h="56515" w="1765427">
                  <a:moveTo>
                    <a:pt x="254" y="0"/>
                  </a:moveTo>
                  <a:lnTo>
                    <a:pt x="1765427" y="5715"/>
                  </a:lnTo>
                  <a:lnTo>
                    <a:pt x="1765300" y="56515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642EC7"/>
            </a:solidFill>
          </p:spPr>
        </p:sp>
      </p:grpSp>
      <p:sp>
        <p:nvSpPr>
          <p:cNvPr name="Freeform 96" id="96"/>
          <p:cNvSpPr/>
          <p:nvPr/>
        </p:nvSpPr>
        <p:spPr>
          <a:xfrm flipH="false" flipV="false" rot="0">
            <a:off x="10228005" y="6503833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7" id="97"/>
          <p:cNvSpPr/>
          <p:nvPr/>
        </p:nvSpPr>
        <p:spPr>
          <a:xfrm flipH="false" flipV="false" rot="0">
            <a:off x="11010994" y="6503833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8" id="98"/>
          <p:cNvSpPr/>
          <p:nvPr/>
        </p:nvSpPr>
        <p:spPr>
          <a:xfrm flipH="false" flipV="false" rot="0">
            <a:off x="11793984" y="6503833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9" id="99"/>
          <p:cNvSpPr/>
          <p:nvPr/>
        </p:nvSpPr>
        <p:spPr>
          <a:xfrm flipH="false" flipV="false" rot="0">
            <a:off x="12576974" y="6503833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0" id="100"/>
          <p:cNvSpPr/>
          <p:nvPr/>
        </p:nvSpPr>
        <p:spPr>
          <a:xfrm flipH="false" flipV="false" rot="0">
            <a:off x="16048658" y="6503833"/>
            <a:ext cx="756168" cy="756168"/>
          </a:xfrm>
          <a:custGeom>
            <a:avLst/>
            <a:gdLst/>
            <a:ahLst/>
            <a:cxnLst/>
            <a:rect r="r" b="b" t="t" l="l"/>
            <a:pathLst>
              <a:path h="756168" w="756168">
                <a:moveTo>
                  <a:pt x="0" y="0"/>
                </a:moveTo>
                <a:lnTo>
                  <a:pt x="756168" y="0"/>
                </a:lnTo>
                <a:lnTo>
                  <a:pt x="756168" y="756168"/>
                </a:lnTo>
                <a:lnTo>
                  <a:pt x="0" y="756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1" id="101"/>
          <p:cNvGrpSpPr/>
          <p:nvPr/>
        </p:nvGrpSpPr>
        <p:grpSpPr>
          <a:xfrm rot="0">
            <a:off x="14023298" y="6895328"/>
            <a:ext cx="1362026" cy="42426"/>
            <a:chOff x="0" y="0"/>
            <a:chExt cx="1816035" cy="56568"/>
          </a:xfrm>
        </p:grpSpPr>
        <p:sp>
          <p:nvSpPr>
            <p:cNvPr name="Freeform 102" id="102"/>
            <p:cNvSpPr/>
            <p:nvPr/>
          </p:nvSpPr>
          <p:spPr>
            <a:xfrm flipH="false" flipV="false" rot="0">
              <a:off x="25273" y="0"/>
              <a:ext cx="1765427" cy="56515"/>
            </a:xfrm>
            <a:custGeom>
              <a:avLst/>
              <a:gdLst/>
              <a:ahLst/>
              <a:cxnLst/>
              <a:rect r="r" b="b" t="t" l="l"/>
              <a:pathLst>
                <a:path h="56515" w="1765427">
                  <a:moveTo>
                    <a:pt x="254" y="0"/>
                  </a:moveTo>
                  <a:lnTo>
                    <a:pt x="1765427" y="5715"/>
                  </a:lnTo>
                  <a:lnTo>
                    <a:pt x="1765300" y="56515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642EC7"/>
            </a:solidFill>
          </p:spPr>
        </p:sp>
      </p:grpSp>
      <p:sp>
        <p:nvSpPr>
          <p:cNvPr name="Freeform 103" id="103"/>
          <p:cNvSpPr/>
          <p:nvPr/>
        </p:nvSpPr>
        <p:spPr>
          <a:xfrm flipH="false" flipV="false" rot="0">
            <a:off x="10228005" y="7260002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4" id="104"/>
          <p:cNvSpPr/>
          <p:nvPr/>
        </p:nvSpPr>
        <p:spPr>
          <a:xfrm flipH="false" flipV="false" rot="0">
            <a:off x="11010994" y="7260002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5" id="105"/>
          <p:cNvSpPr/>
          <p:nvPr/>
        </p:nvSpPr>
        <p:spPr>
          <a:xfrm flipH="false" flipV="false" rot="0">
            <a:off x="11793984" y="7260002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6" id="106"/>
          <p:cNvSpPr/>
          <p:nvPr/>
        </p:nvSpPr>
        <p:spPr>
          <a:xfrm flipH="false" flipV="false" rot="0">
            <a:off x="12576974" y="7260002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7" id="107"/>
          <p:cNvSpPr/>
          <p:nvPr/>
        </p:nvSpPr>
        <p:spPr>
          <a:xfrm flipH="false" flipV="false" rot="0">
            <a:off x="16048658" y="7260002"/>
            <a:ext cx="756168" cy="756168"/>
          </a:xfrm>
          <a:custGeom>
            <a:avLst/>
            <a:gdLst/>
            <a:ahLst/>
            <a:cxnLst/>
            <a:rect r="r" b="b" t="t" l="l"/>
            <a:pathLst>
              <a:path h="756168" w="756168">
                <a:moveTo>
                  <a:pt x="0" y="0"/>
                </a:moveTo>
                <a:lnTo>
                  <a:pt x="756168" y="0"/>
                </a:lnTo>
                <a:lnTo>
                  <a:pt x="756168" y="756168"/>
                </a:lnTo>
                <a:lnTo>
                  <a:pt x="0" y="756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8" id="108"/>
          <p:cNvGrpSpPr/>
          <p:nvPr/>
        </p:nvGrpSpPr>
        <p:grpSpPr>
          <a:xfrm rot="0">
            <a:off x="14023298" y="7651497"/>
            <a:ext cx="1362026" cy="42426"/>
            <a:chOff x="0" y="0"/>
            <a:chExt cx="1816035" cy="56568"/>
          </a:xfrm>
        </p:grpSpPr>
        <p:sp>
          <p:nvSpPr>
            <p:cNvPr name="Freeform 109" id="109"/>
            <p:cNvSpPr/>
            <p:nvPr/>
          </p:nvSpPr>
          <p:spPr>
            <a:xfrm flipH="false" flipV="false" rot="0">
              <a:off x="25273" y="0"/>
              <a:ext cx="1765427" cy="56515"/>
            </a:xfrm>
            <a:custGeom>
              <a:avLst/>
              <a:gdLst/>
              <a:ahLst/>
              <a:cxnLst/>
              <a:rect r="r" b="b" t="t" l="l"/>
              <a:pathLst>
                <a:path h="56515" w="1765427">
                  <a:moveTo>
                    <a:pt x="254" y="0"/>
                  </a:moveTo>
                  <a:lnTo>
                    <a:pt x="1765427" y="5715"/>
                  </a:lnTo>
                  <a:lnTo>
                    <a:pt x="1765300" y="56515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642EC7"/>
            </a:solidFill>
          </p:spPr>
        </p:sp>
      </p:grpSp>
      <p:sp>
        <p:nvSpPr>
          <p:cNvPr name="Freeform 110" id="110"/>
          <p:cNvSpPr/>
          <p:nvPr/>
        </p:nvSpPr>
        <p:spPr>
          <a:xfrm flipH="false" flipV="false" rot="0">
            <a:off x="10228005" y="8042992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1" id="111"/>
          <p:cNvSpPr/>
          <p:nvPr/>
        </p:nvSpPr>
        <p:spPr>
          <a:xfrm flipH="false" flipV="false" rot="0">
            <a:off x="11010994" y="8042992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2" id="112"/>
          <p:cNvSpPr/>
          <p:nvPr/>
        </p:nvSpPr>
        <p:spPr>
          <a:xfrm flipH="false" flipV="false" rot="0">
            <a:off x="11793984" y="8042992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3" id="113"/>
          <p:cNvSpPr/>
          <p:nvPr/>
        </p:nvSpPr>
        <p:spPr>
          <a:xfrm flipH="false" flipV="false" rot="0">
            <a:off x="12576974" y="8042992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4" id="114"/>
          <p:cNvSpPr/>
          <p:nvPr/>
        </p:nvSpPr>
        <p:spPr>
          <a:xfrm flipH="false" flipV="false" rot="0">
            <a:off x="16048658" y="8042992"/>
            <a:ext cx="756168" cy="756168"/>
          </a:xfrm>
          <a:custGeom>
            <a:avLst/>
            <a:gdLst/>
            <a:ahLst/>
            <a:cxnLst/>
            <a:rect r="r" b="b" t="t" l="l"/>
            <a:pathLst>
              <a:path h="756168" w="756168">
                <a:moveTo>
                  <a:pt x="0" y="0"/>
                </a:moveTo>
                <a:lnTo>
                  <a:pt x="756168" y="0"/>
                </a:lnTo>
                <a:lnTo>
                  <a:pt x="756168" y="756168"/>
                </a:lnTo>
                <a:lnTo>
                  <a:pt x="0" y="756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5" id="115"/>
          <p:cNvGrpSpPr/>
          <p:nvPr/>
        </p:nvGrpSpPr>
        <p:grpSpPr>
          <a:xfrm rot="0">
            <a:off x="14023298" y="8434487"/>
            <a:ext cx="1362026" cy="42426"/>
            <a:chOff x="0" y="0"/>
            <a:chExt cx="1816035" cy="56568"/>
          </a:xfrm>
        </p:grpSpPr>
        <p:sp>
          <p:nvSpPr>
            <p:cNvPr name="Freeform 116" id="116"/>
            <p:cNvSpPr/>
            <p:nvPr/>
          </p:nvSpPr>
          <p:spPr>
            <a:xfrm flipH="false" flipV="false" rot="0">
              <a:off x="25273" y="0"/>
              <a:ext cx="1765427" cy="56515"/>
            </a:xfrm>
            <a:custGeom>
              <a:avLst/>
              <a:gdLst/>
              <a:ahLst/>
              <a:cxnLst/>
              <a:rect r="r" b="b" t="t" l="l"/>
              <a:pathLst>
                <a:path h="56515" w="1765427">
                  <a:moveTo>
                    <a:pt x="254" y="0"/>
                  </a:moveTo>
                  <a:lnTo>
                    <a:pt x="1765427" y="5715"/>
                  </a:lnTo>
                  <a:lnTo>
                    <a:pt x="1765300" y="56515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642EC7"/>
            </a:solidFill>
          </p:spPr>
        </p:sp>
      </p:grpSp>
      <p:sp>
        <p:nvSpPr>
          <p:cNvPr name="Freeform 117" id="117"/>
          <p:cNvSpPr/>
          <p:nvPr/>
        </p:nvSpPr>
        <p:spPr>
          <a:xfrm flipH="false" flipV="false" rot="0">
            <a:off x="10228005" y="8799160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8" id="118"/>
          <p:cNvSpPr/>
          <p:nvPr/>
        </p:nvSpPr>
        <p:spPr>
          <a:xfrm flipH="false" flipV="false" rot="0">
            <a:off x="11010994" y="8799160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9" id="119"/>
          <p:cNvSpPr/>
          <p:nvPr/>
        </p:nvSpPr>
        <p:spPr>
          <a:xfrm flipH="false" flipV="false" rot="0">
            <a:off x="11793984" y="8799160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0" id="120"/>
          <p:cNvSpPr/>
          <p:nvPr/>
        </p:nvSpPr>
        <p:spPr>
          <a:xfrm flipH="false" flipV="false" rot="0">
            <a:off x="12576974" y="8799160"/>
            <a:ext cx="782990" cy="782990"/>
          </a:xfrm>
          <a:custGeom>
            <a:avLst/>
            <a:gdLst/>
            <a:ahLst/>
            <a:cxnLst/>
            <a:rect r="r" b="b" t="t" l="l"/>
            <a:pathLst>
              <a:path h="782990" w="782990">
                <a:moveTo>
                  <a:pt x="0" y="0"/>
                </a:moveTo>
                <a:lnTo>
                  <a:pt x="782990" y="0"/>
                </a:lnTo>
                <a:lnTo>
                  <a:pt x="782990" y="782990"/>
                </a:lnTo>
                <a:lnTo>
                  <a:pt x="0" y="782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1" id="121"/>
          <p:cNvSpPr/>
          <p:nvPr/>
        </p:nvSpPr>
        <p:spPr>
          <a:xfrm flipH="false" flipV="false" rot="0">
            <a:off x="16048658" y="8799160"/>
            <a:ext cx="756168" cy="756168"/>
          </a:xfrm>
          <a:custGeom>
            <a:avLst/>
            <a:gdLst/>
            <a:ahLst/>
            <a:cxnLst/>
            <a:rect r="r" b="b" t="t" l="l"/>
            <a:pathLst>
              <a:path h="756168" w="756168">
                <a:moveTo>
                  <a:pt x="0" y="0"/>
                </a:moveTo>
                <a:lnTo>
                  <a:pt x="756168" y="0"/>
                </a:lnTo>
                <a:lnTo>
                  <a:pt x="756168" y="756168"/>
                </a:lnTo>
                <a:lnTo>
                  <a:pt x="0" y="756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2" id="122"/>
          <p:cNvGrpSpPr/>
          <p:nvPr/>
        </p:nvGrpSpPr>
        <p:grpSpPr>
          <a:xfrm rot="0">
            <a:off x="14023298" y="9190655"/>
            <a:ext cx="1362026" cy="42426"/>
            <a:chOff x="0" y="0"/>
            <a:chExt cx="1816035" cy="56568"/>
          </a:xfrm>
        </p:grpSpPr>
        <p:sp>
          <p:nvSpPr>
            <p:cNvPr name="Freeform 123" id="123"/>
            <p:cNvSpPr/>
            <p:nvPr/>
          </p:nvSpPr>
          <p:spPr>
            <a:xfrm flipH="false" flipV="false" rot="0">
              <a:off x="25273" y="0"/>
              <a:ext cx="1765427" cy="56515"/>
            </a:xfrm>
            <a:custGeom>
              <a:avLst/>
              <a:gdLst/>
              <a:ahLst/>
              <a:cxnLst/>
              <a:rect r="r" b="b" t="t" l="l"/>
              <a:pathLst>
                <a:path h="56515" w="1765427">
                  <a:moveTo>
                    <a:pt x="254" y="0"/>
                  </a:moveTo>
                  <a:lnTo>
                    <a:pt x="1765427" y="5715"/>
                  </a:lnTo>
                  <a:lnTo>
                    <a:pt x="1765300" y="56515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642EC7"/>
            </a:solidFill>
          </p:spPr>
        </p:sp>
      </p:grpSp>
      <p:sp>
        <p:nvSpPr>
          <p:cNvPr name="TextBox 124" id="124"/>
          <p:cNvSpPr txBox="true"/>
          <p:nvPr/>
        </p:nvSpPr>
        <p:spPr>
          <a:xfrm rot="0">
            <a:off x="1324697" y="3460074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25" id="125"/>
          <p:cNvSpPr txBox="true"/>
          <p:nvPr/>
        </p:nvSpPr>
        <p:spPr>
          <a:xfrm rot="0">
            <a:off x="2107687" y="3460074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26" id="126"/>
          <p:cNvSpPr txBox="true"/>
          <p:nvPr/>
        </p:nvSpPr>
        <p:spPr>
          <a:xfrm rot="0">
            <a:off x="2890677" y="3460074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27" id="127"/>
          <p:cNvSpPr txBox="true"/>
          <p:nvPr/>
        </p:nvSpPr>
        <p:spPr>
          <a:xfrm rot="0">
            <a:off x="3673667" y="3460074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28" id="128"/>
          <p:cNvSpPr txBox="true"/>
          <p:nvPr/>
        </p:nvSpPr>
        <p:spPr>
          <a:xfrm rot="0">
            <a:off x="7135499" y="3453215"/>
            <a:ext cx="183878" cy="480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0"/>
              </a:lnSpc>
            </a:pPr>
            <a:r>
              <a:rPr lang="en-US" sz="2478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29" id="129"/>
          <p:cNvSpPr txBox="true"/>
          <p:nvPr/>
        </p:nvSpPr>
        <p:spPr>
          <a:xfrm rot="0">
            <a:off x="1936669" y="2357671"/>
            <a:ext cx="1316023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Binary</a:t>
            </a:r>
          </a:p>
        </p:txBody>
      </p:sp>
      <p:sp>
        <p:nvSpPr>
          <p:cNvPr name="TextBox 130" id="130"/>
          <p:cNvSpPr txBox="true"/>
          <p:nvPr/>
        </p:nvSpPr>
        <p:spPr>
          <a:xfrm rot="0">
            <a:off x="5905641" y="2357671"/>
            <a:ext cx="2827471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Hexadecimal</a:t>
            </a:r>
          </a:p>
        </p:txBody>
      </p:sp>
      <p:sp>
        <p:nvSpPr>
          <p:cNvPr name="TextBox 131" id="131"/>
          <p:cNvSpPr txBox="true"/>
          <p:nvPr/>
        </p:nvSpPr>
        <p:spPr>
          <a:xfrm rot="0">
            <a:off x="1324697" y="4216243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32" id="132"/>
          <p:cNvSpPr txBox="true"/>
          <p:nvPr/>
        </p:nvSpPr>
        <p:spPr>
          <a:xfrm rot="0">
            <a:off x="2107687" y="4216243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33" id="133"/>
          <p:cNvSpPr txBox="true"/>
          <p:nvPr/>
        </p:nvSpPr>
        <p:spPr>
          <a:xfrm rot="0">
            <a:off x="2890677" y="4216243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34" id="134"/>
          <p:cNvSpPr txBox="true"/>
          <p:nvPr/>
        </p:nvSpPr>
        <p:spPr>
          <a:xfrm rot="0">
            <a:off x="3673667" y="4216243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35" id="135"/>
          <p:cNvSpPr txBox="true"/>
          <p:nvPr/>
        </p:nvSpPr>
        <p:spPr>
          <a:xfrm rot="0">
            <a:off x="7135499" y="4209383"/>
            <a:ext cx="183878" cy="480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0"/>
              </a:lnSpc>
            </a:pPr>
            <a:r>
              <a:rPr lang="en-US" sz="2478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36" id="136"/>
          <p:cNvSpPr txBox="true"/>
          <p:nvPr/>
        </p:nvSpPr>
        <p:spPr>
          <a:xfrm rot="0">
            <a:off x="1324697" y="4999233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37" id="137"/>
          <p:cNvSpPr txBox="true"/>
          <p:nvPr/>
        </p:nvSpPr>
        <p:spPr>
          <a:xfrm rot="0">
            <a:off x="2107687" y="4999233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38" id="138"/>
          <p:cNvSpPr txBox="true"/>
          <p:nvPr/>
        </p:nvSpPr>
        <p:spPr>
          <a:xfrm rot="0">
            <a:off x="2890677" y="4999233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39" id="139"/>
          <p:cNvSpPr txBox="true"/>
          <p:nvPr/>
        </p:nvSpPr>
        <p:spPr>
          <a:xfrm rot="0">
            <a:off x="3673667" y="4999233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40" id="140"/>
          <p:cNvSpPr txBox="true"/>
          <p:nvPr/>
        </p:nvSpPr>
        <p:spPr>
          <a:xfrm rot="0">
            <a:off x="7135499" y="4992373"/>
            <a:ext cx="183878" cy="480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0"/>
              </a:lnSpc>
            </a:pPr>
            <a:r>
              <a:rPr lang="en-US" sz="2478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141" id="141"/>
          <p:cNvSpPr txBox="true"/>
          <p:nvPr/>
        </p:nvSpPr>
        <p:spPr>
          <a:xfrm rot="0">
            <a:off x="1324697" y="5755401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42" id="142"/>
          <p:cNvSpPr txBox="true"/>
          <p:nvPr/>
        </p:nvSpPr>
        <p:spPr>
          <a:xfrm rot="0">
            <a:off x="2107687" y="5755401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43" id="143"/>
          <p:cNvSpPr txBox="true"/>
          <p:nvPr/>
        </p:nvSpPr>
        <p:spPr>
          <a:xfrm rot="0">
            <a:off x="2890677" y="5755401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44" id="144"/>
          <p:cNvSpPr txBox="true"/>
          <p:nvPr/>
        </p:nvSpPr>
        <p:spPr>
          <a:xfrm rot="0">
            <a:off x="3673667" y="5755401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45" id="145"/>
          <p:cNvSpPr txBox="true"/>
          <p:nvPr/>
        </p:nvSpPr>
        <p:spPr>
          <a:xfrm rot="0">
            <a:off x="7135499" y="5748542"/>
            <a:ext cx="183878" cy="480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0"/>
              </a:lnSpc>
            </a:pPr>
            <a:r>
              <a:rPr lang="en-US" sz="2478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3</a:t>
            </a:r>
          </a:p>
        </p:txBody>
      </p:sp>
      <p:sp>
        <p:nvSpPr>
          <p:cNvPr name="TextBox 146" id="146"/>
          <p:cNvSpPr txBox="true"/>
          <p:nvPr/>
        </p:nvSpPr>
        <p:spPr>
          <a:xfrm rot="0">
            <a:off x="1324697" y="6538391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47" id="147"/>
          <p:cNvSpPr txBox="true"/>
          <p:nvPr/>
        </p:nvSpPr>
        <p:spPr>
          <a:xfrm rot="0">
            <a:off x="2107687" y="6538391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48" id="148"/>
          <p:cNvSpPr txBox="true"/>
          <p:nvPr/>
        </p:nvSpPr>
        <p:spPr>
          <a:xfrm rot="0">
            <a:off x="2890677" y="6538391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49" id="149"/>
          <p:cNvSpPr txBox="true"/>
          <p:nvPr/>
        </p:nvSpPr>
        <p:spPr>
          <a:xfrm rot="0">
            <a:off x="3673667" y="6538391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50" id="150"/>
          <p:cNvSpPr txBox="true"/>
          <p:nvPr/>
        </p:nvSpPr>
        <p:spPr>
          <a:xfrm rot="0">
            <a:off x="7135499" y="6531532"/>
            <a:ext cx="183878" cy="480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0"/>
              </a:lnSpc>
            </a:pPr>
            <a:r>
              <a:rPr lang="en-US" sz="2478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4</a:t>
            </a:r>
          </a:p>
        </p:txBody>
      </p:sp>
      <p:sp>
        <p:nvSpPr>
          <p:cNvPr name="TextBox 151" id="151"/>
          <p:cNvSpPr txBox="true"/>
          <p:nvPr/>
        </p:nvSpPr>
        <p:spPr>
          <a:xfrm rot="0">
            <a:off x="1324697" y="7294559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52" id="152"/>
          <p:cNvSpPr txBox="true"/>
          <p:nvPr/>
        </p:nvSpPr>
        <p:spPr>
          <a:xfrm rot="0">
            <a:off x="2107687" y="7294559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53" id="153"/>
          <p:cNvSpPr txBox="true"/>
          <p:nvPr/>
        </p:nvSpPr>
        <p:spPr>
          <a:xfrm rot="0">
            <a:off x="2890677" y="7294559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54" id="154"/>
          <p:cNvSpPr txBox="true"/>
          <p:nvPr/>
        </p:nvSpPr>
        <p:spPr>
          <a:xfrm rot="0">
            <a:off x="3673667" y="7294559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55" id="155"/>
          <p:cNvSpPr txBox="true"/>
          <p:nvPr/>
        </p:nvSpPr>
        <p:spPr>
          <a:xfrm rot="0">
            <a:off x="7135499" y="7287700"/>
            <a:ext cx="183878" cy="480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0"/>
              </a:lnSpc>
            </a:pPr>
            <a:r>
              <a:rPr lang="en-US" sz="2478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5</a:t>
            </a:r>
          </a:p>
        </p:txBody>
      </p:sp>
      <p:sp>
        <p:nvSpPr>
          <p:cNvPr name="TextBox 156" id="156"/>
          <p:cNvSpPr txBox="true"/>
          <p:nvPr/>
        </p:nvSpPr>
        <p:spPr>
          <a:xfrm rot="0">
            <a:off x="1324697" y="8077549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57" id="157"/>
          <p:cNvSpPr txBox="true"/>
          <p:nvPr/>
        </p:nvSpPr>
        <p:spPr>
          <a:xfrm rot="0">
            <a:off x="2107687" y="8077549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58" id="158"/>
          <p:cNvSpPr txBox="true"/>
          <p:nvPr/>
        </p:nvSpPr>
        <p:spPr>
          <a:xfrm rot="0">
            <a:off x="2890677" y="8077549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59" id="159"/>
          <p:cNvSpPr txBox="true"/>
          <p:nvPr/>
        </p:nvSpPr>
        <p:spPr>
          <a:xfrm rot="0">
            <a:off x="3673667" y="8077549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60" id="160"/>
          <p:cNvSpPr txBox="true"/>
          <p:nvPr/>
        </p:nvSpPr>
        <p:spPr>
          <a:xfrm rot="0">
            <a:off x="7135499" y="8070690"/>
            <a:ext cx="183878" cy="480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0"/>
              </a:lnSpc>
            </a:pPr>
            <a:r>
              <a:rPr lang="en-US" sz="2478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6</a:t>
            </a:r>
          </a:p>
        </p:txBody>
      </p:sp>
      <p:sp>
        <p:nvSpPr>
          <p:cNvPr name="TextBox 161" id="161"/>
          <p:cNvSpPr txBox="true"/>
          <p:nvPr/>
        </p:nvSpPr>
        <p:spPr>
          <a:xfrm rot="0">
            <a:off x="1324697" y="8833718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62" id="162"/>
          <p:cNvSpPr txBox="true"/>
          <p:nvPr/>
        </p:nvSpPr>
        <p:spPr>
          <a:xfrm rot="0">
            <a:off x="2107687" y="8833718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63" id="163"/>
          <p:cNvSpPr txBox="true"/>
          <p:nvPr/>
        </p:nvSpPr>
        <p:spPr>
          <a:xfrm rot="0">
            <a:off x="2890677" y="8833718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64" id="164"/>
          <p:cNvSpPr txBox="true"/>
          <p:nvPr/>
        </p:nvSpPr>
        <p:spPr>
          <a:xfrm rot="0">
            <a:off x="3673667" y="8833718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65" id="165"/>
          <p:cNvSpPr txBox="true"/>
          <p:nvPr/>
        </p:nvSpPr>
        <p:spPr>
          <a:xfrm rot="0">
            <a:off x="7135499" y="8826858"/>
            <a:ext cx="183878" cy="480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0"/>
              </a:lnSpc>
            </a:pPr>
            <a:r>
              <a:rPr lang="en-US" sz="2478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7</a:t>
            </a:r>
          </a:p>
        </p:txBody>
      </p:sp>
      <p:sp>
        <p:nvSpPr>
          <p:cNvPr name="TextBox 166" id="166"/>
          <p:cNvSpPr txBox="true"/>
          <p:nvPr/>
        </p:nvSpPr>
        <p:spPr>
          <a:xfrm rot="0">
            <a:off x="10524001" y="3520983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67" id="167"/>
          <p:cNvSpPr txBox="true"/>
          <p:nvPr/>
        </p:nvSpPr>
        <p:spPr>
          <a:xfrm rot="0">
            <a:off x="11306991" y="3520983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68" id="168"/>
          <p:cNvSpPr txBox="true"/>
          <p:nvPr/>
        </p:nvSpPr>
        <p:spPr>
          <a:xfrm rot="0">
            <a:off x="12089981" y="3520983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69" id="169"/>
          <p:cNvSpPr txBox="true"/>
          <p:nvPr/>
        </p:nvSpPr>
        <p:spPr>
          <a:xfrm rot="0">
            <a:off x="12872971" y="3520983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70" id="170"/>
          <p:cNvSpPr txBox="true"/>
          <p:nvPr/>
        </p:nvSpPr>
        <p:spPr>
          <a:xfrm rot="0">
            <a:off x="16334803" y="3514123"/>
            <a:ext cx="183878" cy="480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0"/>
              </a:lnSpc>
            </a:pPr>
            <a:r>
              <a:rPr lang="en-US" sz="2478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8</a:t>
            </a:r>
          </a:p>
        </p:txBody>
      </p:sp>
      <p:sp>
        <p:nvSpPr>
          <p:cNvPr name="TextBox 171" id="171"/>
          <p:cNvSpPr txBox="true"/>
          <p:nvPr/>
        </p:nvSpPr>
        <p:spPr>
          <a:xfrm rot="0">
            <a:off x="11135973" y="2418579"/>
            <a:ext cx="1316023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Binary</a:t>
            </a:r>
          </a:p>
        </p:txBody>
      </p:sp>
      <p:sp>
        <p:nvSpPr>
          <p:cNvPr name="TextBox 172" id="172"/>
          <p:cNvSpPr txBox="true"/>
          <p:nvPr/>
        </p:nvSpPr>
        <p:spPr>
          <a:xfrm rot="0">
            <a:off x="15104945" y="2418579"/>
            <a:ext cx="2827471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Hexadecimal</a:t>
            </a:r>
          </a:p>
        </p:txBody>
      </p:sp>
      <p:sp>
        <p:nvSpPr>
          <p:cNvPr name="TextBox 173" id="173"/>
          <p:cNvSpPr txBox="true"/>
          <p:nvPr/>
        </p:nvSpPr>
        <p:spPr>
          <a:xfrm rot="0">
            <a:off x="10524001" y="4277151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74" id="174"/>
          <p:cNvSpPr txBox="true"/>
          <p:nvPr/>
        </p:nvSpPr>
        <p:spPr>
          <a:xfrm rot="0">
            <a:off x="11306991" y="4277151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75" id="175"/>
          <p:cNvSpPr txBox="true"/>
          <p:nvPr/>
        </p:nvSpPr>
        <p:spPr>
          <a:xfrm rot="0">
            <a:off x="12089981" y="4277151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76" id="176"/>
          <p:cNvSpPr txBox="true"/>
          <p:nvPr/>
        </p:nvSpPr>
        <p:spPr>
          <a:xfrm rot="0">
            <a:off x="12872971" y="4277151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77" id="177"/>
          <p:cNvSpPr txBox="true"/>
          <p:nvPr/>
        </p:nvSpPr>
        <p:spPr>
          <a:xfrm rot="0">
            <a:off x="16334803" y="4270292"/>
            <a:ext cx="183878" cy="480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0"/>
              </a:lnSpc>
            </a:pPr>
            <a:r>
              <a:rPr lang="en-US" sz="2478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9</a:t>
            </a:r>
          </a:p>
        </p:txBody>
      </p:sp>
      <p:sp>
        <p:nvSpPr>
          <p:cNvPr name="TextBox 178" id="178"/>
          <p:cNvSpPr txBox="true"/>
          <p:nvPr/>
        </p:nvSpPr>
        <p:spPr>
          <a:xfrm rot="0">
            <a:off x="10524001" y="5060141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79" id="179"/>
          <p:cNvSpPr txBox="true"/>
          <p:nvPr/>
        </p:nvSpPr>
        <p:spPr>
          <a:xfrm rot="0">
            <a:off x="11306991" y="5060141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80" id="180"/>
          <p:cNvSpPr txBox="true"/>
          <p:nvPr/>
        </p:nvSpPr>
        <p:spPr>
          <a:xfrm rot="0">
            <a:off x="12089981" y="5060141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81" id="181"/>
          <p:cNvSpPr txBox="true"/>
          <p:nvPr/>
        </p:nvSpPr>
        <p:spPr>
          <a:xfrm rot="0">
            <a:off x="12872971" y="5060141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82" id="182"/>
          <p:cNvSpPr txBox="true"/>
          <p:nvPr/>
        </p:nvSpPr>
        <p:spPr>
          <a:xfrm rot="0">
            <a:off x="16312820" y="5053282"/>
            <a:ext cx="227844" cy="480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0"/>
              </a:lnSpc>
            </a:pPr>
            <a:r>
              <a:rPr lang="en-US" sz="2478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A</a:t>
            </a:r>
          </a:p>
        </p:txBody>
      </p:sp>
      <p:sp>
        <p:nvSpPr>
          <p:cNvPr name="TextBox 183" id="183"/>
          <p:cNvSpPr txBox="true"/>
          <p:nvPr/>
        </p:nvSpPr>
        <p:spPr>
          <a:xfrm rot="0">
            <a:off x="10524001" y="5816309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84" id="184"/>
          <p:cNvSpPr txBox="true"/>
          <p:nvPr/>
        </p:nvSpPr>
        <p:spPr>
          <a:xfrm rot="0">
            <a:off x="11306991" y="5816309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85" id="185"/>
          <p:cNvSpPr txBox="true"/>
          <p:nvPr/>
        </p:nvSpPr>
        <p:spPr>
          <a:xfrm rot="0">
            <a:off x="12089981" y="5816309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86" id="186"/>
          <p:cNvSpPr txBox="true"/>
          <p:nvPr/>
        </p:nvSpPr>
        <p:spPr>
          <a:xfrm rot="0">
            <a:off x="12872971" y="5816309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87" id="187"/>
          <p:cNvSpPr txBox="true"/>
          <p:nvPr/>
        </p:nvSpPr>
        <p:spPr>
          <a:xfrm rot="0">
            <a:off x="16321018" y="5809450"/>
            <a:ext cx="211449" cy="480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0"/>
              </a:lnSpc>
            </a:pPr>
            <a:r>
              <a:rPr lang="en-US" sz="2478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B</a:t>
            </a:r>
          </a:p>
        </p:txBody>
      </p:sp>
      <p:sp>
        <p:nvSpPr>
          <p:cNvPr name="TextBox 188" id="188"/>
          <p:cNvSpPr txBox="true"/>
          <p:nvPr/>
        </p:nvSpPr>
        <p:spPr>
          <a:xfrm rot="0">
            <a:off x="10524001" y="6599299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89" id="189"/>
          <p:cNvSpPr txBox="true"/>
          <p:nvPr/>
        </p:nvSpPr>
        <p:spPr>
          <a:xfrm rot="0">
            <a:off x="11306991" y="6599299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90" id="190"/>
          <p:cNvSpPr txBox="true"/>
          <p:nvPr/>
        </p:nvSpPr>
        <p:spPr>
          <a:xfrm rot="0">
            <a:off x="12089981" y="6599299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91" id="191"/>
          <p:cNvSpPr txBox="true"/>
          <p:nvPr/>
        </p:nvSpPr>
        <p:spPr>
          <a:xfrm rot="0">
            <a:off x="12872971" y="6599299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92" id="192"/>
          <p:cNvSpPr txBox="true"/>
          <p:nvPr/>
        </p:nvSpPr>
        <p:spPr>
          <a:xfrm rot="0">
            <a:off x="16324919" y="6592440"/>
            <a:ext cx="203647" cy="480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0"/>
              </a:lnSpc>
            </a:pPr>
            <a:r>
              <a:rPr lang="en-US" sz="2478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C</a:t>
            </a:r>
          </a:p>
        </p:txBody>
      </p:sp>
      <p:sp>
        <p:nvSpPr>
          <p:cNvPr name="TextBox 193" id="193"/>
          <p:cNvSpPr txBox="true"/>
          <p:nvPr/>
        </p:nvSpPr>
        <p:spPr>
          <a:xfrm rot="0">
            <a:off x="10524001" y="7355467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94" id="194"/>
          <p:cNvSpPr txBox="true"/>
          <p:nvPr/>
        </p:nvSpPr>
        <p:spPr>
          <a:xfrm rot="0">
            <a:off x="11306991" y="7355467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95" id="195"/>
          <p:cNvSpPr txBox="true"/>
          <p:nvPr/>
        </p:nvSpPr>
        <p:spPr>
          <a:xfrm rot="0">
            <a:off x="12089981" y="7355467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96" id="196"/>
          <p:cNvSpPr txBox="true"/>
          <p:nvPr/>
        </p:nvSpPr>
        <p:spPr>
          <a:xfrm rot="0">
            <a:off x="12872971" y="7355467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97" id="197"/>
          <p:cNvSpPr txBox="true"/>
          <p:nvPr/>
        </p:nvSpPr>
        <p:spPr>
          <a:xfrm rot="0">
            <a:off x="16311581" y="7348608"/>
            <a:ext cx="230322" cy="480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0"/>
              </a:lnSpc>
            </a:pPr>
            <a:r>
              <a:rPr lang="en-US" sz="2478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D</a:t>
            </a:r>
          </a:p>
        </p:txBody>
      </p:sp>
      <p:sp>
        <p:nvSpPr>
          <p:cNvPr name="TextBox 198" id="198"/>
          <p:cNvSpPr txBox="true"/>
          <p:nvPr/>
        </p:nvSpPr>
        <p:spPr>
          <a:xfrm rot="0">
            <a:off x="10524001" y="8138457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99" id="199"/>
          <p:cNvSpPr txBox="true"/>
          <p:nvPr/>
        </p:nvSpPr>
        <p:spPr>
          <a:xfrm rot="0">
            <a:off x="11306991" y="8138457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200" id="200"/>
          <p:cNvSpPr txBox="true"/>
          <p:nvPr/>
        </p:nvSpPr>
        <p:spPr>
          <a:xfrm rot="0">
            <a:off x="12089981" y="8138457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201" id="201"/>
          <p:cNvSpPr txBox="true"/>
          <p:nvPr/>
        </p:nvSpPr>
        <p:spPr>
          <a:xfrm rot="0">
            <a:off x="12872971" y="8138457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202" id="202"/>
          <p:cNvSpPr txBox="true"/>
          <p:nvPr/>
        </p:nvSpPr>
        <p:spPr>
          <a:xfrm rot="0">
            <a:off x="16340628" y="8131598"/>
            <a:ext cx="172227" cy="480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0"/>
              </a:lnSpc>
            </a:pPr>
            <a:r>
              <a:rPr lang="en-US" sz="2478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E</a:t>
            </a:r>
          </a:p>
        </p:txBody>
      </p:sp>
      <p:sp>
        <p:nvSpPr>
          <p:cNvPr name="TextBox 203" id="203"/>
          <p:cNvSpPr txBox="true"/>
          <p:nvPr/>
        </p:nvSpPr>
        <p:spPr>
          <a:xfrm rot="0">
            <a:off x="10524001" y="8894626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204" id="204"/>
          <p:cNvSpPr txBox="true"/>
          <p:nvPr/>
        </p:nvSpPr>
        <p:spPr>
          <a:xfrm rot="0">
            <a:off x="11306991" y="8894626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205" id="205"/>
          <p:cNvSpPr txBox="true"/>
          <p:nvPr/>
        </p:nvSpPr>
        <p:spPr>
          <a:xfrm rot="0">
            <a:off x="12089981" y="8894626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206" id="206"/>
          <p:cNvSpPr txBox="true"/>
          <p:nvPr/>
        </p:nvSpPr>
        <p:spPr>
          <a:xfrm rot="0">
            <a:off x="12872971" y="8894626"/>
            <a:ext cx="190996" cy="495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2"/>
              </a:lnSpc>
            </a:pPr>
            <a:r>
              <a:rPr lang="en-US" sz="2565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207" id="207"/>
          <p:cNvSpPr txBox="true"/>
          <p:nvPr/>
        </p:nvSpPr>
        <p:spPr>
          <a:xfrm rot="0">
            <a:off x="16342157" y="8887766"/>
            <a:ext cx="169170" cy="480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0"/>
              </a:lnSpc>
            </a:pPr>
            <a:r>
              <a:rPr lang="en-US" sz="2478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F</a:t>
            </a:r>
          </a:p>
        </p:txBody>
      </p:sp>
      <p:sp>
        <p:nvSpPr>
          <p:cNvPr name="TextBox 208" id="208"/>
          <p:cNvSpPr txBox="true"/>
          <p:nvPr/>
        </p:nvSpPr>
        <p:spPr>
          <a:xfrm rot="0">
            <a:off x="6337850" y="938800"/>
            <a:ext cx="349889" cy="4475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62"/>
              </a:lnSpc>
            </a:pPr>
            <a:r>
              <a:rPr lang="en-US" sz="2258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4</a:t>
            </a:r>
          </a:p>
        </p:txBody>
      </p:sp>
      <p:grpSp>
        <p:nvGrpSpPr>
          <p:cNvPr name="Group 209" id="209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210" id="210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211" id="211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212" id="212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9D8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" y="-991"/>
            <a:ext cx="6736892" cy="714986"/>
            <a:chOff x="0" y="0"/>
            <a:chExt cx="8982523" cy="95331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982583" cy="953262"/>
            </a:xfrm>
            <a:custGeom>
              <a:avLst/>
              <a:gdLst/>
              <a:ahLst/>
              <a:cxnLst/>
              <a:rect r="r" b="b" t="t" l="l"/>
              <a:pathLst>
                <a:path h="953262" w="8982583">
                  <a:moveTo>
                    <a:pt x="0" y="0"/>
                  </a:moveTo>
                  <a:lnTo>
                    <a:pt x="8982583" y="0"/>
                  </a:lnTo>
                  <a:lnTo>
                    <a:pt x="8982583" y="953262"/>
                  </a:lnTo>
                  <a:lnTo>
                    <a:pt x="0" y="953262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988535" y="264383"/>
            <a:ext cx="1590066" cy="182423"/>
            <a:chOff x="0" y="0"/>
            <a:chExt cx="2120088" cy="24323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120011" cy="243078"/>
            </a:xfrm>
            <a:custGeom>
              <a:avLst/>
              <a:gdLst/>
              <a:ahLst/>
              <a:cxnLst/>
              <a:rect r="r" b="b" t="t" l="l"/>
              <a:pathLst>
                <a:path h="243078" w="2120011">
                  <a:moveTo>
                    <a:pt x="2110105" y="105283"/>
                  </a:moveTo>
                  <a:lnTo>
                    <a:pt x="1963674" y="6350"/>
                  </a:lnTo>
                  <a:cubicBezTo>
                    <a:pt x="1953768" y="0"/>
                    <a:pt x="1940941" y="2032"/>
                    <a:pt x="1933829" y="12065"/>
                  </a:cubicBezTo>
                  <a:cubicBezTo>
                    <a:pt x="1927479" y="21971"/>
                    <a:pt x="1929511" y="34798"/>
                    <a:pt x="1939544" y="41910"/>
                  </a:cubicBezTo>
                  <a:lnTo>
                    <a:pt x="2028444" y="101600"/>
                  </a:lnTo>
                  <a:lnTo>
                    <a:pt x="0" y="101600"/>
                  </a:lnTo>
                  <a:lnTo>
                    <a:pt x="0" y="144272"/>
                  </a:lnTo>
                  <a:lnTo>
                    <a:pt x="2028317" y="144272"/>
                  </a:lnTo>
                  <a:lnTo>
                    <a:pt x="1939417" y="203962"/>
                  </a:lnTo>
                  <a:cubicBezTo>
                    <a:pt x="1929511" y="210312"/>
                    <a:pt x="1927352" y="223901"/>
                    <a:pt x="1933702" y="233807"/>
                  </a:cubicBezTo>
                  <a:cubicBezTo>
                    <a:pt x="1938020" y="240157"/>
                    <a:pt x="1944370" y="243078"/>
                    <a:pt x="1951482" y="243078"/>
                  </a:cubicBezTo>
                  <a:cubicBezTo>
                    <a:pt x="1955800" y="243078"/>
                    <a:pt x="1959991" y="241681"/>
                    <a:pt x="1963547" y="239522"/>
                  </a:cubicBezTo>
                  <a:lnTo>
                    <a:pt x="2110740" y="140716"/>
                  </a:lnTo>
                  <a:cubicBezTo>
                    <a:pt x="2116455" y="136398"/>
                    <a:pt x="2120011" y="130048"/>
                    <a:pt x="2120011" y="122936"/>
                  </a:cubicBezTo>
                  <a:cubicBezTo>
                    <a:pt x="2120011" y="115824"/>
                    <a:pt x="2116455" y="109474"/>
                    <a:pt x="2110105" y="105156"/>
                  </a:cubicBezTo>
                  <a:close/>
                </a:path>
              </a:pathLst>
            </a:custGeom>
            <a:solidFill>
              <a:srgbClr val="ACE8C6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2630151" y="2"/>
            <a:ext cx="5655545" cy="600222"/>
            <a:chOff x="0" y="0"/>
            <a:chExt cx="7540727" cy="80029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540752" cy="800354"/>
            </a:xfrm>
            <a:custGeom>
              <a:avLst/>
              <a:gdLst/>
              <a:ahLst/>
              <a:cxnLst/>
              <a:rect r="r" b="b" t="t" l="l"/>
              <a:pathLst>
                <a:path h="800354" w="7540752">
                  <a:moveTo>
                    <a:pt x="0" y="0"/>
                  </a:moveTo>
                  <a:lnTo>
                    <a:pt x="7540752" y="0"/>
                  </a:lnTo>
                  <a:lnTo>
                    <a:pt x="7540752" y="800354"/>
                  </a:lnTo>
                  <a:lnTo>
                    <a:pt x="0" y="800354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979062" y="1312069"/>
            <a:ext cx="9003000" cy="1860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763"/>
              </a:lnSpc>
            </a:pPr>
            <a:r>
              <a:rPr lang="en-US" sz="7000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1 0 1 1 1 1 1 0 0 0 0 1</a:t>
            </a:r>
          </a:p>
        </p:txBody>
      </p:sp>
      <p:sp>
        <p:nvSpPr>
          <p:cNvPr name="AutoShape 9" id="9"/>
          <p:cNvSpPr/>
          <p:nvPr/>
        </p:nvSpPr>
        <p:spPr>
          <a:xfrm rot="178960">
            <a:off x="3580968" y="2289929"/>
            <a:ext cx="915265" cy="0"/>
          </a:xfrm>
          <a:prstGeom prst="line">
            <a:avLst/>
          </a:prstGeom>
          <a:ln cap="rnd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rot="178960">
            <a:off x="6476568" y="2289929"/>
            <a:ext cx="915265" cy="0"/>
          </a:xfrm>
          <a:prstGeom prst="line">
            <a:avLst/>
          </a:prstGeom>
          <a:ln cap="rnd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1" id="11"/>
          <p:cNvGrpSpPr/>
          <p:nvPr/>
        </p:nvGrpSpPr>
        <p:grpSpPr>
          <a:xfrm rot="7089371">
            <a:off x="1188270" y="3567344"/>
            <a:ext cx="1524372" cy="172974"/>
            <a:chOff x="0" y="0"/>
            <a:chExt cx="2032496" cy="23063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032381" cy="230632"/>
            </a:xfrm>
            <a:custGeom>
              <a:avLst/>
              <a:gdLst/>
              <a:ahLst/>
              <a:cxnLst/>
              <a:rect r="r" b="b" t="t" l="l"/>
              <a:pathLst>
                <a:path h="230632" w="2032381">
                  <a:moveTo>
                    <a:pt x="2022983" y="99822"/>
                  </a:moveTo>
                  <a:lnTo>
                    <a:pt x="1882521" y="6096"/>
                  </a:lnTo>
                  <a:cubicBezTo>
                    <a:pt x="1872996" y="0"/>
                    <a:pt x="1860677" y="2032"/>
                    <a:pt x="1853946" y="11430"/>
                  </a:cubicBezTo>
                  <a:cubicBezTo>
                    <a:pt x="1847850" y="20828"/>
                    <a:pt x="1849882" y="33020"/>
                    <a:pt x="1859407" y="39751"/>
                  </a:cubicBezTo>
                  <a:lnTo>
                    <a:pt x="1944624" y="96393"/>
                  </a:lnTo>
                  <a:lnTo>
                    <a:pt x="0" y="96393"/>
                  </a:lnTo>
                  <a:lnTo>
                    <a:pt x="0" y="136906"/>
                  </a:lnTo>
                  <a:lnTo>
                    <a:pt x="1944497" y="136906"/>
                  </a:lnTo>
                  <a:lnTo>
                    <a:pt x="1859280" y="193548"/>
                  </a:lnTo>
                  <a:cubicBezTo>
                    <a:pt x="1849755" y="199644"/>
                    <a:pt x="1847723" y="212471"/>
                    <a:pt x="1853819" y="221869"/>
                  </a:cubicBezTo>
                  <a:cubicBezTo>
                    <a:pt x="1857883" y="227965"/>
                    <a:pt x="1864106" y="230632"/>
                    <a:pt x="1870837" y="230632"/>
                  </a:cubicBezTo>
                  <a:cubicBezTo>
                    <a:pt x="1874901" y="230632"/>
                    <a:pt x="1878965" y="229235"/>
                    <a:pt x="1882394" y="227203"/>
                  </a:cubicBezTo>
                  <a:lnTo>
                    <a:pt x="2023491" y="133477"/>
                  </a:lnTo>
                  <a:cubicBezTo>
                    <a:pt x="2028952" y="129413"/>
                    <a:pt x="2032381" y="123317"/>
                    <a:pt x="2032381" y="116586"/>
                  </a:cubicBezTo>
                  <a:cubicBezTo>
                    <a:pt x="2032381" y="109855"/>
                    <a:pt x="2028952" y="103759"/>
                    <a:pt x="2022856" y="9969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396443" y="-209524"/>
            <a:ext cx="1473000" cy="913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4"/>
              </a:lnSpc>
            </a:pPr>
            <a:r>
              <a:rPr lang="en-US" sz="3401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Binary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849600" y="-4093"/>
            <a:ext cx="2246400" cy="640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2"/>
              </a:lnSpc>
            </a:pPr>
            <a:r>
              <a:rPr lang="en-US" sz="2400" b="true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Hexadecimal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176506" y="-157816"/>
            <a:ext cx="4565400" cy="80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000" b="true">
                <a:solidFill>
                  <a:srgbClr val="ACE8C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Explanation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23772" y="4027941"/>
            <a:ext cx="439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98485" y="4027941"/>
            <a:ext cx="439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838225" y="4027941"/>
            <a:ext cx="439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84327" y="4027941"/>
            <a:ext cx="439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478111" y="4027941"/>
            <a:ext cx="439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4947590" y="4027941"/>
            <a:ext cx="439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387328" y="4027941"/>
            <a:ext cx="439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948232" y="4027941"/>
            <a:ext cx="439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762697" y="3960573"/>
            <a:ext cx="439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307101" y="3960573"/>
            <a:ext cx="439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8876736" y="3960573"/>
            <a:ext cx="439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9355854" y="3960573"/>
            <a:ext cx="439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grpSp>
        <p:nvGrpSpPr>
          <p:cNvPr name="Group 28" id="28"/>
          <p:cNvGrpSpPr/>
          <p:nvPr/>
        </p:nvGrpSpPr>
        <p:grpSpPr>
          <a:xfrm rot="5400000">
            <a:off x="4792024" y="3462637"/>
            <a:ext cx="1343984" cy="154190"/>
            <a:chOff x="0" y="0"/>
            <a:chExt cx="1791979" cy="205587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791843" cy="205740"/>
            </a:xfrm>
            <a:custGeom>
              <a:avLst/>
              <a:gdLst/>
              <a:ahLst/>
              <a:cxnLst/>
              <a:rect r="r" b="b" t="t" l="l"/>
              <a:pathLst>
                <a:path h="205740" w="1791843">
                  <a:moveTo>
                    <a:pt x="1783588" y="89027"/>
                  </a:moveTo>
                  <a:lnTo>
                    <a:pt x="1659763" y="5461"/>
                  </a:lnTo>
                  <a:cubicBezTo>
                    <a:pt x="1651381" y="0"/>
                    <a:pt x="1640586" y="1905"/>
                    <a:pt x="1634490" y="10287"/>
                  </a:cubicBezTo>
                  <a:cubicBezTo>
                    <a:pt x="1629029" y="18669"/>
                    <a:pt x="1630934" y="29464"/>
                    <a:pt x="1639316" y="35560"/>
                  </a:cubicBezTo>
                  <a:lnTo>
                    <a:pt x="1714500" y="86106"/>
                  </a:lnTo>
                  <a:lnTo>
                    <a:pt x="0" y="86106"/>
                  </a:lnTo>
                  <a:lnTo>
                    <a:pt x="0" y="122047"/>
                  </a:lnTo>
                  <a:lnTo>
                    <a:pt x="1714373" y="122047"/>
                  </a:lnTo>
                  <a:lnTo>
                    <a:pt x="1639189" y="172593"/>
                  </a:lnTo>
                  <a:cubicBezTo>
                    <a:pt x="1630807" y="178054"/>
                    <a:pt x="1629029" y="189484"/>
                    <a:pt x="1634363" y="197866"/>
                  </a:cubicBezTo>
                  <a:cubicBezTo>
                    <a:pt x="1637919" y="203327"/>
                    <a:pt x="1643380" y="205740"/>
                    <a:pt x="1649349" y="205740"/>
                  </a:cubicBezTo>
                  <a:cubicBezTo>
                    <a:pt x="1652905" y="205740"/>
                    <a:pt x="1656588" y="204597"/>
                    <a:pt x="1659509" y="202692"/>
                  </a:cubicBezTo>
                  <a:lnTo>
                    <a:pt x="1783969" y="119126"/>
                  </a:lnTo>
                  <a:cubicBezTo>
                    <a:pt x="1788795" y="115570"/>
                    <a:pt x="1791843" y="110109"/>
                    <a:pt x="1791843" y="104140"/>
                  </a:cubicBezTo>
                  <a:cubicBezTo>
                    <a:pt x="1791843" y="98171"/>
                    <a:pt x="1788795" y="92710"/>
                    <a:pt x="1783461" y="8915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30" id="30"/>
          <p:cNvGrpSpPr/>
          <p:nvPr/>
        </p:nvGrpSpPr>
        <p:grpSpPr>
          <a:xfrm rot="3913492">
            <a:off x="7857482" y="3438023"/>
            <a:ext cx="1355136" cy="153500"/>
            <a:chOff x="0" y="0"/>
            <a:chExt cx="1806848" cy="204667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1806702" cy="204724"/>
            </a:xfrm>
            <a:custGeom>
              <a:avLst/>
              <a:gdLst/>
              <a:ahLst/>
              <a:cxnLst/>
              <a:rect r="r" b="b" t="t" l="l"/>
              <a:pathLst>
                <a:path h="204724" w="1806702">
                  <a:moveTo>
                    <a:pt x="1798320" y="88519"/>
                  </a:moveTo>
                  <a:lnTo>
                    <a:pt x="1673479" y="5334"/>
                  </a:lnTo>
                  <a:cubicBezTo>
                    <a:pt x="1664970" y="0"/>
                    <a:pt x="1654048" y="1778"/>
                    <a:pt x="1648079" y="10160"/>
                  </a:cubicBezTo>
                  <a:cubicBezTo>
                    <a:pt x="1642618" y="18542"/>
                    <a:pt x="1644396" y="29337"/>
                    <a:pt x="1652905" y="35306"/>
                  </a:cubicBezTo>
                  <a:lnTo>
                    <a:pt x="1728724" y="85598"/>
                  </a:lnTo>
                  <a:lnTo>
                    <a:pt x="0" y="85598"/>
                  </a:lnTo>
                  <a:lnTo>
                    <a:pt x="0" y="121539"/>
                  </a:lnTo>
                  <a:lnTo>
                    <a:pt x="1728597" y="121539"/>
                  </a:lnTo>
                  <a:lnTo>
                    <a:pt x="1652778" y="171831"/>
                  </a:lnTo>
                  <a:cubicBezTo>
                    <a:pt x="1644269" y="177165"/>
                    <a:pt x="1642491" y="188595"/>
                    <a:pt x="1647952" y="196977"/>
                  </a:cubicBezTo>
                  <a:cubicBezTo>
                    <a:pt x="1651635" y="202311"/>
                    <a:pt x="1657096" y="204724"/>
                    <a:pt x="1663065" y="204724"/>
                  </a:cubicBezTo>
                  <a:cubicBezTo>
                    <a:pt x="1666748" y="204724"/>
                    <a:pt x="1670304" y="203581"/>
                    <a:pt x="1673352" y="201676"/>
                  </a:cubicBezTo>
                  <a:lnTo>
                    <a:pt x="1798828" y="118491"/>
                  </a:lnTo>
                  <a:cubicBezTo>
                    <a:pt x="1803654" y="114935"/>
                    <a:pt x="1806702" y="109474"/>
                    <a:pt x="1806702" y="103505"/>
                  </a:cubicBezTo>
                  <a:cubicBezTo>
                    <a:pt x="1806702" y="97536"/>
                    <a:pt x="1803654" y="92075"/>
                    <a:pt x="1798193" y="88519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32" id="32"/>
          <p:cNvGrpSpPr/>
          <p:nvPr/>
        </p:nvGrpSpPr>
        <p:grpSpPr>
          <a:xfrm rot="5400000">
            <a:off x="971497" y="6127027"/>
            <a:ext cx="1343984" cy="154190"/>
            <a:chOff x="0" y="0"/>
            <a:chExt cx="1791979" cy="205587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1791843" cy="205740"/>
            </a:xfrm>
            <a:custGeom>
              <a:avLst/>
              <a:gdLst/>
              <a:ahLst/>
              <a:cxnLst/>
              <a:rect r="r" b="b" t="t" l="l"/>
              <a:pathLst>
                <a:path h="205740" w="1791843">
                  <a:moveTo>
                    <a:pt x="1783588" y="89027"/>
                  </a:moveTo>
                  <a:lnTo>
                    <a:pt x="1659763" y="5461"/>
                  </a:lnTo>
                  <a:cubicBezTo>
                    <a:pt x="1651381" y="0"/>
                    <a:pt x="1640586" y="1905"/>
                    <a:pt x="1634490" y="10287"/>
                  </a:cubicBezTo>
                  <a:cubicBezTo>
                    <a:pt x="1629029" y="18669"/>
                    <a:pt x="1630934" y="29464"/>
                    <a:pt x="1639316" y="35560"/>
                  </a:cubicBezTo>
                  <a:lnTo>
                    <a:pt x="1714500" y="86106"/>
                  </a:lnTo>
                  <a:lnTo>
                    <a:pt x="0" y="86106"/>
                  </a:lnTo>
                  <a:lnTo>
                    <a:pt x="0" y="122047"/>
                  </a:lnTo>
                  <a:lnTo>
                    <a:pt x="1714373" y="122047"/>
                  </a:lnTo>
                  <a:lnTo>
                    <a:pt x="1639189" y="172593"/>
                  </a:lnTo>
                  <a:cubicBezTo>
                    <a:pt x="1630807" y="178054"/>
                    <a:pt x="1629029" y="189484"/>
                    <a:pt x="1634363" y="197866"/>
                  </a:cubicBezTo>
                  <a:cubicBezTo>
                    <a:pt x="1637919" y="203327"/>
                    <a:pt x="1643380" y="205740"/>
                    <a:pt x="1649349" y="205740"/>
                  </a:cubicBezTo>
                  <a:cubicBezTo>
                    <a:pt x="1652905" y="205740"/>
                    <a:pt x="1656588" y="204597"/>
                    <a:pt x="1659509" y="202692"/>
                  </a:cubicBezTo>
                  <a:lnTo>
                    <a:pt x="1783969" y="119126"/>
                  </a:lnTo>
                  <a:cubicBezTo>
                    <a:pt x="1788795" y="115570"/>
                    <a:pt x="1791843" y="110109"/>
                    <a:pt x="1791843" y="104140"/>
                  </a:cubicBezTo>
                  <a:cubicBezTo>
                    <a:pt x="1791843" y="98171"/>
                    <a:pt x="1788795" y="92710"/>
                    <a:pt x="1783461" y="8915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34" id="34"/>
          <p:cNvGrpSpPr/>
          <p:nvPr/>
        </p:nvGrpSpPr>
        <p:grpSpPr>
          <a:xfrm rot="5400000">
            <a:off x="4792024" y="6127027"/>
            <a:ext cx="1343984" cy="154190"/>
            <a:chOff x="0" y="0"/>
            <a:chExt cx="1791979" cy="205587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1791843" cy="205740"/>
            </a:xfrm>
            <a:custGeom>
              <a:avLst/>
              <a:gdLst/>
              <a:ahLst/>
              <a:cxnLst/>
              <a:rect r="r" b="b" t="t" l="l"/>
              <a:pathLst>
                <a:path h="205740" w="1791843">
                  <a:moveTo>
                    <a:pt x="1783588" y="89027"/>
                  </a:moveTo>
                  <a:lnTo>
                    <a:pt x="1659763" y="5461"/>
                  </a:lnTo>
                  <a:cubicBezTo>
                    <a:pt x="1651381" y="0"/>
                    <a:pt x="1640586" y="1905"/>
                    <a:pt x="1634490" y="10287"/>
                  </a:cubicBezTo>
                  <a:cubicBezTo>
                    <a:pt x="1629029" y="18669"/>
                    <a:pt x="1630934" y="29464"/>
                    <a:pt x="1639316" y="35560"/>
                  </a:cubicBezTo>
                  <a:lnTo>
                    <a:pt x="1714500" y="86106"/>
                  </a:lnTo>
                  <a:lnTo>
                    <a:pt x="0" y="86106"/>
                  </a:lnTo>
                  <a:lnTo>
                    <a:pt x="0" y="122047"/>
                  </a:lnTo>
                  <a:lnTo>
                    <a:pt x="1714373" y="122047"/>
                  </a:lnTo>
                  <a:lnTo>
                    <a:pt x="1639189" y="172593"/>
                  </a:lnTo>
                  <a:cubicBezTo>
                    <a:pt x="1630807" y="178054"/>
                    <a:pt x="1629029" y="189484"/>
                    <a:pt x="1634363" y="197866"/>
                  </a:cubicBezTo>
                  <a:cubicBezTo>
                    <a:pt x="1637919" y="203327"/>
                    <a:pt x="1643380" y="205740"/>
                    <a:pt x="1649349" y="205740"/>
                  </a:cubicBezTo>
                  <a:cubicBezTo>
                    <a:pt x="1652905" y="205740"/>
                    <a:pt x="1656588" y="204597"/>
                    <a:pt x="1659509" y="202692"/>
                  </a:cubicBezTo>
                  <a:lnTo>
                    <a:pt x="1783969" y="119126"/>
                  </a:lnTo>
                  <a:cubicBezTo>
                    <a:pt x="1788795" y="115570"/>
                    <a:pt x="1791843" y="110109"/>
                    <a:pt x="1791843" y="104140"/>
                  </a:cubicBezTo>
                  <a:cubicBezTo>
                    <a:pt x="1791843" y="98171"/>
                    <a:pt x="1788795" y="92710"/>
                    <a:pt x="1783461" y="8915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36" id="36"/>
          <p:cNvGrpSpPr/>
          <p:nvPr/>
        </p:nvGrpSpPr>
        <p:grpSpPr>
          <a:xfrm rot="5400000">
            <a:off x="8126057" y="6127027"/>
            <a:ext cx="1343984" cy="154190"/>
            <a:chOff x="0" y="0"/>
            <a:chExt cx="1791979" cy="205587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1791843" cy="205740"/>
            </a:xfrm>
            <a:custGeom>
              <a:avLst/>
              <a:gdLst/>
              <a:ahLst/>
              <a:cxnLst/>
              <a:rect r="r" b="b" t="t" l="l"/>
              <a:pathLst>
                <a:path h="205740" w="1791843">
                  <a:moveTo>
                    <a:pt x="1783588" y="89027"/>
                  </a:moveTo>
                  <a:lnTo>
                    <a:pt x="1659763" y="5461"/>
                  </a:lnTo>
                  <a:cubicBezTo>
                    <a:pt x="1651381" y="0"/>
                    <a:pt x="1640586" y="1905"/>
                    <a:pt x="1634490" y="10287"/>
                  </a:cubicBezTo>
                  <a:cubicBezTo>
                    <a:pt x="1629029" y="18669"/>
                    <a:pt x="1630934" y="29464"/>
                    <a:pt x="1639316" y="35560"/>
                  </a:cubicBezTo>
                  <a:lnTo>
                    <a:pt x="1714500" y="86106"/>
                  </a:lnTo>
                  <a:lnTo>
                    <a:pt x="0" y="86106"/>
                  </a:lnTo>
                  <a:lnTo>
                    <a:pt x="0" y="122047"/>
                  </a:lnTo>
                  <a:lnTo>
                    <a:pt x="1714373" y="122047"/>
                  </a:lnTo>
                  <a:lnTo>
                    <a:pt x="1639189" y="172593"/>
                  </a:lnTo>
                  <a:cubicBezTo>
                    <a:pt x="1630807" y="178054"/>
                    <a:pt x="1629029" y="189484"/>
                    <a:pt x="1634363" y="197866"/>
                  </a:cubicBezTo>
                  <a:cubicBezTo>
                    <a:pt x="1637919" y="203327"/>
                    <a:pt x="1643380" y="205740"/>
                    <a:pt x="1649349" y="205740"/>
                  </a:cubicBezTo>
                  <a:cubicBezTo>
                    <a:pt x="1652905" y="205740"/>
                    <a:pt x="1656588" y="204597"/>
                    <a:pt x="1659509" y="202692"/>
                  </a:cubicBezTo>
                  <a:lnTo>
                    <a:pt x="1783969" y="119126"/>
                  </a:lnTo>
                  <a:cubicBezTo>
                    <a:pt x="1788795" y="115570"/>
                    <a:pt x="1791843" y="110109"/>
                    <a:pt x="1791843" y="104140"/>
                  </a:cubicBezTo>
                  <a:cubicBezTo>
                    <a:pt x="1791843" y="98171"/>
                    <a:pt x="1788795" y="92710"/>
                    <a:pt x="1783461" y="8915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38" id="38"/>
          <p:cNvSpPr txBox="true"/>
          <p:nvPr/>
        </p:nvSpPr>
        <p:spPr>
          <a:xfrm rot="0">
            <a:off x="8526968" y="6750225"/>
            <a:ext cx="439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5257376" y="6750225"/>
            <a:ext cx="4122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E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365504" y="6750225"/>
            <a:ext cx="505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B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3216317" y="8623211"/>
            <a:ext cx="4785000" cy="1324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4999" b="true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ANSWER : BE1</a:t>
            </a:r>
          </a:p>
        </p:txBody>
      </p:sp>
      <p:sp>
        <p:nvSpPr>
          <p:cNvPr name="Freeform 42" id="42"/>
          <p:cNvSpPr/>
          <p:nvPr/>
        </p:nvSpPr>
        <p:spPr>
          <a:xfrm flipH="false" flipV="false" rot="0">
            <a:off x="10948118" y="332001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11612743" y="332001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12277368" y="332001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12941994" y="332001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13758474" y="3342777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10948118" y="396186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11612743" y="396186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12277368" y="396186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12941994" y="396186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0">
            <a:off x="13758474" y="3984635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9"/>
                </a:lnTo>
                <a:lnTo>
                  <a:pt x="0" y="641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2" id="52"/>
          <p:cNvSpPr/>
          <p:nvPr/>
        </p:nvSpPr>
        <p:spPr>
          <a:xfrm flipH="false" flipV="false" rot="0">
            <a:off x="10948118" y="4626494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0">
            <a:off x="11612743" y="4626494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4" id="54"/>
          <p:cNvSpPr/>
          <p:nvPr/>
        </p:nvSpPr>
        <p:spPr>
          <a:xfrm flipH="false" flipV="false" rot="0">
            <a:off x="12277368" y="4626494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5" id="55"/>
          <p:cNvSpPr/>
          <p:nvPr/>
        </p:nvSpPr>
        <p:spPr>
          <a:xfrm flipH="false" flipV="false" rot="0">
            <a:off x="12941994" y="4626494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0">
            <a:off x="13758474" y="4649261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0">
            <a:off x="10948118" y="5268352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" id="58"/>
          <p:cNvSpPr/>
          <p:nvPr/>
        </p:nvSpPr>
        <p:spPr>
          <a:xfrm flipH="false" flipV="false" rot="0">
            <a:off x="11612743" y="5268352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9" id="59"/>
          <p:cNvSpPr/>
          <p:nvPr/>
        </p:nvSpPr>
        <p:spPr>
          <a:xfrm flipH="false" flipV="false" rot="0">
            <a:off x="12277368" y="5268352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0" id="60"/>
          <p:cNvSpPr/>
          <p:nvPr/>
        </p:nvSpPr>
        <p:spPr>
          <a:xfrm flipH="false" flipV="false" rot="0">
            <a:off x="12941994" y="5268352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1" id="61"/>
          <p:cNvSpPr/>
          <p:nvPr/>
        </p:nvSpPr>
        <p:spPr>
          <a:xfrm flipH="false" flipV="false" rot="0">
            <a:off x="13758474" y="5291119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2" id="62"/>
          <p:cNvSpPr/>
          <p:nvPr/>
        </p:nvSpPr>
        <p:spPr>
          <a:xfrm flipH="false" flipV="false" rot="0">
            <a:off x="10948118" y="593297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3" id="63"/>
          <p:cNvSpPr/>
          <p:nvPr/>
        </p:nvSpPr>
        <p:spPr>
          <a:xfrm flipH="false" flipV="false" rot="0">
            <a:off x="11612743" y="593297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4" id="64"/>
          <p:cNvSpPr/>
          <p:nvPr/>
        </p:nvSpPr>
        <p:spPr>
          <a:xfrm flipH="false" flipV="false" rot="0">
            <a:off x="12277368" y="593297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5" id="65"/>
          <p:cNvSpPr/>
          <p:nvPr/>
        </p:nvSpPr>
        <p:spPr>
          <a:xfrm flipH="false" flipV="false" rot="0">
            <a:off x="12941994" y="593297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6" id="66"/>
          <p:cNvSpPr/>
          <p:nvPr/>
        </p:nvSpPr>
        <p:spPr>
          <a:xfrm flipH="false" flipV="false" rot="0">
            <a:off x="13758474" y="5955745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7" id="67"/>
          <p:cNvSpPr/>
          <p:nvPr/>
        </p:nvSpPr>
        <p:spPr>
          <a:xfrm flipH="false" flipV="false" rot="0">
            <a:off x="10948118" y="6574836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8" id="68"/>
          <p:cNvSpPr/>
          <p:nvPr/>
        </p:nvSpPr>
        <p:spPr>
          <a:xfrm flipH="false" flipV="false" rot="0">
            <a:off x="11612743" y="6574836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9" id="69"/>
          <p:cNvSpPr/>
          <p:nvPr/>
        </p:nvSpPr>
        <p:spPr>
          <a:xfrm flipH="false" flipV="false" rot="0">
            <a:off x="12277368" y="6574836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0" id="70"/>
          <p:cNvSpPr/>
          <p:nvPr/>
        </p:nvSpPr>
        <p:spPr>
          <a:xfrm flipH="false" flipV="false" rot="0">
            <a:off x="12941994" y="6574836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1" id="71"/>
          <p:cNvSpPr/>
          <p:nvPr/>
        </p:nvSpPr>
        <p:spPr>
          <a:xfrm flipH="false" flipV="false" rot="0">
            <a:off x="13758474" y="6597603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2" id="72"/>
          <p:cNvSpPr/>
          <p:nvPr/>
        </p:nvSpPr>
        <p:spPr>
          <a:xfrm flipH="false" flipV="false" rot="0">
            <a:off x="10948118" y="72394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3" id="73"/>
          <p:cNvSpPr/>
          <p:nvPr/>
        </p:nvSpPr>
        <p:spPr>
          <a:xfrm flipH="false" flipV="false" rot="0">
            <a:off x="11612743" y="72394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4" id="74"/>
          <p:cNvSpPr/>
          <p:nvPr/>
        </p:nvSpPr>
        <p:spPr>
          <a:xfrm flipH="false" flipV="false" rot="0">
            <a:off x="12277368" y="72394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5" id="75"/>
          <p:cNvSpPr/>
          <p:nvPr/>
        </p:nvSpPr>
        <p:spPr>
          <a:xfrm flipH="false" flipV="false" rot="0">
            <a:off x="12941994" y="72394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6" id="76"/>
          <p:cNvSpPr/>
          <p:nvPr/>
        </p:nvSpPr>
        <p:spPr>
          <a:xfrm flipH="false" flipV="false" rot="0">
            <a:off x="13758474" y="7262228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9"/>
                </a:lnTo>
                <a:lnTo>
                  <a:pt x="0" y="641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7" id="77"/>
          <p:cNvSpPr/>
          <p:nvPr/>
        </p:nvSpPr>
        <p:spPr>
          <a:xfrm flipH="false" flipV="false" rot="0">
            <a:off x="10948118" y="788132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0">
            <a:off x="11612743" y="788132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0">
            <a:off x="12277368" y="788132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12941994" y="788132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0">
            <a:off x="13758474" y="7904087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2" id="82"/>
          <p:cNvSpPr txBox="true"/>
          <p:nvPr/>
        </p:nvSpPr>
        <p:spPr>
          <a:xfrm rot="0">
            <a:off x="11199369" y="340425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83" id="83"/>
          <p:cNvSpPr txBox="true"/>
          <p:nvPr/>
        </p:nvSpPr>
        <p:spPr>
          <a:xfrm rot="0">
            <a:off x="11863995" y="340425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84" id="84"/>
          <p:cNvSpPr txBox="true"/>
          <p:nvPr/>
        </p:nvSpPr>
        <p:spPr>
          <a:xfrm rot="0">
            <a:off x="12528620" y="340425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85" id="85"/>
          <p:cNvSpPr txBox="true"/>
          <p:nvPr/>
        </p:nvSpPr>
        <p:spPr>
          <a:xfrm rot="0">
            <a:off x="13193245" y="340425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86" id="86"/>
          <p:cNvSpPr txBox="true"/>
          <p:nvPr/>
        </p:nvSpPr>
        <p:spPr>
          <a:xfrm rot="0">
            <a:off x="14001363" y="3430725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11199369" y="404611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11863995" y="404611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12528620" y="404611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13193245" y="404611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91" id="91"/>
          <p:cNvSpPr txBox="true"/>
          <p:nvPr/>
        </p:nvSpPr>
        <p:spPr>
          <a:xfrm rot="0">
            <a:off x="14001363" y="4072583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92" id="92"/>
          <p:cNvSpPr txBox="true"/>
          <p:nvPr/>
        </p:nvSpPr>
        <p:spPr>
          <a:xfrm rot="0">
            <a:off x="11199369" y="4710739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93" id="93"/>
          <p:cNvSpPr txBox="true"/>
          <p:nvPr/>
        </p:nvSpPr>
        <p:spPr>
          <a:xfrm rot="0">
            <a:off x="11863995" y="4710739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94" id="94"/>
          <p:cNvSpPr txBox="true"/>
          <p:nvPr/>
        </p:nvSpPr>
        <p:spPr>
          <a:xfrm rot="0">
            <a:off x="12528620" y="4710739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95" id="95"/>
          <p:cNvSpPr txBox="true"/>
          <p:nvPr/>
        </p:nvSpPr>
        <p:spPr>
          <a:xfrm rot="0">
            <a:off x="13193245" y="4710739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96" id="96"/>
          <p:cNvSpPr txBox="true"/>
          <p:nvPr/>
        </p:nvSpPr>
        <p:spPr>
          <a:xfrm rot="0">
            <a:off x="14001363" y="4737209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97" id="97"/>
          <p:cNvSpPr txBox="true"/>
          <p:nvPr/>
        </p:nvSpPr>
        <p:spPr>
          <a:xfrm rot="0">
            <a:off x="11199369" y="535259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98" id="98"/>
          <p:cNvSpPr txBox="true"/>
          <p:nvPr/>
        </p:nvSpPr>
        <p:spPr>
          <a:xfrm rot="0">
            <a:off x="11863995" y="535259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99" id="99"/>
          <p:cNvSpPr txBox="true"/>
          <p:nvPr/>
        </p:nvSpPr>
        <p:spPr>
          <a:xfrm rot="0">
            <a:off x="12528620" y="535259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00" id="100"/>
          <p:cNvSpPr txBox="true"/>
          <p:nvPr/>
        </p:nvSpPr>
        <p:spPr>
          <a:xfrm rot="0">
            <a:off x="13193245" y="535259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01" id="101"/>
          <p:cNvSpPr txBox="true"/>
          <p:nvPr/>
        </p:nvSpPr>
        <p:spPr>
          <a:xfrm rot="0">
            <a:off x="14001363" y="5379067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3</a:t>
            </a:r>
          </a:p>
        </p:txBody>
      </p:sp>
      <p:sp>
        <p:nvSpPr>
          <p:cNvPr name="TextBox 102" id="102"/>
          <p:cNvSpPr txBox="true"/>
          <p:nvPr/>
        </p:nvSpPr>
        <p:spPr>
          <a:xfrm rot="0">
            <a:off x="11199369" y="6017223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03" id="103"/>
          <p:cNvSpPr txBox="true"/>
          <p:nvPr/>
        </p:nvSpPr>
        <p:spPr>
          <a:xfrm rot="0">
            <a:off x="11863995" y="6017223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04" id="104"/>
          <p:cNvSpPr txBox="true"/>
          <p:nvPr/>
        </p:nvSpPr>
        <p:spPr>
          <a:xfrm rot="0">
            <a:off x="12528620" y="6017223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05" id="105"/>
          <p:cNvSpPr txBox="true"/>
          <p:nvPr/>
        </p:nvSpPr>
        <p:spPr>
          <a:xfrm rot="0">
            <a:off x="13193245" y="6017223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06" id="106"/>
          <p:cNvSpPr txBox="true"/>
          <p:nvPr/>
        </p:nvSpPr>
        <p:spPr>
          <a:xfrm rot="0">
            <a:off x="14001363" y="6043692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4</a:t>
            </a:r>
          </a:p>
        </p:txBody>
      </p:sp>
      <p:sp>
        <p:nvSpPr>
          <p:cNvPr name="TextBox 107" id="107"/>
          <p:cNvSpPr txBox="true"/>
          <p:nvPr/>
        </p:nvSpPr>
        <p:spPr>
          <a:xfrm rot="0">
            <a:off x="11199369" y="66590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08" id="108"/>
          <p:cNvSpPr txBox="true"/>
          <p:nvPr/>
        </p:nvSpPr>
        <p:spPr>
          <a:xfrm rot="0">
            <a:off x="11863995" y="66590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09" id="109"/>
          <p:cNvSpPr txBox="true"/>
          <p:nvPr/>
        </p:nvSpPr>
        <p:spPr>
          <a:xfrm rot="0">
            <a:off x="12528620" y="66590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10" id="110"/>
          <p:cNvSpPr txBox="true"/>
          <p:nvPr/>
        </p:nvSpPr>
        <p:spPr>
          <a:xfrm rot="0">
            <a:off x="13193245" y="66590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11" id="111"/>
          <p:cNvSpPr txBox="true"/>
          <p:nvPr/>
        </p:nvSpPr>
        <p:spPr>
          <a:xfrm rot="0">
            <a:off x="14001363" y="6685551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5</a:t>
            </a:r>
          </a:p>
        </p:txBody>
      </p:sp>
      <p:sp>
        <p:nvSpPr>
          <p:cNvPr name="TextBox 112" id="112"/>
          <p:cNvSpPr txBox="true"/>
          <p:nvPr/>
        </p:nvSpPr>
        <p:spPr>
          <a:xfrm rot="0">
            <a:off x="11199369" y="7323707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13" id="113"/>
          <p:cNvSpPr txBox="true"/>
          <p:nvPr/>
        </p:nvSpPr>
        <p:spPr>
          <a:xfrm rot="0">
            <a:off x="11863995" y="7323707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14" id="114"/>
          <p:cNvSpPr txBox="true"/>
          <p:nvPr/>
        </p:nvSpPr>
        <p:spPr>
          <a:xfrm rot="0">
            <a:off x="12528620" y="7323707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15" id="115"/>
          <p:cNvSpPr txBox="true"/>
          <p:nvPr/>
        </p:nvSpPr>
        <p:spPr>
          <a:xfrm rot="0">
            <a:off x="13193245" y="7323707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16" id="116"/>
          <p:cNvSpPr txBox="true"/>
          <p:nvPr/>
        </p:nvSpPr>
        <p:spPr>
          <a:xfrm rot="0">
            <a:off x="14001363" y="7350176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6</a:t>
            </a:r>
          </a:p>
        </p:txBody>
      </p:sp>
      <p:sp>
        <p:nvSpPr>
          <p:cNvPr name="TextBox 117" id="117"/>
          <p:cNvSpPr txBox="true"/>
          <p:nvPr/>
        </p:nvSpPr>
        <p:spPr>
          <a:xfrm rot="0">
            <a:off x="11199369" y="796556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18" id="118"/>
          <p:cNvSpPr txBox="true"/>
          <p:nvPr/>
        </p:nvSpPr>
        <p:spPr>
          <a:xfrm rot="0">
            <a:off x="11863995" y="796556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19" id="119"/>
          <p:cNvSpPr txBox="true"/>
          <p:nvPr/>
        </p:nvSpPr>
        <p:spPr>
          <a:xfrm rot="0">
            <a:off x="12528620" y="796556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20" id="120"/>
          <p:cNvSpPr txBox="true"/>
          <p:nvPr/>
        </p:nvSpPr>
        <p:spPr>
          <a:xfrm rot="0">
            <a:off x="13193245" y="796556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21" id="121"/>
          <p:cNvSpPr txBox="true"/>
          <p:nvPr/>
        </p:nvSpPr>
        <p:spPr>
          <a:xfrm rot="0">
            <a:off x="14001363" y="7992035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7</a:t>
            </a:r>
          </a:p>
        </p:txBody>
      </p:sp>
      <p:sp>
        <p:nvSpPr>
          <p:cNvPr name="Freeform 122" id="122"/>
          <p:cNvSpPr/>
          <p:nvPr/>
        </p:nvSpPr>
        <p:spPr>
          <a:xfrm flipH="false" flipV="false" rot="0">
            <a:off x="14573415" y="334277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3" id="123"/>
          <p:cNvSpPr/>
          <p:nvPr/>
        </p:nvSpPr>
        <p:spPr>
          <a:xfrm flipH="false" flipV="false" rot="0">
            <a:off x="15238041" y="334277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4" id="124"/>
          <p:cNvSpPr/>
          <p:nvPr/>
        </p:nvSpPr>
        <p:spPr>
          <a:xfrm flipH="false" flipV="false" rot="0">
            <a:off x="15902666" y="334277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5" id="125"/>
          <p:cNvSpPr/>
          <p:nvPr/>
        </p:nvSpPr>
        <p:spPr>
          <a:xfrm flipH="false" flipV="false" rot="0">
            <a:off x="16567292" y="334277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6" id="126"/>
          <p:cNvSpPr/>
          <p:nvPr/>
        </p:nvSpPr>
        <p:spPr>
          <a:xfrm flipH="false" flipV="false" rot="0">
            <a:off x="17360391" y="3365544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7" id="127"/>
          <p:cNvSpPr/>
          <p:nvPr/>
        </p:nvSpPr>
        <p:spPr>
          <a:xfrm flipH="false" flipV="false" rot="0">
            <a:off x="14573415" y="398463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8" id="128"/>
          <p:cNvSpPr/>
          <p:nvPr/>
        </p:nvSpPr>
        <p:spPr>
          <a:xfrm flipH="false" flipV="false" rot="0">
            <a:off x="15238041" y="398463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9" id="129"/>
          <p:cNvSpPr/>
          <p:nvPr/>
        </p:nvSpPr>
        <p:spPr>
          <a:xfrm flipH="false" flipV="false" rot="0">
            <a:off x="15902666" y="398463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0" id="130"/>
          <p:cNvSpPr/>
          <p:nvPr/>
        </p:nvSpPr>
        <p:spPr>
          <a:xfrm flipH="false" flipV="false" rot="0">
            <a:off x="16567292" y="398463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1" id="131"/>
          <p:cNvSpPr/>
          <p:nvPr/>
        </p:nvSpPr>
        <p:spPr>
          <a:xfrm flipH="false" flipV="false" rot="0">
            <a:off x="17360391" y="4007402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9"/>
                </a:lnTo>
                <a:lnTo>
                  <a:pt x="0" y="641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2" id="132"/>
          <p:cNvSpPr/>
          <p:nvPr/>
        </p:nvSpPr>
        <p:spPr>
          <a:xfrm flipH="false" flipV="false" rot="0">
            <a:off x="14573415" y="46492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3" id="133"/>
          <p:cNvSpPr/>
          <p:nvPr/>
        </p:nvSpPr>
        <p:spPr>
          <a:xfrm flipH="false" flipV="false" rot="0">
            <a:off x="15238041" y="46492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4" id="134"/>
          <p:cNvSpPr/>
          <p:nvPr/>
        </p:nvSpPr>
        <p:spPr>
          <a:xfrm flipH="false" flipV="false" rot="0">
            <a:off x="15902666" y="46492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5" id="135"/>
          <p:cNvSpPr/>
          <p:nvPr/>
        </p:nvSpPr>
        <p:spPr>
          <a:xfrm flipH="false" flipV="false" rot="0">
            <a:off x="16567292" y="46492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6" id="136"/>
          <p:cNvSpPr/>
          <p:nvPr/>
        </p:nvSpPr>
        <p:spPr>
          <a:xfrm flipH="false" flipV="false" rot="0">
            <a:off x="17360391" y="4672028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7" id="137"/>
          <p:cNvSpPr/>
          <p:nvPr/>
        </p:nvSpPr>
        <p:spPr>
          <a:xfrm flipH="false" flipV="false" rot="0">
            <a:off x="14573415" y="5291119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8" id="138"/>
          <p:cNvSpPr/>
          <p:nvPr/>
        </p:nvSpPr>
        <p:spPr>
          <a:xfrm flipH="false" flipV="false" rot="0">
            <a:off x="15238041" y="5291119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9" id="139"/>
          <p:cNvSpPr/>
          <p:nvPr/>
        </p:nvSpPr>
        <p:spPr>
          <a:xfrm flipH="false" flipV="false" rot="0">
            <a:off x="15902666" y="5291119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0" id="140"/>
          <p:cNvSpPr/>
          <p:nvPr/>
        </p:nvSpPr>
        <p:spPr>
          <a:xfrm flipH="false" flipV="false" rot="0">
            <a:off x="16567292" y="5291119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1" id="141"/>
          <p:cNvSpPr/>
          <p:nvPr/>
        </p:nvSpPr>
        <p:spPr>
          <a:xfrm flipH="false" flipV="false" rot="0">
            <a:off x="17360391" y="5313886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2" id="142"/>
          <p:cNvSpPr/>
          <p:nvPr/>
        </p:nvSpPr>
        <p:spPr>
          <a:xfrm flipH="false" flipV="false" rot="0">
            <a:off x="14573415" y="595574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3" id="143"/>
          <p:cNvSpPr/>
          <p:nvPr/>
        </p:nvSpPr>
        <p:spPr>
          <a:xfrm flipH="false" flipV="false" rot="0">
            <a:off x="15238041" y="595574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4" id="144"/>
          <p:cNvSpPr/>
          <p:nvPr/>
        </p:nvSpPr>
        <p:spPr>
          <a:xfrm flipH="false" flipV="false" rot="0">
            <a:off x="15902666" y="595574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5" id="145"/>
          <p:cNvSpPr/>
          <p:nvPr/>
        </p:nvSpPr>
        <p:spPr>
          <a:xfrm flipH="false" flipV="false" rot="0">
            <a:off x="16567292" y="595574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6" id="146"/>
          <p:cNvSpPr/>
          <p:nvPr/>
        </p:nvSpPr>
        <p:spPr>
          <a:xfrm flipH="false" flipV="false" rot="0">
            <a:off x="17360391" y="5978512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7" id="147"/>
          <p:cNvSpPr/>
          <p:nvPr/>
        </p:nvSpPr>
        <p:spPr>
          <a:xfrm flipH="false" flipV="false" rot="0">
            <a:off x="14573415" y="6597603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8" id="148"/>
          <p:cNvSpPr/>
          <p:nvPr/>
        </p:nvSpPr>
        <p:spPr>
          <a:xfrm flipH="false" flipV="false" rot="0">
            <a:off x="15238041" y="6597603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9" id="149"/>
          <p:cNvSpPr/>
          <p:nvPr/>
        </p:nvSpPr>
        <p:spPr>
          <a:xfrm flipH="false" flipV="false" rot="0">
            <a:off x="15902666" y="6597603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0" id="150"/>
          <p:cNvSpPr/>
          <p:nvPr/>
        </p:nvSpPr>
        <p:spPr>
          <a:xfrm flipH="false" flipV="false" rot="0">
            <a:off x="16567292" y="6597603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1" id="151"/>
          <p:cNvSpPr/>
          <p:nvPr/>
        </p:nvSpPr>
        <p:spPr>
          <a:xfrm flipH="false" flipV="false" rot="0">
            <a:off x="17360391" y="6620370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2" id="152"/>
          <p:cNvSpPr/>
          <p:nvPr/>
        </p:nvSpPr>
        <p:spPr>
          <a:xfrm flipH="false" flipV="false" rot="0">
            <a:off x="14573415" y="726222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3" id="153"/>
          <p:cNvSpPr/>
          <p:nvPr/>
        </p:nvSpPr>
        <p:spPr>
          <a:xfrm flipH="false" flipV="false" rot="0">
            <a:off x="15238041" y="726222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4" id="154"/>
          <p:cNvSpPr/>
          <p:nvPr/>
        </p:nvSpPr>
        <p:spPr>
          <a:xfrm flipH="false" flipV="false" rot="0">
            <a:off x="15902666" y="726222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5" id="155"/>
          <p:cNvSpPr/>
          <p:nvPr/>
        </p:nvSpPr>
        <p:spPr>
          <a:xfrm flipH="false" flipV="false" rot="0">
            <a:off x="16567292" y="726222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6" id="156"/>
          <p:cNvSpPr/>
          <p:nvPr/>
        </p:nvSpPr>
        <p:spPr>
          <a:xfrm flipH="false" flipV="false" rot="0">
            <a:off x="17360391" y="7284995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9"/>
                </a:lnTo>
                <a:lnTo>
                  <a:pt x="0" y="641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7" id="157"/>
          <p:cNvSpPr/>
          <p:nvPr/>
        </p:nvSpPr>
        <p:spPr>
          <a:xfrm flipH="false" flipV="false" rot="0">
            <a:off x="14573415" y="790408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8" id="158"/>
          <p:cNvSpPr/>
          <p:nvPr/>
        </p:nvSpPr>
        <p:spPr>
          <a:xfrm flipH="false" flipV="false" rot="0">
            <a:off x="15238041" y="790408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9" id="159"/>
          <p:cNvSpPr/>
          <p:nvPr/>
        </p:nvSpPr>
        <p:spPr>
          <a:xfrm flipH="false" flipV="false" rot="0">
            <a:off x="15902666" y="790408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0" id="160"/>
          <p:cNvSpPr/>
          <p:nvPr/>
        </p:nvSpPr>
        <p:spPr>
          <a:xfrm flipH="false" flipV="false" rot="0">
            <a:off x="16567292" y="790408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1" id="161"/>
          <p:cNvSpPr/>
          <p:nvPr/>
        </p:nvSpPr>
        <p:spPr>
          <a:xfrm flipH="false" flipV="false" rot="0">
            <a:off x="17360391" y="7926854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2" id="162"/>
          <p:cNvSpPr txBox="true"/>
          <p:nvPr/>
        </p:nvSpPr>
        <p:spPr>
          <a:xfrm rot="0">
            <a:off x="14824667" y="342702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63" id="163"/>
          <p:cNvSpPr txBox="true"/>
          <p:nvPr/>
        </p:nvSpPr>
        <p:spPr>
          <a:xfrm rot="0">
            <a:off x="15489292" y="342702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64" id="164"/>
          <p:cNvSpPr txBox="true"/>
          <p:nvPr/>
        </p:nvSpPr>
        <p:spPr>
          <a:xfrm rot="0">
            <a:off x="16153917" y="342702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65" id="165"/>
          <p:cNvSpPr txBox="true"/>
          <p:nvPr/>
        </p:nvSpPr>
        <p:spPr>
          <a:xfrm rot="0">
            <a:off x="16818542" y="342702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66" id="166"/>
          <p:cNvSpPr txBox="true"/>
          <p:nvPr/>
        </p:nvSpPr>
        <p:spPr>
          <a:xfrm rot="0">
            <a:off x="17603280" y="3453492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8</a:t>
            </a:r>
          </a:p>
        </p:txBody>
      </p:sp>
      <p:sp>
        <p:nvSpPr>
          <p:cNvPr name="TextBox 167" id="167"/>
          <p:cNvSpPr txBox="true"/>
          <p:nvPr/>
        </p:nvSpPr>
        <p:spPr>
          <a:xfrm rot="0">
            <a:off x="14824667" y="40688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68" id="168"/>
          <p:cNvSpPr txBox="true"/>
          <p:nvPr/>
        </p:nvSpPr>
        <p:spPr>
          <a:xfrm rot="0">
            <a:off x="15489292" y="40688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69" id="169"/>
          <p:cNvSpPr txBox="true"/>
          <p:nvPr/>
        </p:nvSpPr>
        <p:spPr>
          <a:xfrm rot="0">
            <a:off x="16153917" y="40688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70" id="170"/>
          <p:cNvSpPr txBox="true"/>
          <p:nvPr/>
        </p:nvSpPr>
        <p:spPr>
          <a:xfrm rot="0">
            <a:off x="16818542" y="40688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71" id="171"/>
          <p:cNvSpPr txBox="true"/>
          <p:nvPr/>
        </p:nvSpPr>
        <p:spPr>
          <a:xfrm rot="0">
            <a:off x="17603280" y="4095350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9</a:t>
            </a:r>
          </a:p>
        </p:txBody>
      </p:sp>
      <p:sp>
        <p:nvSpPr>
          <p:cNvPr name="TextBox 172" id="172"/>
          <p:cNvSpPr txBox="true"/>
          <p:nvPr/>
        </p:nvSpPr>
        <p:spPr>
          <a:xfrm rot="0">
            <a:off x="14824667" y="4733506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73" id="173"/>
          <p:cNvSpPr txBox="true"/>
          <p:nvPr/>
        </p:nvSpPr>
        <p:spPr>
          <a:xfrm rot="0">
            <a:off x="15489292" y="4733506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74" id="174"/>
          <p:cNvSpPr txBox="true"/>
          <p:nvPr/>
        </p:nvSpPr>
        <p:spPr>
          <a:xfrm rot="0">
            <a:off x="16153917" y="4733506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75" id="175"/>
          <p:cNvSpPr txBox="true"/>
          <p:nvPr/>
        </p:nvSpPr>
        <p:spPr>
          <a:xfrm rot="0">
            <a:off x="16818542" y="4733506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76" id="176"/>
          <p:cNvSpPr txBox="true"/>
          <p:nvPr/>
        </p:nvSpPr>
        <p:spPr>
          <a:xfrm rot="0">
            <a:off x="17584620" y="4759976"/>
            <a:ext cx="19340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A</a:t>
            </a:r>
          </a:p>
        </p:txBody>
      </p:sp>
      <p:sp>
        <p:nvSpPr>
          <p:cNvPr name="TextBox 177" id="177"/>
          <p:cNvSpPr txBox="true"/>
          <p:nvPr/>
        </p:nvSpPr>
        <p:spPr>
          <a:xfrm rot="0">
            <a:off x="14824667" y="537536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78" id="178"/>
          <p:cNvSpPr txBox="true"/>
          <p:nvPr/>
        </p:nvSpPr>
        <p:spPr>
          <a:xfrm rot="0">
            <a:off x="15489292" y="537536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79" id="179"/>
          <p:cNvSpPr txBox="true"/>
          <p:nvPr/>
        </p:nvSpPr>
        <p:spPr>
          <a:xfrm rot="0">
            <a:off x="16153917" y="537536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80" id="180"/>
          <p:cNvSpPr txBox="true"/>
          <p:nvPr/>
        </p:nvSpPr>
        <p:spPr>
          <a:xfrm rot="0">
            <a:off x="16818542" y="537536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81" id="181"/>
          <p:cNvSpPr txBox="true"/>
          <p:nvPr/>
        </p:nvSpPr>
        <p:spPr>
          <a:xfrm rot="0">
            <a:off x="17591579" y="5401834"/>
            <a:ext cx="179484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B</a:t>
            </a:r>
          </a:p>
        </p:txBody>
      </p:sp>
      <p:sp>
        <p:nvSpPr>
          <p:cNvPr name="TextBox 182" id="182"/>
          <p:cNvSpPr txBox="true"/>
          <p:nvPr/>
        </p:nvSpPr>
        <p:spPr>
          <a:xfrm rot="0">
            <a:off x="14824667" y="6039990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83" id="183"/>
          <p:cNvSpPr txBox="true"/>
          <p:nvPr/>
        </p:nvSpPr>
        <p:spPr>
          <a:xfrm rot="0">
            <a:off x="15489292" y="6039990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84" id="184"/>
          <p:cNvSpPr txBox="true"/>
          <p:nvPr/>
        </p:nvSpPr>
        <p:spPr>
          <a:xfrm rot="0">
            <a:off x="16153917" y="6039990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85" id="185"/>
          <p:cNvSpPr txBox="true"/>
          <p:nvPr/>
        </p:nvSpPr>
        <p:spPr>
          <a:xfrm rot="0">
            <a:off x="16818542" y="6039990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86" id="186"/>
          <p:cNvSpPr txBox="true"/>
          <p:nvPr/>
        </p:nvSpPr>
        <p:spPr>
          <a:xfrm rot="0">
            <a:off x="17594890" y="6066459"/>
            <a:ext cx="17286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C</a:t>
            </a:r>
          </a:p>
        </p:txBody>
      </p:sp>
      <p:sp>
        <p:nvSpPr>
          <p:cNvPr name="TextBox 187" id="187"/>
          <p:cNvSpPr txBox="true"/>
          <p:nvPr/>
        </p:nvSpPr>
        <p:spPr>
          <a:xfrm rot="0">
            <a:off x="14824667" y="668184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88" id="188"/>
          <p:cNvSpPr txBox="true"/>
          <p:nvPr/>
        </p:nvSpPr>
        <p:spPr>
          <a:xfrm rot="0">
            <a:off x="15489292" y="668184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89" id="189"/>
          <p:cNvSpPr txBox="true"/>
          <p:nvPr/>
        </p:nvSpPr>
        <p:spPr>
          <a:xfrm rot="0">
            <a:off x="16153917" y="668184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90" id="190"/>
          <p:cNvSpPr txBox="true"/>
          <p:nvPr/>
        </p:nvSpPr>
        <p:spPr>
          <a:xfrm rot="0">
            <a:off x="16818542" y="668184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91" id="191"/>
          <p:cNvSpPr txBox="true"/>
          <p:nvPr/>
        </p:nvSpPr>
        <p:spPr>
          <a:xfrm rot="0">
            <a:off x="17583569" y="6708318"/>
            <a:ext cx="195504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D</a:t>
            </a:r>
          </a:p>
        </p:txBody>
      </p:sp>
      <p:sp>
        <p:nvSpPr>
          <p:cNvPr name="TextBox 192" id="192"/>
          <p:cNvSpPr txBox="true"/>
          <p:nvPr/>
        </p:nvSpPr>
        <p:spPr>
          <a:xfrm rot="0">
            <a:off x="14824667" y="734647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93" id="193"/>
          <p:cNvSpPr txBox="true"/>
          <p:nvPr/>
        </p:nvSpPr>
        <p:spPr>
          <a:xfrm rot="0">
            <a:off x="15489292" y="734647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94" id="194"/>
          <p:cNvSpPr txBox="true"/>
          <p:nvPr/>
        </p:nvSpPr>
        <p:spPr>
          <a:xfrm rot="0">
            <a:off x="16153917" y="734647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95" id="195"/>
          <p:cNvSpPr txBox="true"/>
          <p:nvPr/>
        </p:nvSpPr>
        <p:spPr>
          <a:xfrm rot="0">
            <a:off x="16818542" y="734647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96" id="196"/>
          <p:cNvSpPr txBox="true"/>
          <p:nvPr/>
        </p:nvSpPr>
        <p:spPr>
          <a:xfrm rot="0">
            <a:off x="17608225" y="7372943"/>
            <a:ext cx="14619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E</a:t>
            </a:r>
          </a:p>
        </p:txBody>
      </p:sp>
      <p:sp>
        <p:nvSpPr>
          <p:cNvPr name="TextBox 197" id="197"/>
          <p:cNvSpPr txBox="true"/>
          <p:nvPr/>
        </p:nvSpPr>
        <p:spPr>
          <a:xfrm rot="0">
            <a:off x="14824667" y="798833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98" id="198"/>
          <p:cNvSpPr txBox="true"/>
          <p:nvPr/>
        </p:nvSpPr>
        <p:spPr>
          <a:xfrm rot="0">
            <a:off x="15489292" y="798833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99" id="199"/>
          <p:cNvSpPr txBox="true"/>
          <p:nvPr/>
        </p:nvSpPr>
        <p:spPr>
          <a:xfrm rot="0">
            <a:off x="16153917" y="798833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200" id="200"/>
          <p:cNvSpPr txBox="true"/>
          <p:nvPr/>
        </p:nvSpPr>
        <p:spPr>
          <a:xfrm rot="0">
            <a:off x="16818542" y="798833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201" id="201"/>
          <p:cNvSpPr txBox="true"/>
          <p:nvPr/>
        </p:nvSpPr>
        <p:spPr>
          <a:xfrm rot="0">
            <a:off x="17609522" y="8014802"/>
            <a:ext cx="143596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F</a:t>
            </a:r>
          </a:p>
        </p:txBody>
      </p:sp>
      <p:sp>
        <p:nvSpPr>
          <p:cNvPr name="TextBox 202" id="202"/>
          <p:cNvSpPr txBox="true"/>
          <p:nvPr/>
        </p:nvSpPr>
        <p:spPr>
          <a:xfrm rot="0">
            <a:off x="12160609" y="2031289"/>
            <a:ext cx="4629150" cy="1009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Binary to Hexadecimal Conversion Table</a:t>
            </a:r>
          </a:p>
        </p:txBody>
      </p:sp>
      <p:grpSp>
        <p:nvGrpSpPr>
          <p:cNvPr name="Group 203" id="203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204" id="204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205" id="205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206" id="206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9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9D8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" y="-991"/>
            <a:ext cx="6736892" cy="714986"/>
            <a:chOff x="0" y="0"/>
            <a:chExt cx="8982523" cy="95331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982583" cy="953262"/>
            </a:xfrm>
            <a:custGeom>
              <a:avLst/>
              <a:gdLst/>
              <a:ahLst/>
              <a:cxnLst/>
              <a:rect r="r" b="b" t="t" l="l"/>
              <a:pathLst>
                <a:path h="953262" w="8982583">
                  <a:moveTo>
                    <a:pt x="0" y="0"/>
                  </a:moveTo>
                  <a:lnTo>
                    <a:pt x="8982583" y="0"/>
                  </a:lnTo>
                  <a:lnTo>
                    <a:pt x="8982583" y="953262"/>
                  </a:lnTo>
                  <a:lnTo>
                    <a:pt x="0" y="953262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988535" y="264383"/>
            <a:ext cx="1590066" cy="182423"/>
            <a:chOff x="0" y="0"/>
            <a:chExt cx="2120088" cy="24323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120011" cy="243078"/>
            </a:xfrm>
            <a:custGeom>
              <a:avLst/>
              <a:gdLst/>
              <a:ahLst/>
              <a:cxnLst/>
              <a:rect r="r" b="b" t="t" l="l"/>
              <a:pathLst>
                <a:path h="243078" w="2120011">
                  <a:moveTo>
                    <a:pt x="2110105" y="105283"/>
                  </a:moveTo>
                  <a:lnTo>
                    <a:pt x="1963674" y="6350"/>
                  </a:lnTo>
                  <a:cubicBezTo>
                    <a:pt x="1953768" y="0"/>
                    <a:pt x="1940941" y="2032"/>
                    <a:pt x="1933829" y="12065"/>
                  </a:cubicBezTo>
                  <a:cubicBezTo>
                    <a:pt x="1927479" y="21971"/>
                    <a:pt x="1929511" y="34798"/>
                    <a:pt x="1939544" y="41910"/>
                  </a:cubicBezTo>
                  <a:lnTo>
                    <a:pt x="2028444" y="101600"/>
                  </a:lnTo>
                  <a:lnTo>
                    <a:pt x="0" y="101600"/>
                  </a:lnTo>
                  <a:lnTo>
                    <a:pt x="0" y="144272"/>
                  </a:lnTo>
                  <a:lnTo>
                    <a:pt x="2028317" y="144272"/>
                  </a:lnTo>
                  <a:lnTo>
                    <a:pt x="1939417" y="203962"/>
                  </a:lnTo>
                  <a:cubicBezTo>
                    <a:pt x="1929511" y="210312"/>
                    <a:pt x="1927352" y="223901"/>
                    <a:pt x="1933702" y="233807"/>
                  </a:cubicBezTo>
                  <a:cubicBezTo>
                    <a:pt x="1938020" y="240157"/>
                    <a:pt x="1944370" y="243078"/>
                    <a:pt x="1951482" y="243078"/>
                  </a:cubicBezTo>
                  <a:cubicBezTo>
                    <a:pt x="1955800" y="243078"/>
                    <a:pt x="1959991" y="241681"/>
                    <a:pt x="1963547" y="239522"/>
                  </a:cubicBezTo>
                  <a:lnTo>
                    <a:pt x="2110740" y="140716"/>
                  </a:lnTo>
                  <a:cubicBezTo>
                    <a:pt x="2116455" y="136398"/>
                    <a:pt x="2120011" y="130048"/>
                    <a:pt x="2120011" y="122936"/>
                  </a:cubicBezTo>
                  <a:cubicBezTo>
                    <a:pt x="2120011" y="115824"/>
                    <a:pt x="2116455" y="109474"/>
                    <a:pt x="2110105" y="105156"/>
                  </a:cubicBezTo>
                  <a:close/>
                </a:path>
              </a:pathLst>
            </a:custGeom>
            <a:solidFill>
              <a:srgbClr val="ACE8C6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2630151" y="2"/>
            <a:ext cx="5655545" cy="600222"/>
            <a:chOff x="0" y="0"/>
            <a:chExt cx="7540727" cy="80029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540752" cy="800354"/>
            </a:xfrm>
            <a:custGeom>
              <a:avLst/>
              <a:gdLst/>
              <a:ahLst/>
              <a:cxnLst/>
              <a:rect r="r" b="b" t="t" l="l"/>
              <a:pathLst>
                <a:path h="800354" w="7540752">
                  <a:moveTo>
                    <a:pt x="0" y="0"/>
                  </a:moveTo>
                  <a:lnTo>
                    <a:pt x="7540752" y="0"/>
                  </a:lnTo>
                  <a:lnTo>
                    <a:pt x="7540752" y="800354"/>
                  </a:lnTo>
                  <a:lnTo>
                    <a:pt x="0" y="800354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1154108" y="1225659"/>
            <a:ext cx="8618400" cy="27082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08"/>
              </a:lnSpc>
            </a:pPr>
            <a:r>
              <a:rPr lang="en-US" sz="5599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1 0  0 0 0 1 1 1 1 1 1 1 0 1 </a:t>
            </a:r>
          </a:p>
          <a:p>
            <a:pPr algn="ctr">
              <a:lnSpc>
                <a:spcPts val="9408"/>
              </a:lnSpc>
            </a:pPr>
          </a:p>
        </p:txBody>
      </p:sp>
      <p:sp>
        <p:nvSpPr>
          <p:cNvPr name="AutoShape 9" id="9"/>
          <p:cNvSpPr/>
          <p:nvPr/>
        </p:nvSpPr>
        <p:spPr>
          <a:xfrm rot="178960">
            <a:off x="6918486" y="2085146"/>
            <a:ext cx="915265" cy="0"/>
          </a:xfrm>
          <a:prstGeom prst="line">
            <a:avLst/>
          </a:prstGeom>
          <a:ln cap="rnd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rot="178960">
            <a:off x="4391741" y="2085146"/>
            <a:ext cx="915265" cy="0"/>
          </a:xfrm>
          <a:prstGeom prst="line">
            <a:avLst/>
          </a:prstGeom>
          <a:ln cap="rnd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1" id="11"/>
          <p:cNvGrpSpPr/>
          <p:nvPr/>
        </p:nvGrpSpPr>
        <p:grpSpPr>
          <a:xfrm rot="7089371">
            <a:off x="794186" y="3306962"/>
            <a:ext cx="1524372" cy="172974"/>
            <a:chOff x="0" y="0"/>
            <a:chExt cx="2032496" cy="23063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032381" cy="230632"/>
            </a:xfrm>
            <a:custGeom>
              <a:avLst/>
              <a:gdLst/>
              <a:ahLst/>
              <a:cxnLst/>
              <a:rect r="r" b="b" t="t" l="l"/>
              <a:pathLst>
                <a:path h="230632" w="2032381">
                  <a:moveTo>
                    <a:pt x="2022983" y="99822"/>
                  </a:moveTo>
                  <a:lnTo>
                    <a:pt x="1882521" y="6096"/>
                  </a:lnTo>
                  <a:cubicBezTo>
                    <a:pt x="1872996" y="0"/>
                    <a:pt x="1860677" y="2032"/>
                    <a:pt x="1853946" y="11430"/>
                  </a:cubicBezTo>
                  <a:cubicBezTo>
                    <a:pt x="1847850" y="20828"/>
                    <a:pt x="1849882" y="33020"/>
                    <a:pt x="1859407" y="39751"/>
                  </a:cubicBezTo>
                  <a:lnTo>
                    <a:pt x="1944624" y="96393"/>
                  </a:lnTo>
                  <a:lnTo>
                    <a:pt x="0" y="96393"/>
                  </a:lnTo>
                  <a:lnTo>
                    <a:pt x="0" y="136906"/>
                  </a:lnTo>
                  <a:lnTo>
                    <a:pt x="1944497" y="136906"/>
                  </a:lnTo>
                  <a:lnTo>
                    <a:pt x="1859280" y="193548"/>
                  </a:lnTo>
                  <a:cubicBezTo>
                    <a:pt x="1849755" y="199644"/>
                    <a:pt x="1847723" y="212471"/>
                    <a:pt x="1853819" y="221869"/>
                  </a:cubicBezTo>
                  <a:cubicBezTo>
                    <a:pt x="1857883" y="227965"/>
                    <a:pt x="1864106" y="230632"/>
                    <a:pt x="1870837" y="230632"/>
                  </a:cubicBezTo>
                  <a:cubicBezTo>
                    <a:pt x="1874901" y="230632"/>
                    <a:pt x="1878965" y="229235"/>
                    <a:pt x="1882394" y="227203"/>
                  </a:cubicBezTo>
                  <a:lnTo>
                    <a:pt x="2023491" y="133477"/>
                  </a:lnTo>
                  <a:cubicBezTo>
                    <a:pt x="2028952" y="129413"/>
                    <a:pt x="2032381" y="123317"/>
                    <a:pt x="2032381" y="116586"/>
                  </a:cubicBezTo>
                  <a:cubicBezTo>
                    <a:pt x="2032381" y="109855"/>
                    <a:pt x="2028952" y="103759"/>
                    <a:pt x="2022856" y="9969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3" id="13"/>
          <p:cNvGrpSpPr/>
          <p:nvPr/>
        </p:nvGrpSpPr>
        <p:grpSpPr>
          <a:xfrm rot="5400000">
            <a:off x="3102313" y="3273481"/>
            <a:ext cx="1343984" cy="154190"/>
            <a:chOff x="0" y="0"/>
            <a:chExt cx="1791979" cy="20558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791843" cy="205740"/>
            </a:xfrm>
            <a:custGeom>
              <a:avLst/>
              <a:gdLst/>
              <a:ahLst/>
              <a:cxnLst/>
              <a:rect r="r" b="b" t="t" l="l"/>
              <a:pathLst>
                <a:path h="205740" w="1791843">
                  <a:moveTo>
                    <a:pt x="1783588" y="89027"/>
                  </a:moveTo>
                  <a:lnTo>
                    <a:pt x="1659763" y="5461"/>
                  </a:lnTo>
                  <a:cubicBezTo>
                    <a:pt x="1651381" y="0"/>
                    <a:pt x="1640586" y="1905"/>
                    <a:pt x="1634490" y="10287"/>
                  </a:cubicBezTo>
                  <a:cubicBezTo>
                    <a:pt x="1629029" y="18669"/>
                    <a:pt x="1630934" y="29464"/>
                    <a:pt x="1639316" y="35560"/>
                  </a:cubicBezTo>
                  <a:lnTo>
                    <a:pt x="1714500" y="86106"/>
                  </a:lnTo>
                  <a:lnTo>
                    <a:pt x="0" y="86106"/>
                  </a:lnTo>
                  <a:lnTo>
                    <a:pt x="0" y="122047"/>
                  </a:lnTo>
                  <a:lnTo>
                    <a:pt x="1714373" y="122047"/>
                  </a:lnTo>
                  <a:lnTo>
                    <a:pt x="1639189" y="172593"/>
                  </a:lnTo>
                  <a:cubicBezTo>
                    <a:pt x="1630807" y="178054"/>
                    <a:pt x="1629029" y="189484"/>
                    <a:pt x="1634363" y="197866"/>
                  </a:cubicBezTo>
                  <a:cubicBezTo>
                    <a:pt x="1637919" y="203327"/>
                    <a:pt x="1643380" y="205740"/>
                    <a:pt x="1649349" y="205740"/>
                  </a:cubicBezTo>
                  <a:cubicBezTo>
                    <a:pt x="1652905" y="205740"/>
                    <a:pt x="1656588" y="204597"/>
                    <a:pt x="1659509" y="202692"/>
                  </a:cubicBezTo>
                  <a:lnTo>
                    <a:pt x="1783969" y="119126"/>
                  </a:lnTo>
                  <a:cubicBezTo>
                    <a:pt x="1788795" y="115570"/>
                    <a:pt x="1791843" y="110109"/>
                    <a:pt x="1791843" y="104140"/>
                  </a:cubicBezTo>
                  <a:cubicBezTo>
                    <a:pt x="1791843" y="98171"/>
                    <a:pt x="1788795" y="92710"/>
                    <a:pt x="1783461" y="8915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5" id="15"/>
          <p:cNvGrpSpPr/>
          <p:nvPr/>
        </p:nvGrpSpPr>
        <p:grpSpPr>
          <a:xfrm rot="3913492">
            <a:off x="8044208" y="3277445"/>
            <a:ext cx="1355136" cy="153500"/>
            <a:chOff x="0" y="0"/>
            <a:chExt cx="1806848" cy="20466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806702" cy="204724"/>
            </a:xfrm>
            <a:custGeom>
              <a:avLst/>
              <a:gdLst/>
              <a:ahLst/>
              <a:cxnLst/>
              <a:rect r="r" b="b" t="t" l="l"/>
              <a:pathLst>
                <a:path h="204724" w="1806702">
                  <a:moveTo>
                    <a:pt x="1798320" y="88519"/>
                  </a:moveTo>
                  <a:lnTo>
                    <a:pt x="1673479" y="5334"/>
                  </a:lnTo>
                  <a:cubicBezTo>
                    <a:pt x="1664970" y="0"/>
                    <a:pt x="1654048" y="1778"/>
                    <a:pt x="1648079" y="10160"/>
                  </a:cubicBezTo>
                  <a:cubicBezTo>
                    <a:pt x="1642618" y="18542"/>
                    <a:pt x="1644396" y="29337"/>
                    <a:pt x="1652905" y="35306"/>
                  </a:cubicBezTo>
                  <a:lnTo>
                    <a:pt x="1728724" y="85598"/>
                  </a:lnTo>
                  <a:lnTo>
                    <a:pt x="0" y="85598"/>
                  </a:lnTo>
                  <a:lnTo>
                    <a:pt x="0" y="121539"/>
                  </a:lnTo>
                  <a:lnTo>
                    <a:pt x="1728597" y="121539"/>
                  </a:lnTo>
                  <a:lnTo>
                    <a:pt x="1652778" y="171831"/>
                  </a:lnTo>
                  <a:cubicBezTo>
                    <a:pt x="1644269" y="177165"/>
                    <a:pt x="1642491" y="188595"/>
                    <a:pt x="1647952" y="196977"/>
                  </a:cubicBezTo>
                  <a:cubicBezTo>
                    <a:pt x="1651635" y="202311"/>
                    <a:pt x="1657096" y="204724"/>
                    <a:pt x="1663065" y="204724"/>
                  </a:cubicBezTo>
                  <a:cubicBezTo>
                    <a:pt x="1666748" y="204724"/>
                    <a:pt x="1670304" y="203581"/>
                    <a:pt x="1673352" y="201676"/>
                  </a:cubicBezTo>
                  <a:lnTo>
                    <a:pt x="1798828" y="118491"/>
                  </a:lnTo>
                  <a:cubicBezTo>
                    <a:pt x="1803654" y="114935"/>
                    <a:pt x="1806702" y="109474"/>
                    <a:pt x="1806702" y="103505"/>
                  </a:cubicBezTo>
                  <a:cubicBezTo>
                    <a:pt x="1806702" y="97536"/>
                    <a:pt x="1803654" y="92075"/>
                    <a:pt x="1798193" y="88519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7" id="17"/>
          <p:cNvGrpSpPr/>
          <p:nvPr/>
        </p:nvGrpSpPr>
        <p:grpSpPr>
          <a:xfrm rot="5400000">
            <a:off x="3102313" y="5876506"/>
            <a:ext cx="1343984" cy="154190"/>
            <a:chOff x="0" y="0"/>
            <a:chExt cx="1791979" cy="205587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791843" cy="205740"/>
            </a:xfrm>
            <a:custGeom>
              <a:avLst/>
              <a:gdLst/>
              <a:ahLst/>
              <a:cxnLst/>
              <a:rect r="r" b="b" t="t" l="l"/>
              <a:pathLst>
                <a:path h="205740" w="1791843">
                  <a:moveTo>
                    <a:pt x="1783588" y="89027"/>
                  </a:moveTo>
                  <a:lnTo>
                    <a:pt x="1659763" y="5461"/>
                  </a:lnTo>
                  <a:cubicBezTo>
                    <a:pt x="1651381" y="0"/>
                    <a:pt x="1640586" y="1905"/>
                    <a:pt x="1634490" y="10287"/>
                  </a:cubicBezTo>
                  <a:cubicBezTo>
                    <a:pt x="1629029" y="18669"/>
                    <a:pt x="1630934" y="29464"/>
                    <a:pt x="1639316" y="35560"/>
                  </a:cubicBezTo>
                  <a:lnTo>
                    <a:pt x="1714500" y="86106"/>
                  </a:lnTo>
                  <a:lnTo>
                    <a:pt x="0" y="86106"/>
                  </a:lnTo>
                  <a:lnTo>
                    <a:pt x="0" y="122047"/>
                  </a:lnTo>
                  <a:lnTo>
                    <a:pt x="1714373" y="122047"/>
                  </a:lnTo>
                  <a:lnTo>
                    <a:pt x="1639189" y="172593"/>
                  </a:lnTo>
                  <a:cubicBezTo>
                    <a:pt x="1630807" y="178054"/>
                    <a:pt x="1629029" y="189484"/>
                    <a:pt x="1634363" y="197866"/>
                  </a:cubicBezTo>
                  <a:cubicBezTo>
                    <a:pt x="1637919" y="203327"/>
                    <a:pt x="1643380" y="205740"/>
                    <a:pt x="1649349" y="205740"/>
                  </a:cubicBezTo>
                  <a:cubicBezTo>
                    <a:pt x="1652905" y="205740"/>
                    <a:pt x="1656588" y="204597"/>
                    <a:pt x="1659509" y="202692"/>
                  </a:cubicBezTo>
                  <a:lnTo>
                    <a:pt x="1783969" y="119126"/>
                  </a:lnTo>
                  <a:cubicBezTo>
                    <a:pt x="1788795" y="115570"/>
                    <a:pt x="1791843" y="110109"/>
                    <a:pt x="1791843" y="104140"/>
                  </a:cubicBezTo>
                  <a:cubicBezTo>
                    <a:pt x="1791843" y="98171"/>
                    <a:pt x="1788795" y="92710"/>
                    <a:pt x="1783461" y="8915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9" id="19"/>
          <p:cNvGrpSpPr/>
          <p:nvPr/>
        </p:nvGrpSpPr>
        <p:grpSpPr>
          <a:xfrm rot="5400000">
            <a:off x="5623489" y="5876506"/>
            <a:ext cx="1343984" cy="154190"/>
            <a:chOff x="0" y="0"/>
            <a:chExt cx="1791979" cy="205587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791843" cy="205740"/>
            </a:xfrm>
            <a:custGeom>
              <a:avLst/>
              <a:gdLst/>
              <a:ahLst/>
              <a:cxnLst/>
              <a:rect r="r" b="b" t="t" l="l"/>
              <a:pathLst>
                <a:path h="205740" w="1791843">
                  <a:moveTo>
                    <a:pt x="1783588" y="89027"/>
                  </a:moveTo>
                  <a:lnTo>
                    <a:pt x="1659763" y="5461"/>
                  </a:lnTo>
                  <a:cubicBezTo>
                    <a:pt x="1651381" y="0"/>
                    <a:pt x="1640586" y="1905"/>
                    <a:pt x="1634490" y="10287"/>
                  </a:cubicBezTo>
                  <a:cubicBezTo>
                    <a:pt x="1629029" y="18669"/>
                    <a:pt x="1630934" y="29464"/>
                    <a:pt x="1639316" y="35560"/>
                  </a:cubicBezTo>
                  <a:lnTo>
                    <a:pt x="1714500" y="86106"/>
                  </a:lnTo>
                  <a:lnTo>
                    <a:pt x="0" y="86106"/>
                  </a:lnTo>
                  <a:lnTo>
                    <a:pt x="0" y="122047"/>
                  </a:lnTo>
                  <a:lnTo>
                    <a:pt x="1714373" y="122047"/>
                  </a:lnTo>
                  <a:lnTo>
                    <a:pt x="1639189" y="172593"/>
                  </a:lnTo>
                  <a:cubicBezTo>
                    <a:pt x="1630807" y="178054"/>
                    <a:pt x="1629029" y="189484"/>
                    <a:pt x="1634363" y="197866"/>
                  </a:cubicBezTo>
                  <a:cubicBezTo>
                    <a:pt x="1637919" y="203327"/>
                    <a:pt x="1643380" y="205740"/>
                    <a:pt x="1649349" y="205740"/>
                  </a:cubicBezTo>
                  <a:cubicBezTo>
                    <a:pt x="1652905" y="205740"/>
                    <a:pt x="1656588" y="204597"/>
                    <a:pt x="1659509" y="202692"/>
                  </a:cubicBezTo>
                  <a:lnTo>
                    <a:pt x="1783969" y="119126"/>
                  </a:lnTo>
                  <a:cubicBezTo>
                    <a:pt x="1788795" y="115570"/>
                    <a:pt x="1791843" y="110109"/>
                    <a:pt x="1791843" y="104140"/>
                  </a:cubicBezTo>
                  <a:cubicBezTo>
                    <a:pt x="1791843" y="98171"/>
                    <a:pt x="1788795" y="92710"/>
                    <a:pt x="1783461" y="8915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21" id="21"/>
          <p:cNvGrpSpPr/>
          <p:nvPr/>
        </p:nvGrpSpPr>
        <p:grpSpPr>
          <a:xfrm rot="5400000">
            <a:off x="8548696" y="5876506"/>
            <a:ext cx="1343984" cy="154190"/>
            <a:chOff x="0" y="0"/>
            <a:chExt cx="1791979" cy="205587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791843" cy="205740"/>
            </a:xfrm>
            <a:custGeom>
              <a:avLst/>
              <a:gdLst/>
              <a:ahLst/>
              <a:cxnLst/>
              <a:rect r="r" b="b" t="t" l="l"/>
              <a:pathLst>
                <a:path h="205740" w="1791843">
                  <a:moveTo>
                    <a:pt x="1783588" y="89027"/>
                  </a:moveTo>
                  <a:lnTo>
                    <a:pt x="1659763" y="5461"/>
                  </a:lnTo>
                  <a:cubicBezTo>
                    <a:pt x="1651381" y="0"/>
                    <a:pt x="1640586" y="1905"/>
                    <a:pt x="1634490" y="10287"/>
                  </a:cubicBezTo>
                  <a:cubicBezTo>
                    <a:pt x="1629029" y="18669"/>
                    <a:pt x="1630934" y="29464"/>
                    <a:pt x="1639316" y="35560"/>
                  </a:cubicBezTo>
                  <a:lnTo>
                    <a:pt x="1714500" y="86106"/>
                  </a:lnTo>
                  <a:lnTo>
                    <a:pt x="0" y="86106"/>
                  </a:lnTo>
                  <a:lnTo>
                    <a:pt x="0" y="122047"/>
                  </a:lnTo>
                  <a:lnTo>
                    <a:pt x="1714373" y="122047"/>
                  </a:lnTo>
                  <a:lnTo>
                    <a:pt x="1639189" y="172593"/>
                  </a:lnTo>
                  <a:cubicBezTo>
                    <a:pt x="1630807" y="178054"/>
                    <a:pt x="1629029" y="189484"/>
                    <a:pt x="1634363" y="197866"/>
                  </a:cubicBezTo>
                  <a:cubicBezTo>
                    <a:pt x="1637919" y="203327"/>
                    <a:pt x="1643380" y="205740"/>
                    <a:pt x="1649349" y="205740"/>
                  </a:cubicBezTo>
                  <a:cubicBezTo>
                    <a:pt x="1652905" y="205740"/>
                    <a:pt x="1656588" y="204597"/>
                    <a:pt x="1659509" y="202692"/>
                  </a:cubicBezTo>
                  <a:lnTo>
                    <a:pt x="1783969" y="119126"/>
                  </a:lnTo>
                  <a:cubicBezTo>
                    <a:pt x="1788795" y="115570"/>
                    <a:pt x="1791843" y="110109"/>
                    <a:pt x="1791843" y="104140"/>
                  </a:cubicBezTo>
                  <a:cubicBezTo>
                    <a:pt x="1791843" y="98171"/>
                    <a:pt x="1788795" y="92710"/>
                    <a:pt x="1783461" y="8915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AutoShape 23" id="23"/>
          <p:cNvSpPr/>
          <p:nvPr/>
        </p:nvSpPr>
        <p:spPr>
          <a:xfrm rot="178960">
            <a:off x="1971720" y="2085146"/>
            <a:ext cx="915265" cy="0"/>
          </a:xfrm>
          <a:prstGeom prst="line">
            <a:avLst/>
          </a:prstGeom>
          <a:ln cap="rnd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24" id="24"/>
          <p:cNvSpPr txBox="true"/>
          <p:nvPr/>
        </p:nvSpPr>
        <p:spPr>
          <a:xfrm rot="0">
            <a:off x="396443" y="-209524"/>
            <a:ext cx="1473000" cy="913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4"/>
              </a:lnSpc>
            </a:pPr>
            <a:r>
              <a:rPr lang="en-US" sz="3401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Binary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3849600" y="-4093"/>
            <a:ext cx="2094000" cy="640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2"/>
              </a:lnSpc>
            </a:pPr>
            <a:r>
              <a:rPr lang="en-US" sz="2400" b="true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Hexadecimal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176506" y="-157816"/>
            <a:ext cx="4565400" cy="80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000" b="true">
                <a:solidFill>
                  <a:srgbClr val="ACE8C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Explanation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085600" y="3750977"/>
            <a:ext cx="10170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10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9020561" y="6624965"/>
            <a:ext cx="550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D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6168497" y="6624965"/>
            <a:ext cx="4050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F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3553740" y="6624965"/>
            <a:ext cx="439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2888651" y="8482987"/>
            <a:ext cx="4901400" cy="1651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4999" b="true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ANSWER : 21FD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2894153" y="3750977"/>
            <a:ext cx="19554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0001</a:t>
            </a:r>
          </a:p>
        </p:txBody>
      </p:sp>
      <p:grpSp>
        <p:nvGrpSpPr>
          <p:cNvPr name="Group 33" id="33"/>
          <p:cNvGrpSpPr/>
          <p:nvPr/>
        </p:nvGrpSpPr>
        <p:grpSpPr>
          <a:xfrm rot="5400000">
            <a:off x="5547497" y="3273481"/>
            <a:ext cx="1343984" cy="154190"/>
            <a:chOff x="0" y="0"/>
            <a:chExt cx="1791979" cy="205587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1791843" cy="205740"/>
            </a:xfrm>
            <a:custGeom>
              <a:avLst/>
              <a:gdLst/>
              <a:ahLst/>
              <a:cxnLst/>
              <a:rect r="r" b="b" t="t" l="l"/>
              <a:pathLst>
                <a:path h="205740" w="1791843">
                  <a:moveTo>
                    <a:pt x="1783588" y="89027"/>
                  </a:moveTo>
                  <a:lnTo>
                    <a:pt x="1659763" y="5461"/>
                  </a:lnTo>
                  <a:cubicBezTo>
                    <a:pt x="1651381" y="0"/>
                    <a:pt x="1640586" y="1905"/>
                    <a:pt x="1634490" y="10287"/>
                  </a:cubicBezTo>
                  <a:cubicBezTo>
                    <a:pt x="1629029" y="18669"/>
                    <a:pt x="1630934" y="29464"/>
                    <a:pt x="1639316" y="35560"/>
                  </a:cubicBezTo>
                  <a:lnTo>
                    <a:pt x="1714500" y="86106"/>
                  </a:lnTo>
                  <a:lnTo>
                    <a:pt x="0" y="86106"/>
                  </a:lnTo>
                  <a:lnTo>
                    <a:pt x="0" y="122047"/>
                  </a:lnTo>
                  <a:lnTo>
                    <a:pt x="1714373" y="122047"/>
                  </a:lnTo>
                  <a:lnTo>
                    <a:pt x="1639189" y="172593"/>
                  </a:lnTo>
                  <a:cubicBezTo>
                    <a:pt x="1630807" y="178054"/>
                    <a:pt x="1629029" y="189484"/>
                    <a:pt x="1634363" y="197866"/>
                  </a:cubicBezTo>
                  <a:cubicBezTo>
                    <a:pt x="1637919" y="203327"/>
                    <a:pt x="1643380" y="205740"/>
                    <a:pt x="1649349" y="205740"/>
                  </a:cubicBezTo>
                  <a:cubicBezTo>
                    <a:pt x="1652905" y="205740"/>
                    <a:pt x="1656588" y="204597"/>
                    <a:pt x="1659509" y="202692"/>
                  </a:cubicBezTo>
                  <a:lnTo>
                    <a:pt x="1783969" y="119126"/>
                  </a:lnTo>
                  <a:cubicBezTo>
                    <a:pt x="1788795" y="115570"/>
                    <a:pt x="1791843" y="110109"/>
                    <a:pt x="1791843" y="104140"/>
                  </a:cubicBezTo>
                  <a:cubicBezTo>
                    <a:pt x="1791843" y="98171"/>
                    <a:pt x="1788795" y="92710"/>
                    <a:pt x="1783461" y="8915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35" id="35"/>
          <p:cNvSpPr txBox="true"/>
          <p:nvPr/>
        </p:nvSpPr>
        <p:spPr>
          <a:xfrm rot="0">
            <a:off x="5339298" y="3750977"/>
            <a:ext cx="19554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1111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8180600" y="3700177"/>
            <a:ext cx="19554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1101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07498" y="3750977"/>
            <a:ext cx="10170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00</a:t>
            </a:r>
          </a:p>
        </p:txBody>
      </p:sp>
      <p:grpSp>
        <p:nvGrpSpPr>
          <p:cNvPr name="Group 38" id="38"/>
          <p:cNvGrpSpPr/>
          <p:nvPr/>
        </p:nvGrpSpPr>
        <p:grpSpPr>
          <a:xfrm rot="5400000">
            <a:off x="509815" y="5876506"/>
            <a:ext cx="1343984" cy="154190"/>
            <a:chOff x="0" y="0"/>
            <a:chExt cx="1791979" cy="205587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1791843" cy="205740"/>
            </a:xfrm>
            <a:custGeom>
              <a:avLst/>
              <a:gdLst/>
              <a:ahLst/>
              <a:cxnLst/>
              <a:rect r="r" b="b" t="t" l="l"/>
              <a:pathLst>
                <a:path h="205740" w="1791843">
                  <a:moveTo>
                    <a:pt x="1783588" y="89027"/>
                  </a:moveTo>
                  <a:lnTo>
                    <a:pt x="1659763" y="5461"/>
                  </a:lnTo>
                  <a:cubicBezTo>
                    <a:pt x="1651381" y="0"/>
                    <a:pt x="1640586" y="1905"/>
                    <a:pt x="1634490" y="10287"/>
                  </a:cubicBezTo>
                  <a:cubicBezTo>
                    <a:pt x="1629029" y="18669"/>
                    <a:pt x="1630934" y="29464"/>
                    <a:pt x="1639316" y="35560"/>
                  </a:cubicBezTo>
                  <a:lnTo>
                    <a:pt x="1714500" y="86106"/>
                  </a:lnTo>
                  <a:lnTo>
                    <a:pt x="0" y="86106"/>
                  </a:lnTo>
                  <a:lnTo>
                    <a:pt x="0" y="122047"/>
                  </a:lnTo>
                  <a:lnTo>
                    <a:pt x="1714373" y="122047"/>
                  </a:lnTo>
                  <a:lnTo>
                    <a:pt x="1639189" y="172593"/>
                  </a:lnTo>
                  <a:cubicBezTo>
                    <a:pt x="1630807" y="178054"/>
                    <a:pt x="1629029" y="189484"/>
                    <a:pt x="1634363" y="197866"/>
                  </a:cubicBezTo>
                  <a:cubicBezTo>
                    <a:pt x="1637919" y="203327"/>
                    <a:pt x="1643380" y="205740"/>
                    <a:pt x="1649349" y="205740"/>
                  </a:cubicBezTo>
                  <a:cubicBezTo>
                    <a:pt x="1652905" y="205740"/>
                    <a:pt x="1656588" y="204597"/>
                    <a:pt x="1659509" y="202692"/>
                  </a:cubicBezTo>
                  <a:lnTo>
                    <a:pt x="1783969" y="119126"/>
                  </a:lnTo>
                  <a:cubicBezTo>
                    <a:pt x="1788795" y="115570"/>
                    <a:pt x="1791843" y="110109"/>
                    <a:pt x="1791843" y="104140"/>
                  </a:cubicBezTo>
                  <a:cubicBezTo>
                    <a:pt x="1791843" y="98171"/>
                    <a:pt x="1788795" y="92710"/>
                    <a:pt x="1783461" y="8915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40" id="40"/>
          <p:cNvSpPr txBox="true"/>
          <p:nvPr/>
        </p:nvSpPr>
        <p:spPr>
          <a:xfrm rot="0">
            <a:off x="961242" y="6624965"/>
            <a:ext cx="439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Freeform 41" id="41"/>
          <p:cNvSpPr/>
          <p:nvPr/>
        </p:nvSpPr>
        <p:spPr>
          <a:xfrm flipH="false" flipV="false" rot="0">
            <a:off x="10948118" y="332001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11612743" y="332001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12277368" y="332001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12941994" y="332001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13758474" y="3342777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10948118" y="396186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11612743" y="396186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12277368" y="396186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12941994" y="396186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13758474" y="3984635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9"/>
                </a:lnTo>
                <a:lnTo>
                  <a:pt x="0" y="641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0">
            <a:off x="10948118" y="4626494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2" id="52"/>
          <p:cNvSpPr/>
          <p:nvPr/>
        </p:nvSpPr>
        <p:spPr>
          <a:xfrm flipH="false" flipV="false" rot="0">
            <a:off x="11612743" y="4626494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0">
            <a:off x="12277368" y="4626494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4" id="54"/>
          <p:cNvSpPr/>
          <p:nvPr/>
        </p:nvSpPr>
        <p:spPr>
          <a:xfrm flipH="false" flipV="false" rot="0">
            <a:off x="12941994" y="4626494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5" id="55"/>
          <p:cNvSpPr/>
          <p:nvPr/>
        </p:nvSpPr>
        <p:spPr>
          <a:xfrm flipH="false" flipV="false" rot="0">
            <a:off x="13758474" y="4649261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0">
            <a:off x="10948118" y="5268352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0">
            <a:off x="11612743" y="5268352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" id="58"/>
          <p:cNvSpPr/>
          <p:nvPr/>
        </p:nvSpPr>
        <p:spPr>
          <a:xfrm flipH="false" flipV="false" rot="0">
            <a:off x="12277368" y="5268352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9" id="59"/>
          <p:cNvSpPr/>
          <p:nvPr/>
        </p:nvSpPr>
        <p:spPr>
          <a:xfrm flipH="false" flipV="false" rot="0">
            <a:off x="12941994" y="5268352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0" id="60"/>
          <p:cNvSpPr/>
          <p:nvPr/>
        </p:nvSpPr>
        <p:spPr>
          <a:xfrm flipH="false" flipV="false" rot="0">
            <a:off x="13758474" y="5291119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1" id="61"/>
          <p:cNvSpPr/>
          <p:nvPr/>
        </p:nvSpPr>
        <p:spPr>
          <a:xfrm flipH="false" flipV="false" rot="0">
            <a:off x="10948118" y="593297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2" id="62"/>
          <p:cNvSpPr/>
          <p:nvPr/>
        </p:nvSpPr>
        <p:spPr>
          <a:xfrm flipH="false" flipV="false" rot="0">
            <a:off x="11612743" y="593297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3" id="63"/>
          <p:cNvSpPr/>
          <p:nvPr/>
        </p:nvSpPr>
        <p:spPr>
          <a:xfrm flipH="false" flipV="false" rot="0">
            <a:off x="12277368" y="593297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4" id="64"/>
          <p:cNvSpPr/>
          <p:nvPr/>
        </p:nvSpPr>
        <p:spPr>
          <a:xfrm flipH="false" flipV="false" rot="0">
            <a:off x="12941994" y="593297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5" id="65"/>
          <p:cNvSpPr/>
          <p:nvPr/>
        </p:nvSpPr>
        <p:spPr>
          <a:xfrm flipH="false" flipV="false" rot="0">
            <a:off x="13758474" y="5955745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6" id="66"/>
          <p:cNvSpPr/>
          <p:nvPr/>
        </p:nvSpPr>
        <p:spPr>
          <a:xfrm flipH="false" flipV="false" rot="0">
            <a:off x="10948118" y="6574836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7" id="67"/>
          <p:cNvSpPr/>
          <p:nvPr/>
        </p:nvSpPr>
        <p:spPr>
          <a:xfrm flipH="false" flipV="false" rot="0">
            <a:off x="11612743" y="6574836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8" id="68"/>
          <p:cNvSpPr/>
          <p:nvPr/>
        </p:nvSpPr>
        <p:spPr>
          <a:xfrm flipH="false" flipV="false" rot="0">
            <a:off x="12277368" y="6574836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9" id="69"/>
          <p:cNvSpPr/>
          <p:nvPr/>
        </p:nvSpPr>
        <p:spPr>
          <a:xfrm flipH="false" flipV="false" rot="0">
            <a:off x="12941994" y="6574836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0" id="70"/>
          <p:cNvSpPr/>
          <p:nvPr/>
        </p:nvSpPr>
        <p:spPr>
          <a:xfrm flipH="false" flipV="false" rot="0">
            <a:off x="13758474" y="6597603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1" id="71"/>
          <p:cNvSpPr/>
          <p:nvPr/>
        </p:nvSpPr>
        <p:spPr>
          <a:xfrm flipH="false" flipV="false" rot="0">
            <a:off x="10948118" y="72394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2" id="72"/>
          <p:cNvSpPr/>
          <p:nvPr/>
        </p:nvSpPr>
        <p:spPr>
          <a:xfrm flipH="false" flipV="false" rot="0">
            <a:off x="11612743" y="72394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3" id="73"/>
          <p:cNvSpPr/>
          <p:nvPr/>
        </p:nvSpPr>
        <p:spPr>
          <a:xfrm flipH="false" flipV="false" rot="0">
            <a:off x="12277368" y="72394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4" id="74"/>
          <p:cNvSpPr/>
          <p:nvPr/>
        </p:nvSpPr>
        <p:spPr>
          <a:xfrm flipH="false" flipV="false" rot="0">
            <a:off x="12941994" y="72394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5" id="75"/>
          <p:cNvSpPr/>
          <p:nvPr/>
        </p:nvSpPr>
        <p:spPr>
          <a:xfrm flipH="false" flipV="false" rot="0">
            <a:off x="13758474" y="7262228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9"/>
                </a:lnTo>
                <a:lnTo>
                  <a:pt x="0" y="641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6" id="76"/>
          <p:cNvSpPr/>
          <p:nvPr/>
        </p:nvSpPr>
        <p:spPr>
          <a:xfrm flipH="false" flipV="false" rot="0">
            <a:off x="10948118" y="788132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7" id="77"/>
          <p:cNvSpPr/>
          <p:nvPr/>
        </p:nvSpPr>
        <p:spPr>
          <a:xfrm flipH="false" flipV="false" rot="0">
            <a:off x="11612743" y="788132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0">
            <a:off x="12277368" y="788132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0">
            <a:off x="12941994" y="788132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13758474" y="7904087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1" id="81"/>
          <p:cNvSpPr txBox="true"/>
          <p:nvPr/>
        </p:nvSpPr>
        <p:spPr>
          <a:xfrm rot="0">
            <a:off x="11199369" y="340425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82" id="82"/>
          <p:cNvSpPr txBox="true"/>
          <p:nvPr/>
        </p:nvSpPr>
        <p:spPr>
          <a:xfrm rot="0">
            <a:off x="11863995" y="340425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83" id="83"/>
          <p:cNvSpPr txBox="true"/>
          <p:nvPr/>
        </p:nvSpPr>
        <p:spPr>
          <a:xfrm rot="0">
            <a:off x="12528620" y="340425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84" id="84"/>
          <p:cNvSpPr txBox="true"/>
          <p:nvPr/>
        </p:nvSpPr>
        <p:spPr>
          <a:xfrm rot="0">
            <a:off x="13193245" y="340425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85" id="85"/>
          <p:cNvSpPr txBox="true"/>
          <p:nvPr/>
        </p:nvSpPr>
        <p:spPr>
          <a:xfrm rot="0">
            <a:off x="14001363" y="3430725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86" id="86"/>
          <p:cNvSpPr txBox="true"/>
          <p:nvPr/>
        </p:nvSpPr>
        <p:spPr>
          <a:xfrm rot="0">
            <a:off x="11199369" y="404611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11863995" y="404611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12528620" y="404611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13193245" y="404611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14001363" y="4072583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91" id="91"/>
          <p:cNvSpPr txBox="true"/>
          <p:nvPr/>
        </p:nvSpPr>
        <p:spPr>
          <a:xfrm rot="0">
            <a:off x="11199369" y="4710739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92" id="92"/>
          <p:cNvSpPr txBox="true"/>
          <p:nvPr/>
        </p:nvSpPr>
        <p:spPr>
          <a:xfrm rot="0">
            <a:off x="11863995" y="4710739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93" id="93"/>
          <p:cNvSpPr txBox="true"/>
          <p:nvPr/>
        </p:nvSpPr>
        <p:spPr>
          <a:xfrm rot="0">
            <a:off x="12528620" y="4710739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94" id="94"/>
          <p:cNvSpPr txBox="true"/>
          <p:nvPr/>
        </p:nvSpPr>
        <p:spPr>
          <a:xfrm rot="0">
            <a:off x="13193245" y="4710739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95" id="95"/>
          <p:cNvSpPr txBox="true"/>
          <p:nvPr/>
        </p:nvSpPr>
        <p:spPr>
          <a:xfrm rot="0">
            <a:off x="14001363" y="4737209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96" id="96"/>
          <p:cNvSpPr txBox="true"/>
          <p:nvPr/>
        </p:nvSpPr>
        <p:spPr>
          <a:xfrm rot="0">
            <a:off x="11199369" y="535259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97" id="97"/>
          <p:cNvSpPr txBox="true"/>
          <p:nvPr/>
        </p:nvSpPr>
        <p:spPr>
          <a:xfrm rot="0">
            <a:off x="11863995" y="535259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98" id="98"/>
          <p:cNvSpPr txBox="true"/>
          <p:nvPr/>
        </p:nvSpPr>
        <p:spPr>
          <a:xfrm rot="0">
            <a:off x="12528620" y="535259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99" id="99"/>
          <p:cNvSpPr txBox="true"/>
          <p:nvPr/>
        </p:nvSpPr>
        <p:spPr>
          <a:xfrm rot="0">
            <a:off x="13193245" y="535259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00" id="100"/>
          <p:cNvSpPr txBox="true"/>
          <p:nvPr/>
        </p:nvSpPr>
        <p:spPr>
          <a:xfrm rot="0">
            <a:off x="14001363" y="5379067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3</a:t>
            </a:r>
          </a:p>
        </p:txBody>
      </p:sp>
      <p:sp>
        <p:nvSpPr>
          <p:cNvPr name="TextBox 101" id="101"/>
          <p:cNvSpPr txBox="true"/>
          <p:nvPr/>
        </p:nvSpPr>
        <p:spPr>
          <a:xfrm rot="0">
            <a:off x="11199369" y="6017223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02" id="102"/>
          <p:cNvSpPr txBox="true"/>
          <p:nvPr/>
        </p:nvSpPr>
        <p:spPr>
          <a:xfrm rot="0">
            <a:off x="11863995" y="6017223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03" id="103"/>
          <p:cNvSpPr txBox="true"/>
          <p:nvPr/>
        </p:nvSpPr>
        <p:spPr>
          <a:xfrm rot="0">
            <a:off x="12528620" y="6017223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04" id="104"/>
          <p:cNvSpPr txBox="true"/>
          <p:nvPr/>
        </p:nvSpPr>
        <p:spPr>
          <a:xfrm rot="0">
            <a:off x="13193245" y="6017223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05" id="105"/>
          <p:cNvSpPr txBox="true"/>
          <p:nvPr/>
        </p:nvSpPr>
        <p:spPr>
          <a:xfrm rot="0">
            <a:off x="14001363" y="6043692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4</a:t>
            </a:r>
          </a:p>
        </p:txBody>
      </p:sp>
      <p:sp>
        <p:nvSpPr>
          <p:cNvPr name="TextBox 106" id="106"/>
          <p:cNvSpPr txBox="true"/>
          <p:nvPr/>
        </p:nvSpPr>
        <p:spPr>
          <a:xfrm rot="0">
            <a:off x="11199369" y="66590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07" id="107"/>
          <p:cNvSpPr txBox="true"/>
          <p:nvPr/>
        </p:nvSpPr>
        <p:spPr>
          <a:xfrm rot="0">
            <a:off x="11863995" y="66590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08" id="108"/>
          <p:cNvSpPr txBox="true"/>
          <p:nvPr/>
        </p:nvSpPr>
        <p:spPr>
          <a:xfrm rot="0">
            <a:off x="12528620" y="66590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09" id="109"/>
          <p:cNvSpPr txBox="true"/>
          <p:nvPr/>
        </p:nvSpPr>
        <p:spPr>
          <a:xfrm rot="0">
            <a:off x="13193245" y="66590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10" id="110"/>
          <p:cNvSpPr txBox="true"/>
          <p:nvPr/>
        </p:nvSpPr>
        <p:spPr>
          <a:xfrm rot="0">
            <a:off x="14001363" y="6685551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5</a:t>
            </a:r>
          </a:p>
        </p:txBody>
      </p:sp>
      <p:sp>
        <p:nvSpPr>
          <p:cNvPr name="TextBox 111" id="111"/>
          <p:cNvSpPr txBox="true"/>
          <p:nvPr/>
        </p:nvSpPr>
        <p:spPr>
          <a:xfrm rot="0">
            <a:off x="11199369" y="7323707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12" id="112"/>
          <p:cNvSpPr txBox="true"/>
          <p:nvPr/>
        </p:nvSpPr>
        <p:spPr>
          <a:xfrm rot="0">
            <a:off x="11863995" y="7323707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13" id="113"/>
          <p:cNvSpPr txBox="true"/>
          <p:nvPr/>
        </p:nvSpPr>
        <p:spPr>
          <a:xfrm rot="0">
            <a:off x="12528620" y="7323707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14" id="114"/>
          <p:cNvSpPr txBox="true"/>
          <p:nvPr/>
        </p:nvSpPr>
        <p:spPr>
          <a:xfrm rot="0">
            <a:off x="13193245" y="7323707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15" id="115"/>
          <p:cNvSpPr txBox="true"/>
          <p:nvPr/>
        </p:nvSpPr>
        <p:spPr>
          <a:xfrm rot="0">
            <a:off x="14001363" y="7350176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6</a:t>
            </a:r>
          </a:p>
        </p:txBody>
      </p:sp>
      <p:sp>
        <p:nvSpPr>
          <p:cNvPr name="TextBox 116" id="116"/>
          <p:cNvSpPr txBox="true"/>
          <p:nvPr/>
        </p:nvSpPr>
        <p:spPr>
          <a:xfrm rot="0">
            <a:off x="11199369" y="796556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17" id="117"/>
          <p:cNvSpPr txBox="true"/>
          <p:nvPr/>
        </p:nvSpPr>
        <p:spPr>
          <a:xfrm rot="0">
            <a:off x="11863995" y="796556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18" id="118"/>
          <p:cNvSpPr txBox="true"/>
          <p:nvPr/>
        </p:nvSpPr>
        <p:spPr>
          <a:xfrm rot="0">
            <a:off x="12528620" y="796556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19" id="119"/>
          <p:cNvSpPr txBox="true"/>
          <p:nvPr/>
        </p:nvSpPr>
        <p:spPr>
          <a:xfrm rot="0">
            <a:off x="13193245" y="796556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20" id="120"/>
          <p:cNvSpPr txBox="true"/>
          <p:nvPr/>
        </p:nvSpPr>
        <p:spPr>
          <a:xfrm rot="0">
            <a:off x="14001363" y="7992035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7</a:t>
            </a:r>
          </a:p>
        </p:txBody>
      </p:sp>
      <p:sp>
        <p:nvSpPr>
          <p:cNvPr name="Freeform 121" id="121"/>
          <p:cNvSpPr/>
          <p:nvPr/>
        </p:nvSpPr>
        <p:spPr>
          <a:xfrm flipH="false" flipV="false" rot="0">
            <a:off x="14573415" y="334277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2" id="122"/>
          <p:cNvSpPr/>
          <p:nvPr/>
        </p:nvSpPr>
        <p:spPr>
          <a:xfrm flipH="false" flipV="false" rot="0">
            <a:off x="15238041" y="334277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3" id="123"/>
          <p:cNvSpPr/>
          <p:nvPr/>
        </p:nvSpPr>
        <p:spPr>
          <a:xfrm flipH="false" flipV="false" rot="0">
            <a:off x="15902666" y="334277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4" id="124"/>
          <p:cNvSpPr/>
          <p:nvPr/>
        </p:nvSpPr>
        <p:spPr>
          <a:xfrm flipH="false" flipV="false" rot="0">
            <a:off x="16567292" y="334277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5" id="125"/>
          <p:cNvSpPr/>
          <p:nvPr/>
        </p:nvSpPr>
        <p:spPr>
          <a:xfrm flipH="false" flipV="false" rot="0">
            <a:off x="17360391" y="3365544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6" id="126"/>
          <p:cNvSpPr/>
          <p:nvPr/>
        </p:nvSpPr>
        <p:spPr>
          <a:xfrm flipH="false" flipV="false" rot="0">
            <a:off x="14573415" y="398463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7" id="127"/>
          <p:cNvSpPr/>
          <p:nvPr/>
        </p:nvSpPr>
        <p:spPr>
          <a:xfrm flipH="false" flipV="false" rot="0">
            <a:off x="15238041" y="398463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8" id="128"/>
          <p:cNvSpPr/>
          <p:nvPr/>
        </p:nvSpPr>
        <p:spPr>
          <a:xfrm flipH="false" flipV="false" rot="0">
            <a:off x="15902666" y="398463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9" id="129"/>
          <p:cNvSpPr/>
          <p:nvPr/>
        </p:nvSpPr>
        <p:spPr>
          <a:xfrm flipH="false" flipV="false" rot="0">
            <a:off x="16567292" y="398463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0" id="130"/>
          <p:cNvSpPr/>
          <p:nvPr/>
        </p:nvSpPr>
        <p:spPr>
          <a:xfrm flipH="false" flipV="false" rot="0">
            <a:off x="17360391" y="4007402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9"/>
                </a:lnTo>
                <a:lnTo>
                  <a:pt x="0" y="641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1" id="131"/>
          <p:cNvSpPr/>
          <p:nvPr/>
        </p:nvSpPr>
        <p:spPr>
          <a:xfrm flipH="false" flipV="false" rot="0">
            <a:off x="14573415" y="46492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2" id="132"/>
          <p:cNvSpPr/>
          <p:nvPr/>
        </p:nvSpPr>
        <p:spPr>
          <a:xfrm flipH="false" flipV="false" rot="0">
            <a:off x="15238041" y="46492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3" id="133"/>
          <p:cNvSpPr/>
          <p:nvPr/>
        </p:nvSpPr>
        <p:spPr>
          <a:xfrm flipH="false" flipV="false" rot="0">
            <a:off x="15902666" y="46492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4" id="134"/>
          <p:cNvSpPr/>
          <p:nvPr/>
        </p:nvSpPr>
        <p:spPr>
          <a:xfrm flipH="false" flipV="false" rot="0">
            <a:off x="16567292" y="46492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5" id="135"/>
          <p:cNvSpPr/>
          <p:nvPr/>
        </p:nvSpPr>
        <p:spPr>
          <a:xfrm flipH="false" flipV="false" rot="0">
            <a:off x="17360391" y="4672028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6" id="136"/>
          <p:cNvSpPr/>
          <p:nvPr/>
        </p:nvSpPr>
        <p:spPr>
          <a:xfrm flipH="false" flipV="false" rot="0">
            <a:off x="14573415" y="5291119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7" id="137"/>
          <p:cNvSpPr/>
          <p:nvPr/>
        </p:nvSpPr>
        <p:spPr>
          <a:xfrm flipH="false" flipV="false" rot="0">
            <a:off x="15238041" y="5291119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8" id="138"/>
          <p:cNvSpPr/>
          <p:nvPr/>
        </p:nvSpPr>
        <p:spPr>
          <a:xfrm flipH="false" flipV="false" rot="0">
            <a:off x="15902666" y="5291119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9" id="139"/>
          <p:cNvSpPr/>
          <p:nvPr/>
        </p:nvSpPr>
        <p:spPr>
          <a:xfrm flipH="false" flipV="false" rot="0">
            <a:off x="16567292" y="5291119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0" id="140"/>
          <p:cNvSpPr/>
          <p:nvPr/>
        </p:nvSpPr>
        <p:spPr>
          <a:xfrm flipH="false" flipV="false" rot="0">
            <a:off x="17360391" y="5313886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1" id="141"/>
          <p:cNvSpPr/>
          <p:nvPr/>
        </p:nvSpPr>
        <p:spPr>
          <a:xfrm flipH="false" flipV="false" rot="0">
            <a:off x="14573415" y="595574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2" id="142"/>
          <p:cNvSpPr/>
          <p:nvPr/>
        </p:nvSpPr>
        <p:spPr>
          <a:xfrm flipH="false" flipV="false" rot="0">
            <a:off x="15238041" y="595574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3" id="143"/>
          <p:cNvSpPr/>
          <p:nvPr/>
        </p:nvSpPr>
        <p:spPr>
          <a:xfrm flipH="false" flipV="false" rot="0">
            <a:off x="15902666" y="595574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4" id="144"/>
          <p:cNvSpPr/>
          <p:nvPr/>
        </p:nvSpPr>
        <p:spPr>
          <a:xfrm flipH="false" flipV="false" rot="0">
            <a:off x="16567292" y="595574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5" id="145"/>
          <p:cNvSpPr/>
          <p:nvPr/>
        </p:nvSpPr>
        <p:spPr>
          <a:xfrm flipH="false" flipV="false" rot="0">
            <a:off x="17360391" y="5978512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6" id="146"/>
          <p:cNvSpPr/>
          <p:nvPr/>
        </p:nvSpPr>
        <p:spPr>
          <a:xfrm flipH="false" flipV="false" rot="0">
            <a:off x="14573415" y="6597603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7" id="147"/>
          <p:cNvSpPr/>
          <p:nvPr/>
        </p:nvSpPr>
        <p:spPr>
          <a:xfrm flipH="false" flipV="false" rot="0">
            <a:off x="15238041" y="6597603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8" id="148"/>
          <p:cNvSpPr/>
          <p:nvPr/>
        </p:nvSpPr>
        <p:spPr>
          <a:xfrm flipH="false" flipV="false" rot="0">
            <a:off x="15902666" y="6597603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9" id="149"/>
          <p:cNvSpPr/>
          <p:nvPr/>
        </p:nvSpPr>
        <p:spPr>
          <a:xfrm flipH="false" flipV="false" rot="0">
            <a:off x="16567292" y="6597603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0" id="150"/>
          <p:cNvSpPr/>
          <p:nvPr/>
        </p:nvSpPr>
        <p:spPr>
          <a:xfrm flipH="false" flipV="false" rot="0">
            <a:off x="17360391" y="6620370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1" id="151"/>
          <p:cNvSpPr/>
          <p:nvPr/>
        </p:nvSpPr>
        <p:spPr>
          <a:xfrm flipH="false" flipV="false" rot="0">
            <a:off x="14573415" y="726222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2" id="152"/>
          <p:cNvSpPr/>
          <p:nvPr/>
        </p:nvSpPr>
        <p:spPr>
          <a:xfrm flipH="false" flipV="false" rot="0">
            <a:off x="15238041" y="726222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3" id="153"/>
          <p:cNvSpPr/>
          <p:nvPr/>
        </p:nvSpPr>
        <p:spPr>
          <a:xfrm flipH="false" flipV="false" rot="0">
            <a:off x="15902666" y="726222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4" id="154"/>
          <p:cNvSpPr/>
          <p:nvPr/>
        </p:nvSpPr>
        <p:spPr>
          <a:xfrm flipH="false" flipV="false" rot="0">
            <a:off x="16567292" y="726222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5" id="155"/>
          <p:cNvSpPr/>
          <p:nvPr/>
        </p:nvSpPr>
        <p:spPr>
          <a:xfrm flipH="false" flipV="false" rot="0">
            <a:off x="17360391" y="7284995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9"/>
                </a:lnTo>
                <a:lnTo>
                  <a:pt x="0" y="641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6" id="156"/>
          <p:cNvSpPr/>
          <p:nvPr/>
        </p:nvSpPr>
        <p:spPr>
          <a:xfrm flipH="false" flipV="false" rot="0">
            <a:off x="14573415" y="790408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7" id="157"/>
          <p:cNvSpPr/>
          <p:nvPr/>
        </p:nvSpPr>
        <p:spPr>
          <a:xfrm flipH="false" flipV="false" rot="0">
            <a:off x="15238041" y="790408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8" id="158"/>
          <p:cNvSpPr/>
          <p:nvPr/>
        </p:nvSpPr>
        <p:spPr>
          <a:xfrm flipH="false" flipV="false" rot="0">
            <a:off x="15902666" y="790408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9" id="159"/>
          <p:cNvSpPr/>
          <p:nvPr/>
        </p:nvSpPr>
        <p:spPr>
          <a:xfrm flipH="false" flipV="false" rot="0">
            <a:off x="16567292" y="790408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0" id="160"/>
          <p:cNvSpPr/>
          <p:nvPr/>
        </p:nvSpPr>
        <p:spPr>
          <a:xfrm flipH="false" flipV="false" rot="0">
            <a:off x="17360391" y="7926854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1" id="161"/>
          <p:cNvSpPr txBox="true"/>
          <p:nvPr/>
        </p:nvSpPr>
        <p:spPr>
          <a:xfrm rot="0">
            <a:off x="14824667" y="342702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62" id="162"/>
          <p:cNvSpPr txBox="true"/>
          <p:nvPr/>
        </p:nvSpPr>
        <p:spPr>
          <a:xfrm rot="0">
            <a:off x="15489292" y="342702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63" id="163"/>
          <p:cNvSpPr txBox="true"/>
          <p:nvPr/>
        </p:nvSpPr>
        <p:spPr>
          <a:xfrm rot="0">
            <a:off x="16153917" y="342702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64" id="164"/>
          <p:cNvSpPr txBox="true"/>
          <p:nvPr/>
        </p:nvSpPr>
        <p:spPr>
          <a:xfrm rot="0">
            <a:off x="16818542" y="342702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65" id="165"/>
          <p:cNvSpPr txBox="true"/>
          <p:nvPr/>
        </p:nvSpPr>
        <p:spPr>
          <a:xfrm rot="0">
            <a:off x="17603280" y="3453492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8</a:t>
            </a:r>
          </a:p>
        </p:txBody>
      </p:sp>
      <p:sp>
        <p:nvSpPr>
          <p:cNvPr name="TextBox 166" id="166"/>
          <p:cNvSpPr txBox="true"/>
          <p:nvPr/>
        </p:nvSpPr>
        <p:spPr>
          <a:xfrm rot="0">
            <a:off x="14824667" y="40688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67" id="167"/>
          <p:cNvSpPr txBox="true"/>
          <p:nvPr/>
        </p:nvSpPr>
        <p:spPr>
          <a:xfrm rot="0">
            <a:off x="15489292" y="40688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68" id="168"/>
          <p:cNvSpPr txBox="true"/>
          <p:nvPr/>
        </p:nvSpPr>
        <p:spPr>
          <a:xfrm rot="0">
            <a:off x="16153917" y="40688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69" id="169"/>
          <p:cNvSpPr txBox="true"/>
          <p:nvPr/>
        </p:nvSpPr>
        <p:spPr>
          <a:xfrm rot="0">
            <a:off x="16818542" y="40688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70" id="170"/>
          <p:cNvSpPr txBox="true"/>
          <p:nvPr/>
        </p:nvSpPr>
        <p:spPr>
          <a:xfrm rot="0">
            <a:off x="17603280" y="4095350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9</a:t>
            </a:r>
          </a:p>
        </p:txBody>
      </p:sp>
      <p:sp>
        <p:nvSpPr>
          <p:cNvPr name="TextBox 171" id="171"/>
          <p:cNvSpPr txBox="true"/>
          <p:nvPr/>
        </p:nvSpPr>
        <p:spPr>
          <a:xfrm rot="0">
            <a:off x="14824667" y="4733506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72" id="172"/>
          <p:cNvSpPr txBox="true"/>
          <p:nvPr/>
        </p:nvSpPr>
        <p:spPr>
          <a:xfrm rot="0">
            <a:off x="15489292" y="4733506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73" id="173"/>
          <p:cNvSpPr txBox="true"/>
          <p:nvPr/>
        </p:nvSpPr>
        <p:spPr>
          <a:xfrm rot="0">
            <a:off x="16153917" y="4733506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74" id="174"/>
          <p:cNvSpPr txBox="true"/>
          <p:nvPr/>
        </p:nvSpPr>
        <p:spPr>
          <a:xfrm rot="0">
            <a:off x="16818542" y="4733506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75" id="175"/>
          <p:cNvSpPr txBox="true"/>
          <p:nvPr/>
        </p:nvSpPr>
        <p:spPr>
          <a:xfrm rot="0">
            <a:off x="17584620" y="4759976"/>
            <a:ext cx="19340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A</a:t>
            </a:r>
          </a:p>
        </p:txBody>
      </p:sp>
      <p:sp>
        <p:nvSpPr>
          <p:cNvPr name="TextBox 176" id="176"/>
          <p:cNvSpPr txBox="true"/>
          <p:nvPr/>
        </p:nvSpPr>
        <p:spPr>
          <a:xfrm rot="0">
            <a:off x="14824667" y="537536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77" id="177"/>
          <p:cNvSpPr txBox="true"/>
          <p:nvPr/>
        </p:nvSpPr>
        <p:spPr>
          <a:xfrm rot="0">
            <a:off x="15489292" y="537536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78" id="178"/>
          <p:cNvSpPr txBox="true"/>
          <p:nvPr/>
        </p:nvSpPr>
        <p:spPr>
          <a:xfrm rot="0">
            <a:off x="16153917" y="537536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79" id="179"/>
          <p:cNvSpPr txBox="true"/>
          <p:nvPr/>
        </p:nvSpPr>
        <p:spPr>
          <a:xfrm rot="0">
            <a:off x="16818542" y="537536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80" id="180"/>
          <p:cNvSpPr txBox="true"/>
          <p:nvPr/>
        </p:nvSpPr>
        <p:spPr>
          <a:xfrm rot="0">
            <a:off x="17591579" y="5401834"/>
            <a:ext cx="179484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B</a:t>
            </a:r>
          </a:p>
        </p:txBody>
      </p:sp>
      <p:sp>
        <p:nvSpPr>
          <p:cNvPr name="TextBox 181" id="181"/>
          <p:cNvSpPr txBox="true"/>
          <p:nvPr/>
        </p:nvSpPr>
        <p:spPr>
          <a:xfrm rot="0">
            <a:off x="14824667" y="6039990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82" id="182"/>
          <p:cNvSpPr txBox="true"/>
          <p:nvPr/>
        </p:nvSpPr>
        <p:spPr>
          <a:xfrm rot="0">
            <a:off x="15489292" y="6039990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83" id="183"/>
          <p:cNvSpPr txBox="true"/>
          <p:nvPr/>
        </p:nvSpPr>
        <p:spPr>
          <a:xfrm rot="0">
            <a:off x="16153917" y="6039990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84" id="184"/>
          <p:cNvSpPr txBox="true"/>
          <p:nvPr/>
        </p:nvSpPr>
        <p:spPr>
          <a:xfrm rot="0">
            <a:off x="16818542" y="6039990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85" id="185"/>
          <p:cNvSpPr txBox="true"/>
          <p:nvPr/>
        </p:nvSpPr>
        <p:spPr>
          <a:xfrm rot="0">
            <a:off x="17594890" y="6066459"/>
            <a:ext cx="17286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C</a:t>
            </a:r>
          </a:p>
        </p:txBody>
      </p:sp>
      <p:sp>
        <p:nvSpPr>
          <p:cNvPr name="TextBox 186" id="186"/>
          <p:cNvSpPr txBox="true"/>
          <p:nvPr/>
        </p:nvSpPr>
        <p:spPr>
          <a:xfrm rot="0">
            <a:off x="14824667" y="668184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87" id="187"/>
          <p:cNvSpPr txBox="true"/>
          <p:nvPr/>
        </p:nvSpPr>
        <p:spPr>
          <a:xfrm rot="0">
            <a:off x="15489292" y="668184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88" id="188"/>
          <p:cNvSpPr txBox="true"/>
          <p:nvPr/>
        </p:nvSpPr>
        <p:spPr>
          <a:xfrm rot="0">
            <a:off x="16153917" y="668184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89" id="189"/>
          <p:cNvSpPr txBox="true"/>
          <p:nvPr/>
        </p:nvSpPr>
        <p:spPr>
          <a:xfrm rot="0">
            <a:off x="16818542" y="668184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90" id="190"/>
          <p:cNvSpPr txBox="true"/>
          <p:nvPr/>
        </p:nvSpPr>
        <p:spPr>
          <a:xfrm rot="0">
            <a:off x="17583569" y="6708318"/>
            <a:ext cx="195504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D</a:t>
            </a:r>
          </a:p>
        </p:txBody>
      </p:sp>
      <p:sp>
        <p:nvSpPr>
          <p:cNvPr name="TextBox 191" id="191"/>
          <p:cNvSpPr txBox="true"/>
          <p:nvPr/>
        </p:nvSpPr>
        <p:spPr>
          <a:xfrm rot="0">
            <a:off x="14824667" y="734647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92" id="192"/>
          <p:cNvSpPr txBox="true"/>
          <p:nvPr/>
        </p:nvSpPr>
        <p:spPr>
          <a:xfrm rot="0">
            <a:off x="15489292" y="734647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93" id="193"/>
          <p:cNvSpPr txBox="true"/>
          <p:nvPr/>
        </p:nvSpPr>
        <p:spPr>
          <a:xfrm rot="0">
            <a:off x="16153917" y="734647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94" id="194"/>
          <p:cNvSpPr txBox="true"/>
          <p:nvPr/>
        </p:nvSpPr>
        <p:spPr>
          <a:xfrm rot="0">
            <a:off x="16818542" y="734647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95" id="195"/>
          <p:cNvSpPr txBox="true"/>
          <p:nvPr/>
        </p:nvSpPr>
        <p:spPr>
          <a:xfrm rot="0">
            <a:off x="17608225" y="7372943"/>
            <a:ext cx="14619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E</a:t>
            </a:r>
          </a:p>
        </p:txBody>
      </p:sp>
      <p:sp>
        <p:nvSpPr>
          <p:cNvPr name="TextBox 196" id="196"/>
          <p:cNvSpPr txBox="true"/>
          <p:nvPr/>
        </p:nvSpPr>
        <p:spPr>
          <a:xfrm rot="0">
            <a:off x="14824667" y="798833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97" id="197"/>
          <p:cNvSpPr txBox="true"/>
          <p:nvPr/>
        </p:nvSpPr>
        <p:spPr>
          <a:xfrm rot="0">
            <a:off x="15489292" y="798833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98" id="198"/>
          <p:cNvSpPr txBox="true"/>
          <p:nvPr/>
        </p:nvSpPr>
        <p:spPr>
          <a:xfrm rot="0">
            <a:off x="16153917" y="798833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99" id="199"/>
          <p:cNvSpPr txBox="true"/>
          <p:nvPr/>
        </p:nvSpPr>
        <p:spPr>
          <a:xfrm rot="0">
            <a:off x="16818542" y="798833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200" id="200"/>
          <p:cNvSpPr txBox="true"/>
          <p:nvPr/>
        </p:nvSpPr>
        <p:spPr>
          <a:xfrm rot="0">
            <a:off x="17609522" y="8014802"/>
            <a:ext cx="143596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F</a:t>
            </a:r>
          </a:p>
        </p:txBody>
      </p:sp>
      <p:sp>
        <p:nvSpPr>
          <p:cNvPr name="TextBox 201" id="201"/>
          <p:cNvSpPr txBox="true"/>
          <p:nvPr/>
        </p:nvSpPr>
        <p:spPr>
          <a:xfrm rot="0">
            <a:off x="12160609" y="2031289"/>
            <a:ext cx="4629150" cy="1009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Binary to Hexadecimal Conversion Table</a:t>
            </a:r>
          </a:p>
        </p:txBody>
      </p:sp>
      <p:grpSp>
        <p:nvGrpSpPr>
          <p:cNvPr name="Group 202" id="202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203" id="203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204" id="204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205" id="205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9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B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630151" y="2889"/>
            <a:ext cx="5655545" cy="600222"/>
            <a:chOff x="0" y="0"/>
            <a:chExt cx="7540727" cy="80029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540752" cy="800354"/>
            </a:xfrm>
            <a:custGeom>
              <a:avLst/>
              <a:gdLst/>
              <a:ahLst/>
              <a:cxnLst/>
              <a:rect r="r" b="b" t="t" l="l"/>
              <a:pathLst>
                <a:path h="800354" w="7540752">
                  <a:moveTo>
                    <a:pt x="0" y="0"/>
                  </a:moveTo>
                  <a:lnTo>
                    <a:pt x="7540752" y="0"/>
                  </a:lnTo>
                  <a:lnTo>
                    <a:pt x="7540752" y="800354"/>
                  </a:lnTo>
                  <a:lnTo>
                    <a:pt x="0" y="80035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3176506" y="-154927"/>
            <a:ext cx="4565400" cy="80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000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DIY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2925650" y="4316098"/>
            <a:ext cx="2296286" cy="2296286"/>
          </a:xfrm>
          <a:custGeom>
            <a:avLst/>
            <a:gdLst/>
            <a:ahLst/>
            <a:cxnLst/>
            <a:rect r="r" b="b" t="t" l="l"/>
            <a:pathLst>
              <a:path h="2296286" w="2296286">
                <a:moveTo>
                  <a:pt x="0" y="0"/>
                </a:moveTo>
                <a:lnTo>
                  <a:pt x="2296286" y="0"/>
                </a:lnTo>
                <a:lnTo>
                  <a:pt x="2296286" y="2296286"/>
                </a:lnTo>
                <a:lnTo>
                  <a:pt x="0" y="22962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221867" y="4316098"/>
            <a:ext cx="2296286" cy="2296286"/>
          </a:xfrm>
          <a:custGeom>
            <a:avLst/>
            <a:gdLst/>
            <a:ahLst/>
            <a:cxnLst/>
            <a:rect r="r" b="b" t="t" l="l"/>
            <a:pathLst>
              <a:path h="2296286" w="2296286">
                <a:moveTo>
                  <a:pt x="0" y="0"/>
                </a:moveTo>
                <a:lnTo>
                  <a:pt x="2296286" y="0"/>
                </a:lnTo>
                <a:lnTo>
                  <a:pt x="2296286" y="2296286"/>
                </a:lnTo>
                <a:lnTo>
                  <a:pt x="0" y="22962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29437" y="4316098"/>
            <a:ext cx="2296286" cy="2296286"/>
          </a:xfrm>
          <a:custGeom>
            <a:avLst/>
            <a:gdLst/>
            <a:ahLst/>
            <a:cxnLst/>
            <a:rect r="r" b="b" t="t" l="l"/>
            <a:pathLst>
              <a:path h="2296286" w="2296286">
                <a:moveTo>
                  <a:pt x="0" y="0"/>
                </a:moveTo>
                <a:lnTo>
                  <a:pt x="2296286" y="0"/>
                </a:lnTo>
                <a:lnTo>
                  <a:pt x="2296286" y="2296286"/>
                </a:lnTo>
                <a:lnTo>
                  <a:pt x="0" y="22962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-1850084" y="2245103"/>
            <a:ext cx="13938000" cy="3081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What is the hexadecimal form of </a:t>
            </a:r>
          </a:p>
          <a:p>
            <a:pPr algn="ctr">
              <a:lnSpc>
                <a:spcPts val="7390"/>
              </a:lnSpc>
            </a:pPr>
            <a:r>
              <a:rPr lang="en-US" sz="44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0111010011100?</a:t>
            </a:r>
          </a:p>
          <a:p>
            <a:pPr algn="ctr">
              <a:lnSpc>
                <a:spcPts val="7390"/>
              </a:lnSpc>
            </a:pP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7518080" y="4328785"/>
            <a:ext cx="2296286" cy="2296286"/>
          </a:xfrm>
          <a:custGeom>
            <a:avLst/>
            <a:gdLst/>
            <a:ahLst/>
            <a:cxnLst/>
            <a:rect r="r" b="b" t="t" l="l"/>
            <a:pathLst>
              <a:path h="2296286" w="2296286">
                <a:moveTo>
                  <a:pt x="0" y="0"/>
                </a:moveTo>
                <a:lnTo>
                  <a:pt x="2296286" y="0"/>
                </a:lnTo>
                <a:lnTo>
                  <a:pt x="2296286" y="2296286"/>
                </a:lnTo>
                <a:lnTo>
                  <a:pt x="0" y="22962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" y="-991"/>
            <a:ext cx="6736892" cy="714986"/>
            <a:chOff x="0" y="0"/>
            <a:chExt cx="8982523" cy="95331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982583" cy="953262"/>
            </a:xfrm>
            <a:custGeom>
              <a:avLst/>
              <a:gdLst/>
              <a:ahLst/>
              <a:cxnLst/>
              <a:rect r="r" b="b" t="t" l="l"/>
              <a:pathLst>
                <a:path h="953262" w="8982583">
                  <a:moveTo>
                    <a:pt x="0" y="0"/>
                  </a:moveTo>
                  <a:lnTo>
                    <a:pt x="8982583" y="0"/>
                  </a:lnTo>
                  <a:lnTo>
                    <a:pt x="8982583" y="953262"/>
                  </a:lnTo>
                  <a:lnTo>
                    <a:pt x="0" y="953262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988535" y="264383"/>
            <a:ext cx="1590066" cy="182423"/>
            <a:chOff x="0" y="0"/>
            <a:chExt cx="2120088" cy="243231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120011" cy="243078"/>
            </a:xfrm>
            <a:custGeom>
              <a:avLst/>
              <a:gdLst/>
              <a:ahLst/>
              <a:cxnLst/>
              <a:rect r="r" b="b" t="t" l="l"/>
              <a:pathLst>
                <a:path h="243078" w="2120011">
                  <a:moveTo>
                    <a:pt x="2110105" y="105283"/>
                  </a:moveTo>
                  <a:lnTo>
                    <a:pt x="1963674" y="6350"/>
                  </a:lnTo>
                  <a:cubicBezTo>
                    <a:pt x="1953768" y="0"/>
                    <a:pt x="1940941" y="2032"/>
                    <a:pt x="1933829" y="12065"/>
                  </a:cubicBezTo>
                  <a:cubicBezTo>
                    <a:pt x="1927479" y="21971"/>
                    <a:pt x="1929511" y="34798"/>
                    <a:pt x="1939544" y="41910"/>
                  </a:cubicBezTo>
                  <a:lnTo>
                    <a:pt x="2028444" y="101600"/>
                  </a:lnTo>
                  <a:lnTo>
                    <a:pt x="0" y="101600"/>
                  </a:lnTo>
                  <a:lnTo>
                    <a:pt x="0" y="144272"/>
                  </a:lnTo>
                  <a:lnTo>
                    <a:pt x="2028317" y="144272"/>
                  </a:lnTo>
                  <a:lnTo>
                    <a:pt x="1939417" y="203962"/>
                  </a:lnTo>
                  <a:cubicBezTo>
                    <a:pt x="1929511" y="210312"/>
                    <a:pt x="1927352" y="223901"/>
                    <a:pt x="1933702" y="233807"/>
                  </a:cubicBezTo>
                  <a:cubicBezTo>
                    <a:pt x="1938020" y="240157"/>
                    <a:pt x="1944370" y="243078"/>
                    <a:pt x="1951482" y="243078"/>
                  </a:cubicBezTo>
                  <a:cubicBezTo>
                    <a:pt x="1955800" y="243078"/>
                    <a:pt x="1959991" y="241681"/>
                    <a:pt x="1963547" y="239522"/>
                  </a:cubicBezTo>
                  <a:lnTo>
                    <a:pt x="2110740" y="140716"/>
                  </a:lnTo>
                  <a:cubicBezTo>
                    <a:pt x="2116455" y="136398"/>
                    <a:pt x="2120011" y="130048"/>
                    <a:pt x="2120011" y="122936"/>
                  </a:cubicBezTo>
                  <a:cubicBezTo>
                    <a:pt x="2120011" y="115824"/>
                    <a:pt x="2116455" y="109474"/>
                    <a:pt x="2110105" y="105156"/>
                  </a:cubicBezTo>
                  <a:close/>
                </a:path>
              </a:pathLst>
            </a:custGeom>
            <a:solidFill>
              <a:srgbClr val="ACE8C6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396443" y="-209524"/>
            <a:ext cx="1473000" cy="913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4"/>
              </a:lnSpc>
            </a:pPr>
            <a:r>
              <a:rPr lang="en-US" sz="3401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Binary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849600" y="-4093"/>
            <a:ext cx="2170200" cy="640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2"/>
              </a:lnSpc>
            </a:pPr>
            <a:r>
              <a:rPr lang="en-US" sz="2400" b="true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Hexadecimal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2630151" y="2"/>
            <a:ext cx="5655545" cy="600222"/>
            <a:chOff x="0" y="0"/>
            <a:chExt cx="7540727" cy="800296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7540752" cy="800354"/>
            </a:xfrm>
            <a:custGeom>
              <a:avLst/>
              <a:gdLst/>
              <a:ahLst/>
              <a:cxnLst/>
              <a:rect r="r" b="b" t="t" l="l"/>
              <a:pathLst>
                <a:path h="800354" w="7540752">
                  <a:moveTo>
                    <a:pt x="0" y="0"/>
                  </a:moveTo>
                  <a:lnTo>
                    <a:pt x="7540752" y="0"/>
                  </a:lnTo>
                  <a:lnTo>
                    <a:pt x="7540752" y="800354"/>
                  </a:lnTo>
                  <a:lnTo>
                    <a:pt x="0" y="800354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13176506" y="-157816"/>
            <a:ext cx="4565400" cy="80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000" b="true">
                <a:solidFill>
                  <a:srgbClr val="ACE8C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DIY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0" y="8858252"/>
            <a:ext cx="18288000" cy="1428750"/>
          </a:xfrm>
          <a:custGeom>
            <a:avLst/>
            <a:gdLst/>
            <a:ahLst/>
            <a:cxnLst/>
            <a:rect r="r" b="b" t="t" l="l"/>
            <a:pathLst>
              <a:path h="1428750" w="18288000">
                <a:moveTo>
                  <a:pt x="0" y="0"/>
                </a:moveTo>
                <a:lnTo>
                  <a:pt x="18288000" y="0"/>
                </a:lnTo>
                <a:lnTo>
                  <a:pt x="18288000" y="1428750"/>
                </a:lnTo>
                <a:lnTo>
                  <a:pt x="0" y="14287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0948118" y="332001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1612743" y="332001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2277368" y="332001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2941994" y="332001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3758474" y="3342777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0948118" y="396186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1612743" y="396186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2277368" y="396186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2941994" y="396186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3758474" y="3984635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9"/>
                </a:lnTo>
                <a:lnTo>
                  <a:pt x="0" y="641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0948118" y="4626494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1612743" y="4626494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2277368" y="4626494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2941994" y="4626494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3758474" y="4649261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0948118" y="5268352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1612743" y="5268352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2277368" y="5268352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2941994" y="5268352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3758474" y="5291119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0948118" y="593297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11612743" y="593297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12277368" y="593297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12941994" y="593297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13758474" y="5955745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10948118" y="6574836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11612743" y="6574836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12277368" y="6574836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12941994" y="6574836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13758474" y="6597603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10948118" y="72394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0">
            <a:off x="11612743" y="72394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2" id="52"/>
          <p:cNvSpPr/>
          <p:nvPr/>
        </p:nvSpPr>
        <p:spPr>
          <a:xfrm flipH="false" flipV="false" rot="0">
            <a:off x="12277368" y="72394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0">
            <a:off x="12941994" y="72394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4" id="54"/>
          <p:cNvSpPr/>
          <p:nvPr/>
        </p:nvSpPr>
        <p:spPr>
          <a:xfrm flipH="false" flipV="false" rot="0">
            <a:off x="13758474" y="7262228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9"/>
                </a:lnTo>
                <a:lnTo>
                  <a:pt x="0" y="641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5" id="55"/>
          <p:cNvSpPr/>
          <p:nvPr/>
        </p:nvSpPr>
        <p:spPr>
          <a:xfrm flipH="false" flipV="false" rot="0">
            <a:off x="10948118" y="788132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0">
            <a:off x="11612743" y="788132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0">
            <a:off x="12277368" y="788132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" id="58"/>
          <p:cNvSpPr/>
          <p:nvPr/>
        </p:nvSpPr>
        <p:spPr>
          <a:xfrm flipH="false" flipV="false" rot="0">
            <a:off x="12941994" y="788132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9" id="59"/>
          <p:cNvSpPr/>
          <p:nvPr/>
        </p:nvSpPr>
        <p:spPr>
          <a:xfrm flipH="false" flipV="false" rot="0">
            <a:off x="13758474" y="7904087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0" id="60"/>
          <p:cNvSpPr txBox="true"/>
          <p:nvPr/>
        </p:nvSpPr>
        <p:spPr>
          <a:xfrm rot="0">
            <a:off x="11199369" y="340425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11863995" y="340425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12528620" y="340425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13193245" y="340425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14001363" y="3430725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11199369" y="404611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11863995" y="404611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12528620" y="404611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13193245" y="404611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14001363" y="4072583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11199369" y="4710739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11863995" y="4710739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12528620" y="4710739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13193245" y="4710739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14001363" y="4737209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11199369" y="535259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11863995" y="535259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77" id="77"/>
          <p:cNvSpPr txBox="true"/>
          <p:nvPr/>
        </p:nvSpPr>
        <p:spPr>
          <a:xfrm rot="0">
            <a:off x="12528620" y="535259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78" id="78"/>
          <p:cNvSpPr txBox="true"/>
          <p:nvPr/>
        </p:nvSpPr>
        <p:spPr>
          <a:xfrm rot="0">
            <a:off x="13193245" y="535259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79" id="79"/>
          <p:cNvSpPr txBox="true"/>
          <p:nvPr/>
        </p:nvSpPr>
        <p:spPr>
          <a:xfrm rot="0">
            <a:off x="14001363" y="5379067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3</a:t>
            </a:r>
          </a:p>
        </p:txBody>
      </p:sp>
      <p:sp>
        <p:nvSpPr>
          <p:cNvPr name="TextBox 80" id="80"/>
          <p:cNvSpPr txBox="true"/>
          <p:nvPr/>
        </p:nvSpPr>
        <p:spPr>
          <a:xfrm rot="0">
            <a:off x="11199369" y="6017223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81" id="81"/>
          <p:cNvSpPr txBox="true"/>
          <p:nvPr/>
        </p:nvSpPr>
        <p:spPr>
          <a:xfrm rot="0">
            <a:off x="11863995" y="6017223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82" id="82"/>
          <p:cNvSpPr txBox="true"/>
          <p:nvPr/>
        </p:nvSpPr>
        <p:spPr>
          <a:xfrm rot="0">
            <a:off x="12528620" y="6017223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83" id="83"/>
          <p:cNvSpPr txBox="true"/>
          <p:nvPr/>
        </p:nvSpPr>
        <p:spPr>
          <a:xfrm rot="0">
            <a:off x="13193245" y="6017223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84" id="84"/>
          <p:cNvSpPr txBox="true"/>
          <p:nvPr/>
        </p:nvSpPr>
        <p:spPr>
          <a:xfrm rot="0">
            <a:off x="14001363" y="6043692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4</a:t>
            </a:r>
          </a:p>
        </p:txBody>
      </p:sp>
      <p:sp>
        <p:nvSpPr>
          <p:cNvPr name="TextBox 85" id="85"/>
          <p:cNvSpPr txBox="true"/>
          <p:nvPr/>
        </p:nvSpPr>
        <p:spPr>
          <a:xfrm rot="0">
            <a:off x="11199369" y="66590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86" id="86"/>
          <p:cNvSpPr txBox="true"/>
          <p:nvPr/>
        </p:nvSpPr>
        <p:spPr>
          <a:xfrm rot="0">
            <a:off x="11863995" y="66590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12528620" y="66590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13193245" y="66590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14001363" y="6685551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5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11199369" y="7323707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91" id="91"/>
          <p:cNvSpPr txBox="true"/>
          <p:nvPr/>
        </p:nvSpPr>
        <p:spPr>
          <a:xfrm rot="0">
            <a:off x="11863995" y="7323707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92" id="92"/>
          <p:cNvSpPr txBox="true"/>
          <p:nvPr/>
        </p:nvSpPr>
        <p:spPr>
          <a:xfrm rot="0">
            <a:off x="12528620" y="7323707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93" id="93"/>
          <p:cNvSpPr txBox="true"/>
          <p:nvPr/>
        </p:nvSpPr>
        <p:spPr>
          <a:xfrm rot="0">
            <a:off x="13193245" y="7323707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94" id="94"/>
          <p:cNvSpPr txBox="true"/>
          <p:nvPr/>
        </p:nvSpPr>
        <p:spPr>
          <a:xfrm rot="0">
            <a:off x="14001363" y="7350176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6</a:t>
            </a:r>
          </a:p>
        </p:txBody>
      </p:sp>
      <p:sp>
        <p:nvSpPr>
          <p:cNvPr name="TextBox 95" id="95"/>
          <p:cNvSpPr txBox="true"/>
          <p:nvPr/>
        </p:nvSpPr>
        <p:spPr>
          <a:xfrm rot="0">
            <a:off x="11199369" y="796556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96" id="96"/>
          <p:cNvSpPr txBox="true"/>
          <p:nvPr/>
        </p:nvSpPr>
        <p:spPr>
          <a:xfrm rot="0">
            <a:off x="11863995" y="796556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97" id="97"/>
          <p:cNvSpPr txBox="true"/>
          <p:nvPr/>
        </p:nvSpPr>
        <p:spPr>
          <a:xfrm rot="0">
            <a:off x="12528620" y="796556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98" id="98"/>
          <p:cNvSpPr txBox="true"/>
          <p:nvPr/>
        </p:nvSpPr>
        <p:spPr>
          <a:xfrm rot="0">
            <a:off x="13193245" y="796556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99" id="99"/>
          <p:cNvSpPr txBox="true"/>
          <p:nvPr/>
        </p:nvSpPr>
        <p:spPr>
          <a:xfrm rot="0">
            <a:off x="14001363" y="7992035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7</a:t>
            </a:r>
          </a:p>
        </p:txBody>
      </p:sp>
      <p:sp>
        <p:nvSpPr>
          <p:cNvPr name="Freeform 100" id="100"/>
          <p:cNvSpPr/>
          <p:nvPr/>
        </p:nvSpPr>
        <p:spPr>
          <a:xfrm flipH="false" flipV="false" rot="0">
            <a:off x="14573415" y="334277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1" id="101"/>
          <p:cNvSpPr/>
          <p:nvPr/>
        </p:nvSpPr>
        <p:spPr>
          <a:xfrm flipH="false" flipV="false" rot="0">
            <a:off x="15238041" y="334277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2" id="102"/>
          <p:cNvSpPr/>
          <p:nvPr/>
        </p:nvSpPr>
        <p:spPr>
          <a:xfrm flipH="false" flipV="false" rot="0">
            <a:off x="15902666" y="334277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3" id="103"/>
          <p:cNvSpPr/>
          <p:nvPr/>
        </p:nvSpPr>
        <p:spPr>
          <a:xfrm flipH="false" flipV="false" rot="0">
            <a:off x="16567292" y="334277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4" id="104"/>
          <p:cNvSpPr/>
          <p:nvPr/>
        </p:nvSpPr>
        <p:spPr>
          <a:xfrm flipH="false" flipV="false" rot="0">
            <a:off x="17360391" y="3365544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5" id="105"/>
          <p:cNvSpPr/>
          <p:nvPr/>
        </p:nvSpPr>
        <p:spPr>
          <a:xfrm flipH="false" flipV="false" rot="0">
            <a:off x="14573415" y="398463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6" id="106"/>
          <p:cNvSpPr/>
          <p:nvPr/>
        </p:nvSpPr>
        <p:spPr>
          <a:xfrm flipH="false" flipV="false" rot="0">
            <a:off x="15238041" y="398463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7" id="107"/>
          <p:cNvSpPr/>
          <p:nvPr/>
        </p:nvSpPr>
        <p:spPr>
          <a:xfrm flipH="false" flipV="false" rot="0">
            <a:off x="15902666" y="398463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8" id="108"/>
          <p:cNvSpPr/>
          <p:nvPr/>
        </p:nvSpPr>
        <p:spPr>
          <a:xfrm flipH="false" flipV="false" rot="0">
            <a:off x="16567292" y="398463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9" id="109"/>
          <p:cNvSpPr/>
          <p:nvPr/>
        </p:nvSpPr>
        <p:spPr>
          <a:xfrm flipH="false" flipV="false" rot="0">
            <a:off x="17360391" y="4007402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9"/>
                </a:lnTo>
                <a:lnTo>
                  <a:pt x="0" y="641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0" id="110"/>
          <p:cNvSpPr/>
          <p:nvPr/>
        </p:nvSpPr>
        <p:spPr>
          <a:xfrm flipH="false" flipV="false" rot="0">
            <a:off x="14573415" y="46492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1" id="111"/>
          <p:cNvSpPr/>
          <p:nvPr/>
        </p:nvSpPr>
        <p:spPr>
          <a:xfrm flipH="false" flipV="false" rot="0">
            <a:off x="15238041" y="46492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2" id="112"/>
          <p:cNvSpPr/>
          <p:nvPr/>
        </p:nvSpPr>
        <p:spPr>
          <a:xfrm flipH="false" flipV="false" rot="0">
            <a:off x="15902666" y="46492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3" id="113"/>
          <p:cNvSpPr/>
          <p:nvPr/>
        </p:nvSpPr>
        <p:spPr>
          <a:xfrm flipH="false" flipV="false" rot="0">
            <a:off x="16567292" y="46492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4" id="114"/>
          <p:cNvSpPr/>
          <p:nvPr/>
        </p:nvSpPr>
        <p:spPr>
          <a:xfrm flipH="false" flipV="false" rot="0">
            <a:off x="17360391" y="4672028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5" id="115"/>
          <p:cNvSpPr/>
          <p:nvPr/>
        </p:nvSpPr>
        <p:spPr>
          <a:xfrm flipH="false" flipV="false" rot="0">
            <a:off x="14573415" y="5291119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6" id="116"/>
          <p:cNvSpPr/>
          <p:nvPr/>
        </p:nvSpPr>
        <p:spPr>
          <a:xfrm flipH="false" flipV="false" rot="0">
            <a:off x="15238041" y="5291119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7" id="117"/>
          <p:cNvSpPr/>
          <p:nvPr/>
        </p:nvSpPr>
        <p:spPr>
          <a:xfrm flipH="false" flipV="false" rot="0">
            <a:off x="15902666" y="5291119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8" id="118"/>
          <p:cNvSpPr/>
          <p:nvPr/>
        </p:nvSpPr>
        <p:spPr>
          <a:xfrm flipH="false" flipV="false" rot="0">
            <a:off x="16567292" y="5291119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9" id="119"/>
          <p:cNvSpPr/>
          <p:nvPr/>
        </p:nvSpPr>
        <p:spPr>
          <a:xfrm flipH="false" flipV="false" rot="0">
            <a:off x="17360391" y="5313886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0" id="120"/>
          <p:cNvSpPr/>
          <p:nvPr/>
        </p:nvSpPr>
        <p:spPr>
          <a:xfrm flipH="false" flipV="false" rot="0">
            <a:off x="14573415" y="595574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1" id="121"/>
          <p:cNvSpPr/>
          <p:nvPr/>
        </p:nvSpPr>
        <p:spPr>
          <a:xfrm flipH="false" flipV="false" rot="0">
            <a:off x="15238041" y="595574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2" id="122"/>
          <p:cNvSpPr/>
          <p:nvPr/>
        </p:nvSpPr>
        <p:spPr>
          <a:xfrm flipH="false" flipV="false" rot="0">
            <a:off x="15902666" y="595574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3" id="123"/>
          <p:cNvSpPr/>
          <p:nvPr/>
        </p:nvSpPr>
        <p:spPr>
          <a:xfrm flipH="false" flipV="false" rot="0">
            <a:off x="16567292" y="595574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4" id="124"/>
          <p:cNvSpPr/>
          <p:nvPr/>
        </p:nvSpPr>
        <p:spPr>
          <a:xfrm flipH="false" flipV="false" rot="0">
            <a:off x="17360391" y="5978512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5" id="125"/>
          <p:cNvSpPr/>
          <p:nvPr/>
        </p:nvSpPr>
        <p:spPr>
          <a:xfrm flipH="false" flipV="false" rot="0">
            <a:off x="14573415" y="6597603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6" id="126"/>
          <p:cNvSpPr/>
          <p:nvPr/>
        </p:nvSpPr>
        <p:spPr>
          <a:xfrm flipH="false" flipV="false" rot="0">
            <a:off x="15238041" y="6597603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7" id="127"/>
          <p:cNvSpPr/>
          <p:nvPr/>
        </p:nvSpPr>
        <p:spPr>
          <a:xfrm flipH="false" flipV="false" rot="0">
            <a:off x="15902666" y="6597603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8" id="128"/>
          <p:cNvSpPr/>
          <p:nvPr/>
        </p:nvSpPr>
        <p:spPr>
          <a:xfrm flipH="false" flipV="false" rot="0">
            <a:off x="16567292" y="6597603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9" id="129"/>
          <p:cNvSpPr/>
          <p:nvPr/>
        </p:nvSpPr>
        <p:spPr>
          <a:xfrm flipH="false" flipV="false" rot="0">
            <a:off x="17360391" y="6620370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0" id="130"/>
          <p:cNvSpPr/>
          <p:nvPr/>
        </p:nvSpPr>
        <p:spPr>
          <a:xfrm flipH="false" flipV="false" rot="0">
            <a:off x="14573415" y="726222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1" id="131"/>
          <p:cNvSpPr/>
          <p:nvPr/>
        </p:nvSpPr>
        <p:spPr>
          <a:xfrm flipH="false" flipV="false" rot="0">
            <a:off x="15238041" y="726222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2" id="132"/>
          <p:cNvSpPr/>
          <p:nvPr/>
        </p:nvSpPr>
        <p:spPr>
          <a:xfrm flipH="false" flipV="false" rot="0">
            <a:off x="15902666" y="726222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3" id="133"/>
          <p:cNvSpPr/>
          <p:nvPr/>
        </p:nvSpPr>
        <p:spPr>
          <a:xfrm flipH="false" flipV="false" rot="0">
            <a:off x="16567292" y="726222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4" id="134"/>
          <p:cNvSpPr/>
          <p:nvPr/>
        </p:nvSpPr>
        <p:spPr>
          <a:xfrm flipH="false" flipV="false" rot="0">
            <a:off x="17360391" y="7284995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9"/>
                </a:lnTo>
                <a:lnTo>
                  <a:pt x="0" y="641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5" id="135"/>
          <p:cNvSpPr/>
          <p:nvPr/>
        </p:nvSpPr>
        <p:spPr>
          <a:xfrm flipH="false" flipV="false" rot="0">
            <a:off x="14573415" y="790408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6" id="136"/>
          <p:cNvSpPr/>
          <p:nvPr/>
        </p:nvSpPr>
        <p:spPr>
          <a:xfrm flipH="false" flipV="false" rot="0">
            <a:off x="15238041" y="790408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7" id="137"/>
          <p:cNvSpPr/>
          <p:nvPr/>
        </p:nvSpPr>
        <p:spPr>
          <a:xfrm flipH="false" flipV="false" rot="0">
            <a:off x="15902666" y="790408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8" id="138"/>
          <p:cNvSpPr/>
          <p:nvPr/>
        </p:nvSpPr>
        <p:spPr>
          <a:xfrm flipH="false" flipV="false" rot="0">
            <a:off x="16567292" y="790408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9" id="139"/>
          <p:cNvSpPr/>
          <p:nvPr/>
        </p:nvSpPr>
        <p:spPr>
          <a:xfrm flipH="false" flipV="false" rot="0">
            <a:off x="17360391" y="7926854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0" id="140"/>
          <p:cNvSpPr txBox="true"/>
          <p:nvPr/>
        </p:nvSpPr>
        <p:spPr>
          <a:xfrm rot="0">
            <a:off x="14824667" y="342702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41" id="141"/>
          <p:cNvSpPr txBox="true"/>
          <p:nvPr/>
        </p:nvSpPr>
        <p:spPr>
          <a:xfrm rot="0">
            <a:off x="15489292" y="342702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42" id="142"/>
          <p:cNvSpPr txBox="true"/>
          <p:nvPr/>
        </p:nvSpPr>
        <p:spPr>
          <a:xfrm rot="0">
            <a:off x="16153917" y="342702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43" id="143"/>
          <p:cNvSpPr txBox="true"/>
          <p:nvPr/>
        </p:nvSpPr>
        <p:spPr>
          <a:xfrm rot="0">
            <a:off x="16818542" y="342702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44" id="144"/>
          <p:cNvSpPr txBox="true"/>
          <p:nvPr/>
        </p:nvSpPr>
        <p:spPr>
          <a:xfrm rot="0">
            <a:off x="17603280" y="3453492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8</a:t>
            </a:r>
          </a:p>
        </p:txBody>
      </p:sp>
      <p:sp>
        <p:nvSpPr>
          <p:cNvPr name="TextBox 145" id="145"/>
          <p:cNvSpPr txBox="true"/>
          <p:nvPr/>
        </p:nvSpPr>
        <p:spPr>
          <a:xfrm rot="0">
            <a:off x="14824667" y="40688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46" id="146"/>
          <p:cNvSpPr txBox="true"/>
          <p:nvPr/>
        </p:nvSpPr>
        <p:spPr>
          <a:xfrm rot="0">
            <a:off x="15489292" y="40688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47" id="147"/>
          <p:cNvSpPr txBox="true"/>
          <p:nvPr/>
        </p:nvSpPr>
        <p:spPr>
          <a:xfrm rot="0">
            <a:off x="16153917" y="40688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48" id="148"/>
          <p:cNvSpPr txBox="true"/>
          <p:nvPr/>
        </p:nvSpPr>
        <p:spPr>
          <a:xfrm rot="0">
            <a:off x="16818542" y="40688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49" id="149"/>
          <p:cNvSpPr txBox="true"/>
          <p:nvPr/>
        </p:nvSpPr>
        <p:spPr>
          <a:xfrm rot="0">
            <a:off x="17603280" y="4095350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9</a:t>
            </a:r>
          </a:p>
        </p:txBody>
      </p:sp>
      <p:sp>
        <p:nvSpPr>
          <p:cNvPr name="TextBox 150" id="150"/>
          <p:cNvSpPr txBox="true"/>
          <p:nvPr/>
        </p:nvSpPr>
        <p:spPr>
          <a:xfrm rot="0">
            <a:off x="14824667" y="4733506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51" id="151"/>
          <p:cNvSpPr txBox="true"/>
          <p:nvPr/>
        </p:nvSpPr>
        <p:spPr>
          <a:xfrm rot="0">
            <a:off x="15489292" y="4733506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52" id="152"/>
          <p:cNvSpPr txBox="true"/>
          <p:nvPr/>
        </p:nvSpPr>
        <p:spPr>
          <a:xfrm rot="0">
            <a:off x="16153917" y="4733506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53" id="153"/>
          <p:cNvSpPr txBox="true"/>
          <p:nvPr/>
        </p:nvSpPr>
        <p:spPr>
          <a:xfrm rot="0">
            <a:off x="16818542" y="4733506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54" id="154"/>
          <p:cNvSpPr txBox="true"/>
          <p:nvPr/>
        </p:nvSpPr>
        <p:spPr>
          <a:xfrm rot="0">
            <a:off x="17584620" y="4759976"/>
            <a:ext cx="19340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A</a:t>
            </a:r>
          </a:p>
        </p:txBody>
      </p:sp>
      <p:sp>
        <p:nvSpPr>
          <p:cNvPr name="TextBox 155" id="155"/>
          <p:cNvSpPr txBox="true"/>
          <p:nvPr/>
        </p:nvSpPr>
        <p:spPr>
          <a:xfrm rot="0">
            <a:off x="14824667" y="537536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56" id="156"/>
          <p:cNvSpPr txBox="true"/>
          <p:nvPr/>
        </p:nvSpPr>
        <p:spPr>
          <a:xfrm rot="0">
            <a:off x="15489292" y="537536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57" id="157"/>
          <p:cNvSpPr txBox="true"/>
          <p:nvPr/>
        </p:nvSpPr>
        <p:spPr>
          <a:xfrm rot="0">
            <a:off x="16153917" y="537536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58" id="158"/>
          <p:cNvSpPr txBox="true"/>
          <p:nvPr/>
        </p:nvSpPr>
        <p:spPr>
          <a:xfrm rot="0">
            <a:off x="16818542" y="537536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59" id="159"/>
          <p:cNvSpPr txBox="true"/>
          <p:nvPr/>
        </p:nvSpPr>
        <p:spPr>
          <a:xfrm rot="0">
            <a:off x="17591579" y="5401834"/>
            <a:ext cx="179484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B</a:t>
            </a:r>
          </a:p>
        </p:txBody>
      </p:sp>
      <p:sp>
        <p:nvSpPr>
          <p:cNvPr name="TextBox 160" id="160"/>
          <p:cNvSpPr txBox="true"/>
          <p:nvPr/>
        </p:nvSpPr>
        <p:spPr>
          <a:xfrm rot="0">
            <a:off x="14824667" y="6039990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61" id="161"/>
          <p:cNvSpPr txBox="true"/>
          <p:nvPr/>
        </p:nvSpPr>
        <p:spPr>
          <a:xfrm rot="0">
            <a:off x="15489292" y="6039990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62" id="162"/>
          <p:cNvSpPr txBox="true"/>
          <p:nvPr/>
        </p:nvSpPr>
        <p:spPr>
          <a:xfrm rot="0">
            <a:off x="16153917" y="6039990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63" id="163"/>
          <p:cNvSpPr txBox="true"/>
          <p:nvPr/>
        </p:nvSpPr>
        <p:spPr>
          <a:xfrm rot="0">
            <a:off x="16818542" y="6039990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64" id="164"/>
          <p:cNvSpPr txBox="true"/>
          <p:nvPr/>
        </p:nvSpPr>
        <p:spPr>
          <a:xfrm rot="0">
            <a:off x="17594890" y="6066459"/>
            <a:ext cx="17286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C</a:t>
            </a:r>
          </a:p>
        </p:txBody>
      </p:sp>
      <p:sp>
        <p:nvSpPr>
          <p:cNvPr name="TextBox 165" id="165"/>
          <p:cNvSpPr txBox="true"/>
          <p:nvPr/>
        </p:nvSpPr>
        <p:spPr>
          <a:xfrm rot="0">
            <a:off x="14824667" y="668184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66" id="166"/>
          <p:cNvSpPr txBox="true"/>
          <p:nvPr/>
        </p:nvSpPr>
        <p:spPr>
          <a:xfrm rot="0">
            <a:off x="15489292" y="668184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67" id="167"/>
          <p:cNvSpPr txBox="true"/>
          <p:nvPr/>
        </p:nvSpPr>
        <p:spPr>
          <a:xfrm rot="0">
            <a:off x="16153917" y="668184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68" id="168"/>
          <p:cNvSpPr txBox="true"/>
          <p:nvPr/>
        </p:nvSpPr>
        <p:spPr>
          <a:xfrm rot="0">
            <a:off x="16818542" y="668184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69" id="169"/>
          <p:cNvSpPr txBox="true"/>
          <p:nvPr/>
        </p:nvSpPr>
        <p:spPr>
          <a:xfrm rot="0">
            <a:off x="17583569" y="6708318"/>
            <a:ext cx="195504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D</a:t>
            </a:r>
          </a:p>
        </p:txBody>
      </p:sp>
      <p:sp>
        <p:nvSpPr>
          <p:cNvPr name="TextBox 170" id="170"/>
          <p:cNvSpPr txBox="true"/>
          <p:nvPr/>
        </p:nvSpPr>
        <p:spPr>
          <a:xfrm rot="0">
            <a:off x="14824667" y="734647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71" id="171"/>
          <p:cNvSpPr txBox="true"/>
          <p:nvPr/>
        </p:nvSpPr>
        <p:spPr>
          <a:xfrm rot="0">
            <a:off x="15489292" y="734647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72" id="172"/>
          <p:cNvSpPr txBox="true"/>
          <p:nvPr/>
        </p:nvSpPr>
        <p:spPr>
          <a:xfrm rot="0">
            <a:off x="16153917" y="734647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73" id="173"/>
          <p:cNvSpPr txBox="true"/>
          <p:nvPr/>
        </p:nvSpPr>
        <p:spPr>
          <a:xfrm rot="0">
            <a:off x="16818542" y="734647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74" id="174"/>
          <p:cNvSpPr txBox="true"/>
          <p:nvPr/>
        </p:nvSpPr>
        <p:spPr>
          <a:xfrm rot="0">
            <a:off x="17608225" y="7372943"/>
            <a:ext cx="14619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E</a:t>
            </a:r>
          </a:p>
        </p:txBody>
      </p:sp>
      <p:sp>
        <p:nvSpPr>
          <p:cNvPr name="TextBox 175" id="175"/>
          <p:cNvSpPr txBox="true"/>
          <p:nvPr/>
        </p:nvSpPr>
        <p:spPr>
          <a:xfrm rot="0">
            <a:off x="14824667" y="798833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76" id="176"/>
          <p:cNvSpPr txBox="true"/>
          <p:nvPr/>
        </p:nvSpPr>
        <p:spPr>
          <a:xfrm rot="0">
            <a:off x="15489292" y="798833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77" id="177"/>
          <p:cNvSpPr txBox="true"/>
          <p:nvPr/>
        </p:nvSpPr>
        <p:spPr>
          <a:xfrm rot="0">
            <a:off x="16153917" y="798833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78" id="178"/>
          <p:cNvSpPr txBox="true"/>
          <p:nvPr/>
        </p:nvSpPr>
        <p:spPr>
          <a:xfrm rot="0">
            <a:off x="16818542" y="798833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79" id="179"/>
          <p:cNvSpPr txBox="true"/>
          <p:nvPr/>
        </p:nvSpPr>
        <p:spPr>
          <a:xfrm rot="0">
            <a:off x="17609522" y="8014802"/>
            <a:ext cx="143596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F</a:t>
            </a:r>
          </a:p>
        </p:txBody>
      </p:sp>
      <p:sp>
        <p:nvSpPr>
          <p:cNvPr name="TextBox 180" id="180"/>
          <p:cNvSpPr txBox="true"/>
          <p:nvPr/>
        </p:nvSpPr>
        <p:spPr>
          <a:xfrm rot="0">
            <a:off x="12160609" y="2031289"/>
            <a:ext cx="4629150" cy="1009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Binary to Hexadecimal Conversion Table</a:t>
            </a:r>
          </a:p>
        </p:txBody>
      </p:sp>
      <p:grpSp>
        <p:nvGrpSpPr>
          <p:cNvPr name="Group 181" id="181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82" id="182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83" id="183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84" id="184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2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B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630151" y="2889"/>
            <a:ext cx="5655545" cy="600222"/>
            <a:chOff x="0" y="0"/>
            <a:chExt cx="7540727" cy="80029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540752" cy="800354"/>
            </a:xfrm>
            <a:custGeom>
              <a:avLst/>
              <a:gdLst/>
              <a:ahLst/>
              <a:cxnLst/>
              <a:rect r="r" b="b" t="t" l="l"/>
              <a:pathLst>
                <a:path h="800354" w="7540752">
                  <a:moveTo>
                    <a:pt x="0" y="0"/>
                  </a:moveTo>
                  <a:lnTo>
                    <a:pt x="7540752" y="0"/>
                  </a:lnTo>
                  <a:lnTo>
                    <a:pt x="7540752" y="800354"/>
                  </a:lnTo>
                  <a:lnTo>
                    <a:pt x="0" y="80035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3176506" y="-154927"/>
            <a:ext cx="4565400" cy="80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000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DIY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2647550" y="7781386"/>
            <a:ext cx="2296286" cy="2296286"/>
          </a:xfrm>
          <a:custGeom>
            <a:avLst/>
            <a:gdLst/>
            <a:ahLst/>
            <a:cxnLst/>
            <a:rect r="r" b="b" t="t" l="l"/>
            <a:pathLst>
              <a:path h="2296286" w="2296286">
                <a:moveTo>
                  <a:pt x="0" y="0"/>
                </a:moveTo>
                <a:lnTo>
                  <a:pt x="2296286" y="0"/>
                </a:lnTo>
                <a:lnTo>
                  <a:pt x="2296286" y="2296286"/>
                </a:lnTo>
                <a:lnTo>
                  <a:pt x="0" y="22962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943764" y="7781386"/>
            <a:ext cx="2296286" cy="2296286"/>
          </a:xfrm>
          <a:custGeom>
            <a:avLst/>
            <a:gdLst/>
            <a:ahLst/>
            <a:cxnLst/>
            <a:rect r="r" b="b" t="t" l="l"/>
            <a:pathLst>
              <a:path h="2296286" w="2296286">
                <a:moveTo>
                  <a:pt x="0" y="0"/>
                </a:moveTo>
                <a:lnTo>
                  <a:pt x="2296286" y="0"/>
                </a:lnTo>
                <a:lnTo>
                  <a:pt x="2296286" y="2296286"/>
                </a:lnTo>
                <a:lnTo>
                  <a:pt x="0" y="22962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51334" y="7775042"/>
            <a:ext cx="2296286" cy="2296286"/>
          </a:xfrm>
          <a:custGeom>
            <a:avLst/>
            <a:gdLst/>
            <a:ahLst/>
            <a:cxnLst/>
            <a:rect r="r" b="b" t="t" l="l"/>
            <a:pathLst>
              <a:path h="2296286" w="2296286">
                <a:moveTo>
                  <a:pt x="0" y="0"/>
                </a:moveTo>
                <a:lnTo>
                  <a:pt x="2296286" y="0"/>
                </a:lnTo>
                <a:lnTo>
                  <a:pt x="2296286" y="2296286"/>
                </a:lnTo>
                <a:lnTo>
                  <a:pt x="0" y="22962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-1991003" y="972951"/>
            <a:ext cx="13938000" cy="11860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ANSWER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7239980" y="7781386"/>
            <a:ext cx="2296286" cy="2296286"/>
          </a:xfrm>
          <a:custGeom>
            <a:avLst/>
            <a:gdLst/>
            <a:ahLst/>
            <a:cxnLst/>
            <a:rect r="r" b="b" t="t" l="l"/>
            <a:pathLst>
              <a:path h="2296286" w="2296286">
                <a:moveTo>
                  <a:pt x="0" y="0"/>
                </a:moveTo>
                <a:lnTo>
                  <a:pt x="2296286" y="0"/>
                </a:lnTo>
                <a:lnTo>
                  <a:pt x="2296286" y="2296286"/>
                </a:lnTo>
                <a:lnTo>
                  <a:pt x="0" y="22962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" y="-991"/>
            <a:ext cx="6736892" cy="714986"/>
            <a:chOff x="0" y="0"/>
            <a:chExt cx="8982523" cy="95331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982583" cy="953262"/>
            </a:xfrm>
            <a:custGeom>
              <a:avLst/>
              <a:gdLst/>
              <a:ahLst/>
              <a:cxnLst/>
              <a:rect r="r" b="b" t="t" l="l"/>
              <a:pathLst>
                <a:path h="953262" w="8982583">
                  <a:moveTo>
                    <a:pt x="0" y="0"/>
                  </a:moveTo>
                  <a:lnTo>
                    <a:pt x="8982583" y="0"/>
                  </a:lnTo>
                  <a:lnTo>
                    <a:pt x="8982583" y="953262"/>
                  </a:lnTo>
                  <a:lnTo>
                    <a:pt x="0" y="953262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988535" y="264383"/>
            <a:ext cx="1590066" cy="182423"/>
            <a:chOff x="0" y="0"/>
            <a:chExt cx="2120088" cy="243231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120011" cy="243078"/>
            </a:xfrm>
            <a:custGeom>
              <a:avLst/>
              <a:gdLst/>
              <a:ahLst/>
              <a:cxnLst/>
              <a:rect r="r" b="b" t="t" l="l"/>
              <a:pathLst>
                <a:path h="243078" w="2120011">
                  <a:moveTo>
                    <a:pt x="2110105" y="105283"/>
                  </a:moveTo>
                  <a:lnTo>
                    <a:pt x="1963674" y="6350"/>
                  </a:lnTo>
                  <a:cubicBezTo>
                    <a:pt x="1953768" y="0"/>
                    <a:pt x="1940941" y="2032"/>
                    <a:pt x="1933829" y="12065"/>
                  </a:cubicBezTo>
                  <a:cubicBezTo>
                    <a:pt x="1927479" y="21971"/>
                    <a:pt x="1929511" y="34798"/>
                    <a:pt x="1939544" y="41910"/>
                  </a:cubicBezTo>
                  <a:lnTo>
                    <a:pt x="2028444" y="101600"/>
                  </a:lnTo>
                  <a:lnTo>
                    <a:pt x="0" y="101600"/>
                  </a:lnTo>
                  <a:lnTo>
                    <a:pt x="0" y="144272"/>
                  </a:lnTo>
                  <a:lnTo>
                    <a:pt x="2028317" y="144272"/>
                  </a:lnTo>
                  <a:lnTo>
                    <a:pt x="1939417" y="203962"/>
                  </a:lnTo>
                  <a:cubicBezTo>
                    <a:pt x="1929511" y="210312"/>
                    <a:pt x="1927352" y="223901"/>
                    <a:pt x="1933702" y="233807"/>
                  </a:cubicBezTo>
                  <a:cubicBezTo>
                    <a:pt x="1938020" y="240157"/>
                    <a:pt x="1944370" y="243078"/>
                    <a:pt x="1951482" y="243078"/>
                  </a:cubicBezTo>
                  <a:cubicBezTo>
                    <a:pt x="1955800" y="243078"/>
                    <a:pt x="1959991" y="241681"/>
                    <a:pt x="1963547" y="239522"/>
                  </a:cubicBezTo>
                  <a:lnTo>
                    <a:pt x="2110740" y="140716"/>
                  </a:lnTo>
                  <a:cubicBezTo>
                    <a:pt x="2116455" y="136398"/>
                    <a:pt x="2120011" y="130048"/>
                    <a:pt x="2120011" y="122936"/>
                  </a:cubicBezTo>
                  <a:cubicBezTo>
                    <a:pt x="2120011" y="115824"/>
                    <a:pt x="2116455" y="109474"/>
                    <a:pt x="2110105" y="105156"/>
                  </a:cubicBezTo>
                  <a:close/>
                </a:path>
              </a:pathLst>
            </a:custGeom>
            <a:solidFill>
              <a:srgbClr val="ACE8C6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396443" y="-209524"/>
            <a:ext cx="1473000" cy="913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4"/>
              </a:lnSpc>
            </a:pPr>
            <a:r>
              <a:rPr lang="en-US" sz="3401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Binary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849602" y="-4093"/>
            <a:ext cx="2119800" cy="640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2"/>
              </a:lnSpc>
            </a:pPr>
            <a:r>
              <a:rPr lang="en-US" sz="2400" b="true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Hexadecimal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2630151" y="2"/>
            <a:ext cx="5655545" cy="600222"/>
            <a:chOff x="0" y="0"/>
            <a:chExt cx="7540727" cy="800296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7540752" cy="800354"/>
            </a:xfrm>
            <a:custGeom>
              <a:avLst/>
              <a:gdLst/>
              <a:ahLst/>
              <a:cxnLst/>
              <a:rect r="r" b="b" t="t" l="l"/>
              <a:pathLst>
                <a:path h="800354" w="7540752">
                  <a:moveTo>
                    <a:pt x="0" y="0"/>
                  </a:moveTo>
                  <a:lnTo>
                    <a:pt x="7540752" y="0"/>
                  </a:lnTo>
                  <a:lnTo>
                    <a:pt x="7540752" y="800354"/>
                  </a:lnTo>
                  <a:lnTo>
                    <a:pt x="0" y="800354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13176506" y="-157816"/>
            <a:ext cx="4565400" cy="80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000" b="true">
                <a:solidFill>
                  <a:srgbClr val="ACE8C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DIY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791245" y="1607862"/>
            <a:ext cx="7200600" cy="19036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096"/>
              </a:lnSpc>
            </a:pPr>
            <a:r>
              <a:rPr lang="en-US" sz="7200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0111010011100</a:t>
            </a:r>
          </a:p>
        </p:txBody>
      </p:sp>
      <p:sp>
        <p:nvSpPr>
          <p:cNvPr name="AutoShape 20" id="20"/>
          <p:cNvSpPr/>
          <p:nvPr/>
        </p:nvSpPr>
        <p:spPr>
          <a:xfrm rot="178960">
            <a:off x="6243084" y="2597460"/>
            <a:ext cx="915265" cy="0"/>
          </a:xfrm>
          <a:prstGeom prst="line">
            <a:avLst/>
          </a:prstGeom>
          <a:ln cap="rnd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1" id="21"/>
          <p:cNvSpPr/>
          <p:nvPr/>
        </p:nvSpPr>
        <p:spPr>
          <a:xfrm rot="178960">
            <a:off x="4096253" y="2597460"/>
            <a:ext cx="915265" cy="0"/>
          </a:xfrm>
          <a:prstGeom prst="line">
            <a:avLst/>
          </a:prstGeom>
          <a:ln cap="rnd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2" id="22"/>
          <p:cNvSpPr/>
          <p:nvPr/>
        </p:nvSpPr>
        <p:spPr>
          <a:xfrm rot="178960">
            <a:off x="1980768" y="2597460"/>
            <a:ext cx="915265" cy="0"/>
          </a:xfrm>
          <a:prstGeom prst="line">
            <a:avLst/>
          </a:prstGeom>
          <a:ln cap="rnd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23" id="23"/>
          <p:cNvGrpSpPr/>
          <p:nvPr/>
        </p:nvGrpSpPr>
        <p:grpSpPr>
          <a:xfrm rot="7126059">
            <a:off x="1001735" y="3523543"/>
            <a:ext cx="1101324" cy="126353"/>
            <a:chOff x="0" y="0"/>
            <a:chExt cx="1468432" cy="168471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468374" cy="168402"/>
            </a:xfrm>
            <a:custGeom>
              <a:avLst/>
              <a:gdLst/>
              <a:ahLst/>
              <a:cxnLst/>
              <a:rect r="r" b="b" t="t" l="l"/>
              <a:pathLst>
                <a:path h="168402" w="1468374">
                  <a:moveTo>
                    <a:pt x="1461516" y="72898"/>
                  </a:moveTo>
                  <a:lnTo>
                    <a:pt x="1360043" y="4445"/>
                  </a:lnTo>
                  <a:cubicBezTo>
                    <a:pt x="1353185" y="0"/>
                    <a:pt x="1344295" y="1524"/>
                    <a:pt x="1339342" y="8382"/>
                  </a:cubicBezTo>
                  <a:cubicBezTo>
                    <a:pt x="1334897" y="15240"/>
                    <a:pt x="1336421" y="24130"/>
                    <a:pt x="1343279" y="29083"/>
                  </a:cubicBezTo>
                  <a:lnTo>
                    <a:pt x="1404874" y="70485"/>
                  </a:lnTo>
                  <a:lnTo>
                    <a:pt x="0" y="70485"/>
                  </a:lnTo>
                  <a:lnTo>
                    <a:pt x="0" y="99949"/>
                  </a:lnTo>
                  <a:lnTo>
                    <a:pt x="1404874" y="99949"/>
                  </a:lnTo>
                  <a:lnTo>
                    <a:pt x="1343279" y="141351"/>
                  </a:lnTo>
                  <a:cubicBezTo>
                    <a:pt x="1336421" y="145796"/>
                    <a:pt x="1334897" y="155194"/>
                    <a:pt x="1339342" y="162052"/>
                  </a:cubicBezTo>
                  <a:cubicBezTo>
                    <a:pt x="1342263" y="166497"/>
                    <a:pt x="1346708" y="168402"/>
                    <a:pt x="1351661" y="168402"/>
                  </a:cubicBezTo>
                  <a:cubicBezTo>
                    <a:pt x="1354582" y="168402"/>
                    <a:pt x="1357630" y="167386"/>
                    <a:pt x="1360043" y="165989"/>
                  </a:cubicBezTo>
                  <a:lnTo>
                    <a:pt x="1462024" y="97536"/>
                  </a:lnTo>
                  <a:cubicBezTo>
                    <a:pt x="1465961" y="94615"/>
                    <a:pt x="1468374" y="90170"/>
                    <a:pt x="1468374" y="85217"/>
                  </a:cubicBezTo>
                  <a:cubicBezTo>
                    <a:pt x="1468374" y="80264"/>
                    <a:pt x="1465961" y="75819"/>
                    <a:pt x="1461516" y="72898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25" id="25"/>
          <p:cNvGrpSpPr/>
          <p:nvPr/>
        </p:nvGrpSpPr>
        <p:grpSpPr>
          <a:xfrm rot="5400000">
            <a:off x="2873024" y="3682445"/>
            <a:ext cx="1116833" cy="125958"/>
            <a:chOff x="0" y="0"/>
            <a:chExt cx="1489111" cy="167944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489075" cy="167894"/>
            </a:xfrm>
            <a:custGeom>
              <a:avLst/>
              <a:gdLst/>
              <a:ahLst/>
              <a:cxnLst/>
              <a:rect r="r" b="b" t="t" l="l"/>
              <a:pathLst>
                <a:path h="167894" w="1489075">
                  <a:moveTo>
                    <a:pt x="1482090" y="72644"/>
                  </a:moveTo>
                  <a:lnTo>
                    <a:pt x="1379220" y="4445"/>
                  </a:lnTo>
                  <a:cubicBezTo>
                    <a:pt x="1372235" y="0"/>
                    <a:pt x="1363218" y="1524"/>
                    <a:pt x="1358265" y="8382"/>
                  </a:cubicBezTo>
                  <a:cubicBezTo>
                    <a:pt x="1353820" y="15240"/>
                    <a:pt x="1355217" y="24130"/>
                    <a:pt x="1362202" y="28956"/>
                  </a:cubicBezTo>
                  <a:lnTo>
                    <a:pt x="1424686" y="70231"/>
                  </a:lnTo>
                  <a:lnTo>
                    <a:pt x="0" y="70231"/>
                  </a:lnTo>
                  <a:lnTo>
                    <a:pt x="0" y="99695"/>
                  </a:lnTo>
                  <a:lnTo>
                    <a:pt x="1424686" y="99695"/>
                  </a:lnTo>
                  <a:lnTo>
                    <a:pt x="1362202" y="140970"/>
                  </a:lnTo>
                  <a:cubicBezTo>
                    <a:pt x="1355217" y="145415"/>
                    <a:pt x="1353693" y="154686"/>
                    <a:pt x="1358265" y="161544"/>
                  </a:cubicBezTo>
                  <a:cubicBezTo>
                    <a:pt x="1361313" y="165989"/>
                    <a:pt x="1365758" y="167894"/>
                    <a:pt x="1370711" y="167894"/>
                  </a:cubicBezTo>
                  <a:cubicBezTo>
                    <a:pt x="1373759" y="167894"/>
                    <a:pt x="1376680" y="166878"/>
                    <a:pt x="1379220" y="165481"/>
                  </a:cubicBezTo>
                  <a:lnTo>
                    <a:pt x="1482598" y="97282"/>
                  </a:lnTo>
                  <a:cubicBezTo>
                    <a:pt x="1486535" y="94361"/>
                    <a:pt x="1489075" y="89916"/>
                    <a:pt x="1489075" y="84963"/>
                  </a:cubicBezTo>
                  <a:cubicBezTo>
                    <a:pt x="1489075" y="80010"/>
                    <a:pt x="1486535" y="75692"/>
                    <a:pt x="1482090" y="7264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27" id="27"/>
          <p:cNvGrpSpPr/>
          <p:nvPr/>
        </p:nvGrpSpPr>
        <p:grpSpPr>
          <a:xfrm rot="5400000">
            <a:off x="5067689" y="3682445"/>
            <a:ext cx="1116833" cy="125958"/>
            <a:chOff x="0" y="0"/>
            <a:chExt cx="1489111" cy="167944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1489075" cy="167894"/>
            </a:xfrm>
            <a:custGeom>
              <a:avLst/>
              <a:gdLst/>
              <a:ahLst/>
              <a:cxnLst/>
              <a:rect r="r" b="b" t="t" l="l"/>
              <a:pathLst>
                <a:path h="167894" w="1489075">
                  <a:moveTo>
                    <a:pt x="1482090" y="72644"/>
                  </a:moveTo>
                  <a:lnTo>
                    <a:pt x="1379220" y="4445"/>
                  </a:lnTo>
                  <a:cubicBezTo>
                    <a:pt x="1372235" y="0"/>
                    <a:pt x="1363218" y="1524"/>
                    <a:pt x="1358265" y="8382"/>
                  </a:cubicBezTo>
                  <a:cubicBezTo>
                    <a:pt x="1353820" y="15240"/>
                    <a:pt x="1355217" y="24130"/>
                    <a:pt x="1362202" y="28956"/>
                  </a:cubicBezTo>
                  <a:lnTo>
                    <a:pt x="1424686" y="70231"/>
                  </a:lnTo>
                  <a:lnTo>
                    <a:pt x="0" y="70231"/>
                  </a:lnTo>
                  <a:lnTo>
                    <a:pt x="0" y="99695"/>
                  </a:lnTo>
                  <a:lnTo>
                    <a:pt x="1424686" y="99695"/>
                  </a:lnTo>
                  <a:lnTo>
                    <a:pt x="1362202" y="140970"/>
                  </a:lnTo>
                  <a:cubicBezTo>
                    <a:pt x="1355217" y="145415"/>
                    <a:pt x="1353693" y="154686"/>
                    <a:pt x="1358265" y="161544"/>
                  </a:cubicBezTo>
                  <a:cubicBezTo>
                    <a:pt x="1361313" y="165989"/>
                    <a:pt x="1365758" y="167894"/>
                    <a:pt x="1370711" y="167894"/>
                  </a:cubicBezTo>
                  <a:cubicBezTo>
                    <a:pt x="1373759" y="167894"/>
                    <a:pt x="1376680" y="166878"/>
                    <a:pt x="1379220" y="165481"/>
                  </a:cubicBezTo>
                  <a:lnTo>
                    <a:pt x="1482598" y="97282"/>
                  </a:lnTo>
                  <a:cubicBezTo>
                    <a:pt x="1486535" y="94361"/>
                    <a:pt x="1489075" y="89916"/>
                    <a:pt x="1489075" y="84963"/>
                  </a:cubicBezTo>
                  <a:cubicBezTo>
                    <a:pt x="1489075" y="80010"/>
                    <a:pt x="1486535" y="75692"/>
                    <a:pt x="1482090" y="7264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29" id="29"/>
          <p:cNvGrpSpPr/>
          <p:nvPr/>
        </p:nvGrpSpPr>
        <p:grpSpPr>
          <a:xfrm rot="3962250">
            <a:off x="7713412" y="3546911"/>
            <a:ext cx="1118594" cy="126353"/>
            <a:chOff x="0" y="0"/>
            <a:chExt cx="1491459" cy="168471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491361" cy="168402"/>
            </a:xfrm>
            <a:custGeom>
              <a:avLst/>
              <a:gdLst/>
              <a:ahLst/>
              <a:cxnLst/>
              <a:rect r="r" b="b" t="t" l="l"/>
              <a:pathLst>
                <a:path h="168402" w="1491361">
                  <a:moveTo>
                    <a:pt x="1484503" y="72898"/>
                  </a:moveTo>
                  <a:lnTo>
                    <a:pt x="1381379" y="4445"/>
                  </a:lnTo>
                  <a:cubicBezTo>
                    <a:pt x="1374394" y="0"/>
                    <a:pt x="1365377" y="1524"/>
                    <a:pt x="1360424" y="8382"/>
                  </a:cubicBezTo>
                  <a:cubicBezTo>
                    <a:pt x="1355979" y="15240"/>
                    <a:pt x="1357376" y="24130"/>
                    <a:pt x="1364488" y="29083"/>
                  </a:cubicBezTo>
                  <a:lnTo>
                    <a:pt x="1426972" y="70485"/>
                  </a:lnTo>
                  <a:lnTo>
                    <a:pt x="0" y="70485"/>
                  </a:lnTo>
                  <a:lnTo>
                    <a:pt x="0" y="99949"/>
                  </a:lnTo>
                  <a:lnTo>
                    <a:pt x="1426972" y="99949"/>
                  </a:lnTo>
                  <a:lnTo>
                    <a:pt x="1364488" y="141351"/>
                  </a:lnTo>
                  <a:cubicBezTo>
                    <a:pt x="1357503" y="145796"/>
                    <a:pt x="1355979" y="155194"/>
                    <a:pt x="1360424" y="162052"/>
                  </a:cubicBezTo>
                  <a:cubicBezTo>
                    <a:pt x="1363472" y="166497"/>
                    <a:pt x="1367917" y="168402"/>
                    <a:pt x="1372870" y="168402"/>
                  </a:cubicBezTo>
                  <a:cubicBezTo>
                    <a:pt x="1375918" y="168402"/>
                    <a:pt x="1378839" y="167386"/>
                    <a:pt x="1381379" y="165989"/>
                  </a:cubicBezTo>
                  <a:lnTo>
                    <a:pt x="1484884" y="97536"/>
                  </a:lnTo>
                  <a:cubicBezTo>
                    <a:pt x="1488948" y="94615"/>
                    <a:pt x="1491361" y="90170"/>
                    <a:pt x="1491361" y="85217"/>
                  </a:cubicBezTo>
                  <a:cubicBezTo>
                    <a:pt x="1491361" y="80264"/>
                    <a:pt x="1488821" y="75819"/>
                    <a:pt x="1484376" y="72898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31" id="31"/>
          <p:cNvSpPr txBox="true"/>
          <p:nvPr/>
        </p:nvSpPr>
        <p:spPr>
          <a:xfrm rot="0">
            <a:off x="7662701" y="3891677"/>
            <a:ext cx="19056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1100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5275703" y="4031728"/>
            <a:ext cx="2032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1001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2794952" y="4031728"/>
            <a:ext cx="19056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1110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351353" y="3891677"/>
            <a:ext cx="19056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0000</a:t>
            </a:r>
          </a:p>
        </p:txBody>
      </p:sp>
      <p:grpSp>
        <p:nvGrpSpPr>
          <p:cNvPr name="Group 35" id="35"/>
          <p:cNvGrpSpPr/>
          <p:nvPr/>
        </p:nvGrpSpPr>
        <p:grpSpPr>
          <a:xfrm rot="5400000">
            <a:off x="439181" y="6174347"/>
            <a:ext cx="1646855" cy="186767"/>
            <a:chOff x="0" y="0"/>
            <a:chExt cx="2195807" cy="249023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2195957" cy="249301"/>
            </a:xfrm>
            <a:custGeom>
              <a:avLst/>
              <a:gdLst/>
              <a:ahLst/>
              <a:cxnLst/>
              <a:rect r="r" b="b" t="t" l="l"/>
              <a:pathLst>
                <a:path h="249301" w="2195957">
                  <a:moveTo>
                    <a:pt x="2185543" y="107823"/>
                  </a:moveTo>
                  <a:lnTo>
                    <a:pt x="2033778" y="6604"/>
                  </a:lnTo>
                  <a:cubicBezTo>
                    <a:pt x="2023491" y="0"/>
                    <a:pt x="2010156" y="2286"/>
                    <a:pt x="2002790" y="12446"/>
                  </a:cubicBezTo>
                  <a:cubicBezTo>
                    <a:pt x="1996186" y="22606"/>
                    <a:pt x="1998345" y="35687"/>
                    <a:pt x="2008632" y="43053"/>
                  </a:cubicBezTo>
                  <a:lnTo>
                    <a:pt x="2100707" y="104267"/>
                  </a:lnTo>
                  <a:lnTo>
                    <a:pt x="0" y="104267"/>
                  </a:lnTo>
                  <a:lnTo>
                    <a:pt x="0" y="147955"/>
                  </a:lnTo>
                  <a:lnTo>
                    <a:pt x="2100834" y="147955"/>
                  </a:lnTo>
                  <a:lnTo>
                    <a:pt x="2008759" y="209169"/>
                  </a:lnTo>
                  <a:cubicBezTo>
                    <a:pt x="1998472" y="215773"/>
                    <a:pt x="1996186" y="229616"/>
                    <a:pt x="2002917" y="239776"/>
                  </a:cubicBezTo>
                  <a:cubicBezTo>
                    <a:pt x="2007362" y="246380"/>
                    <a:pt x="2013966" y="249301"/>
                    <a:pt x="2021332" y="249301"/>
                  </a:cubicBezTo>
                  <a:cubicBezTo>
                    <a:pt x="2025777" y="249301"/>
                    <a:pt x="2030222" y="247904"/>
                    <a:pt x="2033905" y="245618"/>
                  </a:cubicBezTo>
                  <a:lnTo>
                    <a:pt x="2186432" y="144399"/>
                  </a:lnTo>
                  <a:cubicBezTo>
                    <a:pt x="2192274" y="140081"/>
                    <a:pt x="2195957" y="133477"/>
                    <a:pt x="2195957" y="126238"/>
                  </a:cubicBezTo>
                  <a:cubicBezTo>
                    <a:pt x="2195957" y="118999"/>
                    <a:pt x="2192274" y="112395"/>
                    <a:pt x="2185670" y="10807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37" id="37"/>
          <p:cNvGrpSpPr/>
          <p:nvPr/>
        </p:nvGrpSpPr>
        <p:grpSpPr>
          <a:xfrm rot="5400000">
            <a:off x="2763938" y="6174347"/>
            <a:ext cx="1646855" cy="186767"/>
            <a:chOff x="0" y="0"/>
            <a:chExt cx="2195807" cy="249023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2195957" cy="249301"/>
            </a:xfrm>
            <a:custGeom>
              <a:avLst/>
              <a:gdLst/>
              <a:ahLst/>
              <a:cxnLst/>
              <a:rect r="r" b="b" t="t" l="l"/>
              <a:pathLst>
                <a:path h="249301" w="2195957">
                  <a:moveTo>
                    <a:pt x="2185543" y="107823"/>
                  </a:moveTo>
                  <a:lnTo>
                    <a:pt x="2033778" y="6604"/>
                  </a:lnTo>
                  <a:cubicBezTo>
                    <a:pt x="2023491" y="0"/>
                    <a:pt x="2010156" y="2286"/>
                    <a:pt x="2002790" y="12446"/>
                  </a:cubicBezTo>
                  <a:cubicBezTo>
                    <a:pt x="1996186" y="22606"/>
                    <a:pt x="1998345" y="35687"/>
                    <a:pt x="2008632" y="43053"/>
                  </a:cubicBezTo>
                  <a:lnTo>
                    <a:pt x="2100707" y="104267"/>
                  </a:lnTo>
                  <a:lnTo>
                    <a:pt x="0" y="104267"/>
                  </a:lnTo>
                  <a:lnTo>
                    <a:pt x="0" y="147955"/>
                  </a:lnTo>
                  <a:lnTo>
                    <a:pt x="2100834" y="147955"/>
                  </a:lnTo>
                  <a:lnTo>
                    <a:pt x="2008759" y="209169"/>
                  </a:lnTo>
                  <a:cubicBezTo>
                    <a:pt x="1998472" y="215773"/>
                    <a:pt x="1996186" y="229616"/>
                    <a:pt x="2002917" y="239776"/>
                  </a:cubicBezTo>
                  <a:cubicBezTo>
                    <a:pt x="2007362" y="246380"/>
                    <a:pt x="2013966" y="249301"/>
                    <a:pt x="2021332" y="249301"/>
                  </a:cubicBezTo>
                  <a:cubicBezTo>
                    <a:pt x="2025777" y="249301"/>
                    <a:pt x="2030222" y="247904"/>
                    <a:pt x="2033905" y="245618"/>
                  </a:cubicBezTo>
                  <a:lnTo>
                    <a:pt x="2186432" y="144399"/>
                  </a:lnTo>
                  <a:cubicBezTo>
                    <a:pt x="2192274" y="140081"/>
                    <a:pt x="2195957" y="133477"/>
                    <a:pt x="2195957" y="126238"/>
                  </a:cubicBezTo>
                  <a:cubicBezTo>
                    <a:pt x="2195957" y="118999"/>
                    <a:pt x="2192274" y="112395"/>
                    <a:pt x="2185670" y="10807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39" id="39"/>
          <p:cNvGrpSpPr/>
          <p:nvPr/>
        </p:nvGrpSpPr>
        <p:grpSpPr>
          <a:xfrm rot="5400000">
            <a:off x="5240548" y="6174347"/>
            <a:ext cx="1646855" cy="186767"/>
            <a:chOff x="0" y="0"/>
            <a:chExt cx="2195807" cy="249023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2195957" cy="249301"/>
            </a:xfrm>
            <a:custGeom>
              <a:avLst/>
              <a:gdLst/>
              <a:ahLst/>
              <a:cxnLst/>
              <a:rect r="r" b="b" t="t" l="l"/>
              <a:pathLst>
                <a:path h="249301" w="2195957">
                  <a:moveTo>
                    <a:pt x="2185543" y="107823"/>
                  </a:moveTo>
                  <a:lnTo>
                    <a:pt x="2033778" y="6604"/>
                  </a:lnTo>
                  <a:cubicBezTo>
                    <a:pt x="2023491" y="0"/>
                    <a:pt x="2010156" y="2286"/>
                    <a:pt x="2002790" y="12446"/>
                  </a:cubicBezTo>
                  <a:cubicBezTo>
                    <a:pt x="1996186" y="22606"/>
                    <a:pt x="1998345" y="35687"/>
                    <a:pt x="2008632" y="43053"/>
                  </a:cubicBezTo>
                  <a:lnTo>
                    <a:pt x="2100707" y="104267"/>
                  </a:lnTo>
                  <a:lnTo>
                    <a:pt x="0" y="104267"/>
                  </a:lnTo>
                  <a:lnTo>
                    <a:pt x="0" y="147955"/>
                  </a:lnTo>
                  <a:lnTo>
                    <a:pt x="2100834" y="147955"/>
                  </a:lnTo>
                  <a:lnTo>
                    <a:pt x="2008759" y="209169"/>
                  </a:lnTo>
                  <a:cubicBezTo>
                    <a:pt x="1998472" y="215773"/>
                    <a:pt x="1996186" y="229616"/>
                    <a:pt x="2002917" y="239776"/>
                  </a:cubicBezTo>
                  <a:cubicBezTo>
                    <a:pt x="2007362" y="246380"/>
                    <a:pt x="2013966" y="249301"/>
                    <a:pt x="2021332" y="249301"/>
                  </a:cubicBezTo>
                  <a:cubicBezTo>
                    <a:pt x="2025777" y="249301"/>
                    <a:pt x="2030222" y="247904"/>
                    <a:pt x="2033905" y="245618"/>
                  </a:cubicBezTo>
                  <a:lnTo>
                    <a:pt x="2186432" y="144399"/>
                  </a:lnTo>
                  <a:cubicBezTo>
                    <a:pt x="2192274" y="140081"/>
                    <a:pt x="2195957" y="133477"/>
                    <a:pt x="2195957" y="126238"/>
                  </a:cubicBezTo>
                  <a:cubicBezTo>
                    <a:pt x="2195957" y="118999"/>
                    <a:pt x="2192274" y="112395"/>
                    <a:pt x="2185670" y="10807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41" id="41"/>
          <p:cNvGrpSpPr/>
          <p:nvPr/>
        </p:nvGrpSpPr>
        <p:grpSpPr>
          <a:xfrm rot="5400000">
            <a:off x="7720370" y="6174347"/>
            <a:ext cx="1646855" cy="186767"/>
            <a:chOff x="0" y="0"/>
            <a:chExt cx="2195807" cy="249023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2195957" cy="249301"/>
            </a:xfrm>
            <a:custGeom>
              <a:avLst/>
              <a:gdLst/>
              <a:ahLst/>
              <a:cxnLst/>
              <a:rect r="r" b="b" t="t" l="l"/>
              <a:pathLst>
                <a:path h="249301" w="2195957">
                  <a:moveTo>
                    <a:pt x="2185543" y="107823"/>
                  </a:moveTo>
                  <a:lnTo>
                    <a:pt x="2033778" y="6604"/>
                  </a:lnTo>
                  <a:cubicBezTo>
                    <a:pt x="2023491" y="0"/>
                    <a:pt x="2010156" y="2286"/>
                    <a:pt x="2002790" y="12446"/>
                  </a:cubicBezTo>
                  <a:cubicBezTo>
                    <a:pt x="1996186" y="22606"/>
                    <a:pt x="1998345" y="35687"/>
                    <a:pt x="2008632" y="43053"/>
                  </a:cubicBezTo>
                  <a:lnTo>
                    <a:pt x="2100707" y="104267"/>
                  </a:lnTo>
                  <a:lnTo>
                    <a:pt x="0" y="104267"/>
                  </a:lnTo>
                  <a:lnTo>
                    <a:pt x="0" y="147955"/>
                  </a:lnTo>
                  <a:lnTo>
                    <a:pt x="2100834" y="147955"/>
                  </a:lnTo>
                  <a:lnTo>
                    <a:pt x="2008759" y="209169"/>
                  </a:lnTo>
                  <a:cubicBezTo>
                    <a:pt x="1998472" y="215773"/>
                    <a:pt x="1996186" y="229616"/>
                    <a:pt x="2002917" y="239776"/>
                  </a:cubicBezTo>
                  <a:cubicBezTo>
                    <a:pt x="2007362" y="246380"/>
                    <a:pt x="2013966" y="249301"/>
                    <a:pt x="2021332" y="249301"/>
                  </a:cubicBezTo>
                  <a:cubicBezTo>
                    <a:pt x="2025777" y="249301"/>
                    <a:pt x="2030222" y="247904"/>
                    <a:pt x="2033905" y="245618"/>
                  </a:cubicBezTo>
                  <a:lnTo>
                    <a:pt x="2186432" y="144399"/>
                  </a:lnTo>
                  <a:cubicBezTo>
                    <a:pt x="2192274" y="140081"/>
                    <a:pt x="2195957" y="133477"/>
                    <a:pt x="2195957" y="126238"/>
                  </a:cubicBezTo>
                  <a:cubicBezTo>
                    <a:pt x="2195957" y="118999"/>
                    <a:pt x="2192274" y="112395"/>
                    <a:pt x="2185670" y="108077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43" id="43"/>
          <p:cNvSpPr txBox="true"/>
          <p:nvPr/>
        </p:nvSpPr>
        <p:spPr>
          <a:xfrm rot="0">
            <a:off x="8144568" y="8085494"/>
            <a:ext cx="4872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C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5808239" y="8085494"/>
            <a:ext cx="439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9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3438360" y="8085494"/>
            <a:ext cx="4122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E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118844" y="8072807"/>
            <a:ext cx="439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Freeform 47" id="47"/>
          <p:cNvSpPr/>
          <p:nvPr/>
        </p:nvSpPr>
        <p:spPr>
          <a:xfrm flipH="false" flipV="false" rot="0">
            <a:off x="10948118" y="332001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11612743" y="332001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12277368" y="332001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12941994" y="332001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0">
            <a:off x="13758474" y="3342777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2" id="52"/>
          <p:cNvSpPr/>
          <p:nvPr/>
        </p:nvSpPr>
        <p:spPr>
          <a:xfrm flipH="false" flipV="false" rot="0">
            <a:off x="10948118" y="396186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0">
            <a:off x="11612743" y="396186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4" id="54"/>
          <p:cNvSpPr/>
          <p:nvPr/>
        </p:nvSpPr>
        <p:spPr>
          <a:xfrm flipH="false" flipV="false" rot="0">
            <a:off x="12277368" y="396186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5" id="55"/>
          <p:cNvSpPr/>
          <p:nvPr/>
        </p:nvSpPr>
        <p:spPr>
          <a:xfrm flipH="false" flipV="false" rot="0">
            <a:off x="12941994" y="396186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0">
            <a:off x="13758474" y="3984635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9"/>
                </a:lnTo>
                <a:lnTo>
                  <a:pt x="0" y="6418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0">
            <a:off x="10948118" y="4626494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" id="58"/>
          <p:cNvSpPr/>
          <p:nvPr/>
        </p:nvSpPr>
        <p:spPr>
          <a:xfrm flipH="false" flipV="false" rot="0">
            <a:off x="11612743" y="4626494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9" id="59"/>
          <p:cNvSpPr/>
          <p:nvPr/>
        </p:nvSpPr>
        <p:spPr>
          <a:xfrm flipH="false" flipV="false" rot="0">
            <a:off x="12277368" y="4626494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0" id="60"/>
          <p:cNvSpPr/>
          <p:nvPr/>
        </p:nvSpPr>
        <p:spPr>
          <a:xfrm flipH="false" flipV="false" rot="0">
            <a:off x="12941994" y="4626494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1" id="61"/>
          <p:cNvSpPr/>
          <p:nvPr/>
        </p:nvSpPr>
        <p:spPr>
          <a:xfrm flipH="false" flipV="false" rot="0">
            <a:off x="13758474" y="4649261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2" id="62"/>
          <p:cNvSpPr/>
          <p:nvPr/>
        </p:nvSpPr>
        <p:spPr>
          <a:xfrm flipH="false" flipV="false" rot="0">
            <a:off x="10948118" y="5268352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3" id="63"/>
          <p:cNvSpPr/>
          <p:nvPr/>
        </p:nvSpPr>
        <p:spPr>
          <a:xfrm flipH="false" flipV="false" rot="0">
            <a:off x="11612743" y="5268352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4" id="64"/>
          <p:cNvSpPr/>
          <p:nvPr/>
        </p:nvSpPr>
        <p:spPr>
          <a:xfrm flipH="false" flipV="false" rot="0">
            <a:off x="12277368" y="5268352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5" id="65"/>
          <p:cNvSpPr/>
          <p:nvPr/>
        </p:nvSpPr>
        <p:spPr>
          <a:xfrm flipH="false" flipV="false" rot="0">
            <a:off x="12941994" y="5268352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6" id="66"/>
          <p:cNvSpPr/>
          <p:nvPr/>
        </p:nvSpPr>
        <p:spPr>
          <a:xfrm flipH="false" flipV="false" rot="0">
            <a:off x="13758474" y="5291119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7" id="67"/>
          <p:cNvSpPr/>
          <p:nvPr/>
        </p:nvSpPr>
        <p:spPr>
          <a:xfrm flipH="false" flipV="false" rot="0">
            <a:off x="10948118" y="593297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8" id="68"/>
          <p:cNvSpPr/>
          <p:nvPr/>
        </p:nvSpPr>
        <p:spPr>
          <a:xfrm flipH="false" flipV="false" rot="0">
            <a:off x="11612743" y="593297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9" id="69"/>
          <p:cNvSpPr/>
          <p:nvPr/>
        </p:nvSpPr>
        <p:spPr>
          <a:xfrm flipH="false" flipV="false" rot="0">
            <a:off x="12277368" y="593297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0" id="70"/>
          <p:cNvSpPr/>
          <p:nvPr/>
        </p:nvSpPr>
        <p:spPr>
          <a:xfrm flipH="false" flipV="false" rot="0">
            <a:off x="12941994" y="593297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1" id="71"/>
          <p:cNvSpPr/>
          <p:nvPr/>
        </p:nvSpPr>
        <p:spPr>
          <a:xfrm flipH="false" flipV="false" rot="0">
            <a:off x="13758474" y="5955745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2" id="72"/>
          <p:cNvSpPr/>
          <p:nvPr/>
        </p:nvSpPr>
        <p:spPr>
          <a:xfrm flipH="false" flipV="false" rot="0">
            <a:off x="10948118" y="6574836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3" id="73"/>
          <p:cNvSpPr/>
          <p:nvPr/>
        </p:nvSpPr>
        <p:spPr>
          <a:xfrm flipH="false" flipV="false" rot="0">
            <a:off x="11612743" y="6574836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4" id="74"/>
          <p:cNvSpPr/>
          <p:nvPr/>
        </p:nvSpPr>
        <p:spPr>
          <a:xfrm flipH="false" flipV="false" rot="0">
            <a:off x="12277368" y="6574836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5" id="75"/>
          <p:cNvSpPr/>
          <p:nvPr/>
        </p:nvSpPr>
        <p:spPr>
          <a:xfrm flipH="false" flipV="false" rot="0">
            <a:off x="12941994" y="6574836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6" id="76"/>
          <p:cNvSpPr/>
          <p:nvPr/>
        </p:nvSpPr>
        <p:spPr>
          <a:xfrm flipH="false" flipV="false" rot="0">
            <a:off x="13758474" y="6597603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7" id="77"/>
          <p:cNvSpPr/>
          <p:nvPr/>
        </p:nvSpPr>
        <p:spPr>
          <a:xfrm flipH="false" flipV="false" rot="0">
            <a:off x="10948118" y="72394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0">
            <a:off x="11612743" y="72394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0">
            <a:off x="12277368" y="72394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12941994" y="72394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0">
            <a:off x="13758474" y="7262228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9"/>
                </a:lnTo>
                <a:lnTo>
                  <a:pt x="0" y="6418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2" id="82"/>
          <p:cNvSpPr/>
          <p:nvPr/>
        </p:nvSpPr>
        <p:spPr>
          <a:xfrm flipH="false" flipV="false" rot="0">
            <a:off x="10948118" y="788132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3" id="83"/>
          <p:cNvSpPr/>
          <p:nvPr/>
        </p:nvSpPr>
        <p:spPr>
          <a:xfrm flipH="false" flipV="false" rot="0">
            <a:off x="11612743" y="788132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4" id="84"/>
          <p:cNvSpPr/>
          <p:nvPr/>
        </p:nvSpPr>
        <p:spPr>
          <a:xfrm flipH="false" flipV="false" rot="0">
            <a:off x="12277368" y="788132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5" id="85"/>
          <p:cNvSpPr/>
          <p:nvPr/>
        </p:nvSpPr>
        <p:spPr>
          <a:xfrm flipH="false" flipV="false" rot="0">
            <a:off x="12941994" y="788132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6" id="86"/>
          <p:cNvSpPr/>
          <p:nvPr/>
        </p:nvSpPr>
        <p:spPr>
          <a:xfrm flipH="false" flipV="false" rot="0">
            <a:off x="13758474" y="7904087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7" id="87"/>
          <p:cNvSpPr txBox="true"/>
          <p:nvPr/>
        </p:nvSpPr>
        <p:spPr>
          <a:xfrm rot="0">
            <a:off x="11199369" y="340425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11863995" y="340425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12528620" y="340425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13193245" y="340425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91" id="91"/>
          <p:cNvSpPr txBox="true"/>
          <p:nvPr/>
        </p:nvSpPr>
        <p:spPr>
          <a:xfrm rot="0">
            <a:off x="14001363" y="3430725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92" id="92"/>
          <p:cNvSpPr txBox="true"/>
          <p:nvPr/>
        </p:nvSpPr>
        <p:spPr>
          <a:xfrm rot="0">
            <a:off x="11199369" y="404611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93" id="93"/>
          <p:cNvSpPr txBox="true"/>
          <p:nvPr/>
        </p:nvSpPr>
        <p:spPr>
          <a:xfrm rot="0">
            <a:off x="11863995" y="404611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94" id="94"/>
          <p:cNvSpPr txBox="true"/>
          <p:nvPr/>
        </p:nvSpPr>
        <p:spPr>
          <a:xfrm rot="0">
            <a:off x="12528620" y="404611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95" id="95"/>
          <p:cNvSpPr txBox="true"/>
          <p:nvPr/>
        </p:nvSpPr>
        <p:spPr>
          <a:xfrm rot="0">
            <a:off x="13193245" y="404611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96" id="96"/>
          <p:cNvSpPr txBox="true"/>
          <p:nvPr/>
        </p:nvSpPr>
        <p:spPr>
          <a:xfrm rot="0">
            <a:off x="14001363" y="4072583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97" id="97"/>
          <p:cNvSpPr txBox="true"/>
          <p:nvPr/>
        </p:nvSpPr>
        <p:spPr>
          <a:xfrm rot="0">
            <a:off x="11199369" y="4710739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98" id="98"/>
          <p:cNvSpPr txBox="true"/>
          <p:nvPr/>
        </p:nvSpPr>
        <p:spPr>
          <a:xfrm rot="0">
            <a:off x="11863995" y="4710739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99" id="99"/>
          <p:cNvSpPr txBox="true"/>
          <p:nvPr/>
        </p:nvSpPr>
        <p:spPr>
          <a:xfrm rot="0">
            <a:off x="12528620" y="4710739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00" id="100"/>
          <p:cNvSpPr txBox="true"/>
          <p:nvPr/>
        </p:nvSpPr>
        <p:spPr>
          <a:xfrm rot="0">
            <a:off x="13193245" y="4710739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01" id="101"/>
          <p:cNvSpPr txBox="true"/>
          <p:nvPr/>
        </p:nvSpPr>
        <p:spPr>
          <a:xfrm rot="0">
            <a:off x="14001363" y="4737209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102" id="102"/>
          <p:cNvSpPr txBox="true"/>
          <p:nvPr/>
        </p:nvSpPr>
        <p:spPr>
          <a:xfrm rot="0">
            <a:off x="11199369" y="535259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03" id="103"/>
          <p:cNvSpPr txBox="true"/>
          <p:nvPr/>
        </p:nvSpPr>
        <p:spPr>
          <a:xfrm rot="0">
            <a:off x="11863995" y="535259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04" id="104"/>
          <p:cNvSpPr txBox="true"/>
          <p:nvPr/>
        </p:nvSpPr>
        <p:spPr>
          <a:xfrm rot="0">
            <a:off x="12528620" y="535259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05" id="105"/>
          <p:cNvSpPr txBox="true"/>
          <p:nvPr/>
        </p:nvSpPr>
        <p:spPr>
          <a:xfrm rot="0">
            <a:off x="13193245" y="535259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06" id="106"/>
          <p:cNvSpPr txBox="true"/>
          <p:nvPr/>
        </p:nvSpPr>
        <p:spPr>
          <a:xfrm rot="0">
            <a:off x="14001363" y="5379067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3</a:t>
            </a:r>
          </a:p>
        </p:txBody>
      </p:sp>
      <p:sp>
        <p:nvSpPr>
          <p:cNvPr name="TextBox 107" id="107"/>
          <p:cNvSpPr txBox="true"/>
          <p:nvPr/>
        </p:nvSpPr>
        <p:spPr>
          <a:xfrm rot="0">
            <a:off x="11199369" y="6017223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08" id="108"/>
          <p:cNvSpPr txBox="true"/>
          <p:nvPr/>
        </p:nvSpPr>
        <p:spPr>
          <a:xfrm rot="0">
            <a:off x="11863995" y="6017223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09" id="109"/>
          <p:cNvSpPr txBox="true"/>
          <p:nvPr/>
        </p:nvSpPr>
        <p:spPr>
          <a:xfrm rot="0">
            <a:off x="12528620" y="6017223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10" id="110"/>
          <p:cNvSpPr txBox="true"/>
          <p:nvPr/>
        </p:nvSpPr>
        <p:spPr>
          <a:xfrm rot="0">
            <a:off x="13193245" y="6017223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11" id="111"/>
          <p:cNvSpPr txBox="true"/>
          <p:nvPr/>
        </p:nvSpPr>
        <p:spPr>
          <a:xfrm rot="0">
            <a:off x="14001363" y="6043692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4</a:t>
            </a:r>
          </a:p>
        </p:txBody>
      </p:sp>
      <p:sp>
        <p:nvSpPr>
          <p:cNvPr name="TextBox 112" id="112"/>
          <p:cNvSpPr txBox="true"/>
          <p:nvPr/>
        </p:nvSpPr>
        <p:spPr>
          <a:xfrm rot="0">
            <a:off x="11199369" y="66590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13" id="113"/>
          <p:cNvSpPr txBox="true"/>
          <p:nvPr/>
        </p:nvSpPr>
        <p:spPr>
          <a:xfrm rot="0">
            <a:off x="11863995" y="66590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14" id="114"/>
          <p:cNvSpPr txBox="true"/>
          <p:nvPr/>
        </p:nvSpPr>
        <p:spPr>
          <a:xfrm rot="0">
            <a:off x="12528620" y="66590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15" id="115"/>
          <p:cNvSpPr txBox="true"/>
          <p:nvPr/>
        </p:nvSpPr>
        <p:spPr>
          <a:xfrm rot="0">
            <a:off x="13193245" y="66590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16" id="116"/>
          <p:cNvSpPr txBox="true"/>
          <p:nvPr/>
        </p:nvSpPr>
        <p:spPr>
          <a:xfrm rot="0">
            <a:off x="14001363" y="6685551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5</a:t>
            </a:r>
          </a:p>
        </p:txBody>
      </p:sp>
      <p:sp>
        <p:nvSpPr>
          <p:cNvPr name="TextBox 117" id="117"/>
          <p:cNvSpPr txBox="true"/>
          <p:nvPr/>
        </p:nvSpPr>
        <p:spPr>
          <a:xfrm rot="0">
            <a:off x="11199369" y="7323707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18" id="118"/>
          <p:cNvSpPr txBox="true"/>
          <p:nvPr/>
        </p:nvSpPr>
        <p:spPr>
          <a:xfrm rot="0">
            <a:off x="11863995" y="7323707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19" id="119"/>
          <p:cNvSpPr txBox="true"/>
          <p:nvPr/>
        </p:nvSpPr>
        <p:spPr>
          <a:xfrm rot="0">
            <a:off x="12528620" y="7323707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20" id="120"/>
          <p:cNvSpPr txBox="true"/>
          <p:nvPr/>
        </p:nvSpPr>
        <p:spPr>
          <a:xfrm rot="0">
            <a:off x="13193245" y="7323707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21" id="121"/>
          <p:cNvSpPr txBox="true"/>
          <p:nvPr/>
        </p:nvSpPr>
        <p:spPr>
          <a:xfrm rot="0">
            <a:off x="14001363" y="7350176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6</a:t>
            </a:r>
          </a:p>
        </p:txBody>
      </p:sp>
      <p:sp>
        <p:nvSpPr>
          <p:cNvPr name="TextBox 122" id="122"/>
          <p:cNvSpPr txBox="true"/>
          <p:nvPr/>
        </p:nvSpPr>
        <p:spPr>
          <a:xfrm rot="0">
            <a:off x="11199369" y="796556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23" id="123"/>
          <p:cNvSpPr txBox="true"/>
          <p:nvPr/>
        </p:nvSpPr>
        <p:spPr>
          <a:xfrm rot="0">
            <a:off x="11863995" y="796556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24" id="124"/>
          <p:cNvSpPr txBox="true"/>
          <p:nvPr/>
        </p:nvSpPr>
        <p:spPr>
          <a:xfrm rot="0">
            <a:off x="12528620" y="796556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25" id="125"/>
          <p:cNvSpPr txBox="true"/>
          <p:nvPr/>
        </p:nvSpPr>
        <p:spPr>
          <a:xfrm rot="0">
            <a:off x="13193245" y="796556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26" id="126"/>
          <p:cNvSpPr txBox="true"/>
          <p:nvPr/>
        </p:nvSpPr>
        <p:spPr>
          <a:xfrm rot="0">
            <a:off x="14001363" y="7992035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7</a:t>
            </a:r>
          </a:p>
        </p:txBody>
      </p:sp>
      <p:sp>
        <p:nvSpPr>
          <p:cNvPr name="Freeform 127" id="127"/>
          <p:cNvSpPr/>
          <p:nvPr/>
        </p:nvSpPr>
        <p:spPr>
          <a:xfrm flipH="false" flipV="false" rot="0">
            <a:off x="14573415" y="334277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8" id="128"/>
          <p:cNvSpPr/>
          <p:nvPr/>
        </p:nvSpPr>
        <p:spPr>
          <a:xfrm flipH="false" flipV="false" rot="0">
            <a:off x="15238041" y="334277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9" id="129"/>
          <p:cNvSpPr/>
          <p:nvPr/>
        </p:nvSpPr>
        <p:spPr>
          <a:xfrm flipH="false" flipV="false" rot="0">
            <a:off x="15902666" y="334277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0" id="130"/>
          <p:cNvSpPr/>
          <p:nvPr/>
        </p:nvSpPr>
        <p:spPr>
          <a:xfrm flipH="false" flipV="false" rot="0">
            <a:off x="16567292" y="334277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1" id="131"/>
          <p:cNvSpPr/>
          <p:nvPr/>
        </p:nvSpPr>
        <p:spPr>
          <a:xfrm flipH="false" flipV="false" rot="0">
            <a:off x="17360391" y="3365544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2" id="132"/>
          <p:cNvSpPr/>
          <p:nvPr/>
        </p:nvSpPr>
        <p:spPr>
          <a:xfrm flipH="false" flipV="false" rot="0">
            <a:off x="14573415" y="398463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3" id="133"/>
          <p:cNvSpPr/>
          <p:nvPr/>
        </p:nvSpPr>
        <p:spPr>
          <a:xfrm flipH="false" flipV="false" rot="0">
            <a:off x="15238041" y="398463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4" id="134"/>
          <p:cNvSpPr/>
          <p:nvPr/>
        </p:nvSpPr>
        <p:spPr>
          <a:xfrm flipH="false" flipV="false" rot="0">
            <a:off x="15902666" y="398463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5" id="135"/>
          <p:cNvSpPr/>
          <p:nvPr/>
        </p:nvSpPr>
        <p:spPr>
          <a:xfrm flipH="false" flipV="false" rot="0">
            <a:off x="16567292" y="398463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6" id="136"/>
          <p:cNvSpPr/>
          <p:nvPr/>
        </p:nvSpPr>
        <p:spPr>
          <a:xfrm flipH="false" flipV="false" rot="0">
            <a:off x="17360391" y="4007402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9"/>
                </a:lnTo>
                <a:lnTo>
                  <a:pt x="0" y="6418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7" id="137"/>
          <p:cNvSpPr/>
          <p:nvPr/>
        </p:nvSpPr>
        <p:spPr>
          <a:xfrm flipH="false" flipV="false" rot="0">
            <a:off x="14573415" y="46492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8" id="138"/>
          <p:cNvSpPr/>
          <p:nvPr/>
        </p:nvSpPr>
        <p:spPr>
          <a:xfrm flipH="false" flipV="false" rot="0">
            <a:off x="15238041" y="46492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9" id="139"/>
          <p:cNvSpPr/>
          <p:nvPr/>
        </p:nvSpPr>
        <p:spPr>
          <a:xfrm flipH="false" flipV="false" rot="0">
            <a:off x="15902666" y="46492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0" id="140"/>
          <p:cNvSpPr/>
          <p:nvPr/>
        </p:nvSpPr>
        <p:spPr>
          <a:xfrm flipH="false" flipV="false" rot="0">
            <a:off x="16567292" y="46492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1" id="141"/>
          <p:cNvSpPr/>
          <p:nvPr/>
        </p:nvSpPr>
        <p:spPr>
          <a:xfrm flipH="false" flipV="false" rot="0">
            <a:off x="17360391" y="4672028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2" id="142"/>
          <p:cNvSpPr/>
          <p:nvPr/>
        </p:nvSpPr>
        <p:spPr>
          <a:xfrm flipH="false" flipV="false" rot="0">
            <a:off x="14573415" y="5291119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3" id="143"/>
          <p:cNvSpPr/>
          <p:nvPr/>
        </p:nvSpPr>
        <p:spPr>
          <a:xfrm flipH="false" flipV="false" rot="0">
            <a:off x="15238041" y="5291119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4" id="144"/>
          <p:cNvSpPr/>
          <p:nvPr/>
        </p:nvSpPr>
        <p:spPr>
          <a:xfrm flipH="false" flipV="false" rot="0">
            <a:off x="15902666" y="5291119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5" id="145"/>
          <p:cNvSpPr/>
          <p:nvPr/>
        </p:nvSpPr>
        <p:spPr>
          <a:xfrm flipH="false" flipV="false" rot="0">
            <a:off x="16567292" y="5291119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6" id="146"/>
          <p:cNvSpPr/>
          <p:nvPr/>
        </p:nvSpPr>
        <p:spPr>
          <a:xfrm flipH="false" flipV="false" rot="0">
            <a:off x="17360391" y="5313886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7" id="147"/>
          <p:cNvSpPr/>
          <p:nvPr/>
        </p:nvSpPr>
        <p:spPr>
          <a:xfrm flipH="false" flipV="false" rot="0">
            <a:off x="14573415" y="595574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8" id="148"/>
          <p:cNvSpPr/>
          <p:nvPr/>
        </p:nvSpPr>
        <p:spPr>
          <a:xfrm flipH="false" flipV="false" rot="0">
            <a:off x="15238041" y="595574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9" id="149"/>
          <p:cNvSpPr/>
          <p:nvPr/>
        </p:nvSpPr>
        <p:spPr>
          <a:xfrm flipH="false" flipV="false" rot="0">
            <a:off x="15902666" y="595574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0" id="150"/>
          <p:cNvSpPr/>
          <p:nvPr/>
        </p:nvSpPr>
        <p:spPr>
          <a:xfrm flipH="false" flipV="false" rot="0">
            <a:off x="16567292" y="595574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1" id="151"/>
          <p:cNvSpPr/>
          <p:nvPr/>
        </p:nvSpPr>
        <p:spPr>
          <a:xfrm flipH="false" flipV="false" rot="0">
            <a:off x="17360391" y="5978512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2" id="152"/>
          <p:cNvSpPr/>
          <p:nvPr/>
        </p:nvSpPr>
        <p:spPr>
          <a:xfrm flipH="false" flipV="false" rot="0">
            <a:off x="14573415" y="6597603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3" id="153"/>
          <p:cNvSpPr/>
          <p:nvPr/>
        </p:nvSpPr>
        <p:spPr>
          <a:xfrm flipH="false" flipV="false" rot="0">
            <a:off x="15238041" y="6597603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4" id="154"/>
          <p:cNvSpPr/>
          <p:nvPr/>
        </p:nvSpPr>
        <p:spPr>
          <a:xfrm flipH="false" flipV="false" rot="0">
            <a:off x="15902666" y="6597603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5" id="155"/>
          <p:cNvSpPr/>
          <p:nvPr/>
        </p:nvSpPr>
        <p:spPr>
          <a:xfrm flipH="false" flipV="false" rot="0">
            <a:off x="16567292" y="6597603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6" id="156"/>
          <p:cNvSpPr/>
          <p:nvPr/>
        </p:nvSpPr>
        <p:spPr>
          <a:xfrm flipH="false" flipV="false" rot="0">
            <a:off x="17360391" y="6620370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7" id="157"/>
          <p:cNvSpPr/>
          <p:nvPr/>
        </p:nvSpPr>
        <p:spPr>
          <a:xfrm flipH="false" flipV="false" rot="0">
            <a:off x="14573415" y="726222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8" id="158"/>
          <p:cNvSpPr/>
          <p:nvPr/>
        </p:nvSpPr>
        <p:spPr>
          <a:xfrm flipH="false" flipV="false" rot="0">
            <a:off x="15238041" y="726222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9" id="159"/>
          <p:cNvSpPr/>
          <p:nvPr/>
        </p:nvSpPr>
        <p:spPr>
          <a:xfrm flipH="false" flipV="false" rot="0">
            <a:off x="15902666" y="726222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0" id="160"/>
          <p:cNvSpPr/>
          <p:nvPr/>
        </p:nvSpPr>
        <p:spPr>
          <a:xfrm flipH="false" flipV="false" rot="0">
            <a:off x="16567292" y="726222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1" id="161"/>
          <p:cNvSpPr/>
          <p:nvPr/>
        </p:nvSpPr>
        <p:spPr>
          <a:xfrm flipH="false" flipV="false" rot="0">
            <a:off x="17360391" y="7284995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9"/>
                </a:lnTo>
                <a:lnTo>
                  <a:pt x="0" y="6418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2" id="162"/>
          <p:cNvSpPr/>
          <p:nvPr/>
        </p:nvSpPr>
        <p:spPr>
          <a:xfrm flipH="false" flipV="false" rot="0">
            <a:off x="14573415" y="790408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3" id="163"/>
          <p:cNvSpPr/>
          <p:nvPr/>
        </p:nvSpPr>
        <p:spPr>
          <a:xfrm flipH="false" flipV="false" rot="0">
            <a:off x="15238041" y="790408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4" id="164"/>
          <p:cNvSpPr/>
          <p:nvPr/>
        </p:nvSpPr>
        <p:spPr>
          <a:xfrm flipH="false" flipV="false" rot="0">
            <a:off x="15902666" y="790408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5" id="165"/>
          <p:cNvSpPr/>
          <p:nvPr/>
        </p:nvSpPr>
        <p:spPr>
          <a:xfrm flipH="false" flipV="false" rot="0">
            <a:off x="16567292" y="790408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6" id="166"/>
          <p:cNvSpPr/>
          <p:nvPr/>
        </p:nvSpPr>
        <p:spPr>
          <a:xfrm flipH="false" flipV="false" rot="0">
            <a:off x="17360391" y="7926854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7" id="167"/>
          <p:cNvSpPr txBox="true"/>
          <p:nvPr/>
        </p:nvSpPr>
        <p:spPr>
          <a:xfrm rot="0">
            <a:off x="14824667" y="342702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68" id="168"/>
          <p:cNvSpPr txBox="true"/>
          <p:nvPr/>
        </p:nvSpPr>
        <p:spPr>
          <a:xfrm rot="0">
            <a:off x="15489292" y="342702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69" id="169"/>
          <p:cNvSpPr txBox="true"/>
          <p:nvPr/>
        </p:nvSpPr>
        <p:spPr>
          <a:xfrm rot="0">
            <a:off x="16153917" y="342702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70" id="170"/>
          <p:cNvSpPr txBox="true"/>
          <p:nvPr/>
        </p:nvSpPr>
        <p:spPr>
          <a:xfrm rot="0">
            <a:off x="16818542" y="342702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71" id="171"/>
          <p:cNvSpPr txBox="true"/>
          <p:nvPr/>
        </p:nvSpPr>
        <p:spPr>
          <a:xfrm rot="0">
            <a:off x="17603280" y="3453492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8</a:t>
            </a:r>
          </a:p>
        </p:txBody>
      </p:sp>
      <p:sp>
        <p:nvSpPr>
          <p:cNvPr name="TextBox 172" id="172"/>
          <p:cNvSpPr txBox="true"/>
          <p:nvPr/>
        </p:nvSpPr>
        <p:spPr>
          <a:xfrm rot="0">
            <a:off x="14824667" y="40688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73" id="173"/>
          <p:cNvSpPr txBox="true"/>
          <p:nvPr/>
        </p:nvSpPr>
        <p:spPr>
          <a:xfrm rot="0">
            <a:off x="15489292" y="40688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74" id="174"/>
          <p:cNvSpPr txBox="true"/>
          <p:nvPr/>
        </p:nvSpPr>
        <p:spPr>
          <a:xfrm rot="0">
            <a:off x="16153917" y="40688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75" id="175"/>
          <p:cNvSpPr txBox="true"/>
          <p:nvPr/>
        </p:nvSpPr>
        <p:spPr>
          <a:xfrm rot="0">
            <a:off x="16818542" y="40688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76" id="176"/>
          <p:cNvSpPr txBox="true"/>
          <p:nvPr/>
        </p:nvSpPr>
        <p:spPr>
          <a:xfrm rot="0">
            <a:off x="17603280" y="4095350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9</a:t>
            </a:r>
          </a:p>
        </p:txBody>
      </p:sp>
      <p:sp>
        <p:nvSpPr>
          <p:cNvPr name="TextBox 177" id="177"/>
          <p:cNvSpPr txBox="true"/>
          <p:nvPr/>
        </p:nvSpPr>
        <p:spPr>
          <a:xfrm rot="0">
            <a:off x="14824667" y="4733506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78" id="178"/>
          <p:cNvSpPr txBox="true"/>
          <p:nvPr/>
        </p:nvSpPr>
        <p:spPr>
          <a:xfrm rot="0">
            <a:off x="15489292" y="4733506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79" id="179"/>
          <p:cNvSpPr txBox="true"/>
          <p:nvPr/>
        </p:nvSpPr>
        <p:spPr>
          <a:xfrm rot="0">
            <a:off x="16153917" y="4733506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80" id="180"/>
          <p:cNvSpPr txBox="true"/>
          <p:nvPr/>
        </p:nvSpPr>
        <p:spPr>
          <a:xfrm rot="0">
            <a:off x="16818542" y="4733506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81" id="181"/>
          <p:cNvSpPr txBox="true"/>
          <p:nvPr/>
        </p:nvSpPr>
        <p:spPr>
          <a:xfrm rot="0">
            <a:off x="17584620" y="4759976"/>
            <a:ext cx="19340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A</a:t>
            </a:r>
          </a:p>
        </p:txBody>
      </p:sp>
      <p:sp>
        <p:nvSpPr>
          <p:cNvPr name="TextBox 182" id="182"/>
          <p:cNvSpPr txBox="true"/>
          <p:nvPr/>
        </p:nvSpPr>
        <p:spPr>
          <a:xfrm rot="0">
            <a:off x="14824667" y="537536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83" id="183"/>
          <p:cNvSpPr txBox="true"/>
          <p:nvPr/>
        </p:nvSpPr>
        <p:spPr>
          <a:xfrm rot="0">
            <a:off x="15489292" y="537536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84" id="184"/>
          <p:cNvSpPr txBox="true"/>
          <p:nvPr/>
        </p:nvSpPr>
        <p:spPr>
          <a:xfrm rot="0">
            <a:off x="16153917" y="537536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85" id="185"/>
          <p:cNvSpPr txBox="true"/>
          <p:nvPr/>
        </p:nvSpPr>
        <p:spPr>
          <a:xfrm rot="0">
            <a:off x="16818542" y="537536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86" id="186"/>
          <p:cNvSpPr txBox="true"/>
          <p:nvPr/>
        </p:nvSpPr>
        <p:spPr>
          <a:xfrm rot="0">
            <a:off x="17591579" y="5401834"/>
            <a:ext cx="179484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B</a:t>
            </a:r>
          </a:p>
        </p:txBody>
      </p:sp>
      <p:sp>
        <p:nvSpPr>
          <p:cNvPr name="TextBox 187" id="187"/>
          <p:cNvSpPr txBox="true"/>
          <p:nvPr/>
        </p:nvSpPr>
        <p:spPr>
          <a:xfrm rot="0">
            <a:off x="14824667" y="6039990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88" id="188"/>
          <p:cNvSpPr txBox="true"/>
          <p:nvPr/>
        </p:nvSpPr>
        <p:spPr>
          <a:xfrm rot="0">
            <a:off x="15489292" y="6039990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89" id="189"/>
          <p:cNvSpPr txBox="true"/>
          <p:nvPr/>
        </p:nvSpPr>
        <p:spPr>
          <a:xfrm rot="0">
            <a:off x="16153917" y="6039990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90" id="190"/>
          <p:cNvSpPr txBox="true"/>
          <p:nvPr/>
        </p:nvSpPr>
        <p:spPr>
          <a:xfrm rot="0">
            <a:off x="16818542" y="6039990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91" id="191"/>
          <p:cNvSpPr txBox="true"/>
          <p:nvPr/>
        </p:nvSpPr>
        <p:spPr>
          <a:xfrm rot="0">
            <a:off x="17594890" y="6066459"/>
            <a:ext cx="17286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C</a:t>
            </a:r>
          </a:p>
        </p:txBody>
      </p:sp>
      <p:sp>
        <p:nvSpPr>
          <p:cNvPr name="TextBox 192" id="192"/>
          <p:cNvSpPr txBox="true"/>
          <p:nvPr/>
        </p:nvSpPr>
        <p:spPr>
          <a:xfrm rot="0">
            <a:off x="14824667" y="668184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93" id="193"/>
          <p:cNvSpPr txBox="true"/>
          <p:nvPr/>
        </p:nvSpPr>
        <p:spPr>
          <a:xfrm rot="0">
            <a:off x="15489292" y="668184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94" id="194"/>
          <p:cNvSpPr txBox="true"/>
          <p:nvPr/>
        </p:nvSpPr>
        <p:spPr>
          <a:xfrm rot="0">
            <a:off x="16153917" y="668184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95" id="195"/>
          <p:cNvSpPr txBox="true"/>
          <p:nvPr/>
        </p:nvSpPr>
        <p:spPr>
          <a:xfrm rot="0">
            <a:off x="16818542" y="668184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96" id="196"/>
          <p:cNvSpPr txBox="true"/>
          <p:nvPr/>
        </p:nvSpPr>
        <p:spPr>
          <a:xfrm rot="0">
            <a:off x="17583569" y="6708318"/>
            <a:ext cx="195504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D</a:t>
            </a:r>
          </a:p>
        </p:txBody>
      </p:sp>
      <p:sp>
        <p:nvSpPr>
          <p:cNvPr name="TextBox 197" id="197"/>
          <p:cNvSpPr txBox="true"/>
          <p:nvPr/>
        </p:nvSpPr>
        <p:spPr>
          <a:xfrm rot="0">
            <a:off x="14824667" y="734647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98" id="198"/>
          <p:cNvSpPr txBox="true"/>
          <p:nvPr/>
        </p:nvSpPr>
        <p:spPr>
          <a:xfrm rot="0">
            <a:off x="15489292" y="734647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99" id="199"/>
          <p:cNvSpPr txBox="true"/>
          <p:nvPr/>
        </p:nvSpPr>
        <p:spPr>
          <a:xfrm rot="0">
            <a:off x="16153917" y="734647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200" id="200"/>
          <p:cNvSpPr txBox="true"/>
          <p:nvPr/>
        </p:nvSpPr>
        <p:spPr>
          <a:xfrm rot="0">
            <a:off x="16818542" y="734647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201" id="201"/>
          <p:cNvSpPr txBox="true"/>
          <p:nvPr/>
        </p:nvSpPr>
        <p:spPr>
          <a:xfrm rot="0">
            <a:off x="17608225" y="7372943"/>
            <a:ext cx="14619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E</a:t>
            </a:r>
          </a:p>
        </p:txBody>
      </p:sp>
      <p:sp>
        <p:nvSpPr>
          <p:cNvPr name="TextBox 202" id="202"/>
          <p:cNvSpPr txBox="true"/>
          <p:nvPr/>
        </p:nvSpPr>
        <p:spPr>
          <a:xfrm rot="0">
            <a:off x="14824667" y="798833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203" id="203"/>
          <p:cNvSpPr txBox="true"/>
          <p:nvPr/>
        </p:nvSpPr>
        <p:spPr>
          <a:xfrm rot="0">
            <a:off x="15489292" y="798833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204" id="204"/>
          <p:cNvSpPr txBox="true"/>
          <p:nvPr/>
        </p:nvSpPr>
        <p:spPr>
          <a:xfrm rot="0">
            <a:off x="16153917" y="798833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205" id="205"/>
          <p:cNvSpPr txBox="true"/>
          <p:nvPr/>
        </p:nvSpPr>
        <p:spPr>
          <a:xfrm rot="0">
            <a:off x="16818542" y="798833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206" id="206"/>
          <p:cNvSpPr txBox="true"/>
          <p:nvPr/>
        </p:nvSpPr>
        <p:spPr>
          <a:xfrm rot="0">
            <a:off x="17609522" y="8014802"/>
            <a:ext cx="143596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F</a:t>
            </a:r>
          </a:p>
        </p:txBody>
      </p:sp>
      <p:sp>
        <p:nvSpPr>
          <p:cNvPr name="TextBox 207" id="207"/>
          <p:cNvSpPr txBox="true"/>
          <p:nvPr/>
        </p:nvSpPr>
        <p:spPr>
          <a:xfrm rot="0">
            <a:off x="12160609" y="2031289"/>
            <a:ext cx="4629150" cy="1009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Binary to Hexadecimal Conversion Table</a:t>
            </a:r>
          </a:p>
        </p:txBody>
      </p:sp>
      <p:grpSp>
        <p:nvGrpSpPr>
          <p:cNvPr name="Group 208" id="208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209" id="209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210" id="210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211" id="211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1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9D8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" y="-991"/>
            <a:ext cx="6736892" cy="714986"/>
            <a:chOff x="0" y="0"/>
            <a:chExt cx="8982523" cy="95331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982583" cy="953262"/>
            </a:xfrm>
            <a:custGeom>
              <a:avLst/>
              <a:gdLst/>
              <a:ahLst/>
              <a:cxnLst/>
              <a:rect r="r" b="b" t="t" l="l"/>
              <a:pathLst>
                <a:path h="953262" w="8982583">
                  <a:moveTo>
                    <a:pt x="0" y="0"/>
                  </a:moveTo>
                  <a:lnTo>
                    <a:pt x="8982583" y="0"/>
                  </a:lnTo>
                  <a:lnTo>
                    <a:pt x="8982583" y="953262"/>
                  </a:lnTo>
                  <a:lnTo>
                    <a:pt x="0" y="953262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2379974" y="264383"/>
            <a:ext cx="1590066" cy="182423"/>
            <a:chOff x="0" y="0"/>
            <a:chExt cx="2120088" cy="24323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120011" cy="243078"/>
            </a:xfrm>
            <a:custGeom>
              <a:avLst/>
              <a:gdLst/>
              <a:ahLst/>
              <a:cxnLst/>
              <a:rect r="r" b="b" t="t" l="l"/>
              <a:pathLst>
                <a:path h="243078" w="2120011">
                  <a:moveTo>
                    <a:pt x="2110105" y="105283"/>
                  </a:moveTo>
                  <a:lnTo>
                    <a:pt x="1963674" y="6350"/>
                  </a:lnTo>
                  <a:cubicBezTo>
                    <a:pt x="1953768" y="0"/>
                    <a:pt x="1940941" y="2032"/>
                    <a:pt x="1933829" y="12065"/>
                  </a:cubicBezTo>
                  <a:cubicBezTo>
                    <a:pt x="1927479" y="21971"/>
                    <a:pt x="1929511" y="34798"/>
                    <a:pt x="1939544" y="41910"/>
                  </a:cubicBezTo>
                  <a:lnTo>
                    <a:pt x="2028444" y="101600"/>
                  </a:lnTo>
                  <a:lnTo>
                    <a:pt x="0" y="101600"/>
                  </a:lnTo>
                  <a:lnTo>
                    <a:pt x="0" y="144272"/>
                  </a:lnTo>
                  <a:lnTo>
                    <a:pt x="2028317" y="144272"/>
                  </a:lnTo>
                  <a:lnTo>
                    <a:pt x="1939417" y="203962"/>
                  </a:lnTo>
                  <a:cubicBezTo>
                    <a:pt x="1929511" y="210312"/>
                    <a:pt x="1927352" y="223901"/>
                    <a:pt x="1933702" y="233807"/>
                  </a:cubicBezTo>
                  <a:cubicBezTo>
                    <a:pt x="1938020" y="240157"/>
                    <a:pt x="1944370" y="243078"/>
                    <a:pt x="1951482" y="243078"/>
                  </a:cubicBezTo>
                  <a:cubicBezTo>
                    <a:pt x="1955800" y="243078"/>
                    <a:pt x="1959991" y="241681"/>
                    <a:pt x="1963547" y="239522"/>
                  </a:cubicBezTo>
                  <a:lnTo>
                    <a:pt x="2110740" y="140716"/>
                  </a:lnTo>
                  <a:cubicBezTo>
                    <a:pt x="2116455" y="136398"/>
                    <a:pt x="2120011" y="130048"/>
                    <a:pt x="2120011" y="122936"/>
                  </a:cubicBezTo>
                  <a:cubicBezTo>
                    <a:pt x="2120011" y="115824"/>
                    <a:pt x="2116455" y="109474"/>
                    <a:pt x="2110105" y="105156"/>
                  </a:cubicBezTo>
                  <a:close/>
                </a:path>
              </a:pathLst>
            </a:custGeom>
            <a:solidFill>
              <a:srgbClr val="ACE8C6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2630151" y="2"/>
            <a:ext cx="5655545" cy="600222"/>
            <a:chOff x="0" y="0"/>
            <a:chExt cx="7540727" cy="80029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540752" cy="800354"/>
            </a:xfrm>
            <a:custGeom>
              <a:avLst/>
              <a:gdLst/>
              <a:ahLst/>
              <a:cxnLst/>
              <a:rect r="r" b="b" t="t" l="l"/>
              <a:pathLst>
                <a:path h="800354" w="7540752">
                  <a:moveTo>
                    <a:pt x="0" y="0"/>
                  </a:moveTo>
                  <a:lnTo>
                    <a:pt x="7540752" y="0"/>
                  </a:lnTo>
                  <a:lnTo>
                    <a:pt x="7540752" y="800354"/>
                  </a:lnTo>
                  <a:lnTo>
                    <a:pt x="0" y="800354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4409873" y="-176866"/>
            <a:ext cx="1473000" cy="913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4"/>
              </a:lnSpc>
            </a:pPr>
            <a:r>
              <a:rPr lang="en-US" sz="3401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Binary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85736" y="-4093"/>
            <a:ext cx="2148000" cy="640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2"/>
              </a:lnSpc>
            </a:pPr>
            <a:r>
              <a:rPr lang="en-US" sz="2400" b="true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Hexadecimal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176506" y="-157816"/>
            <a:ext cx="4565400" cy="80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000" b="true">
                <a:solidFill>
                  <a:srgbClr val="ACE8C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Explanation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333352" y="419104"/>
            <a:ext cx="45828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F  9  3  5</a:t>
            </a:r>
          </a:p>
        </p:txBody>
      </p:sp>
      <p:grpSp>
        <p:nvGrpSpPr>
          <p:cNvPr name="Group 12" id="12"/>
          <p:cNvGrpSpPr/>
          <p:nvPr/>
        </p:nvGrpSpPr>
        <p:grpSpPr>
          <a:xfrm rot="7089371">
            <a:off x="1297668" y="3028679"/>
            <a:ext cx="1524372" cy="172974"/>
            <a:chOff x="0" y="0"/>
            <a:chExt cx="2032496" cy="23063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032381" cy="230632"/>
            </a:xfrm>
            <a:custGeom>
              <a:avLst/>
              <a:gdLst/>
              <a:ahLst/>
              <a:cxnLst/>
              <a:rect r="r" b="b" t="t" l="l"/>
              <a:pathLst>
                <a:path h="230632" w="2032381">
                  <a:moveTo>
                    <a:pt x="2022983" y="99822"/>
                  </a:moveTo>
                  <a:lnTo>
                    <a:pt x="1882521" y="6096"/>
                  </a:lnTo>
                  <a:cubicBezTo>
                    <a:pt x="1872996" y="0"/>
                    <a:pt x="1860677" y="2032"/>
                    <a:pt x="1853946" y="11430"/>
                  </a:cubicBezTo>
                  <a:cubicBezTo>
                    <a:pt x="1847850" y="20828"/>
                    <a:pt x="1849882" y="33020"/>
                    <a:pt x="1859407" y="39751"/>
                  </a:cubicBezTo>
                  <a:lnTo>
                    <a:pt x="1944624" y="96393"/>
                  </a:lnTo>
                  <a:lnTo>
                    <a:pt x="0" y="96393"/>
                  </a:lnTo>
                  <a:lnTo>
                    <a:pt x="0" y="136906"/>
                  </a:lnTo>
                  <a:lnTo>
                    <a:pt x="1944497" y="136906"/>
                  </a:lnTo>
                  <a:lnTo>
                    <a:pt x="1859280" y="193548"/>
                  </a:lnTo>
                  <a:cubicBezTo>
                    <a:pt x="1849755" y="199644"/>
                    <a:pt x="1847723" y="212471"/>
                    <a:pt x="1853819" y="221869"/>
                  </a:cubicBezTo>
                  <a:cubicBezTo>
                    <a:pt x="1857883" y="227965"/>
                    <a:pt x="1864106" y="230632"/>
                    <a:pt x="1870837" y="230632"/>
                  </a:cubicBezTo>
                  <a:cubicBezTo>
                    <a:pt x="1874901" y="230632"/>
                    <a:pt x="1878965" y="229235"/>
                    <a:pt x="1882394" y="227203"/>
                  </a:cubicBezTo>
                  <a:lnTo>
                    <a:pt x="2023491" y="133477"/>
                  </a:lnTo>
                  <a:cubicBezTo>
                    <a:pt x="2028952" y="129413"/>
                    <a:pt x="2032381" y="123317"/>
                    <a:pt x="2032381" y="116586"/>
                  </a:cubicBezTo>
                  <a:cubicBezTo>
                    <a:pt x="2032381" y="109855"/>
                    <a:pt x="2028952" y="103759"/>
                    <a:pt x="2022856" y="9969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4" id="14"/>
          <p:cNvGrpSpPr/>
          <p:nvPr/>
        </p:nvGrpSpPr>
        <p:grpSpPr>
          <a:xfrm rot="5400000">
            <a:off x="2735480" y="3289543"/>
            <a:ext cx="2006513" cy="228029"/>
            <a:chOff x="0" y="0"/>
            <a:chExt cx="2675351" cy="30403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675382" cy="304038"/>
            </a:xfrm>
            <a:custGeom>
              <a:avLst/>
              <a:gdLst/>
              <a:ahLst/>
              <a:cxnLst/>
              <a:rect r="r" b="b" t="t" l="l"/>
              <a:pathLst>
                <a:path h="304038" w="2675382">
                  <a:moveTo>
                    <a:pt x="2662809" y="131572"/>
                  </a:moveTo>
                  <a:lnTo>
                    <a:pt x="2477897" y="8001"/>
                  </a:lnTo>
                  <a:cubicBezTo>
                    <a:pt x="2465324" y="0"/>
                    <a:pt x="2449195" y="2667"/>
                    <a:pt x="2440178" y="15113"/>
                  </a:cubicBezTo>
                  <a:cubicBezTo>
                    <a:pt x="2432050" y="27559"/>
                    <a:pt x="2434844" y="43561"/>
                    <a:pt x="2447417" y="52451"/>
                  </a:cubicBezTo>
                  <a:lnTo>
                    <a:pt x="2559558" y="127127"/>
                  </a:lnTo>
                  <a:lnTo>
                    <a:pt x="0" y="127127"/>
                  </a:lnTo>
                  <a:lnTo>
                    <a:pt x="0" y="180467"/>
                  </a:lnTo>
                  <a:lnTo>
                    <a:pt x="2559558" y="180467"/>
                  </a:lnTo>
                  <a:lnTo>
                    <a:pt x="2447417" y="255143"/>
                  </a:lnTo>
                  <a:cubicBezTo>
                    <a:pt x="2434844" y="263144"/>
                    <a:pt x="2432177" y="280035"/>
                    <a:pt x="2440178" y="292481"/>
                  </a:cubicBezTo>
                  <a:cubicBezTo>
                    <a:pt x="2445512" y="300482"/>
                    <a:pt x="2453640" y="304038"/>
                    <a:pt x="2462657" y="304038"/>
                  </a:cubicBezTo>
                  <a:cubicBezTo>
                    <a:pt x="2467991" y="304038"/>
                    <a:pt x="2473452" y="302260"/>
                    <a:pt x="2477897" y="299593"/>
                  </a:cubicBezTo>
                  <a:lnTo>
                    <a:pt x="2663698" y="176022"/>
                  </a:lnTo>
                  <a:cubicBezTo>
                    <a:pt x="2670937" y="170688"/>
                    <a:pt x="2675382" y="162687"/>
                    <a:pt x="2675382" y="153797"/>
                  </a:cubicBezTo>
                  <a:cubicBezTo>
                    <a:pt x="2675382" y="144907"/>
                    <a:pt x="2670937" y="136906"/>
                    <a:pt x="2662809" y="13157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6" id="16"/>
          <p:cNvGrpSpPr/>
          <p:nvPr/>
        </p:nvGrpSpPr>
        <p:grpSpPr>
          <a:xfrm rot="3913492">
            <a:off x="6412244" y="2970587"/>
            <a:ext cx="1355136" cy="153500"/>
            <a:chOff x="0" y="0"/>
            <a:chExt cx="1806848" cy="204667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806702" cy="204724"/>
            </a:xfrm>
            <a:custGeom>
              <a:avLst/>
              <a:gdLst/>
              <a:ahLst/>
              <a:cxnLst/>
              <a:rect r="r" b="b" t="t" l="l"/>
              <a:pathLst>
                <a:path h="204724" w="1806702">
                  <a:moveTo>
                    <a:pt x="1798320" y="88519"/>
                  </a:moveTo>
                  <a:lnTo>
                    <a:pt x="1673479" y="5334"/>
                  </a:lnTo>
                  <a:cubicBezTo>
                    <a:pt x="1664970" y="0"/>
                    <a:pt x="1654048" y="1778"/>
                    <a:pt x="1648079" y="10160"/>
                  </a:cubicBezTo>
                  <a:cubicBezTo>
                    <a:pt x="1642618" y="18542"/>
                    <a:pt x="1644396" y="29337"/>
                    <a:pt x="1652905" y="35306"/>
                  </a:cubicBezTo>
                  <a:lnTo>
                    <a:pt x="1728724" y="85598"/>
                  </a:lnTo>
                  <a:lnTo>
                    <a:pt x="0" y="85598"/>
                  </a:lnTo>
                  <a:lnTo>
                    <a:pt x="0" y="121539"/>
                  </a:lnTo>
                  <a:lnTo>
                    <a:pt x="1728597" y="121539"/>
                  </a:lnTo>
                  <a:lnTo>
                    <a:pt x="1652778" y="171831"/>
                  </a:lnTo>
                  <a:cubicBezTo>
                    <a:pt x="1644269" y="177165"/>
                    <a:pt x="1642491" y="188595"/>
                    <a:pt x="1647952" y="196977"/>
                  </a:cubicBezTo>
                  <a:cubicBezTo>
                    <a:pt x="1651635" y="202311"/>
                    <a:pt x="1657096" y="204724"/>
                    <a:pt x="1663065" y="204724"/>
                  </a:cubicBezTo>
                  <a:cubicBezTo>
                    <a:pt x="1666748" y="204724"/>
                    <a:pt x="1670304" y="203581"/>
                    <a:pt x="1673352" y="201676"/>
                  </a:cubicBezTo>
                  <a:lnTo>
                    <a:pt x="1798828" y="118491"/>
                  </a:lnTo>
                  <a:cubicBezTo>
                    <a:pt x="1803654" y="114935"/>
                    <a:pt x="1806702" y="109474"/>
                    <a:pt x="1806702" y="103505"/>
                  </a:cubicBezTo>
                  <a:cubicBezTo>
                    <a:pt x="1806702" y="97536"/>
                    <a:pt x="1803654" y="92075"/>
                    <a:pt x="1798193" y="88519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8" id="18"/>
          <p:cNvGrpSpPr/>
          <p:nvPr/>
        </p:nvGrpSpPr>
        <p:grpSpPr>
          <a:xfrm rot="5351584">
            <a:off x="4545362" y="3035331"/>
            <a:ext cx="1344119" cy="154206"/>
            <a:chOff x="0" y="0"/>
            <a:chExt cx="1792159" cy="205608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792097" cy="205740"/>
            </a:xfrm>
            <a:custGeom>
              <a:avLst/>
              <a:gdLst/>
              <a:ahLst/>
              <a:cxnLst/>
              <a:rect r="r" b="b" t="t" l="l"/>
              <a:pathLst>
                <a:path h="205740" w="1792097">
                  <a:moveTo>
                    <a:pt x="1783715" y="89027"/>
                  </a:moveTo>
                  <a:lnTo>
                    <a:pt x="1659890" y="5461"/>
                  </a:lnTo>
                  <a:cubicBezTo>
                    <a:pt x="1651508" y="0"/>
                    <a:pt x="1640713" y="1905"/>
                    <a:pt x="1634617" y="10287"/>
                  </a:cubicBezTo>
                  <a:cubicBezTo>
                    <a:pt x="1629156" y="18669"/>
                    <a:pt x="1631061" y="29464"/>
                    <a:pt x="1639443" y="35560"/>
                  </a:cubicBezTo>
                  <a:lnTo>
                    <a:pt x="1714627" y="86106"/>
                  </a:lnTo>
                  <a:lnTo>
                    <a:pt x="0" y="86106"/>
                  </a:lnTo>
                  <a:lnTo>
                    <a:pt x="0" y="122047"/>
                  </a:lnTo>
                  <a:lnTo>
                    <a:pt x="1714627" y="122047"/>
                  </a:lnTo>
                  <a:lnTo>
                    <a:pt x="1639443" y="172593"/>
                  </a:lnTo>
                  <a:cubicBezTo>
                    <a:pt x="1631061" y="178054"/>
                    <a:pt x="1629283" y="189484"/>
                    <a:pt x="1634617" y="197866"/>
                  </a:cubicBezTo>
                  <a:cubicBezTo>
                    <a:pt x="1638173" y="203327"/>
                    <a:pt x="1643634" y="205740"/>
                    <a:pt x="1649603" y="205740"/>
                  </a:cubicBezTo>
                  <a:cubicBezTo>
                    <a:pt x="1653159" y="205740"/>
                    <a:pt x="1656842" y="204597"/>
                    <a:pt x="1659763" y="202692"/>
                  </a:cubicBezTo>
                  <a:lnTo>
                    <a:pt x="1784223" y="119126"/>
                  </a:lnTo>
                  <a:cubicBezTo>
                    <a:pt x="1789049" y="115570"/>
                    <a:pt x="1792097" y="110109"/>
                    <a:pt x="1792097" y="104140"/>
                  </a:cubicBezTo>
                  <a:cubicBezTo>
                    <a:pt x="1792097" y="98171"/>
                    <a:pt x="1789049" y="92710"/>
                    <a:pt x="1783715" y="8915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20" id="20"/>
          <p:cNvSpPr txBox="true"/>
          <p:nvPr/>
        </p:nvSpPr>
        <p:spPr>
          <a:xfrm rot="0">
            <a:off x="910385" y="3624818"/>
            <a:ext cx="1024200" cy="913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4"/>
              </a:lnSpc>
            </a:pPr>
            <a:r>
              <a:rPr lang="en-US" sz="3401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1111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111782" y="4519906"/>
            <a:ext cx="1024200" cy="913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4"/>
              </a:lnSpc>
            </a:pPr>
            <a:r>
              <a:rPr lang="en-US" sz="3401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1001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4801146" y="3739640"/>
            <a:ext cx="1024200" cy="913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4"/>
              </a:lnSpc>
            </a:pPr>
            <a:r>
              <a:rPr lang="en-US" sz="3401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0011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916172" y="3739640"/>
            <a:ext cx="1024200" cy="913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4"/>
              </a:lnSpc>
            </a:pPr>
            <a:r>
              <a:rPr lang="en-US" sz="3401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0101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631013" y="7570157"/>
            <a:ext cx="1954800" cy="913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4"/>
              </a:lnSpc>
            </a:pPr>
            <a:r>
              <a:rPr lang="en-US" sz="3401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Answer: 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2713031" y="7570157"/>
            <a:ext cx="1024200" cy="913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4"/>
              </a:lnSpc>
            </a:pPr>
            <a:r>
              <a:rPr lang="en-US" sz="3401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1111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3850073" y="7570157"/>
            <a:ext cx="1024200" cy="913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4"/>
              </a:lnSpc>
            </a:pPr>
            <a:r>
              <a:rPr lang="en-US" sz="3401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1001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5131304" y="7570157"/>
            <a:ext cx="1024200" cy="913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4"/>
              </a:lnSpc>
            </a:pPr>
            <a:r>
              <a:rPr lang="en-US" sz="3401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0011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6404243" y="7570157"/>
            <a:ext cx="1024200" cy="913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4"/>
              </a:lnSpc>
            </a:pPr>
            <a:r>
              <a:rPr lang="en-US" sz="3401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0101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0">
            <a:off x="10948118" y="332001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1612743" y="332001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2277368" y="332001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2941994" y="332001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3758474" y="3342777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0948118" y="396186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1612743" y="396186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2277368" y="396186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2941994" y="396186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3758474" y="3984635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9"/>
                </a:lnTo>
                <a:lnTo>
                  <a:pt x="0" y="641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0948118" y="4626494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1612743" y="4626494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12277368" y="4626494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12941994" y="4626494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13758474" y="4649261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10948118" y="5268352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11612743" y="5268352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12277368" y="5268352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12941994" y="5268352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13758474" y="5291119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10948118" y="593297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11612743" y="593297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0">
            <a:off x="12277368" y="593297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2" id="52"/>
          <p:cNvSpPr/>
          <p:nvPr/>
        </p:nvSpPr>
        <p:spPr>
          <a:xfrm flipH="false" flipV="false" rot="0">
            <a:off x="12941994" y="593297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0">
            <a:off x="13758474" y="5955745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4" id="54"/>
          <p:cNvSpPr/>
          <p:nvPr/>
        </p:nvSpPr>
        <p:spPr>
          <a:xfrm flipH="false" flipV="false" rot="0">
            <a:off x="10948118" y="6574836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5" id="55"/>
          <p:cNvSpPr/>
          <p:nvPr/>
        </p:nvSpPr>
        <p:spPr>
          <a:xfrm flipH="false" flipV="false" rot="0">
            <a:off x="11612743" y="6574836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0">
            <a:off x="12277368" y="6574836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0">
            <a:off x="12941994" y="6574836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" id="58"/>
          <p:cNvSpPr/>
          <p:nvPr/>
        </p:nvSpPr>
        <p:spPr>
          <a:xfrm flipH="false" flipV="false" rot="0">
            <a:off x="13758474" y="6597603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9" id="59"/>
          <p:cNvSpPr/>
          <p:nvPr/>
        </p:nvSpPr>
        <p:spPr>
          <a:xfrm flipH="false" flipV="false" rot="0">
            <a:off x="10948118" y="72394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0" id="60"/>
          <p:cNvSpPr/>
          <p:nvPr/>
        </p:nvSpPr>
        <p:spPr>
          <a:xfrm flipH="false" flipV="false" rot="0">
            <a:off x="11612743" y="72394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1" id="61"/>
          <p:cNvSpPr/>
          <p:nvPr/>
        </p:nvSpPr>
        <p:spPr>
          <a:xfrm flipH="false" flipV="false" rot="0">
            <a:off x="12277368" y="72394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2" id="62"/>
          <p:cNvSpPr/>
          <p:nvPr/>
        </p:nvSpPr>
        <p:spPr>
          <a:xfrm flipH="false" flipV="false" rot="0">
            <a:off x="12941994" y="72394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3" id="63"/>
          <p:cNvSpPr/>
          <p:nvPr/>
        </p:nvSpPr>
        <p:spPr>
          <a:xfrm flipH="false" flipV="false" rot="0">
            <a:off x="13758474" y="7262228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9"/>
                </a:lnTo>
                <a:lnTo>
                  <a:pt x="0" y="641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4" id="64"/>
          <p:cNvSpPr/>
          <p:nvPr/>
        </p:nvSpPr>
        <p:spPr>
          <a:xfrm flipH="false" flipV="false" rot="0">
            <a:off x="10948118" y="788132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5" id="65"/>
          <p:cNvSpPr/>
          <p:nvPr/>
        </p:nvSpPr>
        <p:spPr>
          <a:xfrm flipH="false" flipV="false" rot="0">
            <a:off x="11612743" y="788132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6" id="66"/>
          <p:cNvSpPr/>
          <p:nvPr/>
        </p:nvSpPr>
        <p:spPr>
          <a:xfrm flipH="false" flipV="false" rot="0">
            <a:off x="12277368" y="788132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7" id="67"/>
          <p:cNvSpPr/>
          <p:nvPr/>
        </p:nvSpPr>
        <p:spPr>
          <a:xfrm flipH="false" flipV="false" rot="0">
            <a:off x="12941994" y="788132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8" id="68"/>
          <p:cNvSpPr/>
          <p:nvPr/>
        </p:nvSpPr>
        <p:spPr>
          <a:xfrm flipH="false" flipV="false" rot="0">
            <a:off x="13758474" y="7904087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9" id="69"/>
          <p:cNvSpPr txBox="true"/>
          <p:nvPr/>
        </p:nvSpPr>
        <p:spPr>
          <a:xfrm rot="0">
            <a:off x="11199369" y="340425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11863995" y="340425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12528620" y="340425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13193245" y="340425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14001363" y="3430725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11199369" y="404611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11863995" y="404611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12528620" y="404611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77" id="77"/>
          <p:cNvSpPr txBox="true"/>
          <p:nvPr/>
        </p:nvSpPr>
        <p:spPr>
          <a:xfrm rot="0">
            <a:off x="13193245" y="404611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78" id="78"/>
          <p:cNvSpPr txBox="true"/>
          <p:nvPr/>
        </p:nvSpPr>
        <p:spPr>
          <a:xfrm rot="0">
            <a:off x="14001363" y="4072583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79" id="79"/>
          <p:cNvSpPr txBox="true"/>
          <p:nvPr/>
        </p:nvSpPr>
        <p:spPr>
          <a:xfrm rot="0">
            <a:off x="11199369" y="4710739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80" id="80"/>
          <p:cNvSpPr txBox="true"/>
          <p:nvPr/>
        </p:nvSpPr>
        <p:spPr>
          <a:xfrm rot="0">
            <a:off x="11863995" y="4710739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81" id="81"/>
          <p:cNvSpPr txBox="true"/>
          <p:nvPr/>
        </p:nvSpPr>
        <p:spPr>
          <a:xfrm rot="0">
            <a:off x="12528620" y="4710739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82" id="82"/>
          <p:cNvSpPr txBox="true"/>
          <p:nvPr/>
        </p:nvSpPr>
        <p:spPr>
          <a:xfrm rot="0">
            <a:off x="13193245" y="4710739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83" id="83"/>
          <p:cNvSpPr txBox="true"/>
          <p:nvPr/>
        </p:nvSpPr>
        <p:spPr>
          <a:xfrm rot="0">
            <a:off x="14001363" y="4737209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84" id="84"/>
          <p:cNvSpPr txBox="true"/>
          <p:nvPr/>
        </p:nvSpPr>
        <p:spPr>
          <a:xfrm rot="0">
            <a:off x="11199369" y="535259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85" id="85"/>
          <p:cNvSpPr txBox="true"/>
          <p:nvPr/>
        </p:nvSpPr>
        <p:spPr>
          <a:xfrm rot="0">
            <a:off x="11863995" y="535259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86" id="86"/>
          <p:cNvSpPr txBox="true"/>
          <p:nvPr/>
        </p:nvSpPr>
        <p:spPr>
          <a:xfrm rot="0">
            <a:off x="12528620" y="535259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13193245" y="535259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14001363" y="5379067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3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11199369" y="6017223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11863995" y="6017223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91" id="91"/>
          <p:cNvSpPr txBox="true"/>
          <p:nvPr/>
        </p:nvSpPr>
        <p:spPr>
          <a:xfrm rot="0">
            <a:off x="12528620" y="6017223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92" id="92"/>
          <p:cNvSpPr txBox="true"/>
          <p:nvPr/>
        </p:nvSpPr>
        <p:spPr>
          <a:xfrm rot="0">
            <a:off x="13193245" y="6017223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93" id="93"/>
          <p:cNvSpPr txBox="true"/>
          <p:nvPr/>
        </p:nvSpPr>
        <p:spPr>
          <a:xfrm rot="0">
            <a:off x="14001363" y="6043692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4</a:t>
            </a:r>
          </a:p>
        </p:txBody>
      </p:sp>
      <p:sp>
        <p:nvSpPr>
          <p:cNvPr name="TextBox 94" id="94"/>
          <p:cNvSpPr txBox="true"/>
          <p:nvPr/>
        </p:nvSpPr>
        <p:spPr>
          <a:xfrm rot="0">
            <a:off x="11199369" y="66590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95" id="95"/>
          <p:cNvSpPr txBox="true"/>
          <p:nvPr/>
        </p:nvSpPr>
        <p:spPr>
          <a:xfrm rot="0">
            <a:off x="11863995" y="66590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96" id="96"/>
          <p:cNvSpPr txBox="true"/>
          <p:nvPr/>
        </p:nvSpPr>
        <p:spPr>
          <a:xfrm rot="0">
            <a:off x="12528620" y="66590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97" id="97"/>
          <p:cNvSpPr txBox="true"/>
          <p:nvPr/>
        </p:nvSpPr>
        <p:spPr>
          <a:xfrm rot="0">
            <a:off x="13193245" y="66590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98" id="98"/>
          <p:cNvSpPr txBox="true"/>
          <p:nvPr/>
        </p:nvSpPr>
        <p:spPr>
          <a:xfrm rot="0">
            <a:off x="14001363" y="6685551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5</a:t>
            </a:r>
          </a:p>
        </p:txBody>
      </p:sp>
      <p:sp>
        <p:nvSpPr>
          <p:cNvPr name="TextBox 99" id="99"/>
          <p:cNvSpPr txBox="true"/>
          <p:nvPr/>
        </p:nvSpPr>
        <p:spPr>
          <a:xfrm rot="0">
            <a:off x="11199369" y="7323707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00" id="100"/>
          <p:cNvSpPr txBox="true"/>
          <p:nvPr/>
        </p:nvSpPr>
        <p:spPr>
          <a:xfrm rot="0">
            <a:off x="11863995" y="7323707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01" id="101"/>
          <p:cNvSpPr txBox="true"/>
          <p:nvPr/>
        </p:nvSpPr>
        <p:spPr>
          <a:xfrm rot="0">
            <a:off x="12528620" y="7323707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02" id="102"/>
          <p:cNvSpPr txBox="true"/>
          <p:nvPr/>
        </p:nvSpPr>
        <p:spPr>
          <a:xfrm rot="0">
            <a:off x="13193245" y="7323707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03" id="103"/>
          <p:cNvSpPr txBox="true"/>
          <p:nvPr/>
        </p:nvSpPr>
        <p:spPr>
          <a:xfrm rot="0">
            <a:off x="14001363" y="7350176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6</a:t>
            </a:r>
          </a:p>
        </p:txBody>
      </p:sp>
      <p:sp>
        <p:nvSpPr>
          <p:cNvPr name="TextBox 104" id="104"/>
          <p:cNvSpPr txBox="true"/>
          <p:nvPr/>
        </p:nvSpPr>
        <p:spPr>
          <a:xfrm rot="0">
            <a:off x="11199369" y="796556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05" id="105"/>
          <p:cNvSpPr txBox="true"/>
          <p:nvPr/>
        </p:nvSpPr>
        <p:spPr>
          <a:xfrm rot="0">
            <a:off x="11863995" y="796556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06" id="106"/>
          <p:cNvSpPr txBox="true"/>
          <p:nvPr/>
        </p:nvSpPr>
        <p:spPr>
          <a:xfrm rot="0">
            <a:off x="12528620" y="796556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07" id="107"/>
          <p:cNvSpPr txBox="true"/>
          <p:nvPr/>
        </p:nvSpPr>
        <p:spPr>
          <a:xfrm rot="0">
            <a:off x="13193245" y="796556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08" id="108"/>
          <p:cNvSpPr txBox="true"/>
          <p:nvPr/>
        </p:nvSpPr>
        <p:spPr>
          <a:xfrm rot="0">
            <a:off x="14001363" y="7992035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7</a:t>
            </a:r>
          </a:p>
        </p:txBody>
      </p:sp>
      <p:sp>
        <p:nvSpPr>
          <p:cNvPr name="Freeform 109" id="109"/>
          <p:cNvSpPr/>
          <p:nvPr/>
        </p:nvSpPr>
        <p:spPr>
          <a:xfrm flipH="false" flipV="false" rot="0">
            <a:off x="14573415" y="334277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0" id="110"/>
          <p:cNvSpPr/>
          <p:nvPr/>
        </p:nvSpPr>
        <p:spPr>
          <a:xfrm flipH="false" flipV="false" rot="0">
            <a:off x="15238041" y="334277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1" id="111"/>
          <p:cNvSpPr/>
          <p:nvPr/>
        </p:nvSpPr>
        <p:spPr>
          <a:xfrm flipH="false" flipV="false" rot="0">
            <a:off x="15902666" y="334277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2" id="112"/>
          <p:cNvSpPr/>
          <p:nvPr/>
        </p:nvSpPr>
        <p:spPr>
          <a:xfrm flipH="false" flipV="false" rot="0">
            <a:off x="16567292" y="334277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3" id="113"/>
          <p:cNvSpPr/>
          <p:nvPr/>
        </p:nvSpPr>
        <p:spPr>
          <a:xfrm flipH="false" flipV="false" rot="0">
            <a:off x="17360391" y="3365544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4" id="114"/>
          <p:cNvSpPr/>
          <p:nvPr/>
        </p:nvSpPr>
        <p:spPr>
          <a:xfrm flipH="false" flipV="false" rot="0">
            <a:off x="14573415" y="398463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5" id="115"/>
          <p:cNvSpPr/>
          <p:nvPr/>
        </p:nvSpPr>
        <p:spPr>
          <a:xfrm flipH="false" flipV="false" rot="0">
            <a:off x="15238041" y="398463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6" id="116"/>
          <p:cNvSpPr/>
          <p:nvPr/>
        </p:nvSpPr>
        <p:spPr>
          <a:xfrm flipH="false" flipV="false" rot="0">
            <a:off x="15902666" y="398463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7" id="117"/>
          <p:cNvSpPr/>
          <p:nvPr/>
        </p:nvSpPr>
        <p:spPr>
          <a:xfrm flipH="false" flipV="false" rot="0">
            <a:off x="16567292" y="398463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8" id="118"/>
          <p:cNvSpPr/>
          <p:nvPr/>
        </p:nvSpPr>
        <p:spPr>
          <a:xfrm flipH="false" flipV="false" rot="0">
            <a:off x="17360391" y="4007402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9"/>
                </a:lnTo>
                <a:lnTo>
                  <a:pt x="0" y="641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9" id="119"/>
          <p:cNvSpPr/>
          <p:nvPr/>
        </p:nvSpPr>
        <p:spPr>
          <a:xfrm flipH="false" flipV="false" rot="0">
            <a:off x="14573415" y="46492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0" id="120"/>
          <p:cNvSpPr/>
          <p:nvPr/>
        </p:nvSpPr>
        <p:spPr>
          <a:xfrm flipH="false" flipV="false" rot="0">
            <a:off x="15238041" y="46492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1" id="121"/>
          <p:cNvSpPr/>
          <p:nvPr/>
        </p:nvSpPr>
        <p:spPr>
          <a:xfrm flipH="false" flipV="false" rot="0">
            <a:off x="15902666" y="46492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2" id="122"/>
          <p:cNvSpPr/>
          <p:nvPr/>
        </p:nvSpPr>
        <p:spPr>
          <a:xfrm flipH="false" flipV="false" rot="0">
            <a:off x="16567292" y="46492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3" id="123"/>
          <p:cNvSpPr/>
          <p:nvPr/>
        </p:nvSpPr>
        <p:spPr>
          <a:xfrm flipH="false" flipV="false" rot="0">
            <a:off x="17360391" y="4672028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4" id="124"/>
          <p:cNvSpPr/>
          <p:nvPr/>
        </p:nvSpPr>
        <p:spPr>
          <a:xfrm flipH="false" flipV="false" rot="0">
            <a:off x="14573415" y="5291119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5" id="125"/>
          <p:cNvSpPr/>
          <p:nvPr/>
        </p:nvSpPr>
        <p:spPr>
          <a:xfrm flipH="false" flipV="false" rot="0">
            <a:off x="15238041" y="5291119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6" id="126"/>
          <p:cNvSpPr/>
          <p:nvPr/>
        </p:nvSpPr>
        <p:spPr>
          <a:xfrm flipH="false" flipV="false" rot="0">
            <a:off x="15902666" y="5291119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7" id="127"/>
          <p:cNvSpPr/>
          <p:nvPr/>
        </p:nvSpPr>
        <p:spPr>
          <a:xfrm flipH="false" flipV="false" rot="0">
            <a:off x="16567292" y="5291119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8" id="128"/>
          <p:cNvSpPr/>
          <p:nvPr/>
        </p:nvSpPr>
        <p:spPr>
          <a:xfrm flipH="false" flipV="false" rot="0">
            <a:off x="17360391" y="5313886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9" id="129"/>
          <p:cNvSpPr/>
          <p:nvPr/>
        </p:nvSpPr>
        <p:spPr>
          <a:xfrm flipH="false" flipV="false" rot="0">
            <a:off x="14573415" y="595574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0" id="130"/>
          <p:cNvSpPr/>
          <p:nvPr/>
        </p:nvSpPr>
        <p:spPr>
          <a:xfrm flipH="false" flipV="false" rot="0">
            <a:off x="15238041" y="595574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1" id="131"/>
          <p:cNvSpPr/>
          <p:nvPr/>
        </p:nvSpPr>
        <p:spPr>
          <a:xfrm flipH="false" flipV="false" rot="0">
            <a:off x="15902666" y="595574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2" id="132"/>
          <p:cNvSpPr/>
          <p:nvPr/>
        </p:nvSpPr>
        <p:spPr>
          <a:xfrm flipH="false" flipV="false" rot="0">
            <a:off x="16567292" y="595574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3" id="133"/>
          <p:cNvSpPr/>
          <p:nvPr/>
        </p:nvSpPr>
        <p:spPr>
          <a:xfrm flipH="false" flipV="false" rot="0">
            <a:off x="17360391" y="5978512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4" id="134"/>
          <p:cNvSpPr/>
          <p:nvPr/>
        </p:nvSpPr>
        <p:spPr>
          <a:xfrm flipH="false" flipV="false" rot="0">
            <a:off x="14573415" y="6597603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5" id="135"/>
          <p:cNvSpPr/>
          <p:nvPr/>
        </p:nvSpPr>
        <p:spPr>
          <a:xfrm flipH="false" flipV="false" rot="0">
            <a:off x="15238041" y="6597603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6" id="136"/>
          <p:cNvSpPr/>
          <p:nvPr/>
        </p:nvSpPr>
        <p:spPr>
          <a:xfrm flipH="false" flipV="false" rot="0">
            <a:off x="15902666" y="6597603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7" id="137"/>
          <p:cNvSpPr/>
          <p:nvPr/>
        </p:nvSpPr>
        <p:spPr>
          <a:xfrm flipH="false" flipV="false" rot="0">
            <a:off x="16567292" y="6597603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8" id="138"/>
          <p:cNvSpPr/>
          <p:nvPr/>
        </p:nvSpPr>
        <p:spPr>
          <a:xfrm flipH="false" flipV="false" rot="0">
            <a:off x="17360391" y="6620370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9" id="139"/>
          <p:cNvSpPr/>
          <p:nvPr/>
        </p:nvSpPr>
        <p:spPr>
          <a:xfrm flipH="false" flipV="false" rot="0">
            <a:off x="14573415" y="726222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0" id="140"/>
          <p:cNvSpPr/>
          <p:nvPr/>
        </p:nvSpPr>
        <p:spPr>
          <a:xfrm flipH="false" flipV="false" rot="0">
            <a:off x="15238041" y="726222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1" id="141"/>
          <p:cNvSpPr/>
          <p:nvPr/>
        </p:nvSpPr>
        <p:spPr>
          <a:xfrm flipH="false" flipV="false" rot="0">
            <a:off x="15902666" y="726222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2" id="142"/>
          <p:cNvSpPr/>
          <p:nvPr/>
        </p:nvSpPr>
        <p:spPr>
          <a:xfrm flipH="false" flipV="false" rot="0">
            <a:off x="16567292" y="726222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3" id="143"/>
          <p:cNvSpPr/>
          <p:nvPr/>
        </p:nvSpPr>
        <p:spPr>
          <a:xfrm flipH="false" flipV="false" rot="0">
            <a:off x="17360391" y="7284995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9"/>
                </a:lnTo>
                <a:lnTo>
                  <a:pt x="0" y="641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4" id="144"/>
          <p:cNvSpPr/>
          <p:nvPr/>
        </p:nvSpPr>
        <p:spPr>
          <a:xfrm flipH="false" flipV="false" rot="0">
            <a:off x="14573415" y="790408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5" id="145"/>
          <p:cNvSpPr/>
          <p:nvPr/>
        </p:nvSpPr>
        <p:spPr>
          <a:xfrm flipH="false" flipV="false" rot="0">
            <a:off x="15238041" y="790408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6" id="146"/>
          <p:cNvSpPr/>
          <p:nvPr/>
        </p:nvSpPr>
        <p:spPr>
          <a:xfrm flipH="false" flipV="false" rot="0">
            <a:off x="15902666" y="790408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7" id="147"/>
          <p:cNvSpPr/>
          <p:nvPr/>
        </p:nvSpPr>
        <p:spPr>
          <a:xfrm flipH="false" flipV="false" rot="0">
            <a:off x="16567292" y="790408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8" id="148"/>
          <p:cNvSpPr/>
          <p:nvPr/>
        </p:nvSpPr>
        <p:spPr>
          <a:xfrm flipH="false" flipV="false" rot="0">
            <a:off x="17360391" y="7926854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9" id="149"/>
          <p:cNvSpPr txBox="true"/>
          <p:nvPr/>
        </p:nvSpPr>
        <p:spPr>
          <a:xfrm rot="0">
            <a:off x="14824667" y="342702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50" id="150"/>
          <p:cNvSpPr txBox="true"/>
          <p:nvPr/>
        </p:nvSpPr>
        <p:spPr>
          <a:xfrm rot="0">
            <a:off x="15489292" y="342702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51" id="151"/>
          <p:cNvSpPr txBox="true"/>
          <p:nvPr/>
        </p:nvSpPr>
        <p:spPr>
          <a:xfrm rot="0">
            <a:off x="16153917" y="342702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52" id="152"/>
          <p:cNvSpPr txBox="true"/>
          <p:nvPr/>
        </p:nvSpPr>
        <p:spPr>
          <a:xfrm rot="0">
            <a:off x="16818542" y="342702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53" id="153"/>
          <p:cNvSpPr txBox="true"/>
          <p:nvPr/>
        </p:nvSpPr>
        <p:spPr>
          <a:xfrm rot="0">
            <a:off x="17603280" y="3453492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8</a:t>
            </a:r>
          </a:p>
        </p:txBody>
      </p:sp>
      <p:sp>
        <p:nvSpPr>
          <p:cNvPr name="TextBox 154" id="154"/>
          <p:cNvSpPr txBox="true"/>
          <p:nvPr/>
        </p:nvSpPr>
        <p:spPr>
          <a:xfrm rot="0">
            <a:off x="14824667" y="40688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55" id="155"/>
          <p:cNvSpPr txBox="true"/>
          <p:nvPr/>
        </p:nvSpPr>
        <p:spPr>
          <a:xfrm rot="0">
            <a:off x="15489292" y="40688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56" id="156"/>
          <p:cNvSpPr txBox="true"/>
          <p:nvPr/>
        </p:nvSpPr>
        <p:spPr>
          <a:xfrm rot="0">
            <a:off x="16153917" y="40688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57" id="157"/>
          <p:cNvSpPr txBox="true"/>
          <p:nvPr/>
        </p:nvSpPr>
        <p:spPr>
          <a:xfrm rot="0">
            <a:off x="16818542" y="40688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58" id="158"/>
          <p:cNvSpPr txBox="true"/>
          <p:nvPr/>
        </p:nvSpPr>
        <p:spPr>
          <a:xfrm rot="0">
            <a:off x="17603280" y="4095350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9</a:t>
            </a:r>
          </a:p>
        </p:txBody>
      </p:sp>
      <p:sp>
        <p:nvSpPr>
          <p:cNvPr name="TextBox 159" id="159"/>
          <p:cNvSpPr txBox="true"/>
          <p:nvPr/>
        </p:nvSpPr>
        <p:spPr>
          <a:xfrm rot="0">
            <a:off x="14824667" y="4733506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60" id="160"/>
          <p:cNvSpPr txBox="true"/>
          <p:nvPr/>
        </p:nvSpPr>
        <p:spPr>
          <a:xfrm rot="0">
            <a:off x="15489292" y="4733506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61" id="161"/>
          <p:cNvSpPr txBox="true"/>
          <p:nvPr/>
        </p:nvSpPr>
        <p:spPr>
          <a:xfrm rot="0">
            <a:off x="16153917" y="4733506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62" id="162"/>
          <p:cNvSpPr txBox="true"/>
          <p:nvPr/>
        </p:nvSpPr>
        <p:spPr>
          <a:xfrm rot="0">
            <a:off x="16818542" y="4733506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63" id="163"/>
          <p:cNvSpPr txBox="true"/>
          <p:nvPr/>
        </p:nvSpPr>
        <p:spPr>
          <a:xfrm rot="0">
            <a:off x="17584620" y="4759976"/>
            <a:ext cx="19340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A</a:t>
            </a:r>
          </a:p>
        </p:txBody>
      </p:sp>
      <p:sp>
        <p:nvSpPr>
          <p:cNvPr name="TextBox 164" id="164"/>
          <p:cNvSpPr txBox="true"/>
          <p:nvPr/>
        </p:nvSpPr>
        <p:spPr>
          <a:xfrm rot="0">
            <a:off x="14824667" y="537536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65" id="165"/>
          <p:cNvSpPr txBox="true"/>
          <p:nvPr/>
        </p:nvSpPr>
        <p:spPr>
          <a:xfrm rot="0">
            <a:off x="15489292" y="537536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66" id="166"/>
          <p:cNvSpPr txBox="true"/>
          <p:nvPr/>
        </p:nvSpPr>
        <p:spPr>
          <a:xfrm rot="0">
            <a:off x="16153917" y="537536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67" id="167"/>
          <p:cNvSpPr txBox="true"/>
          <p:nvPr/>
        </p:nvSpPr>
        <p:spPr>
          <a:xfrm rot="0">
            <a:off x="16818542" y="537536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68" id="168"/>
          <p:cNvSpPr txBox="true"/>
          <p:nvPr/>
        </p:nvSpPr>
        <p:spPr>
          <a:xfrm rot="0">
            <a:off x="17591579" y="5401834"/>
            <a:ext cx="179484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B</a:t>
            </a:r>
          </a:p>
        </p:txBody>
      </p:sp>
      <p:sp>
        <p:nvSpPr>
          <p:cNvPr name="TextBox 169" id="169"/>
          <p:cNvSpPr txBox="true"/>
          <p:nvPr/>
        </p:nvSpPr>
        <p:spPr>
          <a:xfrm rot="0">
            <a:off x="14824667" y="6039990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70" id="170"/>
          <p:cNvSpPr txBox="true"/>
          <p:nvPr/>
        </p:nvSpPr>
        <p:spPr>
          <a:xfrm rot="0">
            <a:off x="15489292" y="6039990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71" id="171"/>
          <p:cNvSpPr txBox="true"/>
          <p:nvPr/>
        </p:nvSpPr>
        <p:spPr>
          <a:xfrm rot="0">
            <a:off x="16153917" y="6039990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72" id="172"/>
          <p:cNvSpPr txBox="true"/>
          <p:nvPr/>
        </p:nvSpPr>
        <p:spPr>
          <a:xfrm rot="0">
            <a:off x="16818542" y="6039990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73" id="173"/>
          <p:cNvSpPr txBox="true"/>
          <p:nvPr/>
        </p:nvSpPr>
        <p:spPr>
          <a:xfrm rot="0">
            <a:off x="17594890" y="6066459"/>
            <a:ext cx="17286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C</a:t>
            </a:r>
          </a:p>
        </p:txBody>
      </p:sp>
      <p:sp>
        <p:nvSpPr>
          <p:cNvPr name="TextBox 174" id="174"/>
          <p:cNvSpPr txBox="true"/>
          <p:nvPr/>
        </p:nvSpPr>
        <p:spPr>
          <a:xfrm rot="0">
            <a:off x="14824667" y="668184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75" id="175"/>
          <p:cNvSpPr txBox="true"/>
          <p:nvPr/>
        </p:nvSpPr>
        <p:spPr>
          <a:xfrm rot="0">
            <a:off x="15489292" y="668184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76" id="176"/>
          <p:cNvSpPr txBox="true"/>
          <p:nvPr/>
        </p:nvSpPr>
        <p:spPr>
          <a:xfrm rot="0">
            <a:off x="16153917" y="668184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77" id="177"/>
          <p:cNvSpPr txBox="true"/>
          <p:nvPr/>
        </p:nvSpPr>
        <p:spPr>
          <a:xfrm rot="0">
            <a:off x="16818542" y="668184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78" id="178"/>
          <p:cNvSpPr txBox="true"/>
          <p:nvPr/>
        </p:nvSpPr>
        <p:spPr>
          <a:xfrm rot="0">
            <a:off x="17583569" y="6708318"/>
            <a:ext cx="195504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D</a:t>
            </a:r>
          </a:p>
        </p:txBody>
      </p:sp>
      <p:sp>
        <p:nvSpPr>
          <p:cNvPr name="TextBox 179" id="179"/>
          <p:cNvSpPr txBox="true"/>
          <p:nvPr/>
        </p:nvSpPr>
        <p:spPr>
          <a:xfrm rot="0">
            <a:off x="14824667" y="734647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80" id="180"/>
          <p:cNvSpPr txBox="true"/>
          <p:nvPr/>
        </p:nvSpPr>
        <p:spPr>
          <a:xfrm rot="0">
            <a:off x="15489292" y="734647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81" id="181"/>
          <p:cNvSpPr txBox="true"/>
          <p:nvPr/>
        </p:nvSpPr>
        <p:spPr>
          <a:xfrm rot="0">
            <a:off x="16153917" y="734647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82" id="182"/>
          <p:cNvSpPr txBox="true"/>
          <p:nvPr/>
        </p:nvSpPr>
        <p:spPr>
          <a:xfrm rot="0">
            <a:off x="16818542" y="734647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83" id="183"/>
          <p:cNvSpPr txBox="true"/>
          <p:nvPr/>
        </p:nvSpPr>
        <p:spPr>
          <a:xfrm rot="0">
            <a:off x="17608225" y="7372943"/>
            <a:ext cx="14619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E</a:t>
            </a:r>
          </a:p>
        </p:txBody>
      </p:sp>
      <p:sp>
        <p:nvSpPr>
          <p:cNvPr name="TextBox 184" id="184"/>
          <p:cNvSpPr txBox="true"/>
          <p:nvPr/>
        </p:nvSpPr>
        <p:spPr>
          <a:xfrm rot="0">
            <a:off x="14824667" y="798833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85" id="185"/>
          <p:cNvSpPr txBox="true"/>
          <p:nvPr/>
        </p:nvSpPr>
        <p:spPr>
          <a:xfrm rot="0">
            <a:off x="15489292" y="798833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86" id="186"/>
          <p:cNvSpPr txBox="true"/>
          <p:nvPr/>
        </p:nvSpPr>
        <p:spPr>
          <a:xfrm rot="0">
            <a:off x="16153917" y="798833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87" id="187"/>
          <p:cNvSpPr txBox="true"/>
          <p:nvPr/>
        </p:nvSpPr>
        <p:spPr>
          <a:xfrm rot="0">
            <a:off x="16818542" y="798833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88" id="188"/>
          <p:cNvSpPr txBox="true"/>
          <p:nvPr/>
        </p:nvSpPr>
        <p:spPr>
          <a:xfrm rot="0">
            <a:off x="17609522" y="8014802"/>
            <a:ext cx="143596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F</a:t>
            </a:r>
          </a:p>
        </p:txBody>
      </p:sp>
      <p:sp>
        <p:nvSpPr>
          <p:cNvPr name="TextBox 189" id="189"/>
          <p:cNvSpPr txBox="true"/>
          <p:nvPr/>
        </p:nvSpPr>
        <p:spPr>
          <a:xfrm rot="0">
            <a:off x="12160609" y="2031289"/>
            <a:ext cx="4629150" cy="1009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Binary to Hexadecimal Conversion Table</a:t>
            </a:r>
          </a:p>
        </p:txBody>
      </p:sp>
      <p:grpSp>
        <p:nvGrpSpPr>
          <p:cNvPr name="Group 190" id="190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91" id="191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92" id="192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93" id="193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9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B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630151" y="2889"/>
            <a:ext cx="5655545" cy="600222"/>
            <a:chOff x="0" y="0"/>
            <a:chExt cx="7540727" cy="80029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540752" cy="800354"/>
            </a:xfrm>
            <a:custGeom>
              <a:avLst/>
              <a:gdLst/>
              <a:ahLst/>
              <a:cxnLst/>
              <a:rect r="r" b="b" t="t" l="l"/>
              <a:pathLst>
                <a:path h="800354" w="7540752">
                  <a:moveTo>
                    <a:pt x="0" y="0"/>
                  </a:moveTo>
                  <a:lnTo>
                    <a:pt x="7540752" y="0"/>
                  </a:lnTo>
                  <a:lnTo>
                    <a:pt x="7540752" y="800354"/>
                  </a:lnTo>
                  <a:lnTo>
                    <a:pt x="0" y="80035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3176506" y="-154927"/>
            <a:ext cx="4565400" cy="80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000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DIY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-1850084" y="2245103"/>
            <a:ext cx="13938000" cy="3081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90"/>
              </a:lnSpc>
            </a:pPr>
            <a:r>
              <a:rPr lang="en-US" sz="44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What is the binary form of </a:t>
            </a:r>
          </a:p>
          <a:p>
            <a:pPr algn="ctr">
              <a:lnSpc>
                <a:spcPts val="7390"/>
              </a:lnSpc>
            </a:pPr>
            <a:r>
              <a:rPr lang="en-US" sz="44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BF08?</a:t>
            </a:r>
          </a:p>
          <a:p>
            <a:pPr algn="ctr">
              <a:lnSpc>
                <a:spcPts val="7390"/>
              </a:lnSpc>
            </a:pPr>
          </a:p>
        </p:txBody>
      </p:sp>
      <p:grpSp>
        <p:nvGrpSpPr>
          <p:cNvPr name="Group 6" id="6"/>
          <p:cNvGrpSpPr/>
          <p:nvPr/>
        </p:nvGrpSpPr>
        <p:grpSpPr>
          <a:xfrm rot="0">
            <a:off x="1" y="-991"/>
            <a:ext cx="6736892" cy="714986"/>
            <a:chOff x="0" y="0"/>
            <a:chExt cx="8982523" cy="95331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982583" cy="953262"/>
            </a:xfrm>
            <a:custGeom>
              <a:avLst/>
              <a:gdLst/>
              <a:ahLst/>
              <a:cxnLst/>
              <a:rect r="r" b="b" t="t" l="l"/>
              <a:pathLst>
                <a:path h="953262" w="8982583">
                  <a:moveTo>
                    <a:pt x="0" y="0"/>
                  </a:moveTo>
                  <a:lnTo>
                    <a:pt x="8982583" y="0"/>
                  </a:lnTo>
                  <a:lnTo>
                    <a:pt x="8982583" y="953262"/>
                  </a:lnTo>
                  <a:lnTo>
                    <a:pt x="0" y="953262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2376947" y="297116"/>
            <a:ext cx="1590066" cy="182423"/>
            <a:chOff x="0" y="0"/>
            <a:chExt cx="2120088" cy="24323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120011" cy="243078"/>
            </a:xfrm>
            <a:custGeom>
              <a:avLst/>
              <a:gdLst/>
              <a:ahLst/>
              <a:cxnLst/>
              <a:rect r="r" b="b" t="t" l="l"/>
              <a:pathLst>
                <a:path h="243078" w="2120011">
                  <a:moveTo>
                    <a:pt x="2110105" y="105283"/>
                  </a:moveTo>
                  <a:lnTo>
                    <a:pt x="1963674" y="6350"/>
                  </a:lnTo>
                  <a:cubicBezTo>
                    <a:pt x="1953768" y="0"/>
                    <a:pt x="1940941" y="2032"/>
                    <a:pt x="1933829" y="12065"/>
                  </a:cubicBezTo>
                  <a:cubicBezTo>
                    <a:pt x="1927479" y="21971"/>
                    <a:pt x="1929511" y="34798"/>
                    <a:pt x="1939544" y="41910"/>
                  </a:cubicBezTo>
                  <a:lnTo>
                    <a:pt x="2028444" y="101600"/>
                  </a:lnTo>
                  <a:lnTo>
                    <a:pt x="0" y="101600"/>
                  </a:lnTo>
                  <a:lnTo>
                    <a:pt x="0" y="144272"/>
                  </a:lnTo>
                  <a:lnTo>
                    <a:pt x="2028317" y="144272"/>
                  </a:lnTo>
                  <a:lnTo>
                    <a:pt x="1939417" y="203962"/>
                  </a:lnTo>
                  <a:cubicBezTo>
                    <a:pt x="1929511" y="210312"/>
                    <a:pt x="1927352" y="223901"/>
                    <a:pt x="1933702" y="233807"/>
                  </a:cubicBezTo>
                  <a:cubicBezTo>
                    <a:pt x="1938020" y="240157"/>
                    <a:pt x="1944370" y="243078"/>
                    <a:pt x="1951482" y="243078"/>
                  </a:cubicBezTo>
                  <a:cubicBezTo>
                    <a:pt x="1955800" y="243078"/>
                    <a:pt x="1959991" y="241681"/>
                    <a:pt x="1963547" y="239522"/>
                  </a:cubicBezTo>
                  <a:lnTo>
                    <a:pt x="2110740" y="140716"/>
                  </a:lnTo>
                  <a:cubicBezTo>
                    <a:pt x="2116455" y="136398"/>
                    <a:pt x="2120011" y="130048"/>
                    <a:pt x="2120011" y="122936"/>
                  </a:cubicBezTo>
                  <a:cubicBezTo>
                    <a:pt x="2120011" y="115824"/>
                    <a:pt x="2116455" y="109474"/>
                    <a:pt x="2110105" y="105156"/>
                  </a:cubicBezTo>
                  <a:close/>
                </a:path>
              </a:pathLst>
            </a:custGeom>
            <a:solidFill>
              <a:srgbClr val="ACE8C6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4271508" y="-120607"/>
            <a:ext cx="1473000" cy="913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4"/>
              </a:lnSpc>
            </a:pPr>
            <a:r>
              <a:rPr lang="en-US" sz="3401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Binary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01395" y="9562"/>
            <a:ext cx="2175600" cy="640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2"/>
              </a:lnSpc>
            </a:pPr>
            <a:r>
              <a:rPr lang="en-US" sz="2400" b="true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Hexadecimal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2630151" y="2"/>
            <a:ext cx="5655545" cy="600222"/>
            <a:chOff x="0" y="0"/>
            <a:chExt cx="7540727" cy="80029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540752" cy="800354"/>
            </a:xfrm>
            <a:custGeom>
              <a:avLst/>
              <a:gdLst/>
              <a:ahLst/>
              <a:cxnLst/>
              <a:rect r="r" b="b" t="t" l="l"/>
              <a:pathLst>
                <a:path h="800354" w="7540752">
                  <a:moveTo>
                    <a:pt x="0" y="0"/>
                  </a:moveTo>
                  <a:lnTo>
                    <a:pt x="7540752" y="0"/>
                  </a:lnTo>
                  <a:lnTo>
                    <a:pt x="7540752" y="800354"/>
                  </a:lnTo>
                  <a:lnTo>
                    <a:pt x="0" y="800354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3176506" y="-157816"/>
            <a:ext cx="4565400" cy="80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000" b="true">
                <a:solidFill>
                  <a:srgbClr val="ACE8C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DIY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0" y="8858252"/>
            <a:ext cx="18288000" cy="1428750"/>
          </a:xfrm>
          <a:custGeom>
            <a:avLst/>
            <a:gdLst/>
            <a:ahLst/>
            <a:cxnLst/>
            <a:rect r="r" b="b" t="t" l="l"/>
            <a:pathLst>
              <a:path h="1428750" w="18288000">
                <a:moveTo>
                  <a:pt x="0" y="0"/>
                </a:moveTo>
                <a:lnTo>
                  <a:pt x="18288000" y="0"/>
                </a:lnTo>
                <a:lnTo>
                  <a:pt x="18288000" y="1428750"/>
                </a:lnTo>
                <a:lnTo>
                  <a:pt x="0" y="14287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0948118" y="332001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1612743" y="332001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277368" y="332001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2941994" y="332001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3758474" y="3342777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0948118" y="396186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1612743" y="396186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2277368" y="396186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2941994" y="396186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3758474" y="3984635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9"/>
                </a:lnTo>
                <a:lnTo>
                  <a:pt x="0" y="641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0948118" y="4626494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1612743" y="4626494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2277368" y="4626494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2941994" y="4626494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3758474" y="4649261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0948118" y="5268352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1612743" y="5268352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2277368" y="5268352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2941994" y="5268352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3758474" y="5291119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0948118" y="593297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1612743" y="593297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2277368" y="593297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2941994" y="593297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3758474" y="5955745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10948118" y="6574836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11612743" y="6574836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12277368" y="6574836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12941994" y="6574836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13758474" y="6597603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10948118" y="72394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11612743" y="72394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12277368" y="72394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12941994" y="72394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13758474" y="7262228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9"/>
                </a:lnTo>
                <a:lnTo>
                  <a:pt x="0" y="641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0">
            <a:off x="10948118" y="788132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2" id="52"/>
          <p:cNvSpPr/>
          <p:nvPr/>
        </p:nvSpPr>
        <p:spPr>
          <a:xfrm flipH="false" flipV="false" rot="0">
            <a:off x="11612743" y="788132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0">
            <a:off x="12277368" y="788132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4" id="54"/>
          <p:cNvSpPr/>
          <p:nvPr/>
        </p:nvSpPr>
        <p:spPr>
          <a:xfrm flipH="false" flipV="false" rot="0">
            <a:off x="12941994" y="788132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5" id="55"/>
          <p:cNvSpPr/>
          <p:nvPr/>
        </p:nvSpPr>
        <p:spPr>
          <a:xfrm flipH="false" flipV="false" rot="0">
            <a:off x="13758474" y="7904087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6" id="56"/>
          <p:cNvSpPr txBox="true"/>
          <p:nvPr/>
        </p:nvSpPr>
        <p:spPr>
          <a:xfrm rot="0">
            <a:off x="11199369" y="340425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11863995" y="340425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12528620" y="340425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13193245" y="340425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14001363" y="3430725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11199369" y="404611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11863995" y="404611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12528620" y="404611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13193245" y="404611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14001363" y="4072583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11199369" y="4710739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11863995" y="4710739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12528620" y="4710739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13193245" y="4710739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14001363" y="4737209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11199369" y="535259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11863995" y="535259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12528620" y="535259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13193245" y="535259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14001363" y="5379067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3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11199369" y="6017223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77" id="77"/>
          <p:cNvSpPr txBox="true"/>
          <p:nvPr/>
        </p:nvSpPr>
        <p:spPr>
          <a:xfrm rot="0">
            <a:off x="11863995" y="6017223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78" id="78"/>
          <p:cNvSpPr txBox="true"/>
          <p:nvPr/>
        </p:nvSpPr>
        <p:spPr>
          <a:xfrm rot="0">
            <a:off x="12528620" y="6017223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79" id="79"/>
          <p:cNvSpPr txBox="true"/>
          <p:nvPr/>
        </p:nvSpPr>
        <p:spPr>
          <a:xfrm rot="0">
            <a:off x="13193245" y="6017223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80" id="80"/>
          <p:cNvSpPr txBox="true"/>
          <p:nvPr/>
        </p:nvSpPr>
        <p:spPr>
          <a:xfrm rot="0">
            <a:off x="14001363" y="6043692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4</a:t>
            </a:r>
          </a:p>
        </p:txBody>
      </p:sp>
      <p:sp>
        <p:nvSpPr>
          <p:cNvPr name="TextBox 81" id="81"/>
          <p:cNvSpPr txBox="true"/>
          <p:nvPr/>
        </p:nvSpPr>
        <p:spPr>
          <a:xfrm rot="0">
            <a:off x="11199369" y="66590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82" id="82"/>
          <p:cNvSpPr txBox="true"/>
          <p:nvPr/>
        </p:nvSpPr>
        <p:spPr>
          <a:xfrm rot="0">
            <a:off x="11863995" y="66590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83" id="83"/>
          <p:cNvSpPr txBox="true"/>
          <p:nvPr/>
        </p:nvSpPr>
        <p:spPr>
          <a:xfrm rot="0">
            <a:off x="12528620" y="66590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84" id="84"/>
          <p:cNvSpPr txBox="true"/>
          <p:nvPr/>
        </p:nvSpPr>
        <p:spPr>
          <a:xfrm rot="0">
            <a:off x="13193245" y="66590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85" id="85"/>
          <p:cNvSpPr txBox="true"/>
          <p:nvPr/>
        </p:nvSpPr>
        <p:spPr>
          <a:xfrm rot="0">
            <a:off x="14001363" y="6685551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5</a:t>
            </a:r>
          </a:p>
        </p:txBody>
      </p:sp>
      <p:sp>
        <p:nvSpPr>
          <p:cNvPr name="TextBox 86" id="86"/>
          <p:cNvSpPr txBox="true"/>
          <p:nvPr/>
        </p:nvSpPr>
        <p:spPr>
          <a:xfrm rot="0">
            <a:off x="11199369" y="7323707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11863995" y="7323707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12528620" y="7323707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13193245" y="7323707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14001363" y="7350176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6</a:t>
            </a:r>
          </a:p>
        </p:txBody>
      </p:sp>
      <p:sp>
        <p:nvSpPr>
          <p:cNvPr name="TextBox 91" id="91"/>
          <p:cNvSpPr txBox="true"/>
          <p:nvPr/>
        </p:nvSpPr>
        <p:spPr>
          <a:xfrm rot="0">
            <a:off x="11199369" y="796556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92" id="92"/>
          <p:cNvSpPr txBox="true"/>
          <p:nvPr/>
        </p:nvSpPr>
        <p:spPr>
          <a:xfrm rot="0">
            <a:off x="11863995" y="796556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93" id="93"/>
          <p:cNvSpPr txBox="true"/>
          <p:nvPr/>
        </p:nvSpPr>
        <p:spPr>
          <a:xfrm rot="0">
            <a:off x="12528620" y="796556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94" id="94"/>
          <p:cNvSpPr txBox="true"/>
          <p:nvPr/>
        </p:nvSpPr>
        <p:spPr>
          <a:xfrm rot="0">
            <a:off x="13193245" y="796556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95" id="95"/>
          <p:cNvSpPr txBox="true"/>
          <p:nvPr/>
        </p:nvSpPr>
        <p:spPr>
          <a:xfrm rot="0">
            <a:off x="14001363" y="7992035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7</a:t>
            </a:r>
          </a:p>
        </p:txBody>
      </p:sp>
      <p:sp>
        <p:nvSpPr>
          <p:cNvPr name="Freeform 96" id="96"/>
          <p:cNvSpPr/>
          <p:nvPr/>
        </p:nvSpPr>
        <p:spPr>
          <a:xfrm flipH="false" flipV="false" rot="0">
            <a:off x="14573415" y="334277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7" id="97"/>
          <p:cNvSpPr/>
          <p:nvPr/>
        </p:nvSpPr>
        <p:spPr>
          <a:xfrm flipH="false" flipV="false" rot="0">
            <a:off x="15238041" y="334277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8" id="98"/>
          <p:cNvSpPr/>
          <p:nvPr/>
        </p:nvSpPr>
        <p:spPr>
          <a:xfrm flipH="false" flipV="false" rot="0">
            <a:off x="15902666" y="334277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9" id="99"/>
          <p:cNvSpPr/>
          <p:nvPr/>
        </p:nvSpPr>
        <p:spPr>
          <a:xfrm flipH="false" flipV="false" rot="0">
            <a:off x="16567292" y="334277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0" id="100"/>
          <p:cNvSpPr/>
          <p:nvPr/>
        </p:nvSpPr>
        <p:spPr>
          <a:xfrm flipH="false" flipV="false" rot="0">
            <a:off x="17360391" y="3365544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1" id="101"/>
          <p:cNvSpPr/>
          <p:nvPr/>
        </p:nvSpPr>
        <p:spPr>
          <a:xfrm flipH="false" flipV="false" rot="0">
            <a:off x="14573415" y="398463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2" id="102"/>
          <p:cNvSpPr/>
          <p:nvPr/>
        </p:nvSpPr>
        <p:spPr>
          <a:xfrm flipH="false" flipV="false" rot="0">
            <a:off x="15238041" y="398463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3" id="103"/>
          <p:cNvSpPr/>
          <p:nvPr/>
        </p:nvSpPr>
        <p:spPr>
          <a:xfrm flipH="false" flipV="false" rot="0">
            <a:off x="15902666" y="398463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4" id="104"/>
          <p:cNvSpPr/>
          <p:nvPr/>
        </p:nvSpPr>
        <p:spPr>
          <a:xfrm flipH="false" flipV="false" rot="0">
            <a:off x="16567292" y="398463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5" id="105"/>
          <p:cNvSpPr/>
          <p:nvPr/>
        </p:nvSpPr>
        <p:spPr>
          <a:xfrm flipH="false" flipV="false" rot="0">
            <a:off x="17360391" y="4007402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9"/>
                </a:lnTo>
                <a:lnTo>
                  <a:pt x="0" y="641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6" id="106"/>
          <p:cNvSpPr/>
          <p:nvPr/>
        </p:nvSpPr>
        <p:spPr>
          <a:xfrm flipH="false" flipV="false" rot="0">
            <a:off x="14573415" y="46492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7" id="107"/>
          <p:cNvSpPr/>
          <p:nvPr/>
        </p:nvSpPr>
        <p:spPr>
          <a:xfrm flipH="false" flipV="false" rot="0">
            <a:off x="15238041" y="46492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8" id="108"/>
          <p:cNvSpPr/>
          <p:nvPr/>
        </p:nvSpPr>
        <p:spPr>
          <a:xfrm flipH="false" flipV="false" rot="0">
            <a:off x="15902666" y="46492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9" id="109"/>
          <p:cNvSpPr/>
          <p:nvPr/>
        </p:nvSpPr>
        <p:spPr>
          <a:xfrm flipH="false" flipV="false" rot="0">
            <a:off x="16567292" y="46492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0" id="110"/>
          <p:cNvSpPr/>
          <p:nvPr/>
        </p:nvSpPr>
        <p:spPr>
          <a:xfrm flipH="false" flipV="false" rot="0">
            <a:off x="17360391" y="4672028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1" id="111"/>
          <p:cNvSpPr/>
          <p:nvPr/>
        </p:nvSpPr>
        <p:spPr>
          <a:xfrm flipH="false" flipV="false" rot="0">
            <a:off x="14573415" y="5291119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2" id="112"/>
          <p:cNvSpPr/>
          <p:nvPr/>
        </p:nvSpPr>
        <p:spPr>
          <a:xfrm flipH="false" flipV="false" rot="0">
            <a:off x="15238041" y="5291119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3" id="113"/>
          <p:cNvSpPr/>
          <p:nvPr/>
        </p:nvSpPr>
        <p:spPr>
          <a:xfrm flipH="false" flipV="false" rot="0">
            <a:off x="15902666" y="5291119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4" id="114"/>
          <p:cNvSpPr/>
          <p:nvPr/>
        </p:nvSpPr>
        <p:spPr>
          <a:xfrm flipH="false" flipV="false" rot="0">
            <a:off x="16567292" y="5291119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5" id="115"/>
          <p:cNvSpPr/>
          <p:nvPr/>
        </p:nvSpPr>
        <p:spPr>
          <a:xfrm flipH="false" flipV="false" rot="0">
            <a:off x="17360391" y="5313886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6" id="116"/>
          <p:cNvSpPr/>
          <p:nvPr/>
        </p:nvSpPr>
        <p:spPr>
          <a:xfrm flipH="false" flipV="false" rot="0">
            <a:off x="14573415" y="595574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7" id="117"/>
          <p:cNvSpPr/>
          <p:nvPr/>
        </p:nvSpPr>
        <p:spPr>
          <a:xfrm flipH="false" flipV="false" rot="0">
            <a:off x="15238041" y="595574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8" id="118"/>
          <p:cNvSpPr/>
          <p:nvPr/>
        </p:nvSpPr>
        <p:spPr>
          <a:xfrm flipH="false" flipV="false" rot="0">
            <a:off x="15902666" y="595574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9" id="119"/>
          <p:cNvSpPr/>
          <p:nvPr/>
        </p:nvSpPr>
        <p:spPr>
          <a:xfrm flipH="false" flipV="false" rot="0">
            <a:off x="16567292" y="595574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0" id="120"/>
          <p:cNvSpPr/>
          <p:nvPr/>
        </p:nvSpPr>
        <p:spPr>
          <a:xfrm flipH="false" flipV="false" rot="0">
            <a:off x="17360391" y="5978512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1" id="121"/>
          <p:cNvSpPr/>
          <p:nvPr/>
        </p:nvSpPr>
        <p:spPr>
          <a:xfrm flipH="false" flipV="false" rot="0">
            <a:off x="14573415" y="6597603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2" id="122"/>
          <p:cNvSpPr/>
          <p:nvPr/>
        </p:nvSpPr>
        <p:spPr>
          <a:xfrm flipH="false" flipV="false" rot="0">
            <a:off x="15238041" y="6597603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3" id="123"/>
          <p:cNvSpPr/>
          <p:nvPr/>
        </p:nvSpPr>
        <p:spPr>
          <a:xfrm flipH="false" flipV="false" rot="0">
            <a:off x="15902666" y="6597603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4" id="124"/>
          <p:cNvSpPr/>
          <p:nvPr/>
        </p:nvSpPr>
        <p:spPr>
          <a:xfrm flipH="false" flipV="false" rot="0">
            <a:off x="16567292" y="6597603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5" id="125"/>
          <p:cNvSpPr/>
          <p:nvPr/>
        </p:nvSpPr>
        <p:spPr>
          <a:xfrm flipH="false" flipV="false" rot="0">
            <a:off x="17360391" y="6620370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6" id="126"/>
          <p:cNvSpPr/>
          <p:nvPr/>
        </p:nvSpPr>
        <p:spPr>
          <a:xfrm flipH="false" flipV="false" rot="0">
            <a:off x="14573415" y="726222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7" id="127"/>
          <p:cNvSpPr/>
          <p:nvPr/>
        </p:nvSpPr>
        <p:spPr>
          <a:xfrm flipH="false" flipV="false" rot="0">
            <a:off x="15238041" y="726222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8" id="128"/>
          <p:cNvSpPr/>
          <p:nvPr/>
        </p:nvSpPr>
        <p:spPr>
          <a:xfrm flipH="false" flipV="false" rot="0">
            <a:off x="15902666" y="726222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9" id="129"/>
          <p:cNvSpPr/>
          <p:nvPr/>
        </p:nvSpPr>
        <p:spPr>
          <a:xfrm flipH="false" flipV="false" rot="0">
            <a:off x="16567292" y="726222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0" id="130"/>
          <p:cNvSpPr/>
          <p:nvPr/>
        </p:nvSpPr>
        <p:spPr>
          <a:xfrm flipH="false" flipV="false" rot="0">
            <a:off x="17360391" y="7284995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9"/>
                </a:lnTo>
                <a:lnTo>
                  <a:pt x="0" y="641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1" id="131"/>
          <p:cNvSpPr/>
          <p:nvPr/>
        </p:nvSpPr>
        <p:spPr>
          <a:xfrm flipH="false" flipV="false" rot="0">
            <a:off x="14573415" y="790408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2" id="132"/>
          <p:cNvSpPr/>
          <p:nvPr/>
        </p:nvSpPr>
        <p:spPr>
          <a:xfrm flipH="false" flipV="false" rot="0">
            <a:off x="15238041" y="790408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3" id="133"/>
          <p:cNvSpPr/>
          <p:nvPr/>
        </p:nvSpPr>
        <p:spPr>
          <a:xfrm flipH="false" flipV="false" rot="0">
            <a:off x="15902666" y="790408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4" id="134"/>
          <p:cNvSpPr/>
          <p:nvPr/>
        </p:nvSpPr>
        <p:spPr>
          <a:xfrm flipH="false" flipV="false" rot="0">
            <a:off x="16567292" y="790408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5" id="135"/>
          <p:cNvSpPr/>
          <p:nvPr/>
        </p:nvSpPr>
        <p:spPr>
          <a:xfrm flipH="false" flipV="false" rot="0">
            <a:off x="17360391" y="7926854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6" id="136"/>
          <p:cNvSpPr txBox="true"/>
          <p:nvPr/>
        </p:nvSpPr>
        <p:spPr>
          <a:xfrm rot="0">
            <a:off x="14824667" y="342702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37" id="137"/>
          <p:cNvSpPr txBox="true"/>
          <p:nvPr/>
        </p:nvSpPr>
        <p:spPr>
          <a:xfrm rot="0">
            <a:off x="15489292" y="342702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38" id="138"/>
          <p:cNvSpPr txBox="true"/>
          <p:nvPr/>
        </p:nvSpPr>
        <p:spPr>
          <a:xfrm rot="0">
            <a:off x="16153917" y="342702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39" id="139"/>
          <p:cNvSpPr txBox="true"/>
          <p:nvPr/>
        </p:nvSpPr>
        <p:spPr>
          <a:xfrm rot="0">
            <a:off x="16818542" y="342702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40" id="140"/>
          <p:cNvSpPr txBox="true"/>
          <p:nvPr/>
        </p:nvSpPr>
        <p:spPr>
          <a:xfrm rot="0">
            <a:off x="17603280" y="3453492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8</a:t>
            </a:r>
          </a:p>
        </p:txBody>
      </p:sp>
      <p:sp>
        <p:nvSpPr>
          <p:cNvPr name="TextBox 141" id="141"/>
          <p:cNvSpPr txBox="true"/>
          <p:nvPr/>
        </p:nvSpPr>
        <p:spPr>
          <a:xfrm rot="0">
            <a:off x="14824667" y="40688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42" id="142"/>
          <p:cNvSpPr txBox="true"/>
          <p:nvPr/>
        </p:nvSpPr>
        <p:spPr>
          <a:xfrm rot="0">
            <a:off x="15489292" y="40688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43" id="143"/>
          <p:cNvSpPr txBox="true"/>
          <p:nvPr/>
        </p:nvSpPr>
        <p:spPr>
          <a:xfrm rot="0">
            <a:off x="16153917" y="40688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44" id="144"/>
          <p:cNvSpPr txBox="true"/>
          <p:nvPr/>
        </p:nvSpPr>
        <p:spPr>
          <a:xfrm rot="0">
            <a:off x="16818542" y="40688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45" id="145"/>
          <p:cNvSpPr txBox="true"/>
          <p:nvPr/>
        </p:nvSpPr>
        <p:spPr>
          <a:xfrm rot="0">
            <a:off x="17603280" y="4095350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9</a:t>
            </a:r>
          </a:p>
        </p:txBody>
      </p:sp>
      <p:sp>
        <p:nvSpPr>
          <p:cNvPr name="TextBox 146" id="146"/>
          <p:cNvSpPr txBox="true"/>
          <p:nvPr/>
        </p:nvSpPr>
        <p:spPr>
          <a:xfrm rot="0">
            <a:off x="14824667" y="4733506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47" id="147"/>
          <p:cNvSpPr txBox="true"/>
          <p:nvPr/>
        </p:nvSpPr>
        <p:spPr>
          <a:xfrm rot="0">
            <a:off x="15489292" y="4733506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48" id="148"/>
          <p:cNvSpPr txBox="true"/>
          <p:nvPr/>
        </p:nvSpPr>
        <p:spPr>
          <a:xfrm rot="0">
            <a:off x="16153917" y="4733506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49" id="149"/>
          <p:cNvSpPr txBox="true"/>
          <p:nvPr/>
        </p:nvSpPr>
        <p:spPr>
          <a:xfrm rot="0">
            <a:off x="16818542" y="4733506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50" id="150"/>
          <p:cNvSpPr txBox="true"/>
          <p:nvPr/>
        </p:nvSpPr>
        <p:spPr>
          <a:xfrm rot="0">
            <a:off x="17584620" y="4759976"/>
            <a:ext cx="19340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A</a:t>
            </a:r>
          </a:p>
        </p:txBody>
      </p:sp>
      <p:sp>
        <p:nvSpPr>
          <p:cNvPr name="TextBox 151" id="151"/>
          <p:cNvSpPr txBox="true"/>
          <p:nvPr/>
        </p:nvSpPr>
        <p:spPr>
          <a:xfrm rot="0">
            <a:off x="14824667" y="537536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52" id="152"/>
          <p:cNvSpPr txBox="true"/>
          <p:nvPr/>
        </p:nvSpPr>
        <p:spPr>
          <a:xfrm rot="0">
            <a:off x="15489292" y="537536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53" id="153"/>
          <p:cNvSpPr txBox="true"/>
          <p:nvPr/>
        </p:nvSpPr>
        <p:spPr>
          <a:xfrm rot="0">
            <a:off x="16153917" y="537536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54" id="154"/>
          <p:cNvSpPr txBox="true"/>
          <p:nvPr/>
        </p:nvSpPr>
        <p:spPr>
          <a:xfrm rot="0">
            <a:off x="16818542" y="537536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55" id="155"/>
          <p:cNvSpPr txBox="true"/>
          <p:nvPr/>
        </p:nvSpPr>
        <p:spPr>
          <a:xfrm rot="0">
            <a:off x="17591579" y="5401834"/>
            <a:ext cx="179484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B</a:t>
            </a:r>
          </a:p>
        </p:txBody>
      </p:sp>
      <p:sp>
        <p:nvSpPr>
          <p:cNvPr name="TextBox 156" id="156"/>
          <p:cNvSpPr txBox="true"/>
          <p:nvPr/>
        </p:nvSpPr>
        <p:spPr>
          <a:xfrm rot="0">
            <a:off x="14824667" y="6039990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57" id="157"/>
          <p:cNvSpPr txBox="true"/>
          <p:nvPr/>
        </p:nvSpPr>
        <p:spPr>
          <a:xfrm rot="0">
            <a:off x="15489292" y="6039990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58" id="158"/>
          <p:cNvSpPr txBox="true"/>
          <p:nvPr/>
        </p:nvSpPr>
        <p:spPr>
          <a:xfrm rot="0">
            <a:off x="16153917" y="6039990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59" id="159"/>
          <p:cNvSpPr txBox="true"/>
          <p:nvPr/>
        </p:nvSpPr>
        <p:spPr>
          <a:xfrm rot="0">
            <a:off x="16818542" y="6039990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60" id="160"/>
          <p:cNvSpPr txBox="true"/>
          <p:nvPr/>
        </p:nvSpPr>
        <p:spPr>
          <a:xfrm rot="0">
            <a:off x="17594890" y="6066459"/>
            <a:ext cx="17286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C</a:t>
            </a:r>
          </a:p>
        </p:txBody>
      </p:sp>
      <p:sp>
        <p:nvSpPr>
          <p:cNvPr name="TextBox 161" id="161"/>
          <p:cNvSpPr txBox="true"/>
          <p:nvPr/>
        </p:nvSpPr>
        <p:spPr>
          <a:xfrm rot="0">
            <a:off x="14824667" y="668184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62" id="162"/>
          <p:cNvSpPr txBox="true"/>
          <p:nvPr/>
        </p:nvSpPr>
        <p:spPr>
          <a:xfrm rot="0">
            <a:off x="15489292" y="668184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63" id="163"/>
          <p:cNvSpPr txBox="true"/>
          <p:nvPr/>
        </p:nvSpPr>
        <p:spPr>
          <a:xfrm rot="0">
            <a:off x="16153917" y="668184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64" id="164"/>
          <p:cNvSpPr txBox="true"/>
          <p:nvPr/>
        </p:nvSpPr>
        <p:spPr>
          <a:xfrm rot="0">
            <a:off x="16818542" y="668184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65" id="165"/>
          <p:cNvSpPr txBox="true"/>
          <p:nvPr/>
        </p:nvSpPr>
        <p:spPr>
          <a:xfrm rot="0">
            <a:off x="17583569" y="6708318"/>
            <a:ext cx="195504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D</a:t>
            </a:r>
          </a:p>
        </p:txBody>
      </p:sp>
      <p:sp>
        <p:nvSpPr>
          <p:cNvPr name="TextBox 166" id="166"/>
          <p:cNvSpPr txBox="true"/>
          <p:nvPr/>
        </p:nvSpPr>
        <p:spPr>
          <a:xfrm rot="0">
            <a:off x="14824667" y="734647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67" id="167"/>
          <p:cNvSpPr txBox="true"/>
          <p:nvPr/>
        </p:nvSpPr>
        <p:spPr>
          <a:xfrm rot="0">
            <a:off x="15489292" y="734647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68" id="168"/>
          <p:cNvSpPr txBox="true"/>
          <p:nvPr/>
        </p:nvSpPr>
        <p:spPr>
          <a:xfrm rot="0">
            <a:off x="16153917" y="734647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69" id="169"/>
          <p:cNvSpPr txBox="true"/>
          <p:nvPr/>
        </p:nvSpPr>
        <p:spPr>
          <a:xfrm rot="0">
            <a:off x="16818542" y="734647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70" id="170"/>
          <p:cNvSpPr txBox="true"/>
          <p:nvPr/>
        </p:nvSpPr>
        <p:spPr>
          <a:xfrm rot="0">
            <a:off x="17608225" y="7372943"/>
            <a:ext cx="14619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E</a:t>
            </a:r>
          </a:p>
        </p:txBody>
      </p:sp>
      <p:sp>
        <p:nvSpPr>
          <p:cNvPr name="TextBox 171" id="171"/>
          <p:cNvSpPr txBox="true"/>
          <p:nvPr/>
        </p:nvSpPr>
        <p:spPr>
          <a:xfrm rot="0">
            <a:off x="14824667" y="798833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72" id="172"/>
          <p:cNvSpPr txBox="true"/>
          <p:nvPr/>
        </p:nvSpPr>
        <p:spPr>
          <a:xfrm rot="0">
            <a:off x="15489292" y="798833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73" id="173"/>
          <p:cNvSpPr txBox="true"/>
          <p:nvPr/>
        </p:nvSpPr>
        <p:spPr>
          <a:xfrm rot="0">
            <a:off x="16153917" y="798833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74" id="174"/>
          <p:cNvSpPr txBox="true"/>
          <p:nvPr/>
        </p:nvSpPr>
        <p:spPr>
          <a:xfrm rot="0">
            <a:off x="16818542" y="798833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75" id="175"/>
          <p:cNvSpPr txBox="true"/>
          <p:nvPr/>
        </p:nvSpPr>
        <p:spPr>
          <a:xfrm rot="0">
            <a:off x="17609522" y="8014802"/>
            <a:ext cx="143596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F</a:t>
            </a:r>
          </a:p>
        </p:txBody>
      </p:sp>
      <p:sp>
        <p:nvSpPr>
          <p:cNvPr name="TextBox 176" id="176"/>
          <p:cNvSpPr txBox="true"/>
          <p:nvPr/>
        </p:nvSpPr>
        <p:spPr>
          <a:xfrm rot="0">
            <a:off x="12160609" y="2031289"/>
            <a:ext cx="4629150" cy="1009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Binary to Hexadecimal Conversion Table</a:t>
            </a:r>
          </a:p>
        </p:txBody>
      </p:sp>
      <p:grpSp>
        <p:nvGrpSpPr>
          <p:cNvPr name="Group 177" id="177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78" id="17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79" id="179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80" id="180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0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B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283098" y="419128"/>
            <a:ext cx="47028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B  F  0  8</a:t>
            </a:r>
          </a:p>
        </p:txBody>
      </p:sp>
      <p:grpSp>
        <p:nvGrpSpPr>
          <p:cNvPr name="Group 3" id="3"/>
          <p:cNvGrpSpPr/>
          <p:nvPr/>
        </p:nvGrpSpPr>
        <p:grpSpPr>
          <a:xfrm rot="7089371">
            <a:off x="1297668" y="3028679"/>
            <a:ext cx="1524372" cy="172974"/>
            <a:chOff x="0" y="0"/>
            <a:chExt cx="2032496" cy="23063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032381" cy="230632"/>
            </a:xfrm>
            <a:custGeom>
              <a:avLst/>
              <a:gdLst/>
              <a:ahLst/>
              <a:cxnLst/>
              <a:rect r="r" b="b" t="t" l="l"/>
              <a:pathLst>
                <a:path h="230632" w="2032381">
                  <a:moveTo>
                    <a:pt x="2022983" y="99822"/>
                  </a:moveTo>
                  <a:lnTo>
                    <a:pt x="1882521" y="6096"/>
                  </a:lnTo>
                  <a:cubicBezTo>
                    <a:pt x="1872996" y="0"/>
                    <a:pt x="1860677" y="2032"/>
                    <a:pt x="1853946" y="11430"/>
                  </a:cubicBezTo>
                  <a:cubicBezTo>
                    <a:pt x="1847850" y="20828"/>
                    <a:pt x="1849882" y="33020"/>
                    <a:pt x="1859407" y="39751"/>
                  </a:cubicBezTo>
                  <a:lnTo>
                    <a:pt x="1944624" y="96393"/>
                  </a:lnTo>
                  <a:lnTo>
                    <a:pt x="0" y="96393"/>
                  </a:lnTo>
                  <a:lnTo>
                    <a:pt x="0" y="136906"/>
                  </a:lnTo>
                  <a:lnTo>
                    <a:pt x="1944497" y="136906"/>
                  </a:lnTo>
                  <a:lnTo>
                    <a:pt x="1859280" y="193548"/>
                  </a:lnTo>
                  <a:cubicBezTo>
                    <a:pt x="1849755" y="199644"/>
                    <a:pt x="1847723" y="212471"/>
                    <a:pt x="1853819" y="221869"/>
                  </a:cubicBezTo>
                  <a:cubicBezTo>
                    <a:pt x="1857883" y="227965"/>
                    <a:pt x="1864106" y="230632"/>
                    <a:pt x="1870837" y="230632"/>
                  </a:cubicBezTo>
                  <a:cubicBezTo>
                    <a:pt x="1874901" y="230632"/>
                    <a:pt x="1878965" y="229235"/>
                    <a:pt x="1882394" y="227203"/>
                  </a:cubicBezTo>
                  <a:lnTo>
                    <a:pt x="2023491" y="133477"/>
                  </a:lnTo>
                  <a:cubicBezTo>
                    <a:pt x="2028952" y="129413"/>
                    <a:pt x="2032381" y="123317"/>
                    <a:pt x="2032381" y="116586"/>
                  </a:cubicBezTo>
                  <a:cubicBezTo>
                    <a:pt x="2032381" y="109855"/>
                    <a:pt x="2028952" y="103759"/>
                    <a:pt x="2022856" y="99695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5" id="5"/>
          <p:cNvGrpSpPr/>
          <p:nvPr/>
        </p:nvGrpSpPr>
        <p:grpSpPr>
          <a:xfrm rot="5400000">
            <a:off x="2735480" y="3289543"/>
            <a:ext cx="2006513" cy="228029"/>
            <a:chOff x="0" y="0"/>
            <a:chExt cx="2675351" cy="30403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675382" cy="304038"/>
            </a:xfrm>
            <a:custGeom>
              <a:avLst/>
              <a:gdLst/>
              <a:ahLst/>
              <a:cxnLst/>
              <a:rect r="r" b="b" t="t" l="l"/>
              <a:pathLst>
                <a:path h="304038" w="2675382">
                  <a:moveTo>
                    <a:pt x="2662809" y="131572"/>
                  </a:moveTo>
                  <a:lnTo>
                    <a:pt x="2477897" y="8001"/>
                  </a:lnTo>
                  <a:cubicBezTo>
                    <a:pt x="2465324" y="0"/>
                    <a:pt x="2449195" y="2667"/>
                    <a:pt x="2440178" y="15113"/>
                  </a:cubicBezTo>
                  <a:cubicBezTo>
                    <a:pt x="2432050" y="27559"/>
                    <a:pt x="2434844" y="43561"/>
                    <a:pt x="2447417" y="52451"/>
                  </a:cubicBezTo>
                  <a:lnTo>
                    <a:pt x="2559558" y="127127"/>
                  </a:lnTo>
                  <a:lnTo>
                    <a:pt x="0" y="127127"/>
                  </a:lnTo>
                  <a:lnTo>
                    <a:pt x="0" y="180467"/>
                  </a:lnTo>
                  <a:lnTo>
                    <a:pt x="2559558" y="180467"/>
                  </a:lnTo>
                  <a:lnTo>
                    <a:pt x="2447417" y="255143"/>
                  </a:lnTo>
                  <a:cubicBezTo>
                    <a:pt x="2434844" y="263144"/>
                    <a:pt x="2432177" y="280035"/>
                    <a:pt x="2440178" y="292481"/>
                  </a:cubicBezTo>
                  <a:cubicBezTo>
                    <a:pt x="2445512" y="300482"/>
                    <a:pt x="2453640" y="304038"/>
                    <a:pt x="2462657" y="304038"/>
                  </a:cubicBezTo>
                  <a:cubicBezTo>
                    <a:pt x="2467991" y="304038"/>
                    <a:pt x="2473452" y="302260"/>
                    <a:pt x="2477897" y="299593"/>
                  </a:cubicBezTo>
                  <a:lnTo>
                    <a:pt x="2663698" y="176022"/>
                  </a:lnTo>
                  <a:cubicBezTo>
                    <a:pt x="2670937" y="170688"/>
                    <a:pt x="2675382" y="162687"/>
                    <a:pt x="2675382" y="153797"/>
                  </a:cubicBezTo>
                  <a:cubicBezTo>
                    <a:pt x="2675382" y="144907"/>
                    <a:pt x="2670937" y="136906"/>
                    <a:pt x="2662809" y="13157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7" id="7"/>
          <p:cNvGrpSpPr/>
          <p:nvPr/>
        </p:nvGrpSpPr>
        <p:grpSpPr>
          <a:xfrm rot="3913492">
            <a:off x="6412244" y="2970587"/>
            <a:ext cx="1355136" cy="153500"/>
            <a:chOff x="0" y="0"/>
            <a:chExt cx="1806848" cy="2046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806702" cy="204724"/>
            </a:xfrm>
            <a:custGeom>
              <a:avLst/>
              <a:gdLst/>
              <a:ahLst/>
              <a:cxnLst/>
              <a:rect r="r" b="b" t="t" l="l"/>
              <a:pathLst>
                <a:path h="204724" w="1806702">
                  <a:moveTo>
                    <a:pt x="1798320" y="88519"/>
                  </a:moveTo>
                  <a:lnTo>
                    <a:pt x="1673479" y="5334"/>
                  </a:lnTo>
                  <a:cubicBezTo>
                    <a:pt x="1664970" y="0"/>
                    <a:pt x="1654048" y="1778"/>
                    <a:pt x="1648079" y="10160"/>
                  </a:cubicBezTo>
                  <a:cubicBezTo>
                    <a:pt x="1642618" y="18542"/>
                    <a:pt x="1644396" y="29337"/>
                    <a:pt x="1652905" y="35306"/>
                  </a:cubicBezTo>
                  <a:lnTo>
                    <a:pt x="1728724" y="85598"/>
                  </a:lnTo>
                  <a:lnTo>
                    <a:pt x="0" y="85598"/>
                  </a:lnTo>
                  <a:lnTo>
                    <a:pt x="0" y="121539"/>
                  </a:lnTo>
                  <a:lnTo>
                    <a:pt x="1728597" y="121539"/>
                  </a:lnTo>
                  <a:lnTo>
                    <a:pt x="1652778" y="171831"/>
                  </a:lnTo>
                  <a:cubicBezTo>
                    <a:pt x="1644269" y="177165"/>
                    <a:pt x="1642491" y="188595"/>
                    <a:pt x="1647952" y="196977"/>
                  </a:cubicBezTo>
                  <a:cubicBezTo>
                    <a:pt x="1651635" y="202311"/>
                    <a:pt x="1657096" y="204724"/>
                    <a:pt x="1663065" y="204724"/>
                  </a:cubicBezTo>
                  <a:cubicBezTo>
                    <a:pt x="1666748" y="204724"/>
                    <a:pt x="1670304" y="203581"/>
                    <a:pt x="1673352" y="201676"/>
                  </a:cubicBezTo>
                  <a:lnTo>
                    <a:pt x="1798828" y="118491"/>
                  </a:lnTo>
                  <a:cubicBezTo>
                    <a:pt x="1803654" y="114935"/>
                    <a:pt x="1806702" y="109474"/>
                    <a:pt x="1806702" y="103505"/>
                  </a:cubicBezTo>
                  <a:cubicBezTo>
                    <a:pt x="1806702" y="97536"/>
                    <a:pt x="1803654" y="92075"/>
                    <a:pt x="1798193" y="88519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9" id="9"/>
          <p:cNvGrpSpPr/>
          <p:nvPr/>
        </p:nvGrpSpPr>
        <p:grpSpPr>
          <a:xfrm rot="5351584">
            <a:off x="4545362" y="3035331"/>
            <a:ext cx="1344119" cy="154206"/>
            <a:chOff x="0" y="0"/>
            <a:chExt cx="1792159" cy="20560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792097" cy="205740"/>
            </a:xfrm>
            <a:custGeom>
              <a:avLst/>
              <a:gdLst/>
              <a:ahLst/>
              <a:cxnLst/>
              <a:rect r="r" b="b" t="t" l="l"/>
              <a:pathLst>
                <a:path h="205740" w="1792097">
                  <a:moveTo>
                    <a:pt x="1783715" y="89027"/>
                  </a:moveTo>
                  <a:lnTo>
                    <a:pt x="1659890" y="5461"/>
                  </a:lnTo>
                  <a:cubicBezTo>
                    <a:pt x="1651508" y="0"/>
                    <a:pt x="1640713" y="1905"/>
                    <a:pt x="1634617" y="10287"/>
                  </a:cubicBezTo>
                  <a:cubicBezTo>
                    <a:pt x="1629156" y="18669"/>
                    <a:pt x="1631061" y="29464"/>
                    <a:pt x="1639443" y="35560"/>
                  </a:cubicBezTo>
                  <a:lnTo>
                    <a:pt x="1714627" y="86106"/>
                  </a:lnTo>
                  <a:lnTo>
                    <a:pt x="0" y="86106"/>
                  </a:lnTo>
                  <a:lnTo>
                    <a:pt x="0" y="122047"/>
                  </a:lnTo>
                  <a:lnTo>
                    <a:pt x="1714627" y="122047"/>
                  </a:lnTo>
                  <a:lnTo>
                    <a:pt x="1639443" y="172593"/>
                  </a:lnTo>
                  <a:cubicBezTo>
                    <a:pt x="1631061" y="178054"/>
                    <a:pt x="1629283" y="189484"/>
                    <a:pt x="1634617" y="197866"/>
                  </a:cubicBezTo>
                  <a:cubicBezTo>
                    <a:pt x="1638173" y="203327"/>
                    <a:pt x="1643634" y="205740"/>
                    <a:pt x="1649603" y="205740"/>
                  </a:cubicBezTo>
                  <a:cubicBezTo>
                    <a:pt x="1653159" y="205740"/>
                    <a:pt x="1656842" y="204597"/>
                    <a:pt x="1659763" y="202692"/>
                  </a:cubicBezTo>
                  <a:lnTo>
                    <a:pt x="1784223" y="119126"/>
                  </a:lnTo>
                  <a:cubicBezTo>
                    <a:pt x="1789049" y="115570"/>
                    <a:pt x="1792097" y="110109"/>
                    <a:pt x="1792097" y="104140"/>
                  </a:cubicBezTo>
                  <a:cubicBezTo>
                    <a:pt x="1792097" y="98171"/>
                    <a:pt x="1789049" y="92710"/>
                    <a:pt x="1783715" y="89154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3111782" y="4519906"/>
            <a:ext cx="1024200" cy="913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4"/>
              </a:lnSpc>
            </a:pPr>
            <a:r>
              <a:rPr lang="en-US" sz="3401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1111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801146" y="3739640"/>
            <a:ext cx="1024200" cy="913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4"/>
              </a:lnSpc>
            </a:pPr>
            <a:r>
              <a:rPr lang="en-US" sz="3401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0000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916172" y="3739640"/>
            <a:ext cx="1024200" cy="913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4"/>
              </a:lnSpc>
            </a:pPr>
            <a:r>
              <a:rPr lang="en-US" sz="3401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1000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31013" y="7570157"/>
            <a:ext cx="1954800" cy="913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4"/>
              </a:lnSpc>
            </a:pPr>
            <a:r>
              <a:rPr lang="en-US" sz="3401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Answer: 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12630151" y="2889"/>
            <a:ext cx="5655545" cy="600222"/>
            <a:chOff x="0" y="0"/>
            <a:chExt cx="7540727" cy="800296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7540752" cy="800354"/>
            </a:xfrm>
            <a:custGeom>
              <a:avLst/>
              <a:gdLst/>
              <a:ahLst/>
              <a:cxnLst/>
              <a:rect r="r" b="b" t="t" l="l"/>
              <a:pathLst>
                <a:path h="800354" w="7540752">
                  <a:moveTo>
                    <a:pt x="0" y="0"/>
                  </a:moveTo>
                  <a:lnTo>
                    <a:pt x="7540752" y="0"/>
                  </a:lnTo>
                  <a:lnTo>
                    <a:pt x="7540752" y="800354"/>
                  </a:lnTo>
                  <a:lnTo>
                    <a:pt x="0" y="80035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13176506" y="-154927"/>
            <a:ext cx="4565400" cy="80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000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DIY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1" y="-991"/>
            <a:ext cx="6736892" cy="714986"/>
            <a:chOff x="0" y="0"/>
            <a:chExt cx="8982523" cy="95331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982583" cy="953262"/>
            </a:xfrm>
            <a:custGeom>
              <a:avLst/>
              <a:gdLst/>
              <a:ahLst/>
              <a:cxnLst/>
              <a:rect r="r" b="b" t="t" l="l"/>
              <a:pathLst>
                <a:path h="953262" w="8982583">
                  <a:moveTo>
                    <a:pt x="0" y="0"/>
                  </a:moveTo>
                  <a:lnTo>
                    <a:pt x="8982583" y="0"/>
                  </a:lnTo>
                  <a:lnTo>
                    <a:pt x="8982583" y="953262"/>
                  </a:lnTo>
                  <a:lnTo>
                    <a:pt x="0" y="953262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2376947" y="297116"/>
            <a:ext cx="1590066" cy="182423"/>
            <a:chOff x="0" y="0"/>
            <a:chExt cx="2120088" cy="243231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120011" cy="243078"/>
            </a:xfrm>
            <a:custGeom>
              <a:avLst/>
              <a:gdLst/>
              <a:ahLst/>
              <a:cxnLst/>
              <a:rect r="r" b="b" t="t" l="l"/>
              <a:pathLst>
                <a:path h="243078" w="2120011">
                  <a:moveTo>
                    <a:pt x="2110105" y="105283"/>
                  </a:moveTo>
                  <a:lnTo>
                    <a:pt x="1963674" y="6350"/>
                  </a:lnTo>
                  <a:cubicBezTo>
                    <a:pt x="1953768" y="0"/>
                    <a:pt x="1940941" y="2032"/>
                    <a:pt x="1933829" y="12065"/>
                  </a:cubicBezTo>
                  <a:cubicBezTo>
                    <a:pt x="1927479" y="21971"/>
                    <a:pt x="1929511" y="34798"/>
                    <a:pt x="1939544" y="41910"/>
                  </a:cubicBezTo>
                  <a:lnTo>
                    <a:pt x="2028444" y="101600"/>
                  </a:lnTo>
                  <a:lnTo>
                    <a:pt x="0" y="101600"/>
                  </a:lnTo>
                  <a:lnTo>
                    <a:pt x="0" y="144272"/>
                  </a:lnTo>
                  <a:lnTo>
                    <a:pt x="2028317" y="144272"/>
                  </a:lnTo>
                  <a:lnTo>
                    <a:pt x="1939417" y="203962"/>
                  </a:lnTo>
                  <a:cubicBezTo>
                    <a:pt x="1929511" y="210312"/>
                    <a:pt x="1927352" y="223901"/>
                    <a:pt x="1933702" y="233807"/>
                  </a:cubicBezTo>
                  <a:cubicBezTo>
                    <a:pt x="1938020" y="240157"/>
                    <a:pt x="1944370" y="243078"/>
                    <a:pt x="1951482" y="243078"/>
                  </a:cubicBezTo>
                  <a:cubicBezTo>
                    <a:pt x="1955800" y="243078"/>
                    <a:pt x="1959991" y="241681"/>
                    <a:pt x="1963547" y="239522"/>
                  </a:cubicBezTo>
                  <a:lnTo>
                    <a:pt x="2110740" y="140716"/>
                  </a:lnTo>
                  <a:cubicBezTo>
                    <a:pt x="2116455" y="136398"/>
                    <a:pt x="2120011" y="130048"/>
                    <a:pt x="2120011" y="122936"/>
                  </a:cubicBezTo>
                  <a:cubicBezTo>
                    <a:pt x="2120011" y="115824"/>
                    <a:pt x="2116455" y="109474"/>
                    <a:pt x="2110105" y="105156"/>
                  </a:cubicBezTo>
                  <a:close/>
                </a:path>
              </a:pathLst>
            </a:custGeom>
            <a:solidFill>
              <a:srgbClr val="ACE8C6"/>
            </a:solid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4271508" y="-206637"/>
            <a:ext cx="1473000" cy="913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4"/>
              </a:lnSpc>
            </a:pPr>
            <a:r>
              <a:rPr lang="en-US" sz="3401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Binary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01395" y="9562"/>
            <a:ext cx="2082000" cy="640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2"/>
              </a:lnSpc>
            </a:pPr>
            <a:r>
              <a:rPr lang="en-US" sz="2400" b="true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Hexadecimal</a:t>
            </a:r>
          </a:p>
        </p:txBody>
      </p:sp>
      <p:grpSp>
        <p:nvGrpSpPr>
          <p:cNvPr name="Group 24" id="24"/>
          <p:cNvGrpSpPr/>
          <p:nvPr/>
        </p:nvGrpSpPr>
        <p:grpSpPr>
          <a:xfrm rot="0">
            <a:off x="12630151" y="2"/>
            <a:ext cx="5655545" cy="600222"/>
            <a:chOff x="0" y="0"/>
            <a:chExt cx="7540727" cy="800296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7540752" cy="800354"/>
            </a:xfrm>
            <a:custGeom>
              <a:avLst/>
              <a:gdLst/>
              <a:ahLst/>
              <a:cxnLst/>
              <a:rect r="r" b="b" t="t" l="l"/>
              <a:pathLst>
                <a:path h="800354" w="7540752">
                  <a:moveTo>
                    <a:pt x="0" y="0"/>
                  </a:moveTo>
                  <a:lnTo>
                    <a:pt x="7540752" y="0"/>
                  </a:lnTo>
                  <a:lnTo>
                    <a:pt x="7540752" y="800354"/>
                  </a:lnTo>
                  <a:lnTo>
                    <a:pt x="0" y="800354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26" id="26"/>
          <p:cNvSpPr txBox="true"/>
          <p:nvPr/>
        </p:nvSpPr>
        <p:spPr>
          <a:xfrm rot="0">
            <a:off x="13176506" y="-157816"/>
            <a:ext cx="4565400" cy="80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000" b="true">
                <a:solidFill>
                  <a:srgbClr val="ACE8C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DIY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906678" y="3739640"/>
            <a:ext cx="1024200" cy="913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4"/>
              </a:lnSpc>
            </a:pPr>
            <a:r>
              <a:rPr lang="en-US" sz="3401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1011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2713031" y="7570157"/>
            <a:ext cx="1024200" cy="913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4"/>
              </a:lnSpc>
            </a:pPr>
            <a:r>
              <a:rPr lang="en-US" sz="3401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1011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3850073" y="7570157"/>
            <a:ext cx="1024200" cy="913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4"/>
              </a:lnSpc>
            </a:pPr>
            <a:r>
              <a:rPr lang="en-US" sz="3401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1111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5007836" y="7570157"/>
            <a:ext cx="1024200" cy="913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4"/>
              </a:lnSpc>
            </a:pPr>
            <a:r>
              <a:rPr lang="en-US" sz="3401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0000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6223422" y="7570157"/>
            <a:ext cx="1024200" cy="913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4"/>
              </a:lnSpc>
            </a:pPr>
            <a:r>
              <a:rPr lang="en-US" sz="3401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1000</a:t>
            </a:r>
          </a:p>
        </p:txBody>
      </p:sp>
      <p:sp>
        <p:nvSpPr>
          <p:cNvPr name="Freeform 32" id="32"/>
          <p:cNvSpPr/>
          <p:nvPr/>
        </p:nvSpPr>
        <p:spPr>
          <a:xfrm flipH="false" flipV="false" rot="0">
            <a:off x="10948118" y="332001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1612743" y="332001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2277368" y="332001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2941994" y="332001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3758474" y="3342777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0948118" y="396186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1612743" y="396186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2277368" y="396186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2941994" y="396186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13758474" y="3984635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9"/>
                </a:lnTo>
                <a:lnTo>
                  <a:pt x="0" y="641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10948118" y="4626494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11612743" y="4626494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12277368" y="4626494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12941994" y="4626494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13758474" y="4649261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10948118" y="5268352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11612743" y="5268352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12277368" y="5268352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12941994" y="5268352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0">
            <a:off x="13758474" y="5291119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2" id="52"/>
          <p:cNvSpPr/>
          <p:nvPr/>
        </p:nvSpPr>
        <p:spPr>
          <a:xfrm flipH="false" flipV="false" rot="0">
            <a:off x="10948118" y="593297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0">
            <a:off x="11612743" y="593297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4" id="54"/>
          <p:cNvSpPr/>
          <p:nvPr/>
        </p:nvSpPr>
        <p:spPr>
          <a:xfrm flipH="false" flipV="false" rot="0">
            <a:off x="12277368" y="593297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5" id="55"/>
          <p:cNvSpPr/>
          <p:nvPr/>
        </p:nvSpPr>
        <p:spPr>
          <a:xfrm flipH="false" flipV="false" rot="0">
            <a:off x="12941994" y="593297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0">
            <a:off x="13758474" y="5955745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0">
            <a:off x="10948118" y="6574836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8" id="58"/>
          <p:cNvSpPr/>
          <p:nvPr/>
        </p:nvSpPr>
        <p:spPr>
          <a:xfrm flipH="false" flipV="false" rot="0">
            <a:off x="11612743" y="6574836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9" id="59"/>
          <p:cNvSpPr/>
          <p:nvPr/>
        </p:nvSpPr>
        <p:spPr>
          <a:xfrm flipH="false" flipV="false" rot="0">
            <a:off x="12277368" y="6574836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0" id="60"/>
          <p:cNvSpPr/>
          <p:nvPr/>
        </p:nvSpPr>
        <p:spPr>
          <a:xfrm flipH="false" flipV="false" rot="0">
            <a:off x="12941994" y="6574836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1" id="61"/>
          <p:cNvSpPr/>
          <p:nvPr/>
        </p:nvSpPr>
        <p:spPr>
          <a:xfrm flipH="false" flipV="false" rot="0">
            <a:off x="13758474" y="6597603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2" id="62"/>
          <p:cNvSpPr/>
          <p:nvPr/>
        </p:nvSpPr>
        <p:spPr>
          <a:xfrm flipH="false" flipV="false" rot="0">
            <a:off x="10948118" y="72394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3" id="63"/>
          <p:cNvSpPr/>
          <p:nvPr/>
        </p:nvSpPr>
        <p:spPr>
          <a:xfrm flipH="false" flipV="false" rot="0">
            <a:off x="11612743" y="72394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4" id="64"/>
          <p:cNvSpPr/>
          <p:nvPr/>
        </p:nvSpPr>
        <p:spPr>
          <a:xfrm flipH="false" flipV="false" rot="0">
            <a:off x="12277368" y="72394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5" id="65"/>
          <p:cNvSpPr/>
          <p:nvPr/>
        </p:nvSpPr>
        <p:spPr>
          <a:xfrm flipH="false" flipV="false" rot="0">
            <a:off x="12941994" y="72394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6" id="66"/>
          <p:cNvSpPr/>
          <p:nvPr/>
        </p:nvSpPr>
        <p:spPr>
          <a:xfrm flipH="false" flipV="false" rot="0">
            <a:off x="13758474" y="7262228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9"/>
                </a:lnTo>
                <a:lnTo>
                  <a:pt x="0" y="641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7" id="67"/>
          <p:cNvSpPr/>
          <p:nvPr/>
        </p:nvSpPr>
        <p:spPr>
          <a:xfrm flipH="false" flipV="false" rot="0">
            <a:off x="10948118" y="788132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8" id="68"/>
          <p:cNvSpPr/>
          <p:nvPr/>
        </p:nvSpPr>
        <p:spPr>
          <a:xfrm flipH="false" flipV="false" rot="0">
            <a:off x="11612743" y="788132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9" id="69"/>
          <p:cNvSpPr/>
          <p:nvPr/>
        </p:nvSpPr>
        <p:spPr>
          <a:xfrm flipH="false" flipV="false" rot="0">
            <a:off x="12277368" y="788132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0" id="70"/>
          <p:cNvSpPr/>
          <p:nvPr/>
        </p:nvSpPr>
        <p:spPr>
          <a:xfrm flipH="false" flipV="false" rot="0">
            <a:off x="12941994" y="7881320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1" id="71"/>
          <p:cNvSpPr/>
          <p:nvPr/>
        </p:nvSpPr>
        <p:spPr>
          <a:xfrm flipH="false" flipV="false" rot="0">
            <a:off x="13758474" y="7904087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2" id="72"/>
          <p:cNvSpPr txBox="true"/>
          <p:nvPr/>
        </p:nvSpPr>
        <p:spPr>
          <a:xfrm rot="0">
            <a:off x="11199369" y="340425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11863995" y="340425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12528620" y="340425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13193245" y="340425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14001363" y="3430725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77" id="77"/>
          <p:cNvSpPr txBox="true"/>
          <p:nvPr/>
        </p:nvSpPr>
        <p:spPr>
          <a:xfrm rot="0">
            <a:off x="11199369" y="404611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78" id="78"/>
          <p:cNvSpPr txBox="true"/>
          <p:nvPr/>
        </p:nvSpPr>
        <p:spPr>
          <a:xfrm rot="0">
            <a:off x="11863995" y="404611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79" id="79"/>
          <p:cNvSpPr txBox="true"/>
          <p:nvPr/>
        </p:nvSpPr>
        <p:spPr>
          <a:xfrm rot="0">
            <a:off x="12528620" y="404611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80" id="80"/>
          <p:cNvSpPr txBox="true"/>
          <p:nvPr/>
        </p:nvSpPr>
        <p:spPr>
          <a:xfrm rot="0">
            <a:off x="13193245" y="404611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81" id="81"/>
          <p:cNvSpPr txBox="true"/>
          <p:nvPr/>
        </p:nvSpPr>
        <p:spPr>
          <a:xfrm rot="0">
            <a:off x="14001363" y="4072583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82" id="82"/>
          <p:cNvSpPr txBox="true"/>
          <p:nvPr/>
        </p:nvSpPr>
        <p:spPr>
          <a:xfrm rot="0">
            <a:off x="11199369" y="4710739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83" id="83"/>
          <p:cNvSpPr txBox="true"/>
          <p:nvPr/>
        </p:nvSpPr>
        <p:spPr>
          <a:xfrm rot="0">
            <a:off x="11863995" y="4710739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84" id="84"/>
          <p:cNvSpPr txBox="true"/>
          <p:nvPr/>
        </p:nvSpPr>
        <p:spPr>
          <a:xfrm rot="0">
            <a:off x="12528620" y="4710739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85" id="85"/>
          <p:cNvSpPr txBox="true"/>
          <p:nvPr/>
        </p:nvSpPr>
        <p:spPr>
          <a:xfrm rot="0">
            <a:off x="13193245" y="4710739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86" id="86"/>
          <p:cNvSpPr txBox="true"/>
          <p:nvPr/>
        </p:nvSpPr>
        <p:spPr>
          <a:xfrm rot="0">
            <a:off x="14001363" y="4737209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11199369" y="535259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11863995" y="535259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12528620" y="535259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13193245" y="535259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91" id="91"/>
          <p:cNvSpPr txBox="true"/>
          <p:nvPr/>
        </p:nvSpPr>
        <p:spPr>
          <a:xfrm rot="0">
            <a:off x="14001363" y="5379067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3</a:t>
            </a:r>
          </a:p>
        </p:txBody>
      </p:sp>
      <p:sp>
        <p:nvSpPr>
          <p:cNvPr name="TextBox 92" id="92"/>
          <p:cNvSpPr txBox="true"/>
          <p:nvPr/>
        </p:nvSpPr>
        <p:spPr>
          <a:xfrm rot="0">
            <a:off x="11199369" y="6017223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93" id="93"/>
          <p:cNvSpPr txBox="true"/>
          <p:nvPr/>
        </p:nvSpPr>
        <p:spPr>
          <a:xfrm rot="0">
            <a:off x="11863995" y="6017223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94" id="94"/>
          <p:cNvSpPr txBox="true"/>
          <p:nvPr/>
        </p:nvSpPr>
        <p:spPr>
          <a:xfrm rot="0">
            <a:off x="12528620" y="6017223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95" id="95"/>
          <p:cNvSpPr txBox="true"/>
          <p:nvPr/>
        </p:nvSpPr>
        <p:spPr>
          <a:xfrm rot="0">
            <a:off x="13193245" y="6017223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96" id="96"/>
          <p:cNvSpPr txBox="true"/>
          <p:nvPr/>
        </p:nvSpPr>
        <p:spPr>
          <a:xfrm rot="0">
            <a:off x="14001363" y="6043692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4</a:t>
            </a:r>
          </a:p>
        </p:txBody>
      </p:sp>
      <p:sp>
        <p:nvSpPr>
          <p:cNvPr name="TextBox 97" id="97"/>
          <p:cNvSpPr txBox="true"/>
          <p:nvPr/>
        </p:nvSpPr>
        <p:spPr>
          <a:xfrm rot="0">
            <a:off x="11199369" y="66590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98" id="98"/>
          <p:cNvSpPr txBox="true"/>
          <p:nvPr/>
        </p:nvSpPr>
        <p:spPr>
          <a:xfrm rot="0">
            <a:off x="11863995" y="66590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99" id="99"/>
          <p:cNvSpPr txBox="true"/>
          <p:nvPr/>
        </p:nvSpPr>
        <p:spPr>
          <a:xfrm rot="0">
            <a:off x="12528620" y="66590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00" id="100"/>
          <p:cNvSpPr txBox="true"/>
          <p:nvPr/>
        </p:nvSpPr>
        <p:spPr>
          <a:xfrm rot="0">
            <a:off x="13193245" y="66590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01" id="101"/>
          <p:cNvSpPr txBox="true"/>
          <p:nvPr/>
        </p:nvSpPr>
        <p:spPr>
          <a:xfrm rot="0">
            <a:off x="14001363" y="6685551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5</a:t>
            </a:r>
          </a:p>
        </p:txBody>
      </p:sp>
      <p:sp>
        <p:nvSpPr>
          <p:cNvPr name="TextBox 102" id="102"/>
          <p:cNvSpPr txBox="true"/>
          <p:nvPr/>
        </p:nvSpPr>
        <p:spPr>
          <a:xfrm rot="0">
            <a:off x="11199369" y="7323707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03" id="103"/>
          <p:cNvSpPr txBox="true"/>
          <p:nvPr/>
        </p:nvSpPr>
        <p:spPr>
          <a:xfrm rot="0">
            <a:off x="11863995" y="7323707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04" id="104"/>
          <p:cNvSpPr txBox="true"/>
          <p:nvPr/>
        </p:nvSpPr>
        <p:spPr>
          <a:xfrm rot="0">
            <a:off x="12528620" y="7323707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05" id="105"/>
          <p:cNvSpPr txBox="true"/>
          <p:nvPr/>
        </p:nvSpPr>
        <p:spPr>
          <a:xfrm rot="0">
            <a:off x="13193245" y="7323707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06" id="106"/>
          <p:cNvSpPr txBox="true"/>
          <p:nvPr/>
        </p:nvSpPr>
        <p:spPr>
          <a:xfrm rot="0">
            <a:off x="14001363" y="7350176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6</a:t>
            </a:r>
          </a:p>
        </p:txBody>
      </p:sp>
      <p:sp>
        <p:nvSpPr>
          <p:cNvPr name="TextBox 107" id="107"/>
          <p:cNvSpPr txBox="true"/>
          <p:nvPr/>
        </p:nvSpPr>
        <p:spPr>
          <a:xfrm rot="0">
            <a:off x="11199369" y="796556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08" id="108"/>
          <p:cNvSpPr txBox="true"/>
          <p:nvPr/>
        </p:nvSpPr>
        <p:spPr>
          <a:xfrm rot="0">
            <a:off x="11863995" y="796556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09" id="109"/>
          <p:cNvSpPr txBox="true"/>
          <p:nvPr/>
        </p:nvSpPr>
        <p:spPr>
          <a:xfrm rot="0">
            <a:off x="12528620" y="796556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10" id="110"/>
          <p:cNvSpPr txBox="true"/>
          <p:nvPr/>
        </p:nvSpPr>
        <p:spPr>
          <a:xfrm rot="0">
            <a:off x="13193245" y="7965565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11" id="111"/>
          <p:cNvSpPr txBox="true"/>
          <p:nvPr/>
        </p:nvSpPr>
        <p:spPr>
          <a:xfrm rot="0">
            <a:off x="14001363" y="7992035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7</a:t>
            </a:r>
          </a:p>
        </p:txBody>
      </p:sp>
      <p:sp>
        <p:nvSpPr>
          <p:cNvPr name="Freeform 112" id="112"/>
          <p:cNvSpPr/>
          <p:nvPr/>
        </p:nvSpPr>
        <p:spPr>
          <a:xfrm flipH="false" flipV="false" rot="0">
            <a:off x="14573415" y="334277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3" id="113"/>
          <p:cNvSpPr/>
          <p:nvPr/>
        </p:nvSpPr>
        <p:spPr>
          <a:xfrm flipH="false" flipV="false" rot="0">
            <a:off x="15238041" y="334277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4" id="114"/>
          <p:cNvSpPr/>
          <p:nvPr/>
        </p:nvSpPr>
        <p:spPr>
          <a:xfrm flipH="false" flipV="false" rot="0">
            <a:off x="15902666" y="334277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5" id="115"/>
          <p:cNvSpPr/>
          <p:nvPr/>
        </p:nvSpPr>
        <p:spPr>
          <a:xfrm flipH="false" flipV="false" rot="0">
            <a:off x="16567292" y="334277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6" id="116"/>
          <p:cNvSpPr/>
          <p:nvPr/>
        </p:nvSpPr>
        <p:spPr>
          <a:xfrm flipH="false" flipV="false" rot="0">
            <a:off x="17360391" y="3365544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7" id="117"/>
          <p:cNvSpPr/>
          <p:nvPr/>
        </p:nvSpPr>
        <p:spPr>
          <a:xfrm flipH="false" flipV="false" rot="0">
            <a:off x="14573415" y="398463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8" id="118"/>
          <p:cNvSpPr/>
          <p:nvPr/>
        </p:nvSpPr>
        <p:spPr>
          <a:xfrm flipH="false" flipV="false" rot="0">
            <a:off x="15238041" y="398463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9" id="119"/>
          <p:cNvSpPr/>
          <p:nvPr/>
        </p:nvSpPr>
        <p:spPr>
          <a:xfrm flipH="false" flipV="false" rot="0">
            <a:off x="15902666" y="398463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0" id="120"/>
          <p:cNvSpPr/>
          <p:nvPr/>
        </p:nvSpPr>
        <p:spPr>
          <a:xfrm flipH="false" flipV="false" rot="0">
            <a:off x="16567292" y="398463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1" id="121"/>
          <p:cNvSpPr/>
          <p:nvPr/>
        </p:nvSpPr>
        <p:spPr>
          <a:xfrm flipH="false" flipV="false" rot="0">
            <a:off x="17360391" y="4007402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9"/>
                </a:lnTo>
                <a:lnTo>
                  <a:pt x="0" y="641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2" id="122"/>
          <p:cNvSpPr/>
          <p:nvPr/>
        </p:nvSpPr>
        <p:spPr>
          <a:xfrm flipH="false" flipV="false" rot="0">
            <a:off x="14573415" y="46492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3" id="123"/>
          <p:cNvSpPr/>
          <p:nvPr/>
        </p:nvSpPr>
        <p:spPr>
          <a:xfrm flipH="false" flipV="false" rot="0">
            <a:off x="15238041" y="46492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4" id="124"/>
          <p:cNvSpPr/>
          <p:nvPr/>
        </p:nvSpPr>
        <p:spPr>
          <a:xfrm flipH="false" flipV="false" rot="0">
            <a:off x="15902666" y="46492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5" id="125"/>
          <p:cNvSpPr/>
          <p:nvPr/>
        </p:nvSpPr>
        <p:spPr>
          <a:xfrm flipH="false" flipV="false" rot="0">
            <a:off x="16567292" y="4649261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6" id="126"/>
          <p:cNvSpPr/>
          <p:nvPr/>
        </p:nvSpPr>
        <p:spPr>
          <a:xfrm flipH="false" flipV="false" rot="0">
            <a:off x="17360391" y="4672028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7" id="127"/>
          <p:cNvSpPr/>
          <p:nvPr/>
        </p:nvSpPr>
        <p:spPr>
          <a:xfrm flipH="false" flipV="false" rot="0">
            <a:off x="14573415" y="5291119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8" id="128"/>
          <p:cNvSpPr/>
          <p:nvPr/>
        </p:nvSpPr>
        <p:spPr>
          <a:xfrm flipH="false" flipV="false" rot="0">
            <a:off x="15238041" y="5291119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9" id="129"/>
          <p:cNvSpPr/>
          <p:nvPr/>
        </p:nvSpPr>
        <p:spPr>
          <a:xfrm flipH="false" flipV="false" rot="0">
            <a:off x="15902666" y="5291119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0" id="130"/>
          <p:cNvSpPr/>
          <p:nvPr/>
        </p:nvSpPr>
        <p:spPr>
          <a:xfrm flipH="false" flipV="false" rot="0">
            <a:off x="16567292" y="5291119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1" id="131"/>
          <p:cNvSpPr/>
          <p:nvPr/>
        </p:nvSpPr>
        <p:spPr>
          <a:xfrm flipH="false" flipV="false" rot="0">
            <a:off x="17360391" y="5313886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2" id="132"/>
          <p:cNvSpPr/>
          <p:nvPr/>
        </p:nvSpPr>
        <p:spPr>
          <a:xfrm flipH="false" flipV="false" rot="0">
            <a:off x="14573415" y="595574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3" id="133"/>
          <p:cNvSpPr/>
          <p:nvPr/>
        </p:nvSpPr>
        <p:spPr>
          <a:xfrm flipH="false" flipV="false" rot="0">
            <a:off x="15238041" y="595574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4" id="134"/>
          <p:cNvSpPr/>
          <p:nvPr/>
        </p:nvSpPr>
        <p:spPr>
          <a:xfrm flipH="false" flipV="false" rot="0">
            <a:off x="15902666" y="595574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5" id="135"/>
          <p:cNvSpPr/>
          <p:nvPr/>
        </p:nvSpPr>
        <p:spPr>
          <a:xfrm flipH="false" flipV="false" rot="0">
            <a:off x="16567292" y="5955745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6" id="136"/>
          <p:cNvSpPr/>
          <p:nvPr/>
        </p:nvSpPr>
        <p:spPr>
          <a:xfrm flipH="false" flipV="false" rot="0">
            <a:off x="17360391" y="5978512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7" id="137"/>
          <p:cNvSpPr/>
          <p:nvPr/>
        </p:nvSpPr>
        <p:spPr>
          <a:xfrm flipH="false" flipV="false" rot="0">
            <a:off x="14573415" y="6597603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8" id="138"/>
          <p:cNvSpPr/>
          <p:nvPr/>
        </p:nvSpPr>
        <p:spPr>
          <a:xfrm flipH="false" flipV="false" rot="0">
            <a:off x="15238041" y="6597603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9" id="139"/>
          <p:cNvSpPr/>
          <p:nvPr/>
        </p:nvSpPr>
        <p:spPr>
          <a:xfrm flipH="false" flipV="false" rot="0">
            <a:off x="15902666" y="6597603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0" id="140"/>
          <p:cNvSpPr/>
          <p:nvPr/>
        </p:nvSpPr>
        <p:spPr>
          <a:xfrm flipH="false" flipV="false" rot="0">
            <a:off x="16567292" y="6597603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1" id="141"/>
          <p:cNvSpPr/>
          <p:nvPr/>
        </p:nvSpPr>
        <p:spPr>
          <a:xfrm flipH="false" flipV="false" rot="0">
            <a:off x="17360391" y="6620370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2" id="142"/>
          <p:cNvSpPr/>
          <p:nvPr/>
        </p:nvSpPr>
        <p:spPr>
          <a:xfrm flipH="false" flipV="false" rot="0">
            <a:off x="14573415" y="726222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3" id="143"/>
          <p:cNvSpPr/>
          <p:nvPr/>
        </p:nvSpPr>
        <p:spPr>
          <a:xfrm flipH="false" flipV="false" rot="0">
            <a:off x="15238041" y="726222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4" id="144"/>
          <p:cNvSpPr/>
          <p:nvPr/>
        </p:nvSpPr>
        <p:spPr>
          <a:xfrm flipH="false" flipV="false" rot="0">
            <a:off x="15902666" y="726222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5" id="145"/>
          <p:cNvSpPr/>
          <p:nvPr/>
        </p:nvSpPr>
        <p:spPr>
          <a:xfrm flipH="false" flipV="false" rot="0">
            <a:off x="16567292" y="7262228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6"/>
                </a:lnTo>
                <a:lnTo>
                  <a:pt x="0" y="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6" id="146"/>
          <p:cNvSpPr/>
          <p:nvPr/>
        </p:nvSpPr>
        <p:spPr>
          <a:xfrm flipH="false" flipV="false" rot="0">
            <a:off x="17360391" y="7284995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9"/>
                </a:lnTo>
                <a:lnTo>
                  <a:pt x="0" y="641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7" id="147"/>
          <p:cNvSpPr/>
          <p:nvPr/>
        </p:nvSpPr>
        <p:spPr>
          <a:xfrm flipH="false" flipV="false" rot="0">
            <a:off x="14573415" y="790408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8" id="148"/>
          <p:cNvSpPr/>
          <p:nvPr/>
        </p:nvSpPr>
        <p:spPr>
          <a:xfrm flipH="false" flipV="false" rot="0">
            <a:off x="15238041" y="790408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9" id="149"/>
          <p:cNvSpPr/>
          <p:nvPr/>
        </p:nvSpPr>
        <p:spPr>
          <a:xfrm flipH="false" flipV="false" rot="0">
            <a:off x="15902666" y="790408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6" y="0"/>
                </a:lnTo>
                <a:lnTo>
                  <a:pt x="664626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0" id="150"/>
          <p:cNvSpPr/>
          <p:nvPr/>
        </p:nvSpPr>
        <p:spPr>
          <a:xfrm flipH="false" flipV="false" rot="0">
            <a:off x="16567292" y="7904087"/>
            <a:ext cx="664625" cy="664625"/>
          </a:xfrm>
          <a:custGeom>
            <a:avLst/>
            <a:gdLst/>
            <a:ahLst/>
            <a:cxnLst/>
            <a:rect r="r" b="b" t="t" l="l"/>
            <a:pathLst>
              <a:path h="664625" w="664625">
                <a:moveTo>
                  <a:pt x="0" y="0"/>
                </a:moveTo>
                <a:lnTo>
                  <a:pt x="664625" y="0"/>
                </a:lnTo>
                <a:lnTo>
                  <a:pt x="664625" y="664625"/>
                </a:lnTo>
                <a:lnTo>
                  <a:pt x="0" y="6646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1" id="151"/>
          <p:cNvSpPr/>
          <p:nvPr/>
        </p:nvSpPr>
        <p:spPr>
          <a:xfrm flipH="false" flipV="false" rot="0">
            <a:off x="17360391" y="7926854"/>
            <a:ext cx="641858" cy="641858"/>
          </a:xfrm>
          <a:custGeom>
            <a:avLst/>
            <a:gdLst/>
            <a:ahLst/>
            <a:cxnLst/>
            <a:rect r="r" b="b" t="t" l="l"/>
            <a:pathLst>
              <a:path h="641858" w="641858">
                <a:moveTo>
                  <a:pt x="0" y="0"/>
                </a:moveTo>
                <a:lnTo>
                  <a:pt x="641858" y="0"/>
                </a:lnTo>
                <a:lnTo>
                  <a:pt x="641858" y="641858"/>
                </a:lnTo>
                <a:lnTo>
                  <a:pt x="0" y="6418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2" id="152"/>
          <p:cNvSpPr txBox="true"/>
          <p:nvPr/>
        </p:nvSpPr>
        <p:spPr>
          <a:xfrm rot="0">
            <a:off x="14824667" y="342702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53" id="153"/>
          <p:cNvSpPr txBox="true"/>
          <p:nvPr/>
        </p:nvSpPr>
        <p:spPr>
          <a:xfrm rot="0">
            <a:off x="15489292" y="342702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54" id="154"/>
          <p:cNvSpPr txBox="true"/>
          <p:nvPr/>
        </p:nvSpPr>
        <p:spPr>
          <a:xfrm rot="0">
            <a:off x="16153917" y="342702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55" id="155"/>
          <p:cNvSpPr txBox="true"/>
          <p:nvPr/>
        </p:nvSpPr>
        <p:spPr>
          <a:xfrm rot="0">
            <a:off x="16818542" y="342702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56" id="156"/>
          <p:cNvSpPr txBox="true"/>
          <p:nvPr/>
        </p:nvSpPr>
        <p:spPr>
          <a:xfrm rot="0">
            <a:off x="17603280" y="3453492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8</a:t>
            </a:r>
          </a:p>
        </p:txBody>
      </p:sp>
      <p:sp>
        <p:nvSpPr>
          <p:cNvPr name="TextBox 157" id="157"/>
          <p:cNvSpPr txBox="true"/>
          <p:nvPr/>
        </p:nvSpPr>
        <p:spPr>
          <a:xfrm rot="0">
            <a:off x="14824667" y="40688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58" id="158"/>
          <p:cNvSpPr txBox="true"/>
          <p:nvPr/>
        </p:nvSpPr>
        <p:spPr>
          <a:xfrm rot="0">
            <a:off x="15489292" y="40688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59" id="159"/>
          <p:cNvSpPr txBox="true"/>
          <p:nvPr/>
        </p:nvSpPr>
        <p:spPr>
          <a:xfrm rot="0">
            <a:off x="16153917" y="40688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60" id="160"/>
          <p:cNvSpPr txBox="true"/>
          <p:nvPr/>
        </p:nvSpPr>
        <p:spPr>
          <a:xfrm rot="0">
            <a:off x="16818542" y="4068881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61" id="161"/>
          <p:cNvSpPr txBox="true"/>
          <p:nvPr/>
        </p:nvSpPr>
        <p:spPr>
          <a:xfrm rot="0">
            <a:off x="17603280" y="4095350"/>
            <a:ext cx="15608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9</a:t>
            </a:r>
          </a:p>
        </p:txBody>
      </p:sp>
      <p:sp>
        <p:nvSpPr>
          <p:cNvPr name="TextBox 162" id="162"/>
          <p:cNvSpPr txBox="true"/>
          <p:nvPr/>
        </p:nvSpPr>
        <p:spPr>
          <a:xfrm rot="0">
            <a:off x="14824667" y="4733506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63" id="163"/>
          <p:cNvSpPr txBox="true"/>
          <p:nvPr/>
        </p:nvSpPr>
        <p:spPr>
          <a:xfrm rot="0">
            <a:off x="15489292" y="4733506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64" id="164"/>
          <p:cNvSpPr txBox="true"/>
          <p:nvPr/>
        </p:nvSpPr>
        <p:spPr>
          <a:xfrm rot="0">
            <a:off x="16153917" y="4733506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65" id="165"/>
          <p:cNvSpPr txBox="true"/>
          <p:nvPr/>
        </p:nvSpPr>
        <p:spPr>
          <a:xfrm rot="0">
            <a:off x="16818542" y="4733506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66" id="166"/>
          <p:cNvSpPr txBox="true"/>
          <p:nvPr/>
        </p:nvSpPr>
        <p:spPr>
          <a:xfrm rot="0">
            <a:off x="17584620" y="4759976"/>
            <a:ext cx="19340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A</a:t>
            </a:r>
          </a:p>
        </p:txBody>
      </p:sp>
      <p:sp>
        <p:nvSpPr>
          <p:cNvPr name="TextBox 167" id="167"/>
          <p:cNvSpPr txBox="true"/>
          <p:nvPr/>
        </p:nvSpPr>
        <p:spPr>
          <a:xfrm rot="0">
            <a:off x="14824667" y="537536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68" id="168"/>
          <p:cNvSpPr txBox="true"/>
          <p:nvPr/>
        </p:nvSpPr>
        <p:spPr>
          <a:xfrm rot="0">
            <a:off x="15489292" y="537536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69" id="169"/>
          <p:cNvSpPr txBox="true"/>
          <p:nvPr/>
        </p:nvSpPr>
        <p:spPr>
          <a:xfrm rot="0">
            <a:off x="16153917" y="537536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70" id="170"/>
          <p:cNvSpPr txBox="true"/>
          <p:nvPr/>
        </p:nvSpPr>
        <p:spPr>
          <a:xfrm rot="0">
            <a:off x="16818542" y="537536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71" id="171"/>
          <p:cNvSpPr txBox="true"/>
          <p:nvPr/>
        </p:nvSpPr>
        <p:spPr>
          <a:xfrm rot="0">
            <a:off x="17591579" y="5401834"/>
            <a:ext cx="179484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B</a:t>
            </a:r>
          </a:p>
        </p:txBody>
      </p:sp>
      <p:sp>
        <p:nvSpPr>
          <p:cNvPr name="TextBox 172" id="172"/>
          <p:cNvSpPr txBox="true"/>
          <p:nvPr/>
        </p:nvSpPr>
        <p:spPr>
          <a:xfrm rot="0">
            <a:off x="14824667" y="6039990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73" id="173"/>
          <p:cNvSpPr txBox="true"/>
          <p:nvPr/>
        </p:nvSpPr>
        <p:spPr>
          <a:xfrm rot="0">
            <a:off x="15489292" y="6039990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74" id="174"/>
          <p:cNvSpPr txBox="true"/>
          <p:nvPr/>
        </p:nvSpPr>
        <p:spPr>
          <a:xfrm rot="0">
            <a:off x="16153917" y="6039990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75" id="175"/>
          <p:cNvSpPr txBox="true"/>
          <p:nvPr/>
        </p:nvSpPr>
        <p:spPr>
          <a:xfrm rot="0">
            <a:off x="16818542" y="6039990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76" id="176"/>
          <p:cNvSpPr txBox="true"/>
          <p:nvPr/>
        </p:nvSpPr>
        <p:spPr>
          <a:xfrm rot="0">
            <a:off x="17594890" y="6066459"/>
            <a:ext cx="17286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C</a:t>
            </a:r>
          </a:p>
        </p:txBody>
      </p:sp>
      <p:sp>
        <p:nvSpPr>
          <p:cNvPr name="TextBox 177" id="177"/>
          <p:cNvSpPr txBox="true"/>
          <p:nvPr/>
        </p:nvSpPr>
        <p:spPr>
          <a:xfrm rot="0">
            <a:off x="14824667" y="668184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78" id="178"/>
          <p:cNvSpPr txBox="true"/>
          <p:nvPr/>
        </p:nvSpPr>
        <p:spPr>
          <a:xfrm rot="0">
            <a:off x="15489292" y="668184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79" id="179"/>
          <p:cNvSpPr txBox="true"/>
          <p:nvPr/>
        </p:nvSpPr>
        <p:spPr>
          <a:xfrm rot="0">
            <a:off x="16153917" y="668184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80" id="180"/>
          <p:cNvSpPr txBox="true"/>
          <p:nvPr/>
        </p:nvSpPr>
        <p:spPr>
          <a:xfrm rot="0">
            <a:off x="16818542" y="6681848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81" id="181"/>
          <p:cNvSpPr txBox="true"/>
          <p:nvPr/>
        </p:nvSpPr>
        <p:spPr>
          <a:xfrm rot="0">
            <a:off x="17583569" y="6708318"/>
            <a:ext cx="195504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D</a:t>
            </a:r>
          </a:p>
        </p:txBody>
      </p:sp>
      <p:sp>
        <p:nvSpPr>
          <p:cNvPr name="TextBox 182" id="182"/>
          <p:cNvSpPr txBox="true"/>
          <p:nvPr/>
        </p:nvSpPr>
        <p:spPr>
          <a:xfrm rot="0">
            <a:off x="14824667" y="734647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83" id="183"/>
          <p:cNvSpPr txBox="true"/>
          <p:nvPr/>
        </p:nvSpPr>
        <p:spPr>
          <a:xfrm rot="0">
            <a:off x="15489292" y="734647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84" id="184"/>
          <p:cNvSpPr txBox="true"/>
          <p:nvPr/>
        </p:nvSpPr>
        <p:spPr>
          <a:xfrm rot="0">
            <a:off x="16153917" y="734647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85" id="185"/>
          <p:cNvSpPr txBox="true"/>
          <p:nvPr/>
        </p:nvSpPr>
        <p:spPr>
          <a:xfrm rot="0">
            <a:off x="16818542" y="7346474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86" id="186"/>
          <p:cNvSpPr txBox="true"/>
          <p:nvPr/>
        </p:nvSpPr>
        <p:spPr>
          <a:xfrm rot="0">
            <a:off x="17608225" y="7372943"/>
            <a:ext cx="146191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E</a:t>
            </a:r>
          </a:p>
        </p:txBody>
      </p:sp>
      <p:sp>
        <p:nvSpPr>
          <p:cNvPr name="TextBox 187" id="187"/>
          <p:cNvSpPr txBox="true"/>
          <p:nvPr/>
        </p:nvSpPr>
        <p:spPr>
          <a:xfrm rot="0">
            <a:off x="14824667" y="798833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88" id="188"/>
          <p:cNvSpPr txBox="true"/>
          <p:nvPr/>
        </p:nvSpPr>
        <p:spPr>
          <a:xfrm rot="0">
            <a:off x="15489292" y="798833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89" id="189"/>
          <p:cNvSpPr txBox="true"/>
          <p:nvPr/>
        </p:nvSpPr>
        <p:spPr>
          <a:xfrm rot="0">
            <a:off x="16153917" y="798833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90" id="190"/>
          <p:cNvSpPr txBox="true"/>
          <p:nvPr/>
        </p:nvSpPr>
        <p:spPr>
          <a:xfrm rot="0">
            <a:off x="16818542" y="7988332"/>
            <a:ext cx="162123" cy="4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0"/>
              </a:lnSpc>
            </a:pPr>
            <a:r>
              <a:rPr lang="en-US" sz="2178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91" id="191"/>
          <p:cNvSpPr txBox="true"/>
          <p:nvPr/>
        </p:nvSpPr>
        <p:spPr>
          <a:xfrm rot="0">
            <a:off x="17609522" y="8014802"/>
            <a:ext cx="143596" cy="395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2104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F</a:t>
            </a:r>
          </a:p>
        </p:txBody>
      </p:sp>
      <p:sp>
        <p:nvSpPr>
          <p:cNvPr name="TextBox 192" id="192"/>
          <p:cNvSpPr txBox="true"/>
          <p:nvPr/>
        </p:nvSpPr>
        <p:spPr>
          <a:xfrm rot="0">
            <a:off x="12160609" y="2031289"/>
            <a:ext cx="4629150" cy="1009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Binary to Hexadecimal Conversion Table</a:t>
            </a:r>
          </a:p>
        </p:txBody>
      </p:sp>
      <p:grpSp>
        <p:nvGrpSpPr>
          <p:cNvPr name="Group 193" id="193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94" id="194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95" id="195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96" id="196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9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9D8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565097" y="2570097"/>
            <a:ext cx="4145528" cy="475602"/>
          </a:xfrm>
          <a:custGeom>
            <a:avLst/>
            <a:gdLst/>
            <a:ahLst/>
            <a:cxnLst/>
            <a:rect r="r" b="b" t="t" l="l"/>
            <a:pathLst>
              <a:path h="475602" w="4145528">
                <a:moveTo>
                  <a:pt x="0" y="0"/>
                </a:moveTo>
                <a:lnTo>
                  <a:pt x="4145528" y="0"/>
                </a:lnTo>
                <a:lnTo>
                  <a:pt x="4145528" y="475602"/>
                </a:lnTo>
                <a:lnTo>
                  <a:pt x="0" y="4756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207783" y="5748039"/>
            <a:ext cx="4145528" cy="475602"/>
          </a:xfrm>
          <a:custGeom>
            <a:avLst/>
            <a:gdLst/>
            <a:ahLst/>
            <a:cxnLst/>
            <a:rect r="r" b="b" t="t" l="l"/>
            <a:pathLst>
              <a:path h="475602" w="4145528">
                <a:moveTo>
                  <a:pt x="0" y="0"/>
                </a:moveTo>
                <a:lnTo>
                  <a:pt x="4145528" y="0"/>
                </a:lnTo>
                <a:lnTo>
                  <a:pt x="4145528" y="475602"/>
                </a:lnTo>
                <a:lnTo>
                  <a:pt x="0" y="4756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83085" y="1335735"/>
            <a:ext cx="1407918" cy="1407918"/>
          </a:xfrm>
          <a:custGeom>
            <a:avLst/>
            <a:gdLst/>
            <a:ahLst/>
            <a:cxnLst/>
            <a:rect r="r" b="b" t="t" l="l"/>
            <a:pathLst>
              <a:path h="1407918" w="1407918">
                <a:moveTo>
                  <a:pt x="0" y="0"/>
                </a:moveTo>
                <a:lnTo>
                  <a:pt x="1407918" y="0"/>
                </a:lnTo>
                <a:lnTo>
                  <a:pt x="1407918" y="1407918"/>
                </a:lnTo>
                <a:lnTo>
                  <a:pt x="0" y="14079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14499" y="4512344"/>
            <a:ext cx="1476504" cy="1476504"/>
          </a:xfrm>
          <a:custGeom>
            <a:avLst/>
            <a:gdLst/>
            <a:ahLst/>
            <a:cxnLst/>
            <a:rect r="r" b="b" t="t" l="l"/>
            <a:pathLst>
              <a:path h="1476504" w="1476504">
                <a:moveTo>
                  <a:pt x="0" y="0"/>
                </a:moveTo>
                <a:lnTo>
                  <a:pt x="1476504" y="0"/>
                </a:lnTo>
                <a:lnTo>
                  <a:pt x="1476504" y="1476504"/>
                </a:lnTo>
                <a:lnTo>
                  <a:pt x="0" y="14765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635468" y="4693451"/>
            <a:ext cx="4572314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Denary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002518" y="1280267"/>
            <a:ext cx="4402398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Denary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831408" y="5057303"/>
            <a:ext cx="5642400" cy="1702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53"/>
              </a:lnSpc>
            </a:pPr>
            <a:r>
              <a:rPr lang="en-US" sz="6400" b="true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Hexadecimal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440296" y="1846043"/>
            <a:ext cx="5560800" cy="1702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53"/>
              </a:lnSpc>
            </a:pPr>
            <a:r>
              <a:rPr lang="en-US" sz="6400" b="true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Hexadecimal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73587" y="-239217"/>
            <a:ext cx="8463000" cy="15208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9408"/>
              </a:lnSpc>
            </a:pPr>
            <a:r>
              <a:rPr lang="en-US" sz="5599" b="true">
                <a:solidFill>
                  <a:srgbClr val="008037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Conversion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9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A43C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690815" y="4237811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61170" y="1229342"/>
            <a:ext cx="3955200" cy="1755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88"/>
              </a:lnSpc>
            </a:pPr>
            <a:r>
              <a:rPr lang="en-US" sz="66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Eg. "111" 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7436363" y="4237811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181912" y="4237811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728727" y="4330352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474273" y="4330352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219822" y="4330352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328380" y="7219919"/>
            <a:ext cx="14338200" cy="1755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87"/>
              </a:lnSpc>
            </a:pPr>
            <a:r>
              <a:rPr lang="en-US" sz="66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(1x4) + (1x2) + (1x1) = 7 in denary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2630151" y="2889"/>
            <a:ext cx="5655545" cy="600222"/>
            <a:chOff x="0" y="0"/>
            <a:chExt cx="7540727" cy="80029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7540752" cy="800354"/>
            </a:xfrm>
            <a:custGeom>
              <a:avLst/>
              <a:gdLst/>
              <a:ahLst/>
              <a:cxnLst/>
              <a:rect r="r" b="b" t="t" l="l"/>
              <a:pathLst>
                <a:path h="800354" w="7540752">
                  <a:moveTo>
                    <a:pt x="0" y="0"/>
                  </a:moveTo>
                  <a:lnTo>
                    <a:pt x="7540752" y="0"/>
                  </a:lnTo>
                  <a:lnTo>
                    <a:pt x="7540752" y="800354"/>
                  </a:lnTo>
                  <a:lnTo>
                    <a:pt x="0" y="80035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3176506" y="-154927"/>
            <a:ext cx="4565400" cy="80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000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RECAP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2" y="-12303"/>
            <a:ext cx="5952198" cy="631706"/>
            <a:chOff x="0" y="0"/>
            <a:chExt cx="7936264" cy="84227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7936230" cy="842264"/>
            </a:xfrm>
            <a:custGeom>
              <a:avLst/>
              <a:gdLst/>
              <a:ahLst/>
              <a:cxnLst/>
              <a:rect r="r" b="b" t="t" l="l"/>
              <a:pathLst>
                <a:path h="842264" w="7936230">
                  <a:moveTo>
                    <a:pt x="0" y="0"/>
                  </a:moveTo>
                  <a:lnTo>
                    <a:pt x="7936230" y="0"/>
                  </a:lnTo>
                  <a:lnTo>
                    <a:pt x="7936230" y="842264"/>
                  </a:lnTo>
                  <a:lnTo>
                    <a:pt x="0" y="84226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2000553" y="220766"/>
            <a:ext cx="1419702" cy="162878"/>
            <a:chOff x="0" y="0"/>
            <a:chExt cx="1892936" cy="21717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892935" cy="217170"/>
            </a:xfrm>
            <a:custGeom>
              <a:avLst/>
              <a:gdLst/>
              <a:ahLst/>
              <a:cxnLst/>
              <a:rect r="r" b="b" t="t" l="l"/>
              <a:pathLst>
                <a:path h="217170" w="1892935">
                  <a:moveTo>
                    <a:pt x="1884045" y="93980"/>
                  </a:moveTo>
                  <a:lnTo>
                    <a:pt x="1753235" y="5715"/>
                  </a:lnTo>
                  <a:cubicBezTo>
                    <a:pt x="1744345" y="0"/>
                    <a:pt x="1732915" y="1905"/>
                    <a:pt x="1726565" y="10795"/>
                  </a:cubicBezTo>
                  <a:cubicBezTo>
                    <a:pt x="1720850" y="19685"/>
                    <a:pt x="1722755" y="31115"/>
                    <a:pt x="1731645" y="37465"/>
                  </a:cubicBezTo>
                  <a:lnTo>
                    <a:pt x="1811020" y="90805"/>
                  </a:lnTo>
                  <a:lnTo>
                    <a:pt x="0" y="90805"/>
                  </a:lnTo>
                  <a:lnTo>
                    <a:pt x="0" y="128905"/>
                  </a:lnTo>
                  <a:lnTo>
                    <a:pt x="1811020" y="128905"/>
                  </a:lnTo>
                  <a:lnTo>
                    <a:pt x="1731645" y="182245"/>
                  </a:lnTo>
                  <a:cubicBezTo>
                    <a:pt x="1722755" y="187960"/>
                    <a:pt x="1720850" y="200025"/>
                    <a:pt x="1726565" y="208915"/>
                  </a:cubicBezTo>
                  <a:cubicBezTo>
                    <a:pt x="1730375" y="214630"/>
                    <a:pt x="1736090" y="217170"/>
                    <a:pt x="1742440" y="217170"/>
                  </a:cubicBezTo>
                  <a:cubicBezTo>
                    <a:pt x="1746250" y="217170"/>
                    <a:pt x="1750060" y="215900"/>
                    <a:pt x="1753235" y="213995"/>
                  </a:cubicBezTo>
                  <a:lnTo>
                    <a:pt x="1884680" y="125730"/>
                  </a:lnTo>
                  <a:cubicBezTo>
                    <a:pt x="1889760" y="121920"/>
                    <a:pt x="1892935" y="116205"/>
                    <a:pt x="1892935" y="109855"/>
                  </a:cubicBezTo>
                  <a:cubicBezTo>
                    <a:pt x="1892935" y="103505"/>
                    <a:pt x="1889760" y="97790"/>
                    <a:pt x="1884045" y="9398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3830486" y="-143598"/>
            <a:ext cx="1559400" cy="798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Denary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68945" y="-135877"/>
            <a:ext cx="1319400" cy="798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Binary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286093" y="2816018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2² =4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148951" y="2759297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2¹ =2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753600" y="2794139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2⁰ =1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25" id="25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7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A43C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035139" y="5527110"/>
            <a:ext cx="2172245" cy="3047792"/>
          </a:xfrm>
          <a:custGeom>
            <a:avLst/>
            <a:gdLst/>
            <a:ahLst/>
            <a:cxnLst/>
            <a:rect r="r" b="b" t="t" l="l"/>
            <a:pathLst>
              <a:path h="3047792" w="2172245">
                <a:moveTo>
                  <a:pt x="0" y="0"/>
                </a:moveTo>
                <a:lnTo>
                  <a:pt x="2172245" y="0"/>
                </a:lnTo>
                <a:lnTo>
                  <a:pt x="2172245" y="3047792"/>
                </a:lnTo>
                <a:lnTo>
                  <a:pt x="0" y="30477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03" t="0" r="-203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889108" y="5527110"/>
            <a:ext cx="2172245" cy="3047792"/>
          </a:xfrm>
          <a:custGeom>
            <a:avLst/>
            <a:gdLst/>
            <a:ahLst/>
            <a:cxnLst/>
            <a:rect r="r" b="b" t="t" l="l"/>
            <a:pathLst>
              <a:path h="3047792" w="2172245">
                <a:moveTo>
                  <a:pt x="0" y="0"/>
                </a:moveTo>
                <a:lnTo>
                  <a:pt x="2172245" y="0"/>
                </a:lnTo>
                <a:lnTo>
                  <a:pt x="2172245" y="3047792"/>
                </a:lnTo>
                <a:lnTo>
                  <a:pt x="0" y="30477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03" t="0" r="-203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-391438" y="-88690"/>
            <a:ext cx="8462663" cy="1117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14"/>
              </a:lnSpc>
            </a:pPr>
            <a:r>
              <a:rPr lang="en-US" sz="5580" b="tru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Why Binary System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60446" y="1402747"/>
            <a:ext cx="17328697" cy="28721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25646" indent="-241882" lvl="2">
              <a:lnSpc>
                <a:spcPts val="4444"/>
              </a:lnSpc>
              <a:buAutoNum type="arabicPeriod" startAt="1"/>
            </a:pPr>
            <a:r>
              <a:rPr lang="en-US" b="true" sz="3174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Computers consist of millions of tiny switches that can be either on or off.</a:t>
            </a:r>
          </a:p>
          <a:p>
            <a:pPr algn="l" marL="725646" indent="-241882" lvl="2">
              <a:lnSpc>
                <a:spcPts val="4444"/>
              </a:lnSpc>
              <a:buAutoNum type="arabicPeriod" startAt="1"/>
            </a:pPr>
            <a:r>
              <a:rPr lang="en-US" b="true" sz="3174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All information must be transformed into binary format to be processed by a computer.  </a:t>
            </a:r>
          </a:p>
          <a:p>
            <a:pPr algn="l" marL="725646" indent="-241882" lvl="2">
              <a:lnSpc>
                <a:spcPts val="4444"/>
              </a:lnSpc>
              <a:buAutoNum type="arabicPeriod" startAt="1"/>
            </a:pPr>
            <a:r>
              <a:rPr lang="en-US" b="true" sz="3174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Therefore, the binary system is selected as the method for computers to represent any type of data.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378171" y="6455463"/>
            <a:ext cx="2318029" cy="9720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5"/>
              </a:lnSpc>
            </a:pPr>
            <a:r>
              <a:rPr lang="en-US" sz="4939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On = 1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283705" y="6455463"/>
            <a:ext cx="2969155" cy="9720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5"/>
              </a:lnSpc>
            </a:pPr>
            <a:r>
              <a:rPr lang="en-US" sz="4939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Off = 0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2630150" y="2889"/>
            <a:ext cx="5657850" cy="600466"/>
            <a:chOff x="0" y="0"/>
            <a:chExt cx="7543800" cy="80062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7543800" cy="800608"/>
            </a:xfrm>
            <a:custGeom>
              <a:avLst/>
              <a:gdLst/>
              <a:ahLst/>
              <a:cxnLst/>
              <a:rect r="r" b="b" t="t" l="l"/>
              <a:pathLst>
                <a:path h="800608" w="7543800">
                  <a:moveTo>
                    <a:pt x="0" y="0"/>
                  </a:moveTo>
                  <a:lnTo>
                    <a:pt x="7543800" y="0"/>
                  </a:lnTo>
                  <a:lnTo>
                    <a:pt x="7543800" y="800608"/>
                  </a:lnTo>
                  <a:lnTo>
                    <a:pt x="0" y="80060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3176506" y="-88253"/>
            <a:ext cx="4565137" cy="6188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15"/>
              </a:lnSpc>
            </a:pPr>
            <a:r>
              <a:rPr lang="en-US" sz="3010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Motivation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2556287" y="167332"/>
            <a:ext cx="13213526" cy="9925515"/>
            <a:chOff x="0" y="0"/>
            <a:chExt cx="17618034" cy="132340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9D8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" y="-991"/>
            <a:ext cx="6736892" cy="714986"/>
            <a:chOff x="0" y="0"/>
            <a:chExt cx="8982523" cy="95331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982583" cy="953262"/>
            </a:xfrm>
            <a:custGeom>
              <a:avLst/>
              <a:gdLst/>
              <a:ahLst/>
              <a:cxnLst/>
              <a:rect r="r" b="b" t="t" l="l"/>
              <a:pathLst>
                <a:path h="953262" w="8982583">
                  <a:moveTo>
                    <a:pt x="0" y="0"/>
                  </a:moveTo>
                  <a:lnTo>
                    <a:pt x="8982583" y="0"/>
                  </a:lnTo>
                  <a:lnTo>
                    <a:pt x="8982583" y="953262"/>
                  </a:lnTo>
                  <a:lnTo>
                    <a:pt x="0" y="953262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2518094" y="208198"/>
            <a:ext cx="1590066" cy="182423"/>
            <a:chOff x="0" y="0"/>
            <a:chExt cx="2120088" cy="24323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120011" cy="243078"/>
            </a:xfrm>
            <a:custGeom>
              <a:avLst/>
              <a:gdLst/>
              <a:ahLst/>
              <a:cxnLst/>
              <a:rect r="r" b="b" t="t" l="l"/>
              <a:pathLst>
                <a:path h="243078" w="2120011">
                  <a:moveTo>
                    <a:pt x="2110105" y="105283"/>
                  </a:moveTo>
                  <a:lnTo>
                    <a:pt x="1963674" y="6350"/>
                  </a:lnTo>
                  <a:cubicBezTo>
                    <a:pt x="1953768" y="0"/>
                    <a:pt x="1940941" y="2032"/>
                    <a:pt x="1933829" y="12065"/>
                  </a:cubicBezTo>
                  <a:cubicBezTo>
                    <a:pt x="1927479" y="21971"/>
                    <a:pt x="1929511" y="34798"/>
                    <a:pt x="1939544" y="41910"/>
                  </a:cubicBezTo>
                  <a:lnTo>
                    <a:pt x="2028444" y="101600"/>
                  </a:lnTo>
                  <a:lnTo>
                    <a:pt x="0" y="101600"/>
                  </a:lnTo>
                  <a:lnTo>
                    <a:pt x="0" y="144272"/>
                  </a:lnTo>
                  <a:lnTo>
                    <a:pt x="2028317" y="144272"/>
                  </a:lnTo>
                  <a:lnTo>
                    <a:pt x="1939417" y="203962"/>
                  </a:lnTo>
                  <a:cubicBezTo>
                    <a:pt x="1929511" y="210312"/>
                    <a:pt x="1927352" y="223901"/>
                    <a:pt x="1933702" y="233807"/>
                  </a:cubicBezTo>
                  <a:cubicBezTo>
                    <a:pt x="1938020" y="240157"/>
                    <a:pt x="1944370" y="243078"/>
                    <a:pt x="1951482" y="243078"/>
                  </a:cubicBezTo>
                  <a:cubicBezTo>
                    <a:pt x="1955800" y="243078"/>
                    <a:pt x="1959991" y="241681"/>
                    <a:pt x="1963547" y="239522"/>
                  </a:cubicBezTo>
                  <a:lnTo>
                    <a:pt x="2110740" y="140716"/>
                  </a:lnTo>
                  <a:cubicBezTo>
                    <a:pt x="2116455" y="136398"/>
                    <a:pt x="2120011" y="130048"/>
                    <a:pt x="2120011" y="122936"/>
                  </a:cubicBezTo>
                  <a:cubicBezTo>
                    <a:pt x="2120011" y="115824"/>
                    <a:pt x="2116455" y="109474"/>
                    <a:pt x="2110105" y="105156"/>
                  </a:cubicBezTo>
                  <a:close/>
                </a:path>
              </a:pathLst>
            </a:custGeom>
            <a:solidFill>
              <a:srgbClr val="ACE8C6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2630151" y="2"/>
            <a:ext cx="5655545" cy="600222"/>
            <a:chOff x="0" y="0"/>
            <a:chExt cx="7540727" cy="80029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540752" cy="800354"/>
            </a:xfrm>
            <a:custGeom>
              <a:avLst/>
              <a:gdLst/>
              <a:ahLst/>
              <a:cxnLst/>
              <a:rect r="r" b="b" t="t" l="l"/>
              <a:pathLst>
                <a:path h="800354" w="7540752">
                  <a:moveTo>
                    <a:pt x="0" y="0"/>
                  </a:moveTo>
                  <a:lnTo>
                    <a:pt x="7540752" y="0"/>
                  </a:lnTo>
                  <a:lnTo>
                    <a:pt x="7540752" y="800354"/>
                  </a:lnTo>
                  <a:lnTo>
                    <a:pt x="0" y="800354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4339176" y="-209524"/>
            <a:ext cx="1627200" cy="913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4"/>
              </a:lnSpc>
            </a:pPr>
            <a:r>
              <a:rPr lang="en-US" sz="3401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Denary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01395" y="-46624"/>
            <a:ext cx="2081400" cy="640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2"/>
              </a:lnSpc>
            </a:pPr>
            <a:r>
              <a:rPr lang="en-US" sz="2400" b="true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Hexadecimal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176506" y="-157816"/>
            <a:ext cx="4565400" cy="80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000" b="true">
                <a:solidFill>
                  <a:srgbClr val="ACE8C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Explanation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4690815" y="4191827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803100" y="1183355"/>
            <a:ext cx="4071000" cy="1755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88"/>
              </a:lnSpc>
            </a:pPr>
            <a:r>
              <a:rPr lang="en-US" sz="66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Eg. "45A" 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7436363" y="4191827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181912" y="4191827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5728727" y="4284368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4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474273" y="4284368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5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139678" y="4284368"/>
            <a:ext cx="8304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A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118768" y="7150058"/>
            <a:ext cx="145692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(4x256) + (5x16) + (10x1) = 1114 in denary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4514816" y="5875133"/>
            <a:ext cx="3422400" cy="1272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64"/>
              </a:lnSpc>
            </a:pPr>
            <a:r>
              <a:rPr lang="en-US" sz="48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Note: A=10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305906" y="2852252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16² =256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043951" y="2856845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16¹ =16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801336" y="2857186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16⁰ =1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26" id="26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7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9D8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" y="-991"/>
            <a:ext cx="6736892" cy="714986"/>
            <a:chOff x="0" y="0"/>
            <a:chExt cx="8982523" cy="95331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982583" cy="953262"/>
            </a:xfrm>
            <a:custGeom>
              <a:avLst/>
              <a:gdLst/>
              <a:ahLst/>
              <a:cxnLst/>
              <a:rect r="r" b="b" t="t" l="l"/>
              <a:pathLst>
                <a:path h="953262" w="8982583">
                  <a:moveTo>
                    <a:pt x="0" y="0"/>
                  </a:moveTo>
                  <a:lnTo>
                    <a:pt x="8982583" y="0"/>
                  </a:lnTo>
                  <a:lnTo>
                    <a:pt x="8982583" y="953262"/>
                  </a:lnTo>
                  <a:lnTo>
                    <a:pt x="0" y="953262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2518094" y="208198"/>
            <a:ext cx="1590066" cy="182423"/>
            <a:chOff x="0" y="0"/>
            <a:chExt cx="2120088" cy="24323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120011" cy="243078"/>
            </a:xfrm>
            <a:custGeom>
              <a:avLst/>
              <a:gdLst/>
              <a:ahLst/>
              <a:cxnLst/>
              <a:rect r="r" b="b" t="t" l="l"/>
              <a:pathLst>
                <a:path h="243078" w="2120011">
                  <a:moveTo>
                    <a:pt x="2110105" y="105283"/>
                  </a:moveTo>
                  <a:lnTo>
                    <a:pt x="1963674" y="6350"/>
                  </a:lnTo>
                  <a:cubicBezTo>
                    <a:pt x="1953768" y="0"/>
                    <a:pt x="1940941" y="2032"/>
                    <a:pt x="1933829" y="12065"/>
                  </a:cubicBezTo>
                  <a:cubicBezTo>
                    <a:pt x="1927479" y="21971"/>
                    <a:pt x="1929511" y="34798"/>
                    <a:pt x="1939544" y="41910"/>
                  </a:cubicBezTo>
                  <a:lnTo>
                    <a:pt x="2028444" y="101600"/>
                  </a:lnTo>
                  <a:lnTo>
                    <a:pt x="0" y="101600"/>
                  </a:lnTo>
                  <a:lnTo>
                    <a:pt x="0" y="144272"/>
                  </a:lnTo>
                  <a:lnTo>
                    <a:pt x="2028317" y="144272"/>
                  </a:lnTo>
                  <a:lnTo>
                    <a:pt x="1939417" y="203962"/>
                  </a:lnTo>
                  <a:cubicBezTo>
                    <a:pt x="1929511" y="210312"/>
                    <a:pt x="1927352" y="223901"/>
                    <a:pt x="1933702" y="233807"/>
                  </a:cubicBezTo>
                  <a:cubicBezTo>
                    <a:pt x="1938020" y="240157"/>
                    <a:pt x="1944370" y="243078"/>
                    <a:pt x="1951482" y="243078"/>
                  </a:cubicBezTo>
                  <a:cubicBezTo>
                    <a:pt x="1955800" y="243078"/>
                    <a:pt x="1959991" y="241681"/>
                    <a:pt x="1963547" y="239522"/>
                  </a:cubicBezTo>
                  <a:lnTo>
                    <a:pt x="2110740" y="140716"/>
                  </a:lnTo>
                  <a:cubicBezTo>
                    <a:pt x="2116455" y="136398"/>
                    <a:pt x="2120011" y="130048"/>
                    <a:pt x="2120011" y="122936"/>
                  </a:cubicBezTo>
                  <a:cubicBezTo>
                    <a:pt x="2120011" y="115824"/>
                    <a:pt x="2116455" y="109474"/>
                    <a:pt x="2110105" y="105156"/>
                  </a:cubicBezTo>
                  <a:close/>
                </a:path>
              </a:pathLst>
            </a:custGeom>
            <a:solidFill>
              <a:srgbClr val="ACE8C6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2630151" y="2"/>
            <a:ext cx="5655545" cy="600222"/>
            <a:chOff x="0" y="0"/>
            <a:chExt cx="7540727" cy="80029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540752" cy="800354"/>
            </a:xfrm>
            <a:custGeom>
              <a:avLst/>
              <a:gdLst/>
              <a:ahLst/>
              <a:cxnLst/>
              <a:rect r="r" b="b" t="t" l="l"/>
              <a:pathLst>
                <a:path h="800354" w="7540752">
                  <a:moveTo>
                    <a:pt x="0" y="0"/>
                  </a:moveTo>
                  <a:lnTo>
                    <a:pt x="7540752" y="0"/>
                  </a:lnTo>
                  <a:lnTo>
                    <a:pt x="7540752" y="800354"/>
                  </a:lnTo>
                  <a:lnTo>
                    <a:pt x="0" y="800354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4339176" y="-209524"/>
            <a:ext cx="1627200" cy="913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4"/>
              </a:lnSpc>
            </a:pPr>
            <a:r>
              <a:rPr lang="en-US" sz="3401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Denary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01395" y="-46624"/>
            <a:ext cx="2161200" cy="640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2"/>
              </a:lnSpc>
            </a:pPr>
            <a:r>
              <a:rPr lang="en-US" sz="2400" b="true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Hexadecimal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176506" y="-157816"/>
            <a:ext cx="4565400" cy="80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000" b="true">
                <a:solidFill>
                  <a:srgbClr val="ACE8C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Explanation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4690815" y="4191827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854520" y="1183355"/>
            <a:ext cx="3968400" cy="1755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88"/>
              </a:lnSpc>
            </a:pPr>
            <a:r>
              <a:rPr lang="en-US" sz="66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Eg. "C8F" 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7436363" y="4191827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181912" y="4191827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5692709" y="4284368"/>
            <a:ext cx="7422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474273" y="4284368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8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246610" y="4284368"/>
            <a:ext cx="6162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51550" y="7150058"/>
            <a:ext cx="153366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(12x256) + (8x16) + (15x1) = 3215 in denary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4320733" y="6218162"/>
            <a:ext cx="3577200" cy="755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06"/>
              </a:lnSpc>
            </a:pPr>
            <a:r>
              <a:rPr lang="en-US" sz="2801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Note: C=12, F=15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305906" y="2852252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16² =256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043951" y="2856845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16¹ =16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801336" y="2857186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16⁰ =1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26" id="26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7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B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630151" y="2889"/>
            <a:ext cx="5655545" cy="600222"/>
            <a:chOff x="0" y="0"/>
            <a:chExt cx="7540727" cy="80029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540752" cy="800354"/>
            </a:xfrm>
            <a:custGeom>
              <a:avLst/>
              <a:gdLst/>
              <a:ahLst/>
              <a:cxnLst/>
              <a:rect r="r" b="b" t="t" l="l"/>
              <a:pathLst>
                <a:path h="800354" w="7540752">
                  <a:moveTo>
                    <a:pt x="0" y="0"/>
                  </a:moveTo>
                  <a:lnTo>
                    <a:pt x="7540752" y="0"/>
                  </a:lnTo>
                  <a:lnTo>
                    <a:pt x="7540752" y="800354"/>
                  </a:lnTo>
                  <a:lnTo>
                    <a:pt x="0" y="80035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3176506" y="-154927"/>
            <a:ext cx="4565400" cy="80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000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DIY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-791148" y="1603799"/>
            <a:ext cx="19188600" cy="18465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81"/>
              </a:lnSpc>
            </a:pPr>
            <a:r>
              <a:rPr lang="en-US" sz="3799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What is the denary form of BF08?</a:t>
            </a:r>
          </a:p>
          <a:p>
            <a:pPr algn="ctr">
              <a:lnSpc>
                <a:spcPts val="6381"/>
              </a:lnSpc>
            </a:pPr>
          </a:p>
        </p:txBody>
      </p:sp>
      <p:grpSp>
        <p:nvGrpSpPr>
          <p:cNvPr name="Group 6" id="6"/>
          <p:cNvGrpSpPr/>
          <p:nvPr/>
        </p:nvGrpSpPr>
        <p:grpSpPr>
          <a:xfrm rot="0">
            <a:off x="1" y="-991"/>
            <a:ext cx="6736892" cy="714986"/>
            <a:chOff x="0" y="0"/>
            <a:chExt cx="8982523" cy="95331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982583" cy="953262"/>
            </a:xfrm>
            <a:custGeom>
              <a:avLst/>
              <a:gdLst/>
              <a:ahLst/>
              <a:cxnLst/>
              <a:rect r="r" b="b" t="t" l="l"/>
              <a:pathLst>
                <a:path h="953262" w="8982583">
                  <a:moveTo>
                    <a:pt x="0" y="0"/>
                  </a:moveTo>
                  <a:lnTo>
                    <a:pt x="8982583" y="0"/>
                  </a:lnTo>
                  <a:lnTo>
                    <a:pt x="8982583" y="953262"/>
                  </a:lnTo>
                  <a:lnTo>
                    <a:pt x="0" y="953262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2376947" y="297116"/>
            <a:ext cx="1590066" cy="182423"/>
            <a:chOff x="0" y="0"/>
            <a:chExt cx="2120088" cy="24323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120011" cy="243078"/>
            </a:xfrm>
            <a:custGeom>
              <a:avLst/>
              <a:gdLst/>
              <a:ahLst/>
              <a:cxnLst/>
              <a:rect r="r" b="b" t="t" l="l"/>
              <a:pathLst>
                <a:path h="243078" w="2120011">
                  <a:moveTo>
                    <a:pt x="2110105" y="105283"/>
                  </a:moveTo>
                  <a:lnTo>
                    <a:pt x="1963674" y="6350"/>
                  </a:lnTo>
                  <a:cubicBezTo>
                    <a:pt x="1953768" y="0"/>
                    <a:pt x="1940941" y="2032"/>
                    <a:pt x="1933829" y="12065"/>
                  </a:cubicBezTo>
                  <a:cubicBezTo>
                    <a:pt x="1927479" y="21971"/>
                    <a:pt x="1929511" y="34798"/>
                    <a:pt x="1939544" y="41910"/>
                  </a:cubicBezTo>
                  <a:lnTo>
                    <a:pt x="2028444" y="101600"/>
                  </a:lnTo>
                  <a:lnTo>
                    <a:pt x="0" y="101600"/>
                  </a:lnTo>
                  <a:lnTo>
                    <a:pt x="0" y="144272"/>
                  </a:lnTo>
                  <a:lnTo>
                    <a:pt x="2028317" y="144272"/>
                  </a:lnTo>
                  <a:lnTo>
                    <a:pt x="1939417" y="203962"/>
                  </a:lnTo>
                  <a:cubicBezTo>
                    <a:pt x="1929511" y="210312"/>
                    <a:pt x="1927352" y="223901"/>
                    <a:pt x="1933702" y="233807"/>
                  </a:cubicBezTo>
                  <a:cubicBezTo>
                    <a:pt x="1938020" y="240157"/>
                    <a:pt x="1944370" y="243078"/>
                    <a:pt x="1951482" y="243078"/>
                  </a:cubicBezTo>
                  <a:cubicBezTo>
                    <a:pt x="1955800" y="243078"/>
                    <a:pt x="1959991" y="241681"/>
                    <a:pt x="1963547" y="239522"/>
                  </a:cubicBezTo>
                  <a:lnTo>
                    <a:pt x="2110740" y="140716"/>
                  </a:lnTo>
                  <a:cubicBezTo>
                    <a:pt x="2116455" y="136398"/>
                    <a:pt x="2120011" y="130048"/>
                    <a:pt x="2120011" y="122936"/>
                  </a:cubicBezTo>
                  <a:cubicBezTo>
                    <a:pt x="2120011" y="115824"/>
                    <a:pt x="2116455" y="109474"/>
                    <a:pt x="2110105" y="105156"/>
                  </a:cubicBezTo>
                  <a:close/>
                </a:path>
              </a:pathLst>
            </a:custGeom>
            <a:solidFill>
              <a:srgbClr val="ACE8C6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4194377" y="-120607"/>
            <a:ext cx="1627200" cy="913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4"/>
              </a:lnSpc>
            </a:pPr>
            <a:r>
              <a:rPr lang="en-US" sz="3401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Denary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85738" y="-4093"/>
            <a:ext cx="2191200" cy="640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2"/>
              </a:lnSpc>
            </a:pPr>
            <a:r>
              <a:rPr lang="en-US" sz="2400" b="true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Hexadecimal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2630151" y="2"/>
            <a:ext cx="5655545" cy="600222"/>
            <a:chOff x="0" y="0"/>
            <a:chExt cx="7540727" cy="80029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540752" cy="800354"/>
            </a:xfrm>
            <a:custGeom>
              <a:avLst/>
              <a:gdLst/>
              <a:ahLst/>
              <a:cxnLst/>
              <a:rect r="r" b="b" t="t" l="l"/>
              <a:pathLst>
                <a:path h="800354" w="7540752">
                  <a:moveTo>
                    <a:pt x="0" y="0"/>
                  </a:moveTo>
                  <a:lnTo>
                    <a:pt x="7540752" y="0"/>
                  </a:lnTo>
                  <a:lnTo>
                    <a:pt x="7540752" y="800354"/>
                  </a:lnTo>
                  <a:lnTo>
                    <a:pt x="0" y="800354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3176506" y="-157816"/>
            <a:ext cx="4565400" cy="80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000" b="true">
                <a:solidFill>
                  <a:srgbClr val="ACE8C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DIY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3532157" y="4645895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277707" y="4645895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023255" y="4645895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4519838" y="4738436"/>
            <a:ext cx="7704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342404" y="4738436"/>
            <a:ext cx="6162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061165" y="4738436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11768804" y="4661063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2806714" y="4753605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8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948756" y="3319577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16² =256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686800" y="3324170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16¹ =16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1444186" y="3324509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16⁰ =1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3347648" y="3272794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16³ =4096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0">
            <a:off x="0" y="8858252"/>
            <a:ext cx="18288000" cy="1428750"/>
          </a:xfrm>
          <a:custGeom>
            <a:avLst/>
            <a:gdLst/>
            <a:ahLst/>
            <a:cxnLst/>
            <a:rect r="r" b="b" t="t" l="l"/>
            <a:pathLst>
              <a:path h="1428750" w="18288000">
                <a:moveTo>
                  <a:pt x="0" y="0"/>
                </a:moveTo>
                <a:lnTo>
                  <a:pt x="18288000" y="0"/>
                </a:lnTo>
                <a:lnTo>
                  <a:pt x="18288000" y="1428750"/>
                </a:lnTo>
                <a:lnTo>
                  <a:pt x="0" y="14287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28" id="28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31" id="31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B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630151" y="2889"/>
            <a:ext cx="5655545" cy="600222"/>
            <a:chOff x="0" y="0"/>
            <a:chExt cx="7540727" cy="80029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540752" cy="800354"/>
            </a:xfrm>
            <a:custGeom>
              <a:avLst/>
              <a:gdLst/>
              <a:ahLst/>
              <a:cxnLst/>
              <a:rect r="r" b="b" t="t" l="l"/>
              <a:pathLst>
                <a:path h="800354" w="7540752">
                  <a:moveTo>
                    <a:pt x="0" y="0"/>
                  </a:moveTo>
                  <a:lnTo>
                    <a:pt x="7540752" y="0"/>
                  </a:lnTo>
                  <a:lnTo>
                    <a:pt x="7540752" y="800354"/>
                  </a:lnTo>
                  <a:lnTo>
                    <a:pt x="0" y="80035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3176506" y="-154927"/>
            <a:ext cx="4565400" cy="80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000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DIY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-791148" y="1603799"/>
            <a:ext cx="19188600" cy="10280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81"/>
              </a:lnSpc>
            </a:pPr>
            <a:r>
              <a:rPr lang="en-US" sz="3799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ANSWER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1" y="-991"/>
            <a:ext cx="6736892" cy="714986"/>
            <a:chOff x="0" y="0"/>
            <a:chExt cx="8982523" cy="95331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982583" cy="953262"/>
            </a:xfrm>
            <a:custGeom>
              <a:avLst/>
              <a:gdLst/>
              <a:ahLst/>
              <a:cxnLst/>
              <a:rect r="r" b="b" t="t" l="l"/>
              <a:pathLst>
                <a:path h="953262" w="8982583">
                  <a:moveTo>
                    <a:pt x="0" y="0"/>
                  </a:moveTo>
                  <a:lnTo>
                    <a:pt x="8982583" y="0"/>
                  </a:lnTo>
                  <a:lnTo>
                    <a:pt x="8982583" y="953262"/>
                  </a:lnTo>
                  <a:lnTo>
                    <a:pt x="0" y="953262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2376947" y="297116"/>
            <a:ext cx="1590066" cy="182423"/>
            <a:chOff x="0" y="0"/>
            <a:chExt cx="2120088" cy="24323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120011" cy="243078"/>
            </a:xfrm>
            <a:custGeom>
              <a:avLst/>
              <a:gdLst/>
              <a:ahLst/>
              <a:cxnLst/>
              <a:rect r="r" b="b" t="t" l="l"/>
              <a:pathLst>
                <a:path h="243078" w="2120011">
                  <a:moveTo>
                    <a:pt x="2110105" y="105283"/>
                  </a:moveTo>
                  <a:lnTo>
                    <a:pt x="1963674" y="6350"/>
                  </a:lnTo>
                  <a:cubicBezTo>
                    <a:pt x="1953768" y="0"/>
                    <a:pt x="1940941" y="2032"/>
                    <a:pt x="1933829" y="12065"/>
                  </a:cubicBezTo>
                  <a:cubicBezTo>
                    <a:pt x="1927479" y="21971"/>
                    <a:pt x="1929511" y="34798"/>
                    <a:pt x="1939544" y="41910"/>
                  </a:cubicBezTo>
                  <a:lnTo>
                    <a:pt x="2028444" y="101600"/>
                  </a:lnTo>
                  <a:lnTo>
                    <a:pt x="0" y="101600"/>
                  </a:lnTo>
                  <a:lnTo>
                    <a:pt x="0" y="144272"/>
                  </a:lnTo>
                  <a:lnTo>
                    <a:pt x="2028317" y="144272"/>
                  </a:lnTo>
                  <a:lnTo>
                    <a:pt x="1939417" y="203962"/>
                  </a:lnTo>
                  <a:cubicBezTo>
                    <a:pt x="1929511" y="210312"/>
                    <a:pt x="1927352" y="223901"/>
                    <a:pt x="1933702" y="233807"/>
                  </a:cubicBezTo>
                  <a:cubicBezTo>
                    <a:pt x="1938020" y="240157"/>
                    <a:pt x="1944370" y="243078"/>
                    <a:pt x="1951482" y="243078"/>
                  </a:cubicBezTo>
                  <a:cubicBezTo>
                    <a:pt x="1955800" y="243078"/>
                    <a:pt x="1959991" y="241681"/>
                    <a:pt x="1963547" y="239522"/>
                  </a:cubicBezTo>
                  <a:lnTo>
                    <a:pt x="2110740" y="140716"/>
                  </a:lnTo>
                  <a:cubicBezTo>
                    <a:pt x="2116455" y="136398"/>
                    <a:pt x="2120011" y="130048"/>
                    <a:pt x="2120011" y="122936"/>
                  </a:cubicBezTo>
                  <a:cubicBezTo>
                    <a:pt x="2120011" y="115824"/>
                    <a:pt x="2116455" y="109474"/>
                    <a:pt x="2110105" y="105156"/>
                  </a:cubicBezTo>
                  <a:close/>
                </a:path>
              </a:pathLst>
            </a:custGeom>
            <a:solidFill>
              <a:srgbClr val="ACE8C6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4194377" y="-120607"/>
            <a:ext cx="1627200" cy="913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4"/>
              </a:lnSpc>
            </a:pPr>
            <a:r>
              <a:rPr lang="en-US" sz="3401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Denary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85738" y="-4093"/>
            <a:ext cx="2191200" cy="640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2"/>
              </a:lnSpc>
            </a:pPr>
            <a:r>
              <a:rPr lang="en-US" sz="2400" b="true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Hexadecimal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2630151" y="2"/>
            <a:ext cx="5655545" cy="600222"/>
            <a:chOff x="0" y="0"/>
            <a:chExt cx="7540727" cy="80029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540752" cy="800354"/>
            </a:xfrm>
            <a:custGeom>
              <a:avLst/>
              <a:gdLst/>
              <a:ahLst/>
              <a:cxnLst/>
              <a:rect r="r" b="b" t="t" l="l"/>
              <a:pathLst>
                <a:path h="800354" w="7540752">
                  <a:moveTo>
                    <a:pt x="0" y="0"/>
                  </a:moveTo>
                  <a:lnTo>
                    <a:pt x="7540752" y="0"/>
                  </a:lnTo>
                  <a:lnTo>
                    <a:pt x="7540752" y="800354"/>
                  </a:lnTo>
                  <a:lnTo>
                    <a:pt x="0" y="800354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3176506" y="-157816"/>
            <a:ext cx="4565400" cy="80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000" b="true">
                <a:solidFill>
                  <a:srgbClr val="ACE8C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DIY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3532157" y="4645895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277707" y="4645895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023255" y="4645895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4519838" y="4738436"/>
            <a:ext cx="7704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342404" y="4738436"/>
            <a:ext cx="6162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061165" y="4738436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11768804" y="4661063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2806714" y="4753605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8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219667" y="8430650"/>
            <a:ext cx="16398000" cy="12293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29"/>
              </a:lnSpc>
            </a:pPr>
            <a:r>
              <a:rPr lang="en-US" sz="4601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(11x4096) + (15x256) + (0x16) + (8x1) = 48904 in denary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5948756" y="3319577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16² =256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686800" y="3324170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16¹ =16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1444186" y="3324509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16⁰ =1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3347648" y="3272794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16³ =4096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31" id="31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7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A43C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" y="-12303"/>
            <a:ext cx="7537004" cy="631706"/>
            <a:chOff x="0" y="0"/>
            <a:chExt cx="10049339" cy="8422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049383" cy="842264"/>
            </a:xfrm>
            <a:custGeom>
              <a:avLst/>
              <a:gdLst/>
              <a:ahLst/>
              <a:cxnLst/>
              <a:rect r="r" b="b" t="t" l="l"/>
              <a:pathLst>
                <a:path h="842264" w="10049383">
                  <a:moveTo>
                    <a:pt x="0" y="0"/>
                  </a:moveTo>
                  <a:lnTo>
                    <a:pt x="10049383" y="0"/>
                  </a:lnTo>
                  <a:lnTo>
                    <a:pt x="10049383" y="842264"/>
                  </a:lnTo>
                  <a:lnTo>
                    <a:pt x="0" y="84226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808411" y="220766"/>
            <a:ext cx="1419702" cy="162878"/>
            <a:chOff x="0" y="0"/>
            <a:chExt cx="1892936" cy="21717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92935" cy="217170"/>
            </a:xfrm>
            <a:custGeom>
              <a:avLst/>
              <a:gdLst/>
              <a:ahLst/>
              <a:cxnLst/>
              <a:rect r="r" b="b" t="t" l="l"/>
              <a:pathLst>
                <a:path h="217170" w="1892935">
                  <a:moveTo>
                    <a:pt x="1884045" y="93980"/>
                  </a:moveTo>
                  <a:lnTo>
                    <a:pt x="1753235" y="5715"/>
                  </a:lnTo>
                  <a:cubicBezTo>
                    <a:pt x="1744345" y="0"/>
                    <a:pt x="1732915" y="1905"/>
                    <a:pt x="1726565" y="10795"/>
                  </a:cubicBezTo>
                  <a:cubicBezTo>
                    <a:pt x="1720850" y="19685"/>
                    <a:pt x="1722755" y="31115"/>
                    <a:pt x="1731645" y="37465"/>
                  </a:cubicBezTo>
                  <a:lnTo>
                    <a:pt x="1811020" y="90805"/>
                  </a:lnTo>
                  <a:lnTo>
                    <a:pt x="0" y="90805"/>
                  </a:lnTo>
                  <a:lnTo>
                    <a:pt x="0" y="128905"/>
                  </a:lnTo>
                  <a:lnTo>
                    <a:pt x="1811020" y="128905"/>
                  </a:lnTo>
                  <a:lnTo>
                    <a:pt x="1731645" y="182245"/>
                  </a:lnTo>
                  <a:cubicBezTo>
                    <a:pt x="1722755" y="187960"/>
                    <a:pt x="1720850" y="200025"/>
                    <a:pt x="1726565" y="208915"/>
                  </a:cubicBezTo>
                  <a:cubicBezTo>
                    <a:pt x="1730375" y="214630"/>
                    <a:pt x="1736090" y="217170"/>
                    <a:pt x="1742440" y="217170"/>
                  </a:cubicBezTo>
                  <a:cubicBezTo>
                    <a:pt x="1746250" y="217170"/>
                    <a:pt x="1750060" y="215900"/>
                    <a:pt x="1753235" y="213995"/>
                  </a:cubicBezTo>
                  <a:lnTo>
                    <a:pt x="1884680" y="125730"/>
                  </a:lnTo>
                  <a:cubicBezTo>
                    <a:pt x="1889760" y="121920"/>
                    <a:pt x="1892935" y="116205"/>
                    <a:pt x="1892935" y="109855"/>
                  </a:cubicBezTo>
                  <a:cubicBezTo>
                    <a:pt x="1892935" y="103505"/>
                    <a:pt x="1889760" y="97790"/>
                    <a:pt x="1884045" y="9398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2630151" y="2889"/>
            <a:ext cx="5655545" cy="600222"/>
            <a:chOff x="0" y="0"/>
            <a:chExt cx="7540727" cy="80029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540752" cy="800354"/>
            </a:xfrm>
            <a:custGeom>
              <a:avLst/>
              <a:gdLst/>
              <a:ahLst/>
              <a:cxnLst/>
              <a:rect r="r" b="b" t="t" l="l"/>
              <a:pathLst>
                <a:path h="800354" w="7540752">
                  <a:moveTo>
                    <a:pt x="0" y="0"/>
                  </a:moveTo>
                  <a:lnTo>
                    <a:pt x="7540752" y="0"/>
                  </a:lnTo>
                  <a:lnTo>
                    <a:pt x="7540752" y="800354"/>
                  </a:lnTo>
                  <a:lnTo>
                    <a:pt x="0" y="80035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8149747" y="3966275"/>
            <a:ext cx="1963685" cy="812580"/>
            <a:chOff x="0" y="0"/>
            <a:chExt cx="2618247" cy="108344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618232" cy="1083437"/>
            </a:xfrm>
            <a:custGeom>
              <a:avLst/>
              <a:gdLst/>
              <a:ahLst/>
              <a:cxnLst/>
              <a:rect r="r" b="b" t="t" l="l"/>
              <a:pathLst>
                <a:path h="1083437" w="2618232">
                  <a:moveTo>
                    <a:pt x="0" y="0"/>
                  </a:moveTo>
                  <a:lnTo>
                    <a:pt x="0" y="1083437"/>
                  </a:lnTo>
                  <a:lnTo>
                    <a:pt x="2618232" y="1083437"/>
                  </a:lnTo>
                  <a:lnTo>
                    <a:pt x="2618232" y="0"/>
                  </a:lnTo>
                  <a:lnTo>
                    <a:pt x="0" y="0"/>
                  </a:lnTo>
                  <a:close/>
                  <a:moveTo>
                    <a:pt x="2516251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2516251" y="99822"/>
                  </a:lnTo>
                  <a:lnTo>
                    <a:pt x="2516251" y="981456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0114160" y="3966275"/>
            <a:ext cx="1963685" cy="812580"/>
            <a:chOff x="0" y="0"/>
            <a:chExt cx="2618247" cy="108344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618232" cy="1083437"/>
            </a:xfrm>
            <a:custGeom>
              <a:avLst/>
              <a:gdLst/>
              <a:ahLst/>
              <a:cxnLst/>
              <a:rect r="r" b="b" t="t" l="l"/>
              <a:pathLst>
                <a:path h="1083437" w="2618232">
                  <a:moveTo>
                    <a:pt x="0" y="0"/>
                  </a:moveTo>
                  <a:lnTo>
                    <a:pt x="0" y="1083437"/>
                  </a:lnTo>
                  <a:lnTo>
                    <a:pt x="2618232" y="1083437"/>
                  </a:lnTo>
                  <a:lnTo>
                    <a:pt x="2618232" y="0"/>
                  </a:lnTo>
                  <a:lnTo>
                    <a:pt x="0" y="0"/>
                  </a:lnTo>
                  <a:close/>
                  <a:moveTo>
                    <a:pt x="2516251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2516251" y="99822"/>
                  </a:lnTo>
                  <a:lnTo>
                    <a:pt x="2516251" y="981456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2078576" y="3966275"/>
            <a:ext cx="1337616" cy="812580"/>
            <a:chOff x="0" y="0"/>
            <a:chExt cx="1783488" cy="108344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783461" cy="1083437"/>
            </a:xfrm>
            <a:custGeom>
              <a:avLst/>
              <a:gdLst/>
              <a:ahLst/>
              <a:cxnLst/>
              <a:rect r="r" b="b" t="t" l="l"/>
              <a:pathLst>
                <a:path h="1083437" w="1783461">
                  <a:moveTo>
                    <a:pt x="0" y="0"/>
                  </a:moveTo>
                  <a:lnTo>
                    <a:pt x="0" y="1083437"/>
                  </a:lnTo>
                  <a:lnTo>
                    <a:pt x="1783461" y="1083437"/>
                  </a:lnTo>
                  <a:lnTo>
                    <a:pt x="1783461" y="0"/>
                  </a:lnTo>
                  <a:lnTo>
                    <a:pt x="0" y="0"/>
                  </a:lnTo>
                  <a:close/>
                  <a:moveTo>
                    <a:pt x="1681480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1681480" y="99822"/>
                  </a:lnTo>
                  <a:lnTo>
                    <a:pt x="1681480" y="981456"/>
                  </a:lnTo>
                  <a:close/>
                </a:path>
              </a:pathLst>
            </a:custGeom>
            <a:solidFill>
              <a:srgbClr val="EA4335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6811632" y="3966275"/>
            <a:ext cx="1337616" cy="812580"/>
            <a:chOff x="0" y="0"/>
            <a:chExt cx="1783488" cy="108344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783461" cy="1083437"/>
            </a:xfrm>
            <a:custGeom>
              <a:avLst/>
              <a:gdLst/>
              <a:ahLst/>
              <a:cxnLst/>
              <a:rect r="r" b="b" t="t" l="l"/>
              <a:pathLst>
                <a:path h="1083437" w="1783461">
                  <a:moveTo>
                    <a:pt x="0" y="0"/>
                  </a:moveTo>
                  <a:lnTo>
                    <a:pt x="0" y="1083437"/>
                  </a:lnTo>
                  <a:lnTo>
                    <a:pt x="1783461" y="1083437"/>
                  </a:lnTo>
                  <a:lnTo>
                    <a:pt x="1783461" y="0"/>
                  </a:lnTo>
                  <a:lnTo>
                    <a:pt x="0" y="0"/>
                  </a:lnTo>
                  <a:close/>
                  <a:moveTo>
                    <a:pt x="1681480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1681480" y="99822"/>
                  </a:lnTo>
                  <a:lnTo>
                    <a:pt x="1681480" y="981456"/>
                  </a:lnTo>
                  <a:close/>
                </a:path>
              </a:pathLst>
            </a:custGeom>
            <a:solidFill>
              <a:srgbClr val="F8F12E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8149747" y="4779156"/>
            <a:ext cx="1963685" cy="812580"/>
            <a:chOff x="0" y="0"/>
            <a:chExt cx="2618247" cy="108344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618232" cy="1083437"/>
            </a:xfrm>
            <a:custGeom>
              <a:avLst/>
              <a:gdLst/>
              <a:ahLst/>
              <a:cxnLst/>
              <a:rect r="r" b="b" t="t" l="l"/>
              <a:pathLst>
                <a:path h="1083437" w="2618232">
                  <a:moveTo>
                    <a:pt x="0" y="0"/>
                  </a:moveTo>
                  <a:lnTo>
                    <a:pt x="0" y="1083437"/>
                  </a:lnTo>
                  <a:lnTo>
                    <a:pt x="2618232" y="1083437"/>
                  </a:lnTo>
                  <a:lnTo>
                    <a:pt x="2618232" y="0"/>
                  </a:lnTo>
                  <a:lnTo>
                    <a:pt x="0" y="0"/>
                  </a:lnTo>
                  <a:close/>
                  <a:moveTo>
                    <a:pt x="2516251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2516251" y="99822"/>
                  </a:lnTo>
                  <a:lnTo>
                    <a:pt x="2516251" y="981456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0114160" y="4779156"/>
            <a:ext cx="1963685" cy="812580"/>
            <a:chOff x="0" y="0"/>
            <a:chExt cx="2618247" cy="108344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618232" cy="1083437"/>
            </a:xfrm>
            <a:custGeom>
              <a:avLst/>
              <a:gdLst/>
              <a:ahLst/>
              <a:cxnLst/>
              <a:rect r="r" b="b" t="t" l="l"/>
              <a:pathLst>
                <a:path h="1083437" w="2618232">
                  <a:moveTo>
                    <a:pt x="0" y="0"/>
                  </a:moveTo>
                  <a:lnTo>
                    <a:pt x="0" y="1083437"/>
                  </a:lnTo>
                  <a:lnTo>
                    <a:pt x="2618232" y="1083437"/>
                  </a:lnTo>
                  <a:lnTo>
                    <a:pt x="2618232" y="0"/>
                  </a:lnTo>
                  <a:lnTo>
                    <a:pt x="0" y="0"/>
                  </a:lnTo>
                  <a:close/>
                  <a:moveTo>
                    <a:pt x="2516251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2516251" y="99822"/>
                  </a:lnTo>
                  <a:lnTo>
                    <a:pt x="2516251" y="981456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2078576" y="4779156"/>
            <a:ext cx="1337616" cy="812580"/>
            <a:chOff x="0" y="0"/>
            <a:chExt cx="1783488" cy="108344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783461" cy="1083437"/>
            </a:xfrm>
            <a:custGeom>
              <a:avLst/>
              <a:gdLst/>
              <a:ahLst/>
              <a:cxnLst/>
              <a:rect r="r" b="b" t="t" l="l"/>
              <a:pathLst>
                <a:path h="1083437" w="1783461">
                  <a:moveTo>
                    <a:pt x="0" y="0"/>
                  </a:moveTo>
                  <a:lnTo>
                    <a:pt x="0" y="1083437"/>
                  </a:lnTo>
                  <a:lnTo>
                    <a:pt x="1783461" y="1083437"/>
                  </a:lnTo>
                  <a:lnTo>
                    <a:pt x="1783461" y="0"/>
                  </a:lnTo>
                  <a:lnTo>
                    <a:pt x="0" y="0"/>
                  </a:lnTo>
                  <a:close/>
                  <a:moveTo>
                    <a:pt x="1681480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1681480" y="99822"/>
                  </a:lnTo>
                  <a:lnTo>
                    <a:pt x="1681480" y="981456"/>
                  </a:lnTo>
                  <a:close/>
                </a:path>
              </a:pathLst>
            </a:custGeom>
            <a:solidFill>
              <a:srgbClr val="EA4335"/>
            </a:solid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6811632" y="4779156"/>
            <a:ext cx="1337616" cy="812580"/>
            <a:chOff x="0" y="0"/>
            <a:chExt cx="1783488" cy="108344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783461" cy="1083437"/>
            </a:xfrm>
            <a:custGeom>
              <a:avLst/>
              <a:gdLst/>
              <a:ahLst/>
              <a:cxnLst/>
              <a:rect r="r" b="b" t="t" l="l"/>
              <a:pathLst>
                <a:path h="1083437" w="1783461">
                  <a:moveTo>
                    <a:pt x="0" y="0"/>
                  </a:moveTo>
                  <a:lnTo>
                    <a:pt x="0" y="1083437"/>
                  </a:lnTo>
                  <a:lnTo>
                    <a:pt x="1783461" y="1083437"/>
                  </a:lnTo>
                  <a:lnTo>
                    <a:pt x="1783461" y="0"/>
                  </a:lnTo>
                  <a:lnTo>
                    <a:pt x="0" y="0"/>
                  </a:lnTo>
                  <a:close/>
                  <a:moveTo>
                    <a:pt x="1681480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1681480" y="99822"/>
                  </a:lnTo>
                  <a:lnTo>
                    <a:pt x="1681480" y="981456"/>
                  </a:lnTo>
                  <a:close/>
                </a:path>
              </a:pathLst>
            </a:custGeom>
            <a:solidFill>
              <a:srgbClr val="F8F12E"/>
            </a:solid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8149747" y="5592038"/>
            <a:ext cx="1963685" cy="812580"/>
            <a:chOff x="0" y="0"/>
            <a:chExt cx="2618247" cy="108344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2618232" cy="1083437"/>
            </a:xfrm>
            <a:custGeom>
              <a:avLst/>
              <a:gdLst/>
              <a:ahLst/>
              <a:cxnLst/>
              <a:rect r="r" b="b" t="t" l="l"/>
              <a:pathLst>
                <a:path h="1083437" w="2618232">
                  <a:moveTo>
                    <a:pt x="0" y="0"/>
                  </a:moveTo>
                  <a:lnTo>
                    <a:pt x="0" y="1083437"/>
                  </a:lnTo>
                  <a:lnTo>
                    <a:pt x="2618232" y="1083437"/>
                  </a:lnTo>
                  <a:lnTo>
                    <a:pt x="2618232" y="0"/>
                  </a:lnTo>
                  <a:lnTo>
                    <a:pt x="0" y="0"/>
                  </a:lnTo>
                  <a:close/>
                  <a:moveTo>
                    <a:pt x="2516251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2516251" y="99822"/>
                  </a:lnTo>
                  <a:lnTo>
                    <a:pt x="2516251" y="981456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10114160" y="5592038"/>
            <a:ext cx="1963685" cy="812580"/>
            <a:chOff x="0" y="0"/>
            <a:chExt cx="2618247" cy="108344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618232" cy="1083437"/>
            </a:xfrm>
            <a:custGeom>
              <a:avLst/>
              <a:gdLst/>
              <a:ahLst/>
              <a:cxnLst/>
              <a:rect r="r" b="b" t="t" l="l"/>
              <a:pathLst>
                <a:path h="1083437" w="2618232">
                  <a:moveTo>
                    <a:pt x="0" y="0"/>
                  </a:moveTo>
                  <a:lnTo>
                    <a:pt x="0" y="1083437"/>
                  </a:lnTo>
                  <a:lnTo>
                    <a:pt x="2618232" y="1083437"/>
                  </a:lnTo>
                  <a:lnTo>
                    <a:pt x="2618232" y="0"/>
                  </a:lnTo>
                  <a:lnTo>
                    <a:pt x="0" y="0"/>
                  </a:lnTo>
                  <a:close/>
                  <a:moveTo>
                    <a:pt x="2516251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2516251" y="99822"/>
                  </a:lnTo>
                  <a:lnTo>
                    <a:pt x="2516251" y="981456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12078576" y="5592038"/>
            <a:ext cx="1337616" cy="812580"/>
            <a:chOff x="0" y="0"/>
            <a:chExt cx="1783488" cy="108344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783461" cy="1083437"/>
            </a:xfrm>
            <a:custGeom>
              <a:avLst/>
              <a:gdLst/>
              <a:ahLst/>
              <a:cxnLst/>
              <a:rect r="r" b="b" t="t" l="l"/>
              <a:pathLst>
                <a:path h="1083437" w="1783461">
                  <a:moveTo>
                    <a:pt x="0" y="0"/>
                  </a:moveTo>
                  <a:lnTo>
                    <a:pt x="0" y="1083437"/>
                  </a:lnTo>
                  <a:lnTo>
                    <a:pt x="1783461" y="1083437"/>
                  </a:lnTo>
                  <a:lnTo>
                    <a:pt x="1783461" y="0"/>
                  </a:lnTo>
                  <a:lnTo>
                    <a:pt x="0" y="0"/>
                  </a:lnTo>
                  <a:close/>
                  <a:moveTo>
                    <a:pt x="1681480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1681480" y="99822"/>
                  </a:lnTo>
                  <a:lnTo>
                    <a:pt x="1681480" y="981456"/>
                  </a:lnTo>
                  <a:close/>
                </a:path>
              </a:pathLst>
            </a:custGeom>
            <a:solidFill>
              <a:srgbClr val="EA4335"/>
            </a:solid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6811632" y="5592038"/>
            <a:ext cx="1337616" cy="812580"/>
            <a:chOff x="0" y="0"/>
            <a:chExt cx="1783488" cy="108344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1783461" cy="1083437"/>
            </a:xfrm>
            <a:custGeom>
              <a:avLst/>
              <a:gdLst/>
              <a:ahLst/>
              <a:cxnLst/>
              <a:rect r="r" b="b" t="t" l="l"/>
              <a:pathLst>
                <a:path h="1083437" w="1783461">
                  <a:moveTo>
                    <a:pt x="0" y="0"/>
                  </a:moveTo>
                  <a:lnTo>
                    <a:pt x="0" y="1083437"/>
                  </a:lnTo>
                  <a:lnTo>
                    <a:pt x="1783461" y="1083437"/>
                  </a:lnTo>
                  <a:lnTo>
                    <a:pt x="1783461" y="0"/>
                  </a:lnTo>
                  <a:lnTo>
                    <a:pt x="0" y="0"/>
                  </a:lnTo>
                  <a:close/>
                  <a:moveTo>
                    <a:pt x="1681480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1681480" y="99822"/>
                  </a:lnTo>
                  <a:lnTo>
                    <a:pt x="1681480" y="981456"/>
                  </a:lnTo>
                  <a:close/>
                </a:path>
              </a:pathLst>
            </a:custGeom>
            <a:solidFill>
              <a:srgbClr val="F8F12E"/>
            </a:solidFill>
          </p:spPr>
        </p:sp>
      </p:grpSp>
      <p:sp>
        <p:nvSpPr>
          <p:cNvPr name="TextBox 32" id="32"/>
          <p:cNvSpPr txBox="true"/>
          <p:nvPr/>
        </p:nvSpPr>
        <p:spPr>
          <a:xfrm rot="0">
            <a:off x="8893646" y="3585568"/>
            <a:ext cx="477000" cy="1702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54"/>
              </a:lnSpc>
            </a:pPr>
            <a:r>
              <a:rPr lang="en-US" sz="64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5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7254779" y="4452409"/>
            <a:ext cx="451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7254779" y="5265293"/>
            <a:ext cx="451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8893646" y="4423834"/>
            <a:ext cx="477000" cy="1702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54"/>
              </a:lnSpc>
            </a:pPr>
            <a:r>
              <a:rPr lang="en-US" sz="64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8893646" y="5265293"/>
            <a:ext cx="451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2509327" y="4373062"/>
            <a:ext cx="477000" cy="1702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54"/>
              </a:lnSpc>
            </a:pPr>
            <a:r>
              <a:rPr lang="en-US" sz="64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2534116" y="5253305"/>
            <a:ext cx="451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grpSp>
        <p:nvGrpSpPr>
          <p:cNvPr name="Group 39" id="39"/>
          <p:cNvGrpSpPr/>
          <p:nvPr/>
        </p:nvGrpSpPr>
        <p:grpSpPr>
          <a:xfrm rot="0">
            <a:off x="8149747" y="6346211"/>
            <a:ext cx="1963685" cy="812580"/>
            <a:chOff x="0" y="0"/>
            <a:chExt cx="2618247" cy="108344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2618232" cy="1083437"/>
            </a:xfrm>
            <a:custGeom>
              <a:avLst/>
              <a:gdLst/>
              <a:ahLst/>
              <a:cxnLst/>
              <a:rect r="r" b="b" t="t" l="l"/>
              <a:pathLst>
                <a:path h="1083437" w="2618232">
                  <a:moveTo>
                    <a:pt x="0" y="0"/>
                  </a:moveTo>
                  <a:lnTo>
                    <a:pt x="0" y="1083437"/>
                  </a:lnTo>
                  <a:lnTo>
                    <a:pt x="2618232" y="1083437"/>
                  </a:lnTo>
                  <a:lnTo>
                    <a:pt x="2618232" y="0"/>
                  </a:lnTo>
                  <a:lnTo>
                    <a:pt x="0" y="0"/>
                  </a:lnTo>
                  <a:close/>
                  <a:moveTo>
                    <a:pt x="2516251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2516251" y="99822"/>
                  </a:lnTo>
                  <a:lnTo>
                    <a:pt x="2516251" y="981456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10114160" y="6346211"/>
            <a:ext cx="1963685" cy="812580"/>
            <a:chOff x="0" y="0"/>
            <a:chExt cx="2618247" cy="108344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2618232" cy="1083437"/>
            </a:xfrm>
            <a:custGeom>
              <a:avLst/>
              <a:gdLst/>
              <a:ahLst/>
              <a:cxnLst/>
              <a:rect r="r" b="b" t="t" l="l"/>
              <a:pathLst>
                <a:path h="1083437" w="2618232">
                  <a:moveTo>
                    <a:pt x="0" y="0"/>
                  </a:moveTo>
                  <a:lnTo>
                    <a:pt x="0" y="1083437"/>
                  </a:lnTo>
                  <a:lnTo>
                    <a:pt x="2618232" y="1083437"/>
                  </a:lnTo>
                  <a:lnTo>
                    <a:pt x="2618232" y="0"/>
                  </a:lnTo>
                  <a:lnTo>
                    <a:pt x="0" y="0"/>
                  </a:lnTo>
                  <a:close/>
                  <a:moveTo>
                    <a:pt x="2516251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2516251" y="99822"/>
                  </a:lnTo>
                  <a:lnTo>
                    <a:pt x="2516251" y="981456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43" id="43"/>
          <p:cNvGrpSpPr/>
          <p:nvPr/>
        </p:nvGrpSpPr>
        <p:grpSpPr>
          <a:xfrm rot="0">
            <a:off x="12078576" y="6346211"/>
            <a:ext cx="1337616" cy="812580"/>
            <a:chOff x="0" y="0"/>
            <a:chExt cx="1783488" cy="108344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1783461" cy="1083437"/>
            </a:xfrm>
            <a:custGeom>
              <a:avLst/>
              <a:gdLst/>
              <a:ahLst/>
              <a:cxnLst/>
              <a:rect r="r" b="b" t="t" l="l"/>
              <a:pathLst>
                <a:path h="1083437" w="1783461">
                  <a:moveTo>
                    <a:pt x="0" y="0"/>
                  </a:moveTo>
                  <a:lnTo>
                    <a:pt x="0" y="1083437"/>
                  </a:lnTo>
                  <a:lnTo>
                    <a:pt x="1783461" y="1083437"/>
                  </a:lnTo>
                  <a:lnTo>
                    <a:pt x="1783461" y="0"/>
                  </a:lnTo>
                  <a:lnTo>
                    <a:pt x="0" y="0"/>
                  </a:lnTo>
                  <a:close/>
                  <a:moveTo>
                    <a:pt x="1681480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1681480" y="99822"/>
                  </a:lnTo>
                  <a:lnTo>
                    <a:pt x="1681480" y="981456"/>
                  </a:lnTo>
                  <a:close/>
                </a:path>
              </a:pathLst>
            </a:custGeom>
            <a:solidFill>
              <a:srgbClr val="EA4335"/>
            </a:solid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6811632" y="6346211"/>
            <a:ext cx="1337616" cy="812580"/>
            <a:chOff x="0" y="0"/>
            <a:chExt cx="1783488" cy="1083440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1783461" cy="1083437"/>
            </a:xfrm>
            <a:custGeom>
              <a:avLst/>
              <a:gdLst/>
              <a:ahLst/>
              <a:cxnLst/>
              <a:rect r="r" b="b" t="t" l="l"/>
              <a:pathLst>
                <a:path h="1083437" w="1783461">
                  <a:moveTo>
                    <a:pt x="0" y="0"/>
                  </a:moveTo>
                  <a:lnTo>
                    <a:pt x="0" y="1083437"/>
                  </a:lnTo>
                  <a:lnTo>
                    <a:pt x="1783461" y="1083437"/>
                  </a:lnTo>
                  <a:lnTo>
                    <a:pt x="1783461" y="0"/>
                  </a:lnTo>
                  <a:lnTo>
                    <a:pt x="0" y="0"/>
                  </a:lnTo>
                  <a:close/>
                  <a:moveTo>
                    <a:pt x="1681480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1681480" y="99822"/>
                  </a:lnTo>
                  <a:lnTo>
                    <a:pt x="1681480" y="981456"/>
                  </a:lnTo>
                  <a:close/>
                </a:path>
              </a:pathLst>
            </a:custGeom>
            <a:solidFill>
              <a:srgbClr val="F8F12E"/>
            </a:solidFill>
          </p:spPr>
        </p:sp>
      </p:grpSp>
      <p:sp>
        <p:nvSpPr>
          <p:cNvPr name="Freeform 47" id="47"/>
          <p:cNvSpPr/>
          <p:nvPr/>
        </p:nvSpPr>
        <p:spPr>
          <a:xfrm flipH="false" flipV="false" rot="0">
            <a:off x="13567414" y="3755465"/>
            <a:ext cx="1154573" cy="3785736"/>
          </a:xfrm>
          <a:custGeom>
            <a:avLst/>
            <a:gdLst/>
            <a:ahLst/>
            <a:cxnLst/>
            <a:rect r="r" b="b" t="t" l="l"/>
            <a:pathLst>
              <a:path h="3785736" w="1154573">
                <a:moveTo>
                  <a:pt x="0" y="0"/>
                </a:moveTo>
                <a:lnTo>
                  <a:pt x="1154572" y="0"/>
                </a:lnTo>
                <a:lnTo>
                  <a:pt x="1154572" y="3785736"/>
                </a:lnTo>
                <a:lnTo>
                  <a:pt x="0" y="37857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8" id="48"/>
          <p:cNvSpPr txBox="true"/>
          <p:nvPr/>
        </p:nvSpPr>
        <p:spPr>
          <a:xfrm rot="0">
            <a:off x="248988" y="-143598"/>
            <a:ext cx="1559400" cy="798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Denary 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3354728" y="-143598"/>
            <a:ext cx="1319400" cy="798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Binary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0" y="1237430"/>
            <a:ext cx="7423800" cy="1272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63"/>
              </a:lnSpc>
            </a:pPr>
            <a:r>
              <a:rPr lang="en-US" sz="48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Convert  5 to binary: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2491356" y="2527237"/>
            <a:ext cx="1476600" cy="52468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263"/>
              </a:lnSpc>
            </a:pPr>
            <a:r>
              <a:rPr lang="en-US" sz="198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5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13176506" y="-154927"/>
            <a:ext cx="4565400" cy="80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000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RECAP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4808213" y="-143598"/>
            <a:ext cx="2175600" cy="798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(Method 2)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10278881" y="4859074"/>
            <a:ext cx="1740000" cy="640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1"/>
              </a:lnSpc>
            </a:pPr>
            <a:r>
              <a:rPr lang="en-US" sz="24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remainder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10278881" y="5634584"/>
            <a:ext cx="1740000" cy="640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1"/>
              </a:lnSpc>
            </a:pPr>
            <a:r>
              <a:rPr lang="en-US" sz="24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remainder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7254779" y="6019463"/>
            <a:ext cx="451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8893646" y="6019463"/>
            <a:ext cx="451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10278881" y="6388756"/>
            <a:ext cx="1740000" cy="640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1"/>
              </a:lnSpc>
            </a:pPr>
            <a:r>
              <a:rPr lang="en-US" sz="24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remainder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12534116" y="6007477"/>
            <a:ext cx="451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60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14029152" y="5172368"/>
            <a:ext cx="4432200" cy="13687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04"/>
              </a:lnSpc>
            </a:pPr>
            <a:r>
              <a:rPr lang="en-US" sz="280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Read the remainder </a:t>
            </a:r>
          </a:p>
          <a:p>
            <a:pPr algn="ctr">
              <a:lnSpc>
                <a:spcPts val="4704"/>
              </a:lnSpc>
            </a:pPr>
            <a:r>
              <a:rPr lang="en-US" sz="280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from bottom to top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5557133" y="7700080"/>
            <a:ext cx="7859058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Answer: 101</a:t>
            </a:r>
          </a:p>
        </p:txBody>
      </p:sp>
      <p:grpSp>
        <p:nvGrpSpPr>
          <p:cNvPr name="Group 62" id="62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63" id="63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65" id="65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7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9D8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" y="-991"/>
            <a:ext cx="6736892" cy="714986"/>
            <a:chOff x="0" y="0"/>
            <a:chExt cx="8982523" cy="95331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982583" cy="953262"/>
            </a:xfrm>
            <a:custGeom>
              <a:avLst/>
              <a:gdLst/>
              <a:ahLst/>
              <a:cxnLst/>
              <a:rect r="r" b="b" t="t" l="l"/>
              <a:pathLst>
                <a:path h="953262" w="8982583">
                  <a:moveTo>
                    <a:pt x="0" y="0"/>
                  </a:moveTo>
                  <a:lnTo>
                    <a:pt x="8982583" y="0"/>
                  </a:lnTo>
                  <a:lnTo>
                    <a:pt x="8982583" y="953262"/>
                  </a:lnTo>
                  <a:lnTo>
                    <a:pt x="0" y="953262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2518094" y="208198"/>
            <a:ext cx="1590066" cy="182423"/>
            <a:chOff x="0" y="0"/>
            <a:chExt cx="2120088" cy="24323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120011" cy="243078"/>
            </a:xfrm>
            <a:custGeom>
              <a:avLst/>
              <a:gdLst/>
              <a:ahLst/>
              <a:cxnLst/>
              <a:rect r="r" b="b" t="t" l="l"/>
              <a:pathLst>
                <a:path h="243078" w="2120011">
                  <a:moveTo>
                    <a:pt x="2110105" y="105283"/>
                  </a:moveTo>
                  <a:lnTo>
                    <a:pt x="1963674" y="6350"/>
                  </a:lnTo>
                  <a:cubicBezTo>
                    <a:pt x="1953768" y="0"/>
                    <a:pt x="1940941" y="2032"/>
                    <a:pt x="1933829" y="12065"/>
                  </a:cubicBezTo>
                  <a:cubicBezTo>
                    <a:pt x="1927479" y="21971"/>
                    <a:pt x="1929511" y="34798"/>
                    <a:pt x="1939544" y="41910"/>
                  </a:cubicBezTo>
                  <a:lnTo>
                    <a:pt x="2028444" y="101600"/>
                  </a:lnTo>
                  <a:lnTo>
                    <a:pt x="0" y="101600"/>
                  </a:lnTo>
                  <a:lnTo>
                    <a:pt x="0" y="144272"/>
                  </a:lnTo>
                  <a:lnTo>
                    <a:pt x="2028317" y="144272"/>
                  </a:lnTo>
                  <a:lnTo>
                    <a:pt x="1939417" y="203962"/>
                  </a:lnTo>
                  <a:cubicBezTo>
                    <a:pt x="1929511" y="210312"/>
                    <a:pt x="1927352" y="223901"/>
                    <a:pt x="1933702" y="233807"/>
                  </a:cubicBezTo>
                  <a:cubicBezTo>
                    <a:pt x="1938020" y="240157"/>
                    <a:pt x="1944370" y="243078"/>
                    <a:pt x="1951482" y="243078"/>
                  </a:cubicBezTo>
                  <a:cubicBezTo>
                    <a:pt x="1955800" y="243078"/>
                    <a:pt x="1959991" y="241681"/>
                    <a:pt x="1963547" y="239522"/>
                  </a:cubicBezTo>
                  <a:lnTo>
                    <a:pt x="2110740" y="140716"/>
                  </a:lnTo>
                  <a:cubicBezTo>
                    <a:pt x="2116455" y="136398"/>
                    <a:pt x="2120011" y="130048"/>
                    <a:pt x="2120011" y="122936"/>
                  </a:cubicBezTo>
                  <a:cubicBezTo>
                    <a:pt x="2120011" y="115824"/>
                    <a:pt x="2116455" y="109474"/>
                    <a:pt x="2110105" y="105156"/>
                  </a:cubicBezTo>
                  <a:close/>
                </a:path>
              </a:pathLst>
            </a:custGeom>
            <a:solidFill>
              <a:srgbClr val="ACE8C6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2630151" y="2"/>
            <a:ext cx="5655545" cy="600222"/>
            <a:chOff x="0" y="0"/>
            <a:chExt cx="7540727" cy="80029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540752" cy="800354"/>
            </a:xfrm>
            <a:custGeom>
              <a:avLst/>
              <a:gdLst/>
              <a:ahLst/>
              <a:cxnLst/>
              <a:rect r="r" b="b" t="t" l="l"/>
              <a:pathLst>
                <a:path h="800354" w="7540752">
                  <a:moveTo>
                    <a:pt x="0" y="0"/>
                  </a:moveTo>
                  <a:lnTo>
                    <a:pt x="7540752" y="0"/>
                  </a:lnTo>
                  <a:lnTo>
                    <a:pt x="7540752" y="800354"/>
                  </a:lnTo>
                  <a:lnTo>
                    <a:pt x="0" y="800354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5868023" y="3811208"/>
            <a:ext cx="7197659" cy="1494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1A43C1"/>
                </a:solidFill>
                <a:latin typeface="Arimo Bold"/>
                <a:ea typeface="Arimo Bold"/>
                <a:cs typeface="Arimo Bold"/>
                <a:sym typeface="Arimo Bold"/>
              </a:rPr>
              <a:t>125 </a:t>
            </a:r>
          </a:p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1A43C1"/>
                </a:solidFill>
                <a:latin typeface="Arimo Bold"/>
                <a:ea typeface="Arimo Bold"/>
                <a:cs typeface="Arimo Bold"/>
                <a:sym typeface="Arimo Bold"/>
              </a:rPr>
              <a:t>remainder = 4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0936789" y="4467314"/>
            <a:ext cx="1963685" cy="812580"/>
            <a:chOff x="0" y="0"/>
            <a:chExt cx="2618247" cy="108344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618232" cy="1083437"/>
            </a:xfrm>
            <a:custGeom>
              <a:avLst/>
              <a:gdLst/>
              <a:ahLst/>
              <a:cxnLst/>
              <a:rect r="r" b="b" t="t" l="l"/>
              <a:pathLst>
                <a:path h="1083437" w="2618232">
                  <a:moveTo>
                    <a:pt x="0" y="0"/>
                  </a:moveTo>
                  <a:lnTo>
                    <a:pt x="0" y="1083437"/>
                  </a:lnTo>
                  <a:lnTo>
                    <a:pt x="2618232" y="1083437"/>
                  </a:lnTo>
                  <a:lnTo>
                    <a:pt x="2618232" y="0"/>
                  </a:lnTo>
                  <a:lnTo>
                    <a:pt x="0" y="0"/>
                  </a:lnTo>
                  <a:close/>
                  <a:moveTo>
                    <a:pt x="2516251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2516251" y="99822"/>
                  </a:lnTo>
                  <a:lnTo>
                    <a:pt x="2516251" y="98145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2901202" y="4467314"/>
            <a:ext cx="1963685" cy="812580"/>
            <a:chOff x="0" y="0"/>
            <a:chExt cx="2618247" cy="108344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618232" cy="1083437"/>
            </a:xfrm>
            <a:custGeom>
              <a:avLst/>
              <a:gdLst/>
              <a:ahLst/>
              <a:cxnLst/>
              <a:rect r="r" b="b" t="t" l="l"/>
              <a:pathLst>
                <a:path h="1083437" w="2618232">
                  <a:moveTo>
                    <a:pt x="0" y="0"/>
                  </a:moveTo>
                  <a:lnTo>
                    <a:pt x="0" y="1083437"/>
                  </a:lnTo>
                  <a:lnTo>
                    <a:pt x="2618232" y="1083437"/>
                  </a:lnTo>
                  <a:lnTo>
                    <a:pt x="2618232" y="0"/>
                  </a:lnTo>
                  <a:lnTo>
                    <a:pt x="0" y="0"/>
                  </a:lnTo>
                  <a:close/>
                  <a:moveTo>
                    <a:pt x="2516251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2516251" y="99822"/>
                  </a:lnTo>
                  <a:lnTo>
                    <a:pt x="2516251" y="98145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9598674" y="4467314"/>
            <a:ext cx="1337616" cy="812580"/>
            <a:chOff x="0" y="0"/>
            <a:chExt cx="1783488" cy="108344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783461" cy="1083437"/>
            </a:xfrm>
            <a:custGeom>
              <a:avLst/>
              <a:gdLst/>
              <a:ahLst/>
              <a:cxnLst/>
              <a:rect r="r" b="b" t="t" l="l"/>
              <a:pathLst>
                <a:path h="1083437" w="1783461">
                  <a:moveTo>
                    <a:pt x="0" y="0"/>
                  </a:moveTo>
                  <a:lnTo>
                    <a:pt x="0" y="1083437"/>
                  </a:lnTo>
                  <a:lnTo>
                    <a:pt x="1783461" y="1083437"/>
                  </a:lnTo>
                  <a:lnTo>
                    <a:pt x="1783461" y="0"/>
                  </a:lnTo>
                  <a:lnTo>
                    <a:pt x="0" y="0"/>
                  </a:lnTo>
                  <a:close/>
                  <a:moveTo>
                    <a:pt x="1681480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1681480" y="99822"/>
                  </a:lnTo>
                  <a:lnTo>
                    <a:pt x="1681480" y="981456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4865618" y="4467314"/>
            <a:ext cx="1337616" cy="812580"/>
            <a:chOff x="0" y="0"/>
            <a:chExt cx="1783488" cy="108344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783461" cy="1083437"/>
            </a:xfrm>
            <a:custGeom>
              <a:avLst/>
              <a:gdLst/>
              <a:ahLst/>
              <a:cxnLst/>
              <a:rect r="r" b="b" t="t" l="l"/>
              <a:pathLst>
                <a:path h="1083437" w="1783461">
                  <a:moveTo>
                    <a:pt x="0" y="0"/>
                  </a:moveTo>
                  <a:lnTo>
                    <a:pt x="0" y="1083437"/>
                  </a:lnTo>
                  <a:lnTo>
                    <a:pt x="1783461" y="1083437"/>
                  </a:lnTo>
                  <a:lnTo>
                    <a:pt x="1783461" y="0"/>
                  </a:lnTo>
                  <a:lnTo>
                    <a:pt x="0" y="0"/>
                  </a:lnTo>
                  <a:close/>
                  <a:moveTo>
                    <a:pt x="1681480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1681480" y="99822"/>
                  </a:lnTo>
                  <a:lnTo>
                    <a:pt x="1681480" y="981456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0936789" y="5280197"/>
            <a:ext cx="1963685" cy="812580"/>
            <a:chOff x="0" y="0"/>
            <a:chExt cx="2618247" cy="108344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618232" cy="1083437"/>
            </a:xfrm>
            <a:custGeom>
              <a:avLst/>
              <a:gdLst/>
              <a:ahLst/>
              <a:cxnLst/>
              <a:rect r="r" b="b" t="t" l="l"/>
              <a:pathLst>
                <a:path h="1083437" w="2618232">
                  <a:moveTo>
                    <a:pt x="0" y="0"/>
                  </a:moveTo>
                  <a:lnTo>
                    <a:pt x="0" y="1083437"/>
                  </a:lnTo>
                  <a:lnTo>
                    <a:pt x="2618232" y="1083437"/>
                  </a:lnTo>
                  <a:lnTo>
                    <a:pt x="2618232" y="0"/>
                  </a:lnTo>
                  <a:lnTo>
                    <a:pt x="0" y="0"/>
                  </a:lnTo>
                  <a:close/>
                  <a:moveTo>
                    <a:pt x="2516251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2516251" y="99822"/>
                  </a:lnTo>
                  <a:lnTo>
                    <a:pt x="2516251" y="98145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2901202" y="5280197"/>
            <a:ext cx="1963685" cy="812580"/>
            <a:chOff x="0" y="0"/>
            <a:chExt cx="2618247" cy="108344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618232" cy="1083437"/>
            </a:xfrm>
            <a:custGeom>
              <a:avLst/>
              <a:gdLst/>
              <a:ahLst/>
              <a:cxnLst/>
              <a:rect r="r" b="b" t="t" l="l"/>
              <a:pathLst>
                <a:path h="1083437" w="2618232">
                  <a:moveTo>
                    <a:pt x="0" y="0"/>
                  </a:moveTo>
                  <a:lnTo>
                    <a:pt x="0" y="1083437"/>
                  </a:lnTo>
                  <a:lnTo>
                    <a:pt x="2618232" y="1083437"/>
                  </a:lnTo>
                  <a:lnTo>
                    <a:pt x="2618232" y="0"/>
                  </a:lnTo>
                  <a:lnTo>
                    <a:pt x="0" y="0"/>
                  </a:lnTo>
                  <a:close/>
                  <a:moveTo>
                    <a:pt x="2516251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2516251" y="99822"/>
                  </a:lnTo>
                  <a:lnTo>
                    <a:pt x="2516251" y="98145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9598674" y="5280197"/>
            <a:ext cx="1337616" cy="812580"/>
            <a:chOff x="0" y="0"/>
            <a:chExt cx="1783488" cy="108344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783461" cy="1083437"/>
            </a:xfrm>
            <a:custGeom>
              <a:avLst/>
              <a:gdLst/>
              <a:ahLst/>
              <a:cxnLst/>
              <a:rect r="r" b="b" t="t" l="l"/>
              <a:pathLst>
                <a:path h="1083437" w="1783461">
                  <a:moveTo>
                    <a:pt x="0" y="0"/>
                  </a:moveTo>
                  <a:lnTo>
                    <a:pt x="0" y="1083437"/>
                  </a:lnTo>
                  <a:lnTo>
                    <a:pt x="1783461" y="1083437"/>
                  </a:lnTo>
                  <a:lnTo>
                    <a:pt x="1783461" y="0"/>
                  </a:lnTo>
                  <a:lnTo>
                    <a:pt x="0" y="0"/>
                  </a:lnTo>
                  <a:close/>
                  <a:moveTo>
                    <a:pt x="1681480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1681480" y="99822"/>
                  </a:lnTo>
                  <a:lnTo>
                    <a:pt x="1681480" y="981456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4865618" y="5280197"/>
            <a:ext cx="1337616" cy="812580"/>
            <a:chOff x="0" y="0"/>
            <a:chExt cx="1783488" cy="108344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783461" cy="1083437"/>
            </a:xfrm>
            <a:custGeom>
              <a:avLst/>
              <a:gdLst/>
              <a:ahLst/>
              <a:cxnLst/>
              <a:rect r="r" b="b" t="t" l="l"/>
              <a:pathLst>
                <a:path h="1083437" w="1783461">
                  <a:moveTo>
                    <a:pt x="0" y="0"/>
                  </a:moveTo>
                  <a:lnTo>
                    <a:pt x="0" y="1083437"/>
                  </a:lnTo>
                  <a:lnTo>
                    <a:pt x="1783461" y="1083437"/>
                  </a:lnTo>
                  <a:lnTo>
                    <a:pt x="1783461" y="0"/>
                  </a:lnTo>
                  <a:lnTo>
                    <a:pt x="0" y="0"/>
                  </a:lnTo>
                  <a:close/>
                  <a:moveTo>
                    <a:pt x="1681480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1681480" y="99822"/>
                  </a:lnTo>
                  <a:lnTo>
                    <a:pt x="1681480" y="981456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5620106" y="6310251"/>
            <a:ext cx="7197659" cy="17416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1A43C1"/>
                </a:solidFill>
                <a:latin typeface="Arimo Bold"/>
                <a:ea typeface="Arimo Bold"/>
                <a:cs typeface="Arimo Bold"/>
                <a:sym typeface="Arimo Bold"/>
              </a:rPr>
              <a:t>7</a:t>
            </a:r>
          </a:p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1A43C1"/>
                </a:solidFill>
                <a:latin typeface="Arimo Bold"/>
                <a:ea typeface="Arimo Bold"/>
                <a:cs typeface="Arimo Bold"/>
                <a:sym typeface="Arimo Bold"/>
              </a:rPr>
              <a:t>remainder = 13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10936789" y="6093080"/>
            <a:ext cx="1963685" cy="812580"/>
            <a:chOff x="0" y="0"/>
            <a:chExt cx="2618247" cy="108344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2618232" cy="1083437"/>
            </a:xfrm>
            <a:custGeom>
              <a:avLst/>
              <a:gdLst/>
              <a:ahLst/>
              <a:cxnLst/>
              <a:rect r="r" b="b" t="t" l="l"/>
              <a:pathLst>
                <a:path h="1083437" w="2618232">
                  <a:moveTo>
                    <a:pt x="0" y="0"/>
                  </a:moveTo>
                  <a:lnTo>
                    <a:pt x="0" y="1083437"/>
                  </a:lnTo>
                  <a:lnTo>
                    <a:pt x="2618232" y="1083437"/>
                  </a:lnTo>
                  <a:lnTo>
                    <a:pt x="2618232" y="0"/>
                  </a:lnTo>
                  <a:lnTo>
                    <a:pt x="0" y="0"/>
                  </a:lnTo>
                  <a:close/>
                  <a:moveTo>
                    <a:pt x="2516251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2516251" y="99822"/>
                  </a:lnTo>
                  <a:lnTo>
                    <a:pt x="2516251" y="98145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12901202" y="6093080"/>
            <a:ext cx="1963685" cy="812580"/>
            <a:chOff x="0" y="0"/>
            <a:chExt cx="2618247" cy="108344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2618232" cy="1083437"/>
            </a:xfrm>
            <a:custGeom>
              <a:avLst/>
              <a:gdLst/>
              <a:ahLst/>
              <a:cxnLst/>
              <a:rect r="r" b="b" t="t" l="l"/>
              <a:pathLst>
                <a:path h="1083437" w="2618232">
                  <a:moveTo>
                    <a:pt x="0" y="0"/>
                  </a:moveTo>
                  <a:lnTo>
                    <a:pt x="0" y="1083437"/>
                  </a:lnTo>
                  <a:lnTo>
                    <a:pt x="2618232" y="1083437"/>
                  </a:lnTo>
                  <a:lnTo>
                    <a:pt x="2618232" y="0"/>
                  </a:lnTo>
                  <a:lnTo>
                    <a:pt x="0" y="0"/>
                  </a:lnTo>
                  <a:close/>
                  <a:moveTo>
                    <a:pt x="2516251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2516251" y="99822"/>
                  </a:lnTo>
                  <a:lnTo>
                    <a:pt x="2516251" y="98145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9598674" y="6093080"/>
            <a:ext cx="1337616" cy="812580"/>
            <a:chOff x="0" y="0"/>
            <a:chExt cx="1783488" cy="108344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1783461" cy="1083437"/>
            </a:xfrm>
            <a:custGeom>
              <a:avLst/>
              <a:gdLst/>
              <a:ahLst/>
              <a:cxnLst/>
              <a:rect r="r" b="b" t="t" l="l"/>
              <a:pathLst>
                <a:path h="1083437" w="1783461">
                  <a:moveTo>
                    <a:pt x="0" y="0"/>
                  </a:moveTo>
                  <a:lnTo>
                    <a:pt x="0" y="1083437"/>
                  </a:lnTo>
                  <a:lnTo>
                    <a:pt x="1783461" y="1083437"/>
                  </a:lnTo>
                  <a:lnTo>
                    <a:pt x="1783461" y="0"/>
                  </a:lnTo>
                  <a:lnTo>
                    <a:pt x="0" y="0"/>
                  </a:lnTo>
                  <a:close/>
                  <a:moveTo>
                    <a:pt x="1681480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1681480" y="99822"/>
                  </a:lnTo>
                  <a:lnTo>
                    <a:pt x="1681480" y="981456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grpSp>
        <p:nvGrpSpPr>
          <p:cNvPr name="Group 32" id="32"/>
          <p:cNvGrpSpPr/>
          <p:nvPr/>
        </p:nvGrpSpPr>
        <p:grpSpPr>
          <a:xfrm rot="0">
            <a:off x="14865618" y="6093080"/>
            <a:ext cx="1337616" cy="812580"/>
            <a:chOff x="0" y="0"/>
            <a:chExt cx="1783488" cy="108344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1783461" cy="1083437"/>
            </a:xfrm>
            <a:custGeom>
              <a:avLst/>
              <a:gdLst/>
              <a:ahLst/>
              <a:cxnLst/>
              <a:rect r="r" b="b" t="t" l="l"/>
              <a:pathLst>
                <a:path h="1083437" w="1783461">
                  <a:moveTo>
                    <a:pt x="0" y="0"/>
                  </a:moveTo>
                  <a:lnTo>
                    <a:pt x="0" y="1083437"/>
                  </a:lnTo>
                  <a:lnTo>
                    <a:pt x="1783461" y="1083437"/>
                  </a:lnTo>
                  <a:lnTo>
                    <a:pt x="1783461" y="0"/>
                  </a:lnTo>
                  <a:lnTo>
                    <a:pt x="0" y="0"/>
                  </a:lnTo>
                  <a:close/>
                  <a:moveTo>
                    <a:pt x="1681480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1681480" y="99822"/>
                  </a:lnTo>
                  <a:lnTo>
                    <a:pt x="1681480" y="981456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sp>
        <p:nvSpPr>
          <p:cNvPr name="Freeform 34" id="34"/>
          <p:cNvSpPr/>
          <p:nvPr/>
        </p:nvSpPr>
        <p:spPr>
          <a:xfrm flipH="false" flipV="false" rot="0">
            <a:off x="759175" y="3501907"/>
            <a:ext cx="1234121" cy="1234121"/>
          </a:xfrm>
          <a:custGeom>
            <a:avLst/>
            <a:gdLst/>
            <a:ahLst/>
            <a:cxnLst/>
            <a:rect r="r" b="b" t="t" l="l"/>
            <a:pathLst>
              <a:path h="1234121" w="1234121">
                <a:moveTo>
                  <a:pt x="0" y="0"/>
                </a:moveTo>
                <a:lnTo>
                  <a:pt x="1234121" y="0"/>
                </a:lnTo>
                <a:lnTo>
                  <a:pt x="1234121" y="1234121"/>
                </a:lnTo>
                <a:lnTo>
                  <a:pt x="0" y="12341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759175" y="6093080"/>
            <a:ext cx="1234121" cy="1234121"/>
          </a:xfrm>
          <a:custGeom>
            <a:avLst/>
            <a:gdLst/>
            <a:ahLst/>
            <a:cxnLst/>
            <a:rect r="r" b="b" t="t" l="l"/>
            <a:pathLst>
              <a:path h="1234121" w="1234121">
                <a:moveTo>
                  <a:pt x="0" y="0"/>
                </a:moveTo>
                <a:lnTo>
                  <a:pt x="1234121" y="0"/>
                </a:lnTo>
                <a:lnTo>
                  <a:pt x="1234121" y="1234121"/>
                </a:lnTo>
                <a:lnTo>
                  <a:pt x="0" y="12341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36" id="36"/>
          <p:cNvSpPr txBox="true"/>
          <p:nvPr/>
        </p:nvSpPr>
        <p:spPr>
          <a:xfrm rot="0">
            <a:off x="491852" y="-209524"/>
            <a:ext cx="1627200" cy="913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4"/>
              </a:lnSpc>
            </a:pPr>
            <a:r>
              <a:rPr lang="en-US" sz="3401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Denary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330592" y="-4093"/>
            <a:ext cx="2223000" cy="640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2"/>
              </a:lnSpc>
            </a:pPr>
            <a:r>
              <a:rPr lang="en-US" sz="2400" b="true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Hexadecimal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3176506" y="-157816"/>
            <a:ext cx="4565400" cy="80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000" b="true">
                <a:solidFill>
                  <a:srgbClr val="ACE8C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Explanation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759174" y="964151"/>
            <a:ext cx="4440600" cy="1755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88"/>
              </a:lnSpc>
            </a:pPr>
            <a:r>
              <a:rPr lang="en-US" sz="66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Eg. "2004" 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1168010" y="4259593"/>
            <a:ext cx="1502400" cy="133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1"/>
              </a:lnSpc>
            </a:pPr>
            <a:r>
              <a:rPr lang="en-US" sz="4999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2004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9892238" y="5051597"/>
            <a:ext cx="751200" cy="133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1"/>
              </a:lnSpc>
            </a:pPr>
            <a:r>
              <a:rPr lang="en-US" sz="4999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16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9892238" y="5842545"/>
            <a:ext cx="751200" cy="133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1"/>
              </a:lnSpc>
            </a:pPr>
            <a:r>
              <a:rPr lang="en-US" sz="4999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16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1241614" y="5094411"/>
            <a:ext cx="1126200" cy="133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1"/>
              </a:lnSpc>
            </a:pPr>
            <a:r>
              <a:rPr lang="en-US" sz="4999" b="true">
                <a:solidFill>
                  <a:srgbClr val="1A43C1"/>
                </a:solidFill>
                <a:latin typeface="Arimo Bold"/>
                <a:ea typeface="Arimo Bold"/>
                <a:cs typeface="Arimo Bold"/>
                <a:sym typeface="Arimo Bold"/>
              </a:rPr>
              <a:t>125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3066046" y="5360116"/>
            <a:ext cx="1715400" cy="640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1"/>
              </a:lnSpc>
            </a:pPr>
            <a:r>
              <a:rPr lang="en-US" sz="2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remainder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2732942" y="3551960"/>
            <a:ext cx="5263200" cy="133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4999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2004</a:t>
            </a:r>
            <a:r>
              <a:rPr lang="en-US" sz="4999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/16 = 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5271328" y="5074449"/>
            <a:ext cx="375600" cy="133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1"/>
              </a:lnSpc>
            </a:pPr>
            <a:r>
              <a:rPr lang="en-US" sz="4999" b="true">
                <a:solidFill>
                  <a:srgbClr val="FF32AF"/>
                </a:solidFill>
                <a:latin typeface="Arimo Bold"/>
                <a:ea typeface="Arimo Bold"/>
                <a:cs typeface="Arimo Bold"/>
                <a:sym typeface="Arimo Bold"/>
              </a:rPr>
              <a:t>4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2732942" y="6115634"/>
            <a:ext cx="4890000" cy="133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4999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125</a:t>
            </a:r>
            <a:r>
              <a:rPr lang="en-US" sz="4999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/16 = 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1617032" y="5863422"/>
            <a:ext cx="375600" cy="133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1"/>
              </a:lnSpc>
            </a:pPr>
            <a:r>
              <a:rPr lang="en-US" sz="4999" b="true">
                <a:solidFill>
                  <a:srgbClr val="1A43C1"/>
                </a:solidFill>
                <a:latin typeface="Arimo Bold"/>
                <a:ea typeface="Arimo Bold"/>
                <a:cs typeface="Arimo Bold"/>
                <a:sym typeface="Arimo Bold"/>
              </a:rPr>
              <a:t>7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5159182" y="5887333"/>
            <a:ext cx="751200" cy="133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1"/>
              </a:lnSpc>
            </a:pPr>
            <a:r>
              <a:rPr lang="en-US" sz="4999" b="true">
                <a:solidFill>
                  <a:srgbClr val="FF32AF"/>
                </a:solidFill>
                <a:latin typeface="Arimo Bold"/>
                <a:ea typeface="Arimo Bold"/>
                <a:cs typeface="Arimo Bold"/>
                <a:sym typeface="Arimo Bold"/>
              </a:rPr>
              <a:t>13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3066046" y="6148598"/>
            <a:ext cx="1715400" cy="640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1"/>
              </a:lnSpc>
            </a:pPr>
            <a:r>
              <a:rPr lang="en-US" sz="2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remainder</a:t>
            </a:r>
          </a:p>
        </p:txBody>
      </p:sp>
      <p:grpSp>
        <p:nvGrpSpPr>
          <p:cNvPr name="Group 51" id="51"/>
          <p:cNvGrpSpPr/>
          <p:nvPr/>
        </p:nvGrpSpPr>
        <p:grpSpPr>
          <a:xfrm rot="0">
            <a:off x="10936789" y="6856787"/>
            <a:ext cx="1963685" cy="812580"/>
            <a:chOff x="0" y="0"/>
            <a:chExt cx="2618247" cy="1083440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2618232" cy="1083437"/>
            </a:xfrm>
            <a:custGeom>
              <a:avLst/>
              <a:gdLst/>
              <a:ahLst/>
              <a:cxnLst/>
              <a:rect r="r" b="b" t="t" l="l"/>
              <a:pathLst>
                <a:path h="1083437" w="2618232">
                  <a:moveTo>
                    <a:pt x="0" y="0"/>
                  </a:moveTo>
                  <a:lnTo>
                    <a:pt x="0" y="1083437"/>
                  </a:lnTo>
                  <a:lnTo>
                    <a:pt x="2618232" y="1083437"/>
                  </a:lnTo>
                  <a:lnTo>
                    <a:pt x="2618232" y="0"/>
                  </a:lnTo>
                  <a:lnTo>
                    <a:pt x="0" y="0"/>
                  </a:lnTo>
                  <a:close/>
                  <a:moveTo>
                    <a:pt x="2516251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2516251" y="99822"/>
                  </a:lnTo>
                  <a:lnTo>
                    <a:pt x="2516251" y="98145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53" id="53"/>
          <p:cNvGrpSpPr/>
          <p:nvPr/>
        </p:nvGrpSpPr>
        <p:grpSpPr>
          <a:xfrm rot="0">
            <a:off x="12901202" y="6856787"/>
            <a:ext cx="1963685" cy="812580"/>
            <a:chOff x="0" y="0"/>
            <a:chExt cx="2618247" cy="1083440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2618232" cy="1083437"/>
            </a:xfrm>
            <a:custGeom>
              <a:avLst/>
              <a:gdLst/>
              <a:ahLst/>
              <a:cxnLst/>
              <a:rect r="r" b="b" t="t" l="l"/>
              <a:pathLst>
                <a:path h="1083437" w="2618232">
                  <a:moveTo>
                    <a:pt x="0" y="0"/>
                  </a:moveTo>
                  <a:lnTo>
                    <a:pt x="0" y="1083437"/>
                  </a:lnTo>
                  <a:lnTo>
                    <a:pt x="2618232" y="1083437"/>
                  </a:lnTo>
                  <a:lnTo>
                    <a:pt x="2618232" y="0"/>
                  </a:lnTo>
                  <a:lnTo>
                    <a:pt x="0" y="0"/>
                  </a:lnTo>
                  <a:close/>
                  <a:moveTo>
                    <a:pt x="2516251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2516251" y="99822"/>
                  </a:lnTo>
                  <a:lnTo>
                    <a:pt x="2516251" y="98145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55" id="55"/>
          <p:cNvGrpSpPr/>
          <p:nvPr/>
        </p:nvGrpSpPr>
        <p:grpSpPr>
          <a:xfrm rot="0">
            <a:off x="9598674" y="6856787"/>
            <a:ext cx="1337616" cy="812580"/>
            <a:chOff x="0" y="0"/>
            <a:chExt cx="1783488" cy="1083440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0" y="0"/>
              <a:ext cx="1783461" cy="1083437"/>
            </a:xfrm>
            <a:custGeom>
              <a:avLst/>
              <a:gdLst/>
              <a:ahLst/>
              <a:cxnLst/>
              <a:rect r="r" b="b" t="t" l="l"/>
              <a:pathLst>
                <a:path h="1083437" w="1783461">
                  <a:moveTo>
                    <a:pt x="0" y="0"/>
                  </a:moveTo>
                  <a:lnTo>
                    <a:pt x="0" y="1083437"/>
                  </a:lnTo>
                  <a:lnTo>
                    <a:pt x="1783461" y="1083437"/>
                  </a:lnTo>
                  <a:lnTo>
                    <a:pt x="1783461" y="0"/>
                  </a:lnTo>
                  <a:lnTo>
                    <a:pt x="0" y="0"/>
                  </a:lnTo>
                  <a:close/>
                  <a:moveTo>
                    <a:pt x="1681480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1681480" y="99822"/>
                  </a:lnTo>
                  <a:lnTo>
                    <a:pt x="1681480" y="981456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14865618" y="6856787"/>
            <a:ext cx="1337616" cy="812580"/>
            <a:chOff x="0" y="0"/>
            <a:chExt cx="1783488" cy="1083440"/>
          </a:xfrm>
        </p:grpSpPr>
        <p:sp>
          <p:nvSpPr>
            <p:cNvPr name="Freeform 58" id="58"/>
            <p:cNvSpPr/>
            <p:nvPr/>
          </p:nvSpPr>
          <p:spPr>
            <a:xfrm flipH="false" flipV="false" rot="0">
              <a:off x="0" y="0"/>
              <a:ext cx="1783461" cy="1083437"/>
            </a:xfrm>
            <a:custGeom>
              <a:avLst/>
              <a:gdLst/>
              <a:ahLst/>
              <a:cxnLst/>
              <a:rect r="r" b="b" t="t" l="l"/>
              <a:pathLst>
                <a:path h="1083437" w="1783461">
                  <a:moveTo>
                    <a:pt x="0" y="0"/>
                  </a:moveTo>
                  <a:lnTo>
                    <a:pt x="0" y="1083437"/>
                  </a:lnTo>
                  <a:lnTo>
                    <a:pt x="1783461" y="1083437"/>
                  </a:lnTo>
                  <a:lnTo>
                    <a:pt x="1783461" y="0"/>
                  </a:lnTo>
                  <a:lnTo>
                    <a:pt x="0" y="0"/>
                  </a:lnTo>
                  <a:close/>
                  <a:moveTo>
                    <a:pt x="1681480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1681480" y="99822"/>
                  </a:lnTo>
                  <a:lnTo>
                    <a:pt x="1681480" y="981456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sp>
        <p:nvSpPr>
          <p:cNvPr name="TextBox 59" id="59"/>
          <p:cNvSpPr txBox="true"/>
          <p:nvPr/>
        </p:nvSpPr>
        <p:spPr>
          <a:xfrm rot="0">
            <a:off x="9892238" y="6611553"/>
            <a:ext cx="751200" cy="133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1"/>
              </a:lnSpc>
            </a:pPr>
            <a:r>
              <a:rPr lang="en-US" sz="4999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16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11617032" y="6630603"/>
            <a:ext cx="375600" cy="133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1"/>
              </a:lnSpc>
            </a:pPr>
            <a:r>
              <a:rPr lang="en-US" sz="4999" b="true">
                <a:solidFill>
                  <a:srgbClr val="1A43C1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13066046" y="6895672"/>
            <a:ext cx="1715400" cy="640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1"/>
              </a:lnSpc>
            </a:pPr>
            <a:r>
              <a:rPr lang="en-US" sz="2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remainder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15346926" y="6610641"/>
            <a:ext cx="375600" cy="133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1"/>
              </a:lnSpc>
            </a:pPr>
            <a:r>
              <a:rPr lang="en-US" sz="4999" b="true">
                <a:solidFill>
                  <a:srgbClr val="FF32AF"/>
                </a:solidFill>
                <a:latin typeface="Arimo Bold"/>
                <a:ea typeface="Arimo Bold"/>
                <a:cs typeface="Arimo Bold"/>
                <a:sym typeface="Arimo Bold"/>
              </a:rPr>
              <a:t>7</a:t>
            </a:r>
          </a:p>
        </p:txBody>
      </p:sp>
      <p:sp>
        <p:nvSpPr>
          <p:cNvPr name="Freeform 63" id="63"/>
          <p:cNvSpPr/>
          <p:nvPr/>
        </p:nvSpPr>
        <p:spPr>
          <a:xfrm flipH="false" flipV="false" rot="0">
            <a:off x="16401429" y="4200280"/>
            <a:ext cx="1154573" cy="3785736"/>
          </a:xfrm>
          <a:custGeom>
            <a:avLst/>
            <a:gdLst/>
            <a:ahLst/>
            <a:cxnLst/>
            <a:rect r="r" b="b" t="t" l="l"/>
            <a:pathLst>
              <a:path h="3785736" w="1154573">
                <a:moveTo>
                  <a:pt x="0" y="0"/>
                </a:moveTo>
                <a:lnTo>
                  <a:pt x="1154573" y="0"/>
                </a:lnTo>
                <a:lnTo>
                  <a:pt x="1154573" y="3785737"/>
                </a:lnTo>
                <a:lnTo>
                  <a:pt x="0" y="37857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4" id="64"/>
          <p:cNvSpPr txBox="true"/>
          <p:nvPr/>
        </p:nvSpPr>
        <p:spPr>
          <a:xfrm rot="0">
            <a:off x="11241614" y="8115301"/>
            <a:ext cx="6353400" cy="20185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69"/>
              </a:lnSpc>
            </a:pPr>
            <a:r>
              <a:rPr lang="en-US" sz="76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Answer: 7D4 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13029632" y="7727441"/>
            <a:ext cx="3577200" cy="7558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06"/>
              </a:lnSpc>
            </a:pPr>
            <a:r>
              <a:rPr lang="en-US" sz="2801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Note: 13=D</a:t>
            </a:r>
          </a:p>
        </p:txBody>
      </p:sp>
      <p:grpSp>
        <p:nvGrpSpPr>
          <p:cNvPr name="Group 66" id="66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67" id="67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68" id="68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69" id="69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9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B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630151" y="2889"/>
            <a:ext cx="5655545" cy="600222"/>
            <a:chOff x="0" y="0"/>
            <a:chExt cx="7540727" cy="80029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540752" cy="800354"/>
            </a:xfrm>
            <a:custGeom>
              <a:avLst/>
              <a:gdLst/>
              <a:ahLst/>
              <a:cxnLst/>
              <a:rect r="r" b="b" t="t" l="l"/>
              <a:pathLst>
                <a:path h="800354" w="7540752">
                  <a:moveTo>
                    <a:pt x="0" y="0"/>
                  </a:moveTo>
                  <a:lnTo>
                    <a:pt x="7540752" y="0"/>
                  </a:lnTo>
                  <a:lnTo>
                    <a:pt x="7540752" y="800354"/>
                  </a:lnTo>
                  <a:lnTo>
                    <a:pt x="0" y="80035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3176506" y="-154927"/>
            <a:ext cx="4565400" cy="80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000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DIY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-791148" y="1603799"/>
            <a:ext cx="19188600" cy="10280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81"/>
              </a:lnSpc>
            </a:pPr>
            <a:r>
              <a:rPr lang="en-US" sz="3799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What is the hexadecimal form of 3179?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-13855" y="-97035"/>
            <a:ext cx="6736892" cy="714986"/>
            <a:chOff x="0" y="0"/>
            <a:chExt cx="8982523" cy="95331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982583" cy="953262"/>
            </a:xfrm>
            <a:custGeom>
              <a:avLst/>
              <a:gdLst/>
              <a:ahLst/>
              <a:cxnLst/>
              <a:rect r="r" b="b" t="t" l="l"/>
              <a:pathLst>
                <a:path h="953262" w="8982583">
                  <a:moveTo>
                    <a:pt x="0" y="0"/>
                  </a:moveTo>
                  <a:lnTo>
                    <a:pt x="8982583" y="0"/>
                  </a:lnTo>
                  <a:lnTo>
                    <a:pt x="8982583" y="953262"/>
                  </a:lnTo>
                  <a:lnTo>
                    <a:pt x="0" y="953262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2363093" y="184385"/>
            <a:ext cx="1590066" cy="182423"/>
            <a:chOff x="0" y="0"/>
            <a:chExt cx="2120088" cy="24323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120011" cy="243078"/>
            </a:xfrm>
            <a:custGeom>
              <a:avLst/>
              <a:gdLst/>
              <a:ahLst/>
              <a:cxnLst/>
              <a:rect r="r" b="b" t="t" l="l"/>
              <a:pathLst>
                <a:path h="243078" w="2120011">
                  <a:moveTo>
                    <a:pt x="2110105" y="105283"/>
                  </a:moveTo>
                  <a:lnTo>
                    <a:pt x="1963674" y="6350"/>
                  </a:lnTo>
                  <a:cubicBezTo>
                    <a:pt x="1953768" y="0"/>
                    <a:pt x="1940941" y="2032"/>
                    <a:pt x="1933829" y="12065"/>
                  </a:cubicBezTo>
                  <a:cubicBezTo>
                    <a:pt x="1927479" y="21971"/>
                    <a:pt x="1929511" y="34798"/>
                    <a:pt x="1939544" y="41910"/>
                  </a:cubicBezTo>
                  <a:lnTo>
                    <a:pt x="2028444" y="101600"/>
                  </a:lnTo>
                  <a:lnTo>
                    <a:pt x="0" y="101600"/>
                  </a:lnTo>
                  <a:lnTo>
                    <a:pt x="0" y="144272"/>
                  </a:lnTo>
                  <a:lnTo>
                    <a:pt x="2028317" y="144272"/>
                  </a:lnTo>
                  <a:lnTo>
                    <a:pt x="1939417" y="203962"/>
                  </a:lnTo>
                  <a:cubicBezTo>
                    <a:pt x="1929511" y="210312"/>
                    <a:pt x="1927352" y="223901"/>
                    <a:pt x="1933702" y="233807"/>
                  </a:cubicBezTo>
                  <a:cubicBezTo>
                    <a:pt x="1938020" y="240157"/>
                    <a:pt x="1944370" y="243078"/>
                    <a:pt x="1951482" y="243078"/>
                  </a:cubicBezTo>
                  <a:cubicBezTo>
                    <a:pt x="1955800" y="243078"/>
                    <a:pt x="1959991" y="241681"/>
                    <a:pt x="1963547" y="239522"/>
                  </a:cubicBezTo>
                  <a:lnTo>
                    <a:pt x="2110740" y="140716"/>
                  </a:lnTo>
                  <a:cubicBezTo>
                    <a:pt x="2116455" y="136398"/>
                    <a:pt x="2120011" y="130048"/>
                    <a:pt x="2120011" y="122936"/>
                  </a:cubicBezTo>
                  <a:cubicBezTo>
                    <a:pt x="2120011" y="115824"/>
                    <a:pt x="2116455" y="109474"/>
                    <a:pt x="2110105" y="105156"/>
                  </a:cubicBezTo>
                  <a:close/>
                </a:path>
              </a:pathLst>
            </a:custGeom>
            <a:solidFill>
              <a:srgbClr val="ACE8C6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344426" y="-319365"/>
            <a:ext cx="1627200" cy="913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4"/>
              </a:lnSpc>
            </a:pPr>
            <a:r>
              <a:rPr lang="en-US" sz="3401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Denary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142621" y="-103166"/>
            <a:ext cx="2168400" cy="640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2"/>
              </a:lnSpc>
            </a:pPr>
            <a:r>
              <a:rPr lang="en-US" sz="2400" b="true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Hexadecimal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2630151" y="2"/>
            <a:ext cx="5655545" cy="600222"/>
            <a:chOff x="0" y="0"/>
            <a:chExt cx="7540727" cy="80029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540752" cy="800354"/>
            </a:xfrm>
            <a:custGeom>
              <a:avLst/>
              <a:gdLst/>
              <a:ahLst/>
              <a:cxnLst/>
              <a:rect r="r" b="b" t="t" l="l"/>
              <a:pathLst>
                <a:path h="800354" w="7540752">
                  <a:moveTo>
                    <a:pt x="0" y="0"/>
                  </a:moveTo>
                  <a:lnTo>
                    <a:pt x="7540752" y="0"/>
                  </a:lnTo>
                  <a:lnTo>
                    <a:pt x="7540752" y="800354"/>
                  </a:lnTo>
                  <a:lnTo>
                    <a:pt x="0" y="800354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3176506" y="-157816"/>
            <a:ext cx="4565400" cy="80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000" b="true">
                <a:solidFill>
                  <a:srgbClr val="ACE8C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DIY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10874159" y="3887987"/>
            <a:ext cx="1963685" cy="812580"/>
            <a:chOff x="0" y="0"/>
            <a:chExt cx="2618247" cy="108344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618232" cy="1083437"/>
            </a:xfrm>
            <a:custGeom>
              <a:avLst/>
              <a:gdLst/>
              <a:ahLst/>
              <a:cxnLst/>
              <a:rect r="r" b="b" t="t" l="l"/>
              <a:pathLst>
                <a:path h="1083437" w="2618232">
                  <a:moveTo>
                    <a:pt x="0" y="0"/>
                  </a:moveTo>
                  <a:lnTo>
                    <a:pt x="0" y="1083437"/>
                  </a:lnTo>
                  <a:lnTo>
                    <a:pt x="2618232" y="1083437"/>
                  </a:lnTo>
                  <a:lnTo>
                    <a:pt x="2618232" y="0"/>
                  </a:lnTo>
                  <a:lnTo>
                    <a:pt x="0" y="0"/>
                  </a:lnTo>
                  <a:close/>
                  <a:moveTo>
                    <a:pt x="2516251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2516251" y="99822"/>
                  </a:lnTo>
                  <a:lnTo>
                    <a:pt x="2516251" y="98145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2838573" y="3887987"/>
            <a:ext cx="1963685" cy="812580"/>
            <a:chOff x="0" y="0"/>
            <a:chExt cx="2618247" cy="108344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618232" cy="1083437"/>
            </a:xfrm>
            <a:custGeom>
              <a:avLst/>
              <a:gdLst/>
              <a:ahLst/>
              <a:cxnLst/>
              <a:rect r="r" b="b" t="t" l="l"/>
              <a:pathLst>
                <a:path h="1083437" w="2618232">
                  <a:moveTo>
                    <a:pt x="0" y="0"/>
                  </a:moveTo>
                  <a:lnTo>
                    <a:pt x="0" y="1083437"/>
                  </a:lnTo>
                  <a:lnTo>
                    <a:pt x="2618232" y="1083437"/>
                  </a:lnTo>
                  <a:lnTo>
                    <a:pt x="2618232" y="0"/>
                  </a:lnTo>
                  <a:lnTo>
                    <a:pt x="0" y="0"/>
                  </a:lnTo>
                  <a:close/>
                  <a:moveTo>
                    <a:pt x="2516251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2516251" y="99822"/>
                  </a:lnTo>
                  <a:lnTo>
                    <a:pt x="2516251" y="98145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9536045" y="3887987"/>
            <a:ext cx="1337616" cy="812580"/>
            <a:chOff x="0" y="0"/>
            <a:chExt cx="1783488" cy="108344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783461" cy="1083437"/>
            </a:xfrm>
            <a:custGeom>
              <a:avLst/>
              <a:gdLst/>
              <a:ahLst/>
              <a:cxnLst/>
              <a:rect r="r" b="b" t="t" l="l"/>
              <a:pathLst>
                <a:path h="1083437" w="1783461">
                  <a:moveTo>
                    <a:pt x="0" y="0"/>
                  </a:moveTo>
                  <a:lnTo>
                    <a:pt x="0" y="1083437"/>
                  </a:lnTo>
                  <a:lnTo>
                    <a:pt x="1783461" y="1083437"/>
                  </a:lnTo>
                  <a:lnTo>
                    <a:pt x="1783461" y="0"/>
                  </a:lnTo>
                  <a:lnTo>
                    <a:pt x="0" y="0"/>
                  </a:lnTo>
                  <a:close/>
                  <a:moveTo>
                    <a:pt x="1681480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1681480" y="99822"/>
                  </a:lnTo>
                  <a:lnTo>
                    <a:pt x="1681480" y="981456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4802989" y="3887987"/>
            <a:ext cx="1337616" cy="812580"/>
            <a:chOff x="0" y="0"/>
            <a:chExt cx="1783488" cy="108344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783461" cy="1083437"/>
            </a:xfrm>
            <a:custGeom>
              <a:avLst/>
              <a:gdLst/>
              <a:ahLst/>
              <a:cxnLst/>
              <a:rect r="r" b="b" t="t" l="l"/>
              <a:pathLst>
                <a:path h="1083437" w="1783461">
                  <a:moveTo>
                    <a:pt x="0" y="0"/>
                  </a:moveTo>
                  <a:lnTo>
                    <a:pt x="0" y="1083437"/>
                  </a:lnTo>
                  <a:lnTo>
                    <a:pt x="1783461" y="1083437"/>
                  </a:lnTo>
                  <a:lnTo>
                    <a:pt x="1783461" y="0"/>
                  </a:lnTo>
                  <a:lnTo>
                    <a:pt x="0" y="0"/>
                  </a:lnTo>
                  <a:close/>
                  <a:moveTo>
                    <a:pt x="1681480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1681480" y="99822"/>
                  </a:lnTo>
                  <a:lnTo>
                    <a:pt x="1681480" y="981456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0874159" y="4700868"/>
            <a:ext cx="1963685" cy="812580"/>
            <a:chOff x="0" y="0"/>
            <a:chExt cx="2618247" cy="108344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618232" cy="1083437"/>
            </a:xfrm>
            <a:custGeom>
              <a:avLst/>
              <a:gdLst/>
              <a:ahLst/>
              <a:cxnLst/>
              <a:rect r="r" b="b" t="t" l="l"/>
              <a:pathLst>
                <a:path h="1083437" w="2618232">
                  <a:moveTo>
                    <a:pt x="0" y="0"/>
                  </a:moveTo>
                  <a:lnTo>
                    <a:pt x="0" y="1083437"/>
                  </a:lnTo>
                  <a:lnTo>
                    <a:pt x="2618232" y="1083437"/>
                  </a:lnTo>
                  <a:lnTo>
                    <a:pt x="2618232" y="0"/>
                  </a:lnTo>
                  <a:lnTo>
                    <a:pt x="0" y="0"/>
                  </a:lnTo>
                  <a:close/>
                  <a:moveTo>
                    <a:pt x="2516251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2516251" y="99822"/>
                  </a:lnTo>
                  <a:lnTo>
                    <a:pt x="2516251" y="98145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2838573" y="4700868"/>
            <a:ext cx="1963685" cy="812580"/>
            <a:chOff x="0" y="0"/>
            <a:chExt cx="2618247" cy="108344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2618232" cy="1083437"/>
            </a:xfrm>
            <a:custGeom>
              <a:avLst/>
              <a:gdLst/>
              <a:ahLst/>
              <a:cxnLst/>
              <a:rect r="r" b="b" t="t" l="l"/>
              <a:pathLst>
                <a:path h="1083437" w="2618232">
                  <a:moveTo>
                    <a:pt x="0" y="0"/>
                  </a:moveTo>
                  <a:lnTo>
                    <a:pt x="0" y="1083437"/>
                  </a:lnTo>
                  <a:lnTo>
                    <a:pt x="2618232" y="1083437"/>
                  </a:lnTo>
                  <a:lnTo>
                    <a:pt x="2618232" y="0"/>
                  </a:lnTo>
                  <a:lnTo>
                    <a:pt x="0" y="0"/>
                  </a:lnTo>
                  <a:close/>
                  <a:moveTo>
                    <a:pt x="2516251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2516251" y="99822"/>
                  </a:lnTo>
                  <a:lnTo>
                    <a:pt x="2516251" y="98145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9536045" y="4700868"/>
            <a:ext cx="1337616" cy="812580"/>
            <a:chOff x="0" y="0"/>
            <a:chExt cx="1783488" cy="108344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1783461" cy="1083437"/>
            </a:xfrm>
            <a:custGeom>
              <a:avLst/>
              <a:gdLst/>
              <a:ahLst/>
              <a:cxnLst/>
              <a:rect r="r" b="b" t="t" l="l"/>
              <a:pathLst>
                <a:path h="1083437" w="1783461">
                  <a:moveTo>
                    <a:pt x="0" y="0"/>
                  </a:moveTo>
                  <a:lnTo>
                    <a:pt x="0" y="1083437"/>
                  </a:lnTo>
                  <a:lnTo>
                    <a:pt x="1783461" y="1083437"/>
                  </a:lnTo>
                  <a:lnTo>
                    <a:pt x="1783461" y="0"/>
                  </a:lnTo>
                  <a:lnTo>
                    <a:pt x="0" y="0"/>
                  </a:lnTo>
                  <a:close/>
                  <a:moveTo>
                    <a:pt x="1681480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1681480" y="99822"/>
                  </a:lnTo>
                  <a:lnTo>
                    <a:pt x="1681480" y="981456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14802989" y="4700868"/>
            <a:ext cx="1337616" cy="812580"/>
            <a:chOff x="0" y="0"/>
            <a:chExt cx="1783488" cy="108344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783461" cy="1083437"/>
            </a:xfrm>
            <a:custGeom>
              <a:avLst/>
              <a:gdLst/>
              <a:ahLst/>
              <a:cxnLst/>
              <a:rect r="r" b="b" t="t" l="l"/>
              <a:pathLst>
                <a:path h="1083437" w="1783461">
                  <a:moveTo>
                    <a:pt x="0" y="0"/>
                  </a:moveTo>
                  <a:lnTo>
                    <a:pt x="0" y="1083437"/>
                  </a:lnTo>
                  <a:lnTo>
                    <a:pt x="1783461" y="1083437"/>
                  </a:lnTo>
                  <a:lnTo>
                    <a:pt x="1783461" y="0"/>
                  </a:lnTo>
                  <a:lnTo>
                    <a:pt x="0" y="0"/>
                  </a:lnTo>
                  <a:close/>
                  <a:moveTo>
                    <a:pt x="1681480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1681480" y="99822"/>
                  </a:lnTo>
                  <a:lnTo>
                    <a:pt x="1681480" y="981456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10874159" y="5513753"/>
            <a:ext cx="1963685" cy="812580"/>
            <a:chOff x="0" y="0"/>
            <a:chExt cx="2618247" cy="108344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2618232" cy="1083437"/>
            </a:xfrm>
            <a:custGeom>
              <a:avLst/>
              <a:gdLst/>
              <a:ahLst/>
              <a:cxnLst/>
              <a:rect r="r" b="b" t="t" l="l"/>
              <a:pathLst>
                <a:path h="1083437" w="2618232">
                  <a:moveTo>
                    <a:pt x="0" y="0"/>
                  </a:moveTo>
                  <a:lnTo>
                    <a:pt x="0" y="1083437"/>
                  </a:lnTo>
                  <a:lnTo>
                    <a:pt x="2618232" y="1083437"/>
                  </a:lnTo>
                  <a:lnTo>
                    <a:pt x="2618232" y="0"/>
                  </a:lnTo>
                  <a:lnTo>
                    <a:pt x="0" y="0"/>
                  </a:lnTo>
                  <a:close/>
                  <a:moveTo>
                    <a:pt x="2516251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2516251" y="99822"/>
                  </a:lnTo>
                  <a:lnTo>
                    <a:pt x="2516251" y="98145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33" id="33"/>
          <p:cNvGrpSpPr/>
          <p:nvPr/>
        </p:nvGrpSpPr>
        <p:grpSpPr>
          <a:xfrm rot="0">
            <a:off x="12838573" y="5513753"/>
            <a:ext cx="1963685" cy="812580"/>
            <a:chOff x="0" y="0"/>
            <a:chExt cx="2618247" cy="108344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2618232" cy="1083437"/>
            </a:xfrm>
            <a:custGeom>
              <a:avLst/>
              <a:gdLst/>
              <a:ahLst/>
              <a:cxnLst/>
              <a:rect r="r" b="b" t="t" l="l"/>
              <a:pathLst>
                <a:path h="1083437" w="2618232">
                  <a:moveTo>
                    <a:pt x="0" y="0"/>
                  </a:moveTo>
                  <a:lnTo>
                    <a:pt x="0" y="1083437"/>
                  </a:lnTo>
                  <a:lnTo>
                    <a:pt x="2618232" y="1083437"/>
                  </a:lnTo>
                  <a:lnTo>
                    <a:pt x="2618232" y="0"/>
                  </a:lnTo>
                  <a:lnTo>
                    <a:pt x="0" y="0"/>
                  </a:lnTo>
                  <a:close/>
                  <a:moveTo>
                    <a:pt x="2516251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2516251" y="99822"/>
                  </a:lnTo>
                  <a:lnTo>
                    <a:pt x="2516251" y="98145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9536045" y="5513753"/>
            <a:ext cx="1337616" cy="812580"/>
            <a:chOff x="0" y="0"/>
            <a:chExt cx="1783488" cy="108344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1783461" cy="1083437"/>
            </a:xfrm>
            <a:custGeom>
              <a:avLst/>
              <a:gdLst/>
              <a:ahLst/>
              <a:cxnLst/>
              <a:rect r="r" b="b" t="t" l="l"/>
              <a:pathLst>
                <a:path h="1083437" w="1783461">
                  <a:moveTo>
                    <a:pt x="0" y="0"/>
                  </a:moveTo>
                  <a:lnTo>
                    <a:pt x="0" y="1083437"/>
                  </a:lnTo>
                  <a:lnTo>
                    <a:pt x="1783461" y="1083437"/>
                  </a:lnTo>
                  <a:lnTo>
                    <a:pt x="1783461" y="0"/>
                  </a:lnTo>
                  <a:lnTo>
                    <a:pt x="0" y="0"/>
                  </a:lnTo>
                  <a:close/>
                  <a:moveTo>
                    <a:pt x="1681480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1681480" y="99822"/>
                  </a:lnTo>
                  <a:lnTo>
                    <a:pt x="1681480" y="981456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grpSp>
        <p:nvGrpSpPr>
          <p:cNvPr name="Group 37" id="37"/>
          <p:cNvGrpSpPr/>
          <p:nvPr/>
        </p:nvGrpSpPr>
        <p:grpSpPr>
          <a:xfrm rot="0">
            <a:off x="14802989" y="5513753"/>
            <a:ext cx="1337616" cy="812580"/>
            <a:chOff x="0" y="0"/>
            <a:chExt cx="1783488" cy="108344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1783461" cy="1083437"/>
            </a:xfrm>
            <a:custGeom>
              <a:avLst/>
              <a:gdLst/>
              <a:ahLst/>
              <a:cxnLst/>
              <a:rect r="r" b="b" t="t" l="l"/>
              <a:pathLst>
                <a:path h="1083437" w="1783461">
                  <a:moveTo>
                    <a:pt x="0" y="0"/>
                  </a:moveTo>
                  <a:lnTo>
                    <a:pt x="0" y="1083437"/>
                  </a:lnTo>
                  <a:lnTo>
                    <a:pt x="1783461" y="1083437"/>
                  </a:lnTo>
                  <a:lnTo>
                    <a:pt x="1783461" y="0"/>
                  </a:lnTo>
                  <a:lnTo>
                    <a:pt x="0" y="0"/>
                  </a:lnTo>
                  <a:close/>
                  <a:moveTo>
                    <a:pt x="1681480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1681480" y="99822"/>
                  </a:lnTo>
                  <a:lnTo>
                    <a:pt x="1681480" y="981456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sp>
        <p:nvSpPr>
          <p:cNvPr name="TextBox 39" id="39"/>
          <p:cNvSpPr txBox="true"/>
          <p:nvPr/>
        </p:nvSpPr>
        <p:spPr>
          <a:xfrm rot="0">
            <a:off x="11105378" y="3526035"/>
            <a:ext cx="1502400" cy="133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1"/>
              </a:lnSpc>
            </a:pPr>
            <a:r>
              <a:rPr lang="en-US" sz="4999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3179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9829608" y="4360856"/>
            <a:ext cx="751200" cy="133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1"/>
              </a:lnSpc>
            </a:pPr>
            <a:r>
              <a:rPr lang="en-US" sz="4999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16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9829608" y="5151801"/>
            <a:ext cx="751200" cy="133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1"/>
              </a:lnSpc>
            </a:pPr>
            <a:r>
              <a:rPr lang="en-US" sz="4999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16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1178983" y="4360856"/>
            <a:ext cx="1126200" cy="133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1"/>
              </a:lnSpc>
            </a:pPr>
            <a:r>
              <a:rPr lang="en-US" sz="4999" b="true">
                <a:solidFill>
                  <a:srgbClr val="1A43C1"/>
                </a:solidFill>
                <a:latin typeface="Arimo Bold"/>
                <a:ea typeface="Arimo Bold"/>
                <a:cs typeface="Arimo Bold"/>
                <a:sym typeface="Arimo Bold"/>
              </a:rPr>
              <a:t>198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3003416" y="4780786"/>
            <a:ext cx="1724400" cy="640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1"/>
              </a:lnSpc>
            </a:pPr>
            <a:r>
              <a:rPr lang="en-US" sz="2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remainder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5234668" y="4360856"/>
            <a:ext cx="324000" cy="133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1"/>
              </a:lnSpc>
            </a:pPr>
            <a:r>
              <a:rPr lang="en-US" sz="4999" b="true">
                <a:solidFill>
                  <a:srgbClr val="FF32AF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1580372" y="5129865"/>
            <a:ext cx="324000" cy="133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1"/>
              </a:lnSpc>
            </a:pPr>
            <a:r>
              <a:rPr lang="en-US" sz="4999" b="true">
                <a:solidFill>
                  <a:srgbClr val="1A43C1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5310268" y="5173737"/>
            <a:ext cx="324000" cy="133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1"/>
              </a:lnSpc>
            </a:pPr>
            <a:r>
              <a:rPr lang="en-US" sz="4999" b="true">
                <a:solidFill>
                  <a:srgbClr val="FF32AF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3003416" y="5569270"/>
            <a:ext cx="1724400" cy="640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1"/>
              </a:lnSpc>
            </a:pPr>
            <a:r>
              <a:rPr lang="en-US" sz="2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remainder</a:t>
            </a:r>
          </a:p>
        </p:txBody>
      </p:sp>
      <p:grpSp>
        <p:nvGrpSpPr>
          <p:cNvPr name="Group 48" id="48"/>
          <p:cNvGrpSpPr/>
          <p:nvPr/>
        </p:nvGrpSpPr>
        <p:grpSpPr>
          <a:xfrm rot="0">
            <a:off x="10874159" y="6277458"/>
            <a:ext cx="1963685" cy="812580"/>
            <a:chOff x="0" y="0"/>
            <a:chExt cx="2618247" cy="1083440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2618232" cy="1083437"/>
            </a:xfrm>
            <a:custGeom>
              <a:avLst/>
              <a:gdLst/>
              <a:ahLst/>
              <a:cxnLst/>
              <a:rect r="r" b="b" t="t" l="l"/>
              <a:pathLst>
                <a:path h="1083437" w="2618232">
                  <a:moveTo>
                    <a:pt x="0" y="0"/>
                  </a:moveTo>
                  <a:lnTo>
                    <a:pt x="0" y="1083437"/>
                  </a:lnTo>
                  <a:lnTo>
                    <a:pt x="2618232" y="1083437"/>
                  </a:lnTo>
                  <a:lnTo>
                    <a:pt x="2618232" y="0"/>
                  </a:lnTo>
                  <a:lnTo>
                    <a:pt x="0" y="0"/>
                  </a:lnTo>
                  <a:close/>
                  <a:moveTo>
                    <a:pt x="2516251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2516251" y="99822"/>
                  </a:lnTo>
                  <a:lnTo>
                    <a:pt x="2516251" y="98145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50" id="50"/>
          <p:cNvGrpSpPr/>
          <p:nvPr/>
        </p:nvGrpSpPr>
        <p:grpSpPr>
          <a:xfrm rot="0">
            <a:off x="12838573" y="6277458"/>
            <a:ext cx="1963685" cy="812580"/>
            <a:chOff x="0" y="0"/>
            <a:chExt cx="2618247" cy="1083440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2618232" cy="1083437"/>
            </a:xfrm>
            <a:custGeom>
              <a:avLst/>
              <a:gdLst/>
              <a:ahLst/>
              <a:cxnLst/>
              <a:rect r="r" b="b" t="t" l="l"/>
              <a:pathLst>
                <a:path h="1083437" w="2618232">
                  <a:moveTo>
                    <a:pt x="0" y="0"/>
                  </a:moveTo>
                  <a:lnTo>
                    <a:pt x="0" y="1083437"/>
                  </a:lnTo>
                  <a:lnTo>
                    <a:pt x="2618232" y="1083437"/>
                  </a:lnTo>
                  <a:lnTo>
                    <a:pt x="2618232" y="0"/>
                  </a:lnTo>
                  <a:lnTo>
                    <a:pt x="0" y="0"/>
                  </a:lnTo>
                  <a:close/>
                  <a:moveTo>
                    <a:pt x="2516251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2516251" y="99822"/>
                  </a:lnTo>
                  <a:lnTo>
                    <a:pt x="2516251" y="98145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52" id="52"/>
          <p:cNvGrpSpPr/>
          <p:nvPr/>
        </p:nvGrpSpPr>
        <p:grpSpPr>
          <a:xfrm rot="0">
            <a:off x="9536045" y="6277458"/>
            <a:ext cx="1337616" cy="812580"/>
            <a:chOff x="0" y="0"/>
            <a:chExt cx="1783488" cy="1083440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0" y="0"/>
              <a:ext cx="1783461" cy="1083437"/>
            </a:xfrm>
            <a:custGeom>
              <a:avLst/>
              <a:gdLst/>
              <a:ahLst/>
              <a:cxnLst/>
              <a:rect r="r" b="b" t="t" l="l"/>
              <a:pathLst>
                <a:path h="1083437" w="1783461">
                  <a:moveTo>
                    <a:pt x="0" y="0"/>
                  </a:moveTo>
                  <a:lnTo>
                    <a:pt x="0" y="1083437"/>
                  </a:lnTo>
                  <a:lnTo>
                    <a:pt x="1783461" y="1083437"/>
                  </a:lnTo>
                  <a:lnTo>
                    <a:pt x="1783461" y="0"/>
                  </a:lnTo>
                  <a:lnTo>
                    <a:pt x="0" y="0"/>
                  </a:lnTo>
                  <a:close/>
                  <a:moveTo>
                    <a:pt x="1681480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1681480" y="99822"/>
                  </a:lnTo>
                  <a:lnTo>
                    <a:pt x="1681480" y="981456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grpSp>
        <p:nvGrpSpPr>
          <p:cNvPr name="Group 54" id="54"/>
          <p:cNvGrpSpPr/>
          <p:nvPr/>
        </p:nvGrpSpPr>
        <p:grpSpPr>
          <a:xfrm rot="0">
            <a:off x="14802989" y="6277458"/>
            <a:ext cx="1337616" cy="812580"/>
            <a:chOff x="0" y="0"/>
            <a:chExt cx="1783488" cy="1083440"/>
          </a:xfrm>
        </p:grpSpPr>
        <p:sp>
          <p:nvSpPr>
            <p:cNvPr name="Freeform 55" id="55"/>
            <p:cNvSpPr/>
            <p:nvPr/>
          </p:nvSpPr>
          <p:spPr>
            <a:xfrm flipH="false" flipV="false" rot="0">
              <a:off x="0" y="0"/>
              <a:ext cx="1783461" cy="1083437"/>
            </a:xfrm>
            <a:custGeom>
              <a:avLst/>
              <a:gdLst/>
              <a:ahLst/>
              <a:cxnLst/>
              <a:rect r="r" b="b" t="t" l="l"/>
              <a:pathLst>
                <a:path h="1083437" w="1783461">
                  <a:moveTo>
                    <a:pt x="0" y="0"/>
                  </a:moveTo>
                  <a:lnTo>
                    <a:pt x="0" y="1083437"/>
                  </a:lnTo>
                  <a:lnTo>
                    <a:pt x="1783461" y="1083437"/>
                  </a:lnTo>
                  <a:lnTo>
                    <a:pt x="1783461" y="0"/>
                  </a:lnTo>
                  <a:lnTo>
                    <a:pt x="0" y="0"/>
                  </a:lnTo>
                  <a:close/>
                  <a:moveTo>
                    <a:pt x="1681480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1681480" y="99822"/>
                  </a:lnTo>
                  <a:lnTo>
                    <a:pt x="1681480" y="981456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sp>
        <p:nvSpPr>
          <p:cNvPr name="TextBox 56" id="56"/>
          <p:cNvSpPr txBox="true"/>
          <p:nvPr/>
        </p:nvSpPr>
        <p:spPr>
          <a:xfrm rot="0">
            <a:off x="9829608" y="5920811"/>
            <a:ext cx="751200" cy="133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1"/>
              </a:lnSpc>
            </a:pPr>
            <a:r>
              <a:rPr lang="en-US" sz="4999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16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11580372" y="5897048"/>
            <a:ext cx="324000" cy="133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1"/>
              </a:lnSpc>
            </a:pPr>
            <a:r>
              <a:rPr lang="en-US" sz="4999" b="true">
                <a:solidFill>
                  <a:srgbClr val="1A43C1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13003416" y="6316342"/>
            <a:ext cx="1724400" cy="640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1"/>
              </a:lnSpc>
            </a:pPr>
            <a:r>
              <a:rPr lang="en-US" sz="2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remainder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15310268" y="5897048"/>
            <a:ext cx="324000" cy="133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1"/>
              </a:lnSpc>
            </a:pPr>
            <a:r>
              <a:rPr lang="en-US" sz="4999" b="true">
                <a:solidFill>
                  <a:srgbClr val="FF32AF"/>
                </a:solidFill>
                <a:latin typeface="Arimo Bold"/>
                <a:ea typeface="Arimo Bold"/>
                <a:cs typeface="Arimo Bold"/>
                <a:sym typeface="Arimo Bold"/>
              </a:rPr>
              <a:t>?</a:t>
            </a:r>
          </a:p>
        </p:txBody>
      </p:sp>
      <p:sp>
        <p:nvSpPr>
          <p:cNvPr name="Freeform 60" id="60"/>
          <p:cNvSpPr/>
          <p:nvPr/>
        </p:nvSpPr>
        <p:spPr>
          <a:xfrm flipH="false" flipV="false" rot="0">
            <a:off x="1028700" y="2949894"/>
            <a:ext cx="981576" cy="981576"/>
          </a:xfrm>
          <a:custGeom>
            <a:avLst/>
            <a:gdLst/>
            <a:ahLst/>
            <a:cxnLst/>
            <a:rect r="r" b="b" t="t" l="l"/>
            <a:pathLst>
              <a:path h="981576" w="981576">
                <a:moveTo>
                  <a:pt x="0" y="0"/>
                </a:moveTo>
                <a:lnTo>
                  <a:pt x="981576" y="0"/>
                </a:lnTo>
                <a:lnTo>
                  <a:pt x="981576" y="981576"/>
                </a:lnTo>
                <a:lnTo>
                  <a:pt x="0" y="9815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1" id="61"/>
          <p:cNvSpPr txBox="true"/>
          <p:nvPr/>
        </p:nvSpPr>
        <p:spPr>
          <a:xfrm rot="0">
            <a:off x="2598566" y="3001364"/>
            <a:ext cx="5097600" cy="1061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2"/>
              </a:lnSpc>
            </a:pPr>
            <a:r>
              <a:rPr lang="en-US" sz="4001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3179</a:t>
            </a:r>
            <a:r>
              <a:rPr lang="en-US" sz="4001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/16 = ?</a:t>
            </a:r>
          </a:p>
        </p:txBody>
      </p:sp>
      <p:sp>
        <p:nvSpPr>
          <p:cNvPr name="Freeform 62" id="62"/>
          <p:cNvSpPr/>
          <p:nvPr/>
        </p:nvSpPr>
        <p:spPr>
          <a:xfrm flipH="false" flipV="false" rot="0">
            <a:off x="0" y="8858252"/>
            <a:ext cx="18288000" cy="1428750"/>
          </a:xfrm>
          <a:custGeom>
            <a:avLst/>
            <a:gdLst/>
            <a:ahLst/>
            <a:cxnLst/>
            <a:rect r="r" b="b" t="t" l="l"/>
            <a:pathLst>
              <a:path h="1428750" w="18288000">
                <a:moveTo>
                  <a:pt x="0" y="0"/>
                </a:moveTo>
                <a:lnTo>
                  <a:pt x="18288000" y="0"/>
                </a:lnTo>
                <a:lnTo>
                  <a:pt x="18288000" y="1428750"/>
                </a:lnTo>
                <a:lnTo>
                  <a:pt x="0" y="14287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63" id="63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64" id="64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66" id="66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7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B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630151" y="2889"/>
            <a:ext cx="5655545" cy="600222"/>
            <a:chOff x="0" y="0"/>
            <a:chExt cx="7540727" cy="80029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540752" cy="800354"/>
            </a:xfrm>
            <a:custGeom>
              <a:avLst/>
              <a:gdLst/>
              <a:ahLst/>
              <a:cxnLst/>
              <a:rect r="r" b="b" t="t" l="l"/>
              <a:pathLst>
                <a:path h="800354" w="7540752">
                  <a:moveTo>
                    <a:pt x="0" y="0"/>
                  </a:moveTo>
                  <a:lnTo>
                    <a:pt x="7540752" y="0"/>
                  </a:lnTo>
                  <a:lnTo>
                    <a:pt x="7540752" y="800354"/>
                  </a:lnTo>
                  <a:lnTo>
                    <a:pt x="0" y="80035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13176506" y="-154927"/>
            <a:ext cx="4565400" cy="80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000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DIY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" y="-991"/>
            <a:ext cx="6736892" cy="714986"/>
            <a:chOff x="0" y="0"/>
            <a:chExt cx="8982523" cy="95331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982583" cy="953262"/>
            </a:xfrm>
            <a:custGeom>
              <a:avLst/>
              <a:gdLst/>
              <a:ahLst/>
              <a:cxnLst/>
              <a:rect r="r" b="b" t="t" l="l"/>
              <a:pathLst>
                <a:path h="953262" w="8982583">
                  <a:moveTo>
                    <a:pt x="0" y="0"/>
                  </a:moveTo>
                  <a:lnTo>
                    <a:pt x="8982583" y="0"/>
                  </a:lnTo>
                  <a:lnTo>
                    <a:pt x="8982583" y="953262"/>
                  </a:lnTo>
                  <a:lnTo>
                    <a:pt x="0" y="953262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2376947" y="297116"/>
            <a:ext cx="1590066" cy="182423"/>
            <a:chOff x="0" y="0"/>
            <a:chExt cx="2120088" cy="24323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120011" cy="243078"/>
            </a:xfrm>
            <a:custGeom>
              <a:avLst/>
              <a:gdLst/>
              <a:ahLst/>
              <a:cxnLst/>
              <a:rect r="r" b="b" t="t" l="l"/>
              <a:pathLst>
                <a:path h="243078" w="2120011">
                  <a:moveTo>
                    <a:pt x="2110105" y="105283"/>
                  </a:moveTo>
                  <a:lnTo>
                    <a:pt x="1963674" y="6350"/>
                  </a:lnTo>
                  <a:cubicBezTo>
                    <a:pt x="1953768" y="0"/>
                    <a:pt x="1940941" y="2032"/>
                    <a:pt x="1933829" y="12065"/>
                  </a:cubicBezTo>
                  <a:cubicBezTo>
                    <a:pt x="1927479" y="21971"/>
                    <a:pt x="1929511" y="34798"/>
                    <a:pt x="1939544" y="41910"/>
                  </a:cubicBezTo>
                  <a:lnTo>
                    <a:pt x="2028444" y="101600"/>
                  </a:lnTo>
                  <a:lnTo>
                    <a:pt x="0" y="101600"/>
                  </a:lnTo>
                  <a:lnTo>
                    <a:pt x="0" y="144272"/>
                  </a:lnTo>
                  <a:lnTo>
                    <a:pt x="2028317" y="144272"/>
                  </a:lnTo>
                  <a:lnTo>
                    <a:pt x="1939417" y="203962"/>
                  </a:lnTo>
                  <a:cubicBezTo>
                    <a:pt x="1929511" y="210312"/>
                    <a:pt x="1927352" y="223901"/>
                    <a:pt x="1933702" y="233807"/>
                  </a:cubicBezTo>
                  <a:cubicBezTo>
                    <a:pt x="1938020" y="240157"/>
                    <a:pt x="1944370" y="243078"/>
                    <a:pt x="1951482" y="243078"/>
                  </a:cubicBezTo>
                  <a:cubicBezTo>
                    <a:pt x="1955800" y="243078"/>
                    <a:pt x="1959991" y="241681"/>
                    <a:pt x="1963547" y="239522"/>
                  </a:cubicBezTo>
                  <a:lnTo>
                    <a:pt x="2110740" y="140716"/>
                  </a:lnTo>
                  <a:cubicBezTo>
                    <a:pt x="2116455" y="136398"/>
                    <a:pt x="2120011" y="130048"/>
                    <a:pt x="2120011" y="122936"/>
                  </a:cubicBezTo>
                  <a:cubicBezTo>
                    <a:pt x="2120011" y="115824"/>
                    <a:pt x="2116455" y="109474"/>
                    <a:pt x="2110105" y="105156"/>
                  </a:cubicBezTo>
                  <a:close/>
                </a:path>
              </a:pathLst>
            </a:custGeom>
            <a:solidFill>
              <a:srgbClr val="ACE8C6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2630151" y="2"/>
            <a:ext cx="5655545" cy="600222"/>
            <a:chOff x="0" y="0"/>
            <a:chExt cx="7540727" cy="80029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7540752" cy="800354"/>
            </a:xfrm>
            <a:custGeom>
              <a:avLst/>
              <a:gdLst/>
              <a:ahLst/>
              <a:cxnLst/>
              <a:rect r="r" b="b" t="t" l="l"/>
              <a:pathLst>
                <a:path h="800354" w="7540752">
                  <a:moveTo>
                    <a:pt x="0" y="0"/>
                  </a:moveTo>
                  <a:lnTo>
                    <a:pt x="7540752" y="0"/>
                  </a:lnTo>
                  <a:lnTo>
                    <a:pt x="7540752" y="800354"/>
                  </a:lnTo>
                  <a:lnTo>
                    <a:pt x="0" y="800354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0874159" y="3887987"/>
            <a:ext cx="1963685" cy="812580"/>
            <a:chOff x="0" y="0"/>
            <a:chExt cx="2618247" cy="108344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618232" cy="1083437"/>
            </a:xfrm>
            <a:custGeom>
              <a:avLst/>
              <a:gdLst/>
              <a:ahLst/>
              <a:cxnLst/>
              <a:rect r="r" b="b" t="t" l="l"/>
              <a:pathLst>
                <a:path h="1083437" w="2618232">
                  <a:moveTo>
                    <a:pt x="0" y="0"/>
                  </a:moveTo>
                  <a:lnTo>
                    <a:pt x="0" y="1083437"/>
                  </a:lnTo>
                  <a:lnTo>
                    <a:pt x="2618232" y="1083437"/>
                  </a:lnTo>
                  <a:lnTo>
                    <a:pt x="2618232" y="0"/>
                  </a:lnTo>
                  <a:lnTo>
                    <a:pt x="0" y="0"/>
                  </a:lnTo>
                  <a:close/>
                  <a:moveTo>
                    <a:pt x="2516251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2516251" y="99822"/>
                  </a:lnTo>
                  <a:lnTo>
                    <a:pt x="2516251" y="98145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2838573" y="3887987"/>
            <a:ext cx="1963685" cy="812580"/>
            <a:chOff x="0" y="0"/>
            <a:chExt cx="2618247" cy="108344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618232" cy="1083437"/>
            </a:xfrm>
            <a:custGeom>
              <a:avLst/>
              <a:gdLst/>
              <a:ahLst/>
              <a:cxnLst/>
              <a:rect r="r" b="b" t="t" l="l"/>
              <a:pathLst>
                <a:path h="1083437" w="2618232">
                  <a:moveTo>
                    <a:pt x="0" y="0"/>
                  </a:moveTo>
                  <a:lnTo>
                    <a:pt x="0" y="1083437"/>
                  </a:lnTo>
                  <a:lnTo>
                    <a:pt x="2618232" y="1083437"/>
                  </a:lnTo>
                  <a:lnTo>
                    <a:pt x="2618232" y="0"/>
                  </a:lnTo>
                  <a:lnTo>
                    <a:pt x="0" y="0"/>
                  </a:lnTo>
                  <a:close/>
                  <a:moveTo>
                    <a:pt x="2516251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2516251" y="99822"/>
                  </a:lnTo>
                  <a:lnTo>
                    <a:pt x="2516251" y="98145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9536045" y="3887987"/>
            <a:ext cx="1337616" cy="812580"/>
            <a:chOff x="0" y="0"/>
            <a:chExt cx="1783488" cy="108344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783461" cy="1083437"/>
            </a:xfrm>
            <a:custGeom>
              <a:avLst/>
              <a:gdLst/>
              <a:ahLst/>
              <a:cxnLst/>
              <a:rect r="r" b="b" t="t" l="l"/>
              <a:pathLst>
                <a:path h="1083437" w="1783461">
                  <a:moveTo>
                    <a:pt x="0" y="0"/>
                  </a:moveTo>
                  <a:lnTo>
                    <a:pt x="0" y="1083437"/>
                  </a:lnTo>
                  <a:lnTo>
                    <a:pt x="1783461" y="1083437"/>
                  </a:lnTo>
                  <a:lnTo>
                    <a:pt x="1783461" y="0"/>
                  </a:lnTo>
                  <a:lnTo>
                    <a:pt x="0" y="0"/>
                  </a:lnTo>
                  <a:close/>
                  <a:moveTo>
                    <a:pt x="1681480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1681480" y="99822"/>
                  </a:lnTo>
                  <a:lnTo>
                    <a:pt x="1681480" y="981456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4802989" y="3887987"/>
            <a:ext cx="1337616" cy="812580"/>
            <a:chOff x="0" y="0"/>
            <a:chExt cx="1783488" cy="108344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783461" cy="1083437"/>
            </a:xfrm>
            <a:custGeom>
              <a:avLst/>
              <a:gdLst/>
              <a:ahLst/>
              <a:cxnLst/>
              <a:rect r="r" b="b" t="t" l="l"/>
              <a:pathLst>
                <a:path h="1083437" w="1783461">
                  <a:moveTo>
                    <a:pt x="0" y="0"/>
                  </a:moveTo>
                  <a:lnTo>
                    <a:pt x="0" y="1083437"/>
                  </a:lnTo>
                  <a:lnTo>
                    <a:pt x="1783461" y="1083437"/>
                  </a:lnTo>
                  <a:lnTo>
                    <a:pt x="1783461" y="0"/>
                  </a:lnTo>
                  <a:lnTo>
                    <a:pt x="0" y="0"/>
                  </a:lnTo>
                  <a:close/>
                  <a:moveTo>
                    <a:pt x="1681480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1681480" y="99822"/>
                  </a:lnTo>
                  <a:lnTo>
                    <a:pt x="1681480" y="981456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0874159" y="4700868"/>
            <a:ext cx="1963685" cy="812580"/>
            <a:chOff x="0" y="0"/>
            <a:chExt cx="2618247" cy="108344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618232" cy="1083437"/>
            </a:xfrm>
            <a:custGeom>
              <a:avLst/>
              <a:gdLst/>
              <a:ahLst/>
              <a:cxnLst/>
              <a:rect r="r" b="b" t="t" l="l"/>
              <a:pathLst>
                <a:path h="1083437" w="2618232">
                  <a:moveTo>
                    <a:pt x="0" y="0"/>
                  </a:moveTo>
                  <a:lnTo>
                    <a:pt x="0" y="1083437"/>
                  </a:lnTo>
                  <a:lnTo>
                    <a:pt x="2618232" y="1083437"/>
                  </a:lnTo>
                  <a:lnTo>
                    <a:pt x="2618232" y="0"/>
                  </a:lnTo>
                  <a:lnTo>
                    <a:pt x="0" y="0"/>
                  </a:lnTo>
                  <a:close/>
                  <a:moveTo>
                    <a:pt x="2516251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2516251" y="99822"/>
                  </a:lnTo>
                  <a:lnTo>
                    <a:pt x="2516251" y="98145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2838573" y="4700868"/>
            <a:ext cx="1963685" cy="812580"/>
            <a:chOff x="0" y="0"/>
            <a:chExt cx="2618247" cy="108344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618232" cy="1083437"/>
            </a:xfrm>
            <a:custGeom>
              <a:avLst/>
              <a:gdLst/>
              <a:ahLst/>
              <a:cxnLst/>
              <a:rect r="r" b="b" t="t" l="l"/>
              <a:pathLst>
                <a:path h="1083437" w="2618232">
                  <a:moveTo>
                    <a:pt x="0" y="0"/>
                  </a:moveTo>
                  <a:lnTo>
                    <a:pt x="0" y="1083437"/>
                  </a:lnTo>
                  <a:lnTo>
                    <a:pt x="2618232" y="1083437"/>
                  </a:lnTo>
                  <a:lnTo>
                    <a:pt x="2618232" y="0"/>
                  </a:lnTo>
                  <a:lnTo>
                    <a:pt x="0" y="0"/>
                  </a:lnTo>
                  <a:close/>
                  <a:moveTo>
                    <a:pt x="2516251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2516251" y="99822"/>
                  </a:lnTo>
                  <a:lnTo>
                    <a:pt x="2516251" y="98145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9536045" y="4700868"/>
            <a:ext cx="1337616" cy="812580"/>
            <a:chOff x="0" y="0"/>
            <a:chExt cx="1783488" cy="108344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783461" cy="1083437"/>
            </a:xfrm>
            <a:custGeom>
              <a:avLst/>
              <a:gdLst/>
              <a:ahLst/>
              <a:cxnLst/>
              <a:rect r="r" b="b" t="t" l="l"/>
              <a:pathLst>
                <a:path h="1083437" w="1783461">
                  <a:moveTo>
                    <a:pt x="0" y="0"/>
                  </a:moveTo>
                  <a:lnTo>
                    <a:pt x="0" y="1083437"/>
                  </a:lnTo>
                  <a:lnTo>
                    <a:pt x="1783461" y="1083437"/>
                  </a:lnTo>
                  <a:lnTo>
                    <a:pt x="1783461" y="0"/>
                  </a:lnTo>
                  <a:lnTo>
                    <a:pt x="0" y="0"/>
                  </a:lnTo>
                  <a:close/>
                  <a:moveTo>
                    <a:pt x="1681480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1681480" y="99822"/>
                  </a:lnTo>
                  <a:lnTo>
                    <a:pt x="1681480" y="981456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4802989" y="4700868"/>
            <a:ext cx="1337616" cy="812580"/>
            <a:chOff x="0" y="0"/>
            <a:chExt cx="1783488" cy="108344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783461" cy="1083437"/>
            </a:xfrm>
            <a:custGeom>
              <a:avLst/>
              <a:gdLst/>
              <a:ahLst/>
              <a:cxnLst/>
              <a:rect r="r" b="b" t="t" l="l"/>
              <a:pathLst>
                <a:path h="1083437" w="1783461">
                  <a:moveTo>
                    <a:pt x="0" y="0"/>
                  </a:moveTo>
                  <a:lnTo>
                    <a:pt x="0" y="1083437"/>
                  </a:lnTo>
                  <a:lnTo>
                    <a:pt x="1783461" y="1083437"/>
                  </a:lnTo>
                  <a:lnTo>
                    <a:pt x="1783461" y="0"/>
                  </a:lnTo>
                  <a:lnTo>
                    <a:pt x="0" y="0"/>
                  </a:lnTo>
                  <a:close/>
                  <a:moveTo>
                    <a:pt x="1681480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1681480" y="99822"/>
                  </a:lnTo>
                  <a:lnTo>
                    <a:pt x="1681480" y="981456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10874159" y="5513753"/>
            <a:ext cx="1963685" cy="812580"/>
            <a:chOff x="0" y="0"/>
            <a:chExt cx="2618247" cy="108344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2618232" cy="1083437"/>
            </a:xfrm>
            <a:custGeom>
              <a:avLst/>
              <a:gdLst/>
              <a:ahLst/>
              <a:cxnLst/>
              <a:rect r="r" b="b" t="t" l="l"/>
              <a:pathLst>
                <a:path h="1083437" w="2618232">
                  <a:moveTo>
                    <a:pt x="0" y="0"/>
                  </a:moveTo>
                  <a:lnTo>
                    <a:pt x="0" y="1083437"/>
                  </a:lnTo>
                  <a:lnTo>
                    <a:pt x="2618232" y="1083437"/>
                  </a:lnTo>
                  <a:lnTo>
                    <a:pt x="2618232" y="0"/>
                  </a:lnTo>
                  <a:lnTo>
                    <a:pt x="0" y="0"/>
                  </a:lnTo>
                  <a:close/>
                  <a:moveTo>
                    <a:pt x="2516251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2516251" y="99822"/>
                  </a:lnTo>
                  <a:lnTo>
                    <a:pt x="2516251" y="98145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12838573" y="5513753"/>
            <a:ext cx="1963685" cy="812580"/>
            <a:chOff x="0" y="0"/>
            <a:chExt cx="2618247" cy="108344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2618232" cy="1083437"/>
            </a:xfrm>
            <a:custGeom>
              <a:avLst/>
              <a:gdLst/>
              <a:ahLst/>
              <a:cxnLst/>
              <a:rect r="r" b="b" t="t" l="l"/>
              <a:pathLst>
                <a:path h="1083437" w="2618232">
                  <a:moveTo>
                    <a:pt x="0" y="0"/>
                  </a:moveTo>
                  <a:lnTo>
                    <a:pt x="0" y="1083437"/>
                  </a:lnTo>
                  <a:lnTo>
                    <a:pt x="2618232" y="1083437"/>
                  </a:lnTo>
                  <a:lnTo>
                    <a:pt x="2618232" y="0"/>
                  </a:lnTo>
                  <a:lnTo>
                    <a:pt x="0" y="0"/>
                  </a:lnTo>
                  <a:close/>
                  <a:moveTo>
                    <a:pt x="2516251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2516251" y="99822"/>
                  </a:lnTo>
                  <a:lnTo>
                    <a:pt x="2516251" y="98145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9536045" y="5513753"/>
            <a:ext cx="1337616" cy="812580"/>
            <a:chOff x="0" y="0"/>
            <a:chExt cx="1783488" cy="108344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1783461" cy="1083437"/>
            </a:xfrm>
            <a:custGeom>
              <a:avLst/>
              <a:gdLst/>
              <a:ahLst/>
              <a:cxnLst/>
              <a:rect r="r" b="b" t="t" l="l"/>
              <a:pathLst>
                <a:path h="1083437" w="1783461">
                  <a:moveTo>
                    <a:pt x="0" y="0"/>
                  </a:moveTo>
                  <a:lnTo>
                    <a:pt x="0" y="1083437"/>
                  </a:lnTo>
                  <a:lnTo>
                    <a:pt x="1783461" y="1083437"/>
                  </a:lnTo>
                  <a:lnTo>
                    <a:pt x="1783461" y="0"/>
                  </a:lnTo>
                  <a:lnTo>
                    <a:pt x="0" y="0"/>
                  </a:lnTo>
                  <a:close/>
                  <a:moveTo>
                    <a:pt x="1681480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1681480" y="99822"/>
                  </a:lnTo>
                  <a:lnTo>
                    <a:pt x="1681480" y="981456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grpSp>
        <p:nvGrpSpPr>
          <p:cNvPr name="Group 33" id="33"/>
          <p:cNvGrpSpPr/>
          <p:nvPr/>
        </p:nvGrpSpPr>
        <p:grpSpPr>
          <a:xfrm rot="0">
            <a:off x="14802989" y="5513753"/>
            <a:ext cx="1337616" cy="812580"/>
            <a:chOff x="0" y="0"/>
            <a:chExt cx="1783488" cy="108344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1783461" cy="1083437"/>
            </a:xfrm>
            <a:custGeom>
              <a:avLst/>
              <a:gdLst/>
              <a:ahLst/>
              <a:cxnLst/>
              <a:rect r="r" b="b" t="t" l="l"/>
              <a:pathLst>
                <a:path h="1083437" w="1783461">
                  <a:moveTo>
                    <a:pt x="0" y="0"/>
                  </a:moveTo>
                  <a:lnTo>
                    <a:pt x="0" y="1083437"/>
                  </a:lnTo>
                  <a:lnTo>
                    <a:pt x="1783461" y="1083437"/>
                  </a:lnTo>
                  <a:lnTo>
                    <a:pt x="1783461" y="0"/>
                  </a:lnTo>
                  <a:lnTo>
                    <a:pt x="0" y="0"/>
                  </a:lnTo>
                  <a:close/>
                  <a:moveTo>
                    <a:pt x="1681480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1681480" y="99822"/>
                  </a:lnTo>
                  <a:lnTo>
                    <a:pt x="1681480" y="981456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sp>
        <p:nvSpPr>
          <p:cNvPr name="TextBox 35" id="35"/>
          <p:cNvSpPr txBox="true"/>
          <p:nvPr/>
        </p:nvSpPr>
        <p:spPr>
          <a:xfrm rot="0">
            <a:off x="9829608" y="5151801"/>
            <a:ext cx="751200" cy="133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1"/>
              </a:lnSpc>
            </a:pPr>
            <a:r>
              <a:rPr lang="en-US" sz="4999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16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5284297" y="5173737"/>
            <a:ext cx="375600" cy="133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1"/>
              </a:lnSpc>
            </a:pPr>
            <a:r>
              <a:rPr lang="en-US" sz="4999" b="true">
                <a:solidFill>
                  <a:srgbClr val="FF32AF"/>
                </a:solidFill>
                <a:latin typeface="Arimo Bold"/>
                <a:ea typeface="Arimo Bold"/>
                <a:cs typeface="Arimo Bold"/>
                <a:sym typeface="Arimo Bold"/>
              </a:rPr>
              <a:t>6</a:t>
            </a:r>
          </a:p>
        </p:txBody>
      </p:sp>
      <p:grpSp>
        <p:nvGrpSpPr>
          <p:cNvPr name="Group 37" id="37"/>
          <p:cNvGrpSpPr/>
          <p:nvPr/>
        </p:nvGrpSpPr>
        <p:grpSpPr>
          <a:xfrm rot="0">
            <a:off x="10874159" y="6277458"/>
            <a:ext cx="1963685" cy="812580"/>
            <a:chOff x="0" y="0"/>
            <a:chExt cx="2618247" cy="108344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2618232" cy="1083437"/>
            </a:xfrm>
            <a:custGeom>
              <a:avLst/>
              <a:gdLst/>
              <a:ahLst/>
              <a:cxnLst/>
              <a:rect r="r" b="b" t="t" l="l"/>
              <a:pathLst>
                <a:path h="1083437" w="2618232">
                  <a:moveTo>
                    <a:pt x="0" y="0"/>
                  </a:moveTo>
                  <a:lnTo>
                    <a:pt x="0" y="1083437"/>
                  </a:lnTo>
                  <a:lnTo>
                    <a:pt x="2618232" y="1083437"/>
                  </a:lnTo>
                  <a:lnTo>
                    <a:pt x="2618232" y="0"/>
                  </a:lnTo>
                  <a:lnTo>
                    <a:pt x="0" y="0"/>
                  </a:lnTo>
                  <a:close/>
                  <a:moveTo>
                    <a:pt x="2516251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2516251" y="99822"/>
                  </a:lnTo>
                  <a:lnTo>
                    <a:pt x="2516251" y="98145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39" id="39"/>
          <p:cNvGrpSpPr/>
          <p:nvPr/>
        </p:nvGrpSpPr>
        <p:grpSpPr>
          <a:xfrm rot="0">
            <a:off x="12838573" y="6277458"/>
            <a:ext cx="1963685" cy="812580"/>
            <a:chOff x="0" y="0"/>
            <a:chExt cx="2618247" cy="108344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2618232" cy="1083437"/>
            </a:xfrm>
            <a:custGeom>
              <a:avLst/>
              <a:gdLst/>
              <a:ahLst/>
              <a:cxnLst/>
              <a:rect r="r" b="b" t="t" l="l"/>
              <a:pathLst>
                <a:path h="1083437" w="2618232">
                  <a:moveTo>
                    <a:pt x="0" y="0"/>
                  </a:moveTo>
                  <a:lnTo>
                    <a:pt x="0" y="1083437"/>
                  </a:lnTo>
                  <a:lnTo>
                    <a:pt x="2618232" y="1083437"/>
                  </a:lnTo>
                  <a:lnTo>
                    <a:pt x="2618232" y="0"/>
                  </a:lnTo>
                  <a:lnTo>
                    <a:pt x="0" y="0"/>
                  </a:lnTo>
                  <a:close/>
                  <a:moveTo>
                    <a:pt x="2516251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2516251" y="99822"/>
                  </a:lnTo>
                  <a:lnTo>
                    <a:pt x="2516251" y="981456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9536045" y="6277458"/>
            <a:ext cx="1337616" cy="812580"/>
            <a:chOff x="0" y="0"/>
            <a:chExt cx="1783488" cy="108344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1783461" cy="1083437"/>
            </a:xfrm>
            <a:custGeom>
              <a:avLst/>
              <a:gdLst/>
              <a:ahLst/>
              <a:cxnLst/>
              <a:rect r="r" b="b" t="t" l="l"/>
              <a:pathLst>
                <a:path h="1083437" w="1783461">
                  <a:moveTo>
                    <a:pt x="0" y="0"/>
                  </a:moveTo>
                  <a:lnTo>
                    <a:pt x="0" y="1083437"/>
                  </a:lnTo>
                  <a:lnTo>
                    <a:pt x="1783461" y="1083437"/>
                  </a:lnTo>
                  <a:lnTo>
                    <a:pt x="1783461" y="0"/>
                  </a:lnTo>
                  <a:lnTo>
                    <a:pt x="0" y="0"/>
                  </a:lnTo>
                  <a:close/>
                  <a:moveTo>
                    <a:pt x="1681480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1681480" y="99822"/>
                  </a:lnTo>
                  <a:lnTo>
                    <a:pt x="1681480" y="981456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grpSp>
        <p:nvGrpSpPr>
          <p:cNvPr name="Group 43" id="43"/>
          <p:cNvGrpSpPr/>
          <p:nvPr/>
        </p:nvGrpSpPr>
        <p:grpSpPr>
          <a:xfrm rot="0">
            <a:off x="14802989" y="6277458"/>
            <a:ext cx="1337616" cy="812580"/>
            <a:chOff x="0" y="0"/>
            <a:chExt cx="1783488" cy="108344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1783461" cy="1083437"/>
            </a:xfrm>
            <a:custGeom>
              <a:avLst/>
              <a:gdLst/>
              <a:ahLst/>
              <a:cxnLst/>
              <a:rect r="r" b="b" t="t" l="l"/>
              <a:pathLst>
                <a:path h="1083437" w="1783461">
                  <a:moveTo>
                    <a:pt x="0" y="0"/>
                  </a:moveTo>
                  <a:lnTo>
                    <a:pt x="0" y="1083437"/>
                  </a:lnTo>
                  <a:lnTo>
                    <a:pt x="1783461" y="1083437"/>
                  </a:lnTo>
                  <a:lnTo>
                    <a:pt x="1783461" y="0"/>
                  </a:lnTo>
                  <a:lnTo>
                    <a:pt x="0" y="0"/>
                  </a:lnTo>
                  <a:close/>
                  <a:moveTo>
                    <a:pt x="1681480" y="981456"/>
                  </a:moveTo>
                  <a:lnTo>
                    <a:pt x="99822" y="981456"/>
                  </a:lnTo>
                  <a:lnTo>
                    <a:pt x="99822" y="99822"/>
                  </a:lnTo>
                  <a:lnTo>
                    <a:pt x="1681480" y="99822"/>
                  </a:lnTo>
                  <a:lnTo>
                    <a:pt x="1681480" y="981456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sp>
        <p:nvSpPr>
          <p:cNvPr name="Freeform 45" id="45"/>
          <p:cNvSpPr/>
          <p:nvPr/>
        </p:nvSpPr>
        <p:spPr>
          <a:xfrm flipH="false" flipV="false" rot="0">
            <a:off x="1028700" y="2949894"/>
            <a:ext cx="981576" cy="981576"/>
          </a:xfrm>
          <a:custGeom>
            <a:avLst/>
            <a:gdLst/>
            <a:ahLst/>
            <a:cxnLst/>
            <a:rect r="r" b="b" t="t" l="l"/>
            <a:pathLst>
              <a:path h="981576" w="981576">
                <a:moveTo>
                  <a:pt x="0" y="0"/>
                </a:moveTo>
                <a:lnTo>
                  <a:pt x="981576" y="0"/>
                </a:lnTo>
                <a:lnTo>
                  <a:pt x="981576" y="981576"/>
                </a:lnTo>
                <a:lnTo>
                  <a:pt x="0" y="9815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1028702" y="5232545"/>
            <a:ext cx="1016351" cy="1016351"/>
          </a:xfrm>
          <a:custGeom>
            <a:avLst/>
            <a:gdLst/>
            <a:ahLst/>
            <a:cxnLst/>
            <a:rect r="r" b="b" t="t" l="l"/>
            <a:pathLst>
              <a:path h="1016351" w="1016351">
                <a:moveTo>
                  <a:pt x="0" y="0"/>
                </a:moveTo>
                <a:lnTo>
                  <a:pt x="1016351" y="0"/>
                </a:lnTo>
                <a:lnTo>
                  <a:pt x="1016351" y="1016351"/>
                </a:lnTo>
                <a:lnTo>
                  <a:pt x="0" y="10163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7" id="47"/>
          <p:cNvSpPr txBox="true"/>
          <p:nvPr/>
        </p:nvSpPr>
        <p:spPr>
          <a:xfrm rot="0">
            <a:off x="-791148" y="1603799"/>
            <a:ext cx="19188600" cy="10280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81"/>
              </a:lnSpc>
            </a:pPr>
            <a:r>
              <a:rPr lang="en-US" sz="3799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What is the hexadecimal form of 3179?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358283" y="-206637"/>
            <a:ext cx="1627200" cy="913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14"/>
              </a:lnSpc>
            </a:pPr>
            <a:r>
              <a:rPr lang="en-US" sz="3401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Denary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4156475" y="9562"/>
            <a:ext cx="2168400" cy="640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2"/>
              </a:lnSpc>
            </a:pPr>
            <a:r>
              <a:rPr lang="en-US" sz="2400" b="true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Hexadecimal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3176506" y="-157816"/>
            <a:ext cx="4565400" cy="80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000" b="true">
                <a:solidFill>
                  <a:srgbClr val="ACE8C6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DIY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11105378" y="3526035"/>
            <a:ext cx="1502400" cy="133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1"/>
              </a:lnSpc>
            </a:pPr>
            <a:r>
              <a:rPr lang="en-US" sz="4999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3179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9829608" y="4360856"/>
            <a:ext cx="751200" cy="133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1"/>
              </a:lnSpc>
            </a:pPr>
            <a:r>
              <a:rPr lang="en-US" sz="4999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16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1178983" y="4360856"/>
            <a:ext cx="1126200" cy="133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1"/>
              </a:lnSpc>
            </a:pPr>
            <a:r>
              <a:rPr lang="en-US" sz="4999" b="true">
                <a:solidFill>
                  <a:srgbClr val="1A43C1"/>
                </a:solidFill>
                <a:latin typeface="Arimo Bold"/>
                <a:ea typeface="Arimo Bold"/>
                <a:cs typeface="Arimo Bold"/>
                <a:sym typeface="Arimo Bold"/>
              </a:rPr>
              <a:t>198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12920996" y="4803592"/>
            <a:ext cx="1800000" cy="640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1"/>
              </a:lnSpc>
            </a:pPr>
            <a:r>
              <a:rPr lang="en-US" sz="2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remainder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15020952" y="4360856"/>
            <a:ext cx="751200" cy="133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1"/>
              </a:lnSpc>
            </a:pPr>
            <a:r>
              <a:rPr lang="en-US" sz="4999" b="true">
                <a:solidFill>
                  <a:srgbClr val="FF32AF"/>
                </a:solidFill>
                <a:latin typeface="Arimo Bold"/>
                <a:ea typeface="Arimo Bold"/>
                <a:cs typeface="Arimo Bold"/>
                <a:sym typeface="Arimo Bold"/>
              </a:rPr>
              <a:t>11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11366654" y="5129865"/>
            <a:ext cx="751200" cy="133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1"/>
              </a:lnSpc>
            </a:pPr>
            <a:r>
              <a:rPr lang="en-US" sz="4999" b="true">
                <a:solidFill>
                  <a:srgbClr val="1A43C1"/>
                </a:solidFill>
                <a:latin typeface="Arimo Bold"/>
                <a:ea typeface="Arimo Bold"/>
                <a:cs typeface="Arimo Bold"/>
                <a:sym typeface="Arimo Bold"/>
              </a:rPr>
              <a:t>12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12920996" y="5592074"/>
            <a:ext cx="1800000" cy="640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1"/>
              </a:lnSpc>
            </a:pPr>
            <a:r>
              <a:rPr lang="en-US" sz="2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remainder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9829608" y="5920811"/>
            <a:ext cx="751200" cy="133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1"/>
              </a:lnSpc>
            </a:pPr>
            <a:r>
              <a:rPr lang="en-US" sz="4999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16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11554403" y="5897048"/>
            <a:ext cx="375600" cy="133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1"/>
              </a:lnSpc>
            </a:pPr>
            <a:r>
              <a:rPr lang="en-US" sz="4999" b="true">
                <a:solidFill>
                  <a:srgbClr val="1A43C1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12920996" y="6339148"/>
            <a:ext cx="1800000" cy="640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31"/>
              </a:lnSpc>
            </a:pPr>
            <a:r>
              <a:rPr lang="en-US" sz="24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remainder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15096551" y="5897048"/>
            <a:ext cx="751200" cy="13343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1"/>
              </a:lnSpc>
            </a:pPr>
            <a:r>
              <a:rPr lang="en-US" sz="4999" b="true">
                <a:solidFill>
                  <a:srgbClr val="FF32AF"/>
                </a:solidFill>
                <a:latin typeface="Arimo Bold"/>
                <a:ea typeface="Arimo Bold"/>
                <a:cs typeface="Arimo Bold"/>
                <a:sym typeface="Arimo Bold"/>
              </a:rPr>
              <a:t>12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2598566" y="3001364"/>
            <a:ext cx="4945200" cy="1061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2"/>
              </a:lnSpc>
            </a:pPr>
            <a:r>
              <a:rPr lang="en-US" sz="4001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3179</a:t>
            </a:r>
            <a:r>
              <a:rPr lang="en-US" sz="4001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/16 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2598566" y="5162743"/>
            <a:ext cx="4213800" cy="1061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2"/>
              </a:lnSpc>
            </a:pPr>
            <a:r>
              <a:rPr lang="en-US" sz="4001" b="true">
                <a:solidFill>
                  <a:srgbClr val="B76E22"/>
                </a:solidFill>
                <a:latin typeface="Arimo Bold"/>
                <a:ea typeface="Arimo Bold"/>
                <a:cs typeface="Arimo Bold"/>
                <a:sym typeface="Arimo Bold"/>
              </a:rPr>
              <a:t>198</a:t>
            </a:r>
            <a:r>
              <a:rPr lang="en-US" sz="4001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/16 </a:t>
            </a:r>
          </a:p>
        </p:txBody>
      </p:sp>
      <p:sp>
        <p:nvSpPr>
          <p:cNvPr name="Freeform 64" id="64"/>
          <p:cNvSpPr/>
          <p:nvPr/>
        </p:nvSpPr>
        <p:spPr>
          <a:xfrm flipH="false" flipV="false" rot="0">
            <a:off x="16417084" y="3642890"/>
            <a:ext cx="1154573" cy="3785736"/>
          </a:xfrm>
          <a:custGeom>
            <a:avLst/>
            <a:gdLst/>
            <a:ahLst/>
            <a:cxnLst/>
            <a:rect r="r" b="b" t="t" l="l"/>
            <a:pathLst>
              <a:path h="3785736" w="1154573">
                <a:moveTo>
                  <a:pt x="0" y="0"/>
                </a:moveTo>
                <a:lnTo>
                  <a:pt x="1154573" y="0"/>
                </a:lnTo>
                <a:lnTo>
                  <a:pt x="1154573" y="3785736"/>
                </a:lnTo>
                <a:lnTo>
                  <a:pt x="0" y="37857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5" id="65"/>
          <p:cNvSpPr txBox="true"/>
          <p:nvPr/>
        </p:nvSpPr>
        <p:spPr>
          <a:xfrm rot="0">
            <a:off x="11166578" y="8160437"/>
            <a:ext cx="6356400" cy="20185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69"/>
              </a:lnSpc>
            </a:pPr>
            <a:r>
              <a:rPr lang="en-US" sz="76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Answer: C6B 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4859566" y="3063591"/>
            <a:ext cx="7197659" cy="17416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1A43C1"/>
                </a:solidFill>
                <a:latin typeface="Arimo Bold"/>
                <a:ea typeface="Arimo Bold"/>
                <a:cs typeface="Arimo Bold"/>
                <a:sym typeface="Arimo Bold"/>
              </a:rPr>
              <a:t>= 198 </a:t>
            </a:r>
          </a:p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1A43C1"/>
                </a:solidFill>
                <a:latin typeface="Arimo Bold"/>
                <a:ea typeface="Arimo Bold"/>
                <a:cs typeface="Arimo Bold"/>
                <a:sym typeface="Arimo Bold"/>
              </a:rPr>
              <a:t>remainder = 11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4632868" y="5239214"/>
            <a:ext cx="7197659" cy="17416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1A43C1"/>
                </a:solidFill>
                <a:latin typeface="Arimo Bold"/>
                <a:ea typeface="Arimo Bold"/>
                <a:cs typeface="Arimo Bold"/>
                <a:sym typeface="Arimo Bold"/>
              </a:rPr>
              <a:t>= 12 </a:t>
            </a:r>
          </a:p>
          <a:p>
            <a:pPr algn="l">
              <a:lnSpc>
                <a:spcPts val="6048"/>
              </a:lnSpc>
            </a:pPr>
            <a:r>
              <a:rPr lang="en-US" sz="3600" b="true">
                <a:solidFill>
                  <a:srgbClr val="1A43C1"/>
                </a:solidFill>
                <a:latin typeface="Arimo Bold"/>
                <a:ea typeface="Arimo Bold"/>
                <a:cs typeface="Arimo Bold"/>
                <a:sym typeface="Arimo Bold"/>
              </a:rPr>
              <a:t>remainder = 6</a:t>
            </a:r>
          </a:p>
        </p:txBody>
      </p:sp>
      <p:grpSp>
        <p:nvGrpSpPr>
          <p:cNvPr name="Group 68" id="68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69" id="69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71" id="71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9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6607" y="-357629"/>
            <a:ext cx="4218458" cy="10756353"/>
          </a:xfrm>
          <a:custGeom>
            <a:avLst/>
            <a:gdLst/>
            <a:ahLst/>
            <a:cxnLst/>
            <a:rect r="r" b="b" t="t" l="l"/>
            <a:pathLst>
              <a:path h="10756353" w="4218458">
                <a:moveTo>
                  <a:pt x="0" y="0"/>
                </a:moveTo>
                <a:lnTo>
                  <a:pt x="4218458" y="0"/>
                </a:lnTo>
                <a:lnTo>
                  <a:pt x="4218458" y="10756353"/>
                </a:lnTo>
                <a:lnTo>
                  <a:pt x="0" y="10756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053" t="0" r="-14227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9641" y="8487071"/>
            <a:ext cx="2492568" cy="1985237"/>
            <a:chOff x="0" y="0"/>
            <a:chExt cx="3323424" cy="26469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23463" cy="2646934"/>
            </a:xfrm>
            <a:custGeom>
              <a:avLst/>
              <a:gdLst/>
              <a:ahLst/>
              <a:cxnLst/>
              <a:rect r="r" b="b" t="t" l="l"/>
              <a:pathLst>
                <a:path h="2646934" w="3323463">
                  <a:moveTo>
                    <a:pt x="0" y="0"/>
                  </a:moveTo>
                  <a:lnTo>
                    <a:pt x="3323463" y="0"/>
                  </a:lnTo>
                  <a:lnTo>
                    <a:pt x="3323463" y="2646934"/>
                  </a:lnTo>
                  <a:lnTo>
                    <a:pt x="0" y="2646934"/>
                  </a:ln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926384" y="5082200"/>
            <a:ext cx="119085" cy="8229600"/>
            <a:chOff x="0" y="0"/>
            <a:chExt cx="158780" cy="1097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8750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158750">
                  <a:moveTo>
                    <a:pt x="0" y="0"/>
                  </a:moveTo>
                  <a:lnTo>
                    <a:pt x="158750" y="0"/>
                  </a:lnTo>
                  <a:lnTo>
                    <a:pt x="158750" y="10972800"/>
                  </a:lnTo>
                  <a:lnTo>
                    <a:pt x="0" y="10972800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grpSp>
        <p:nvGrpSpPr>
          <p:cNvPr name="Group 7" id="7"/>
          <p:cNvGrpSpPr/>
          <p:nvPr/>
        </p:nvGrpSpPr>
        <p:grpSpPr>
          <a:xfrm rot="5400000">
            <a:off x="1331731" y="1141318"/>
            <a:ext cx="1188871" cy="1194200"/>
            <a:chOff x="0" y="0"/>
            <a:chExt cx="1585162" cy="15922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85214" cy="1592326"/>
            </a:xfrm>
            <a:custGeom>
              <a:avLst/>
              <a:gdLst/>
              <a:ahLst/>
              <a:cxnLst/>
              <a:rect r="r" b="b" t="t" l="l"/>
              <a:pathLst>
                <a:path h="1592326" w="1585214">
                  <a:moveTo>
                    <a:pt x="792607" y="0"/>
                  </a:moveTo>
                  <a:cubicBezTo>
                    <a:pt x="1230884" y="1905"/>
                    <a:pt x="1585214" y="357886"/>
                    <a:pt x="1585214" y="796163"/>
                  </a:cubicBezTo>
                  <a:cubicBezTo>
                    <a:pt x="1585214" y="1234440"/>
                    <a:pt x="1230884" y="1590294"/>
                    <a:pt x="792607" y="1592326"/>
                  </a:cubicBezTo>
                  <a:cubicBezTo>
                    <a:pt x="354330" y="1590294"/>
                    <a:pt x="0" y="1234440"/>
                    <a:pt x="0" y="796163"/>
                  </a:cubicBezTo>
                  <a:cubicBezTo>
                    <a:pt x="0" y="357886"/>
                    <a:pt x="354330" y="1905"/>
                    <a:pt x="792607" y="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807778" y="1706047"/>
            <a:ext cx="835007" cy="835007"/>
          </a:xfrm>
          <a:custGeom>
            <a:avLst/>
            <a:gdLst/>
            <a:ahLst/>
            <a:cxnLst/>
            <a:rect r="r" b="b" t="t" l="l"/>
            <a:pathLst>
              <a:path h="835007" w="835007">
                <a:moveTo>
                  <a:pt x="0" y="0"/>
                </a:moveTo>
                <a:lnTo>
                  <a:pt x="835007" y="0"/>
                </a:lnTo>
                <a:lnTo>
                  <a:pt x="835007" y="835007"/>
                </a:lnTo>
                <a:lnTo>
                  <a:pt x="0" y="8350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425439" y="-47625"/>
            <a:ext cx="13206002" cy="14066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500"/>
              </a:lnSpc>
            </a:pPr>
            <a:r>
              <a:rPr lang="en-US" sz="7500" i="true" spc="825">
                <a:solidFill>
                  <a:srgbClr val="0438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PAST YEAR QUESTION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5231058" y="1080295"/>
            <a:ext cx="12579429" cy="125414"/>
            <a:chOff x="0" y="0"/>
            <a:chExt cx="16772572" cy="16721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6772510" cy="167259"/>
            </a:xfrm>
            <a:custGeom>
              <a:avLst/>
              <a:gdLst/>
              <a:ahLst/>
              <a:cxnLst/>
              <a:rect r="r" b="b" t="t" l="l"/>
              <a:pathLst>
                <a:path h="167259" w="16772510">
                  <a:moveTo>
                    <a:pt x="0" y="0"/>
                  </a:moveTo>
                  <a:lnTo>
                    <a:pt x="16772510" y="0"/>
                  </a:lnTo>
                  <a:lnTo>
                    <a:pt x="1677251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4024185" y="3061036"/>
            <a:ext cx="14263815" cy="5801750"/>
          </a:xfrm>
          <a:custGeom>
            <a:avLst/>
            <a:gdLst/>
            <a:ahLst/>
            <a:cxnLst/>
            <a:rect r="r" b="b" t="t" l="l"/>
            <a:pathLst>
              <a:path h="5801750" w="14263815">
                <a:moveTo>
                  <a:pt x="0" y="0"/>
                </a:moveTo>
                <a:lnTo>
                  <a:pt x="14263815" y="0"/>
                </a:lnTo>
                <a:lnTo>
                  <a:pt x="14263815" y="5801750"/>
                </a:lnTo>
                <a:lnTo>
                  <a:pt x="0" y="58017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6607" y="-357629"/>
            <a:ext cx="4218458" cy="10756353"/>
          </a:xfrm>
          <a:custGeom>
            <a:avLst/>
            <a:gdLst/>
            <a:ahLst/>
            <a:cxnLst/>
            <a:rect r="r" b="b" t="t" l="l"/>
            <a:pathLst>
              <a:path h="10756353" w="4218458">
                <a:moveTo>
                  <a:pt x="0" y="0"/>
                </a:moveTo>
                <a:lnTo>
                  <a:pt x="4218458" y="0"/>
                </a:lnTo>
                <a:lnTo>
                  <a:pt x="4218458" y="10756353"/>
                </a:lnTo>
                <a:lnTo>
                  <a:pt x="0" y="10756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053" t="0" r="-14227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9641" y="8487071"/>
            <a:ext cx="2492568" cy="1985237"/>
            <a:chOff x="0" y="0"/>
            <a:chExt cx="3323424" cy="26469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23463" cy="2646934"/>
            </a:xfrm>
            <a:custGeom>
              <a:avLst/>
              <a:gdLst/>
              <a:ahLst/>
              <a:cxnLst/>
              <a:rect r="r" b="b" t="t" l="l"/>
              <a:pathLst>
                <a:path h="2646934" w="3323463">
                  <a:moveTo>
                    <a:pt x="0" y="0"/>
                  </a:moveTo>
                  <a:lnTo>
                    <a:pt x="3323463" y="0"/>
                  </a:lnTo>
                  <a:lnTo>
                    <a:pt x="3323463" y="2646934"/>
                  </a:lnTo>
                  <a:lnTo>
                    <a:pt x="0" y="2646934"/>
                  </a:ln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926384" y="5082200"/>
            <a:ext cx="119085" cy="8229600"/>
            <a:chOff x="0" y="0"/>
            <a:chExt cx="158780" cy="1097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8750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158750">
                  <a:moveTo>
                    <a:pt x="0" y="0"/>
                  </a:moveTo>
                  <a:lnTo>
                    <a:pt x="158750" y="0"/>
                  </a:lnTo>
                  <a:lnTo>
                    <a:pt x="158750" y="10972800"/>
                  </a:lnTo>
                  <a:lnTo>
                    <a:pt x="0" y="10972800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grpSp>
        <p:nvGrpSpPr>
          <p:cNvPr name="Group 7" id="7"/>
          <p:cNvGrpSpPr/>
          <p:nvPr/>
        </p:nvGrpSpPr>
        <p:grpSpPr>
          <a:xfrm rot="5400000">
            <a:off x="1331731" y="1141318"/>
            <a:ext cx="1188871" cy="1194200"/>
            <a:chOff x="0" y="0"/>
            <a:chExt cx="1585162" cy="15922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85214" cy="1592326"/>
            </a:xfrm>
            <a:custGeom>
              <a:avLst/>
              <a:gdLst/>
              <a:ahLst/>
              <a:cxnLst/>
              <a:rect r="r" b="b" t="t" l="l"/>
              <a:pathLst>
                <a:path h="1592326" w="1585214">
                  <a:moveTo>
                    <a:pt x="792607" y="0"/>
                  </a:moveTo>
                  <a:cubicBezTo>
                    <a:pt x="1230884" y="1905"/>
                    <a:pt x="1585214" y="357886"/>
                    <a:pt x="1585214" y="796163"/>
                  </a:cubicBezTo>
                  <a:cubicBezTo>
                    <a:pt x="1585214" y="1234440"/>
                    <a:pt x="1230884" y="1590294"/>
                    <a:pt x="792607" y="1592326"/>
                  </a:cubicBezTo>
                  <a:cubicBezTo>
                    <a:pt x="354330" y="1590294"/>
                    <a:pt x="0" y="1234440"/>
                    <a:pt x="0" y="796163"/>
                  </a:cubicBezTo>
                  <a:cubicBezTo>
                    <a:pt x="0" y="357886"/>
                    <a:pt x="354330" y="1905"/>
                    <a:pt x="792607" y="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807778" y="1706047"/>
            <a:ext cx="835007" cy="835007"/>
          </a:xfrm>
          <a:custGeom>
            <a:avLst/>
            <a:gdLst/>
            <a:ahLst/>
            <a:cxnLst/>
            <a:rect r="r" b="b" t="t" l="l"/>
            <a:pathLst>
              <a:path h="835007" w="835007">
                <a:moveTo>
                  <a:pt x="0" y="0"/>
                </a:moveTo>
                <a:lnTo>
                  <a:pt x="835007" y="0"/>
                </a:lnTo>
                <a:lnTo>
                  <a:pt x="835007" y="835007"/>
                </a:lnTo>
                <a:lnTo>
                  <a:pt x="0" y="8350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755005" y="-47625"/>
            <a:ext cx="13206002" cy="14066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500"/>
              </a:lnSpc>
            </a:pPr>
            <a:r>
              <a:rPr lang="en-US" sz="7500" i="true" spc="825">
                <a:solidFill>
                  <a:srgbClr val="0438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ANSWER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5231058" y="1080295"/>
            <a:ext cx="12579429" cy="125414"/>
            <a:chOff x="0" y="0"/>
            <a:chExt cx="16772572" cy="16721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6772510" cy="167259"/>
            </a:xfrm>
            <a:custGeom>
              <a:avLst/>
              <a:gdLst/>
              <a:ahLst/>
              <a:cxnLst/>
              <a:rect r="r" b="b" t="t" l="l"/>
              <a:pathLst>
                <a:path h="167259" w="16772510">
                  <a:moveTo>
                    <a:pt x="0" y="0"/>
                  </a:moveTo>
                  <a:lnTo>
                    <a:pt x="16772510" y="0"/>
                  </a:lnTo>
                  <a:lnTo>
                    <a:pt x="1677251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5532229" y="2920872"/>
            <a:ext cx="8474375" cy="5214999"/>
          </a:xfrm>
          <a:custGeom>
            <a:avLst/>
            <a:gdLst/>
            <a:ahLst/>
            <a:cxnLst/>
            <a:rect r="r" b="b" t="t" l="l"/>
            <a:pathLst>
              <a:path h="5214999" w="8474375">
                <a:moveTo>
                  <a:pt x="0" y="0"/>
                </a:moveTo>
                <a:lnTo>
                  <a:pt x="8474375" y="0"/>
                </a:lnTo>
                <a:lnTo>
                  <a:pt x="8474375" y="5214999"/>
                </a:lnTo>
                <a:lnTo>
                  <a:pt x="0" y="52149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A43C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025677" y="4365260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605122"/>
            <a:ext cx="3085800" cy="1755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88"/>
              </a:lnSpc>
            </a:pPr>
            <a:r>
              <a:rPr lang="en-US" sz="66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Eg. 365 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7771227" y="4365260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516775" y="4365260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738265" y="2897920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10² =100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063588" y="4457802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3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809136" y="4457802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6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554686" y="4457802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5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44724" y="-149863"/>
            <a:ext cx="15223800" cy="12388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30"/>
              </a:lnSpc>
            </a:pPr>
            <a:r>
              <a:rPr lang="en-US" sz="4601" b="tru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Denary System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459636" y="8143829"/>
            <a:ext cx="14038200" cy="1975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34"/>
              </a:lnSpc>
            </a:pPr>
            <a:r>
              <a:rPr lang="en-US" sz="74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(3x100) + (6x10) + (5x1) = 365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2630151" y="2889"/>
            <a:ext cx="5655545" cy="600222"/>
            <a:chOff x="0" y="0"/>
            <a:chExt cx="7540727" cy="80029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540752" cy="800354"/>
            </a:xfrm>
            <a:custGeom>
              <a:avLst/>
              <a:gdLst/>
              <a:ahLst/>
              <a:cxnLst/>
              <a:rect r="r" b="b" t="t" l="l"/>
              <a:pathLst>
                <a:path h="800354" w="7540752">
                  <a:moveTo>
                    <a:pt x="0" y="0"/>
                  </a:moveTo>
                  <a:lnTo>
                    <a:pt x="7540752" y="0"/>
                  </a:lnTo>
                  <a:lnTo>
                    <a:pt x="7540752" y="800354"/>
                  </a:lnTo>
                  <a:lnTo>
                    <a:pt x="0" y="80035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3176506" y="-154927"/>
            <a:ext cx="4565400" cy="80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000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Explanation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398332" y="2866436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10¹ =10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079183" y="2864393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10⁰ =1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79232" y="7770207"/>
            <a:ext cx="16518881" cy="966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9"/>
              </a:lnSpc>
            </a:pPr>
            <a:r>
              <a:rPr lang="en-US" sz="36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Explanation: Multiply the digit value (eg.3) by the place value (eg. 100) 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7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6607" y="-357629"/>
            <a:ext cx="4218458" cy="10756353"/>
          </a:xfrm>
          <a:custGeom>
            <a:avLst/>
            <a:gdLst/>
            <a:ahLst/>
            <a:cxnLst/>
            <a:rect r="r" b="b" t="t" l="l"/>
            <a:pathLst>
              <a:path h="10756353" w="4218458">
                <a:moveTo>
                  <a:pt x="0" y="0"/>
                </a:moveTo>
                <a:lnTo>
                  <a:pt x="4218458" y="0"/>
                </a:lnTo>
                <a:lnTo>
                  <a:pt x="4218458" y="10756353"/>
                </a:lnTo>
                <a:lnTo>
                  <a:pt x="0" y="10756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053" t="0" r="-14227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9641" y="8487071"/>
            <a:ext cx="2492568" cy="1985237"/>
            <a:chOff x="0" y="0"/>
            <a:chExt cx="3323424" cy="26469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23463" cy="2646934"/>
            </a:xfrm>
            <a:custGeom>
              <a:avLst/>
              <a:gdLst/>
              <a:ahLst/>
              <a:cxnLst/>
              <a:rect r="r" b="b" t="t" l="l"/>
              <a:pathLst>
                <a:path h="2646934" w="3323463">
                  <a:moveTo>
                    <a:pt x="0" y="0"/>
                  </a:moveTo>
                  <a:lnTo>
                    <a:pt x="3323463" y="0"/>
                  </a:lnTo>
                  <a:lnTo>
                    <a:pt x="3323463" y="2646934"/>
                  </a:lnTo>
                  <a:lnTo>
                    <a:pt x="0" y="2646934"/>
                  </a:ln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926384" y="5082200"/>
            <a:ext cx="119085" cy="8229600"/>
            <a:chOff x="0" y="0"/>
            <a:chExt cx="158780" cy="1097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8750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158750">
                  <a:moveTo>
                    <a:pt x="0" y="0"/>
                  </a:moveTo>
                  <a:lnTo>
                    <a:pt x="158750" y="0"/>
                  </a:lnTo>
                  <a:lnTo>
                    <a:pt x="158750" y="10972800"/>
                  </a:lnTo>
                  <a:lnTo>
                    <a:pt x="0" y="10972800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grpSp>
        <p:nvGrpSpPr>
          <p:cNvPr name="Group 7" id="7"/>
          <p:cNvGrpSpPr/>
          <p:nvPr/>
        </p:nvGrpSpPr>
        <p:grpSpPr>
          <a:xfrm rot="5400000">
            <a:off x="1331731" y="1141318"/>
            <a:ext cx="1188871" cy="1194200"/>
            <a:chOff x="0" y="0"/>
            <a:chExt cx="1585162" cy="15922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85214" cy="1592326"/>
            </a:xfrm>
            <a:custGeom>
              <a:avLst/>
              <a:gdLst/>
              <a:ahLst/>
              <a:cxnLst/>
              <a:rect r="r" b="b" t="t" l="l"/>
              <a:pathLst>
                <a:path h="1592326" w="1585214">
                  <a:moveTo>
                    <a:pt x="792607" y="0"/>
                  </a:moveTo>
                  <a:cubicBezTo>
                    <a:pt x="1230884" y="1905"/>
                    <a:pt x="1585214" y="357886"/>
                    <a:pt x="1585214" y="796163"/>
                  </a:cubicBezTo>
                  <a:cubicBezTo>
                    <a:pt x="1585214" y="1234440"/>
                    <a:pt x="1230884" y="1590294"/>
                    <a:pt x="792607" y="1592326"/>
                  </a:cubicBezTo>
                  <a:cubicBezTo>
                    <a:pt x="354330" y="1590294"/>
                    <a:pt x="0" y="1234440"/>
                    <a:pt x="0" y="796163"/>
                  </a:cubicBezTo>
                  <a:cubicBezTo>
                    <a:pt x="0" y="357886"/>
                    <a:pt x="354330" y="1905"/>
                    <a:pt x="792607" y="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807778" y="1706047"/>
            <a:ext cx="835007" cy="835007"/>
          </a:xfrm>
          <a:custGeom>
            <a:avLst/>
            <a:gdLst/>
            <a:ahLst/>
            <a:cxnLst/>
            <a:rect r="r" b="b" t="t" l="l"/>
            <a:pathLst>
              <a:path h="835007" w="835007">
                <a:moveTo>
                  <a:pt x="0" y="0"/>
                </a:moveTo>
                <a:lnTo>
                  <a:pt x="835007" y="0"/>
                </a:lnTo>
                <a:lnTo>
                  <a:pt x="835007" y="835007"/>
                </a:lnTo>
                <a:lnTo>
                  <a:pt x="0" y="8350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425439" y="-57150"/>
            <a:ext cx="13206002" cy="14066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500"/>
              </a:lnSpc>
            </a:pPr>
            <a:r>
              <a:rPr lang="en-US" sz="7500" i="true" spc="825">
                <a:solidFill>
                  <a:srgbClr val="0438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PAST YEAR QUESTION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5231058" y="1080295"/>
            <a:ext cx="12579429" cy="125414"/>
            <a:chOff x="0" y="0"/>
            <a:chExt cx="16772572" cy="16721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6772510" cy="167259"/>
            </a:xfrm>
            <a:custGeom>
              <a:avLst/>
              <a:gdLst/>
              <a:ahLst/>
              <a:cxnLst/>
              <a:rect r="r" b="b" t="t" l="l"/>
              <a:pathLst>
                <a:path h="167259" w="16772510">
                  <a:moveTo>
                    <a:pt x="0" y="0"/>
                  </a:moveTo>
                  <a:lnTo>
                    <a:pt x="16772510" y="0"/>
                  </a:lnTo>
                  <a:lnTo>
                    <a:pt x="1677251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4425437" y="1738418"/>
            <a:ext cx="15645935" cy="7745948"/>
          </a:xfrm>
          <a:custGeom>
            <a:avLst/>
            <a:gdLst/>
            <a:ahLst/>
            <a:cxnLst/>
            <a:rect r="r" b="b" t="t" l="l"/>
            <a:pathLst>
              <a:path h="7745948" w="15645935">
                <a:moveTo>
                  <a:pt x="0" y="0"/>
                </a:moveTo>
                <a:lnTo>
                  <a:pt x="15645935" y="0"/>
                </a:lnTo>
                <a:lnTo>
                  <a:pt x="15645935" y="7745948"/>
                </a:lnTo>
                <a:lnTo>
                  <a:pt x="0" y="77459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6607" y="-357629"/>
            <a:ext cx="4218458" cy="10756353"/>
          </a:xfrm>
          <a:custGeom>
            <a:avLst/>
            <a:gdLst/>
            <a:ahLst/>
            <a:cxnLst/>
            <a:rect r="r" b="b" t="t" l="l"/>
            <a:pathLst>
              <a:path h="10756353" w="4218458">
                <a:moveTo>
                  <a:pt x="0" y="0"/>
                </a:moveTo>
                <a:lnTo>
                  <a:pt x="4218458" y="0"/>
                </a:lnTo>
                <a:lnTo>
                  <a:pt x="4218458" y="10756353"/>
                </a:lnTo>
                <a:lnTo>
                  <a:pt x="0" y="10756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053" t="0" r="-14227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9641" y="8487071"/>
            <a:ext cx="2492568" cy="1985237"/>
            <a:chOff x="0" y="0"/>
            <a:chExt cx="3323424" cy="26469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23463" cy="2646934"/>
            </a:xfrm>
            <a:custGeom>
              <a:avLst/>
              <a:gdLst/>
              <a:ahLst/>
              <a:cxnLst/>
              <a:rect r="r" b="b" t="t" l="l"/>
              <a:pathLst>
                <a:path h="2646934" w="3323463">
                  <a:moveTo>
                    <a:pt x="0" y="0"/>
                  </a:moveTo>
                  <a:lnTo>
                    <a:pt x="3323463" y="0"/>
                  </a:lnTo>
                  <a:lnTo>
                    <a:pt x="3323463" y="2646934"/>
                  </a:lnTo>
                  <a:lnTo>
                    <a:pt x="0" y="2646934"/>
                  </a:ln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926384" y="5082200"/>
            <a:ext cx="119085" cy="8229600"/>
            <a:chOff x="0" y="0"/>
            <a:chExt cx="158780" cy="1097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8750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158750">
                  <a:moveTo>
                    <a:pt x="0" y="0"/>
                  </a:moveTo>
                  <a:lnTo>
                    <a:pt x="158750" y="0"/>
                  </a:lnTo>
                  <a:lnTo>
                    <a:pt x="158750" y="10972800"/>
                  </a:lnTo>
                  <a:lnTo>
                    <a:pt x="0" y="10972800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grpSp>
        <p:nvGrpSpPr>
          <p:cNvPr name="Group 7" id="7"/>
          <p:cNvGrpSpPr/>
          <p:nvPr/>
        </p:nvGrpSpPr>
        <p:grpSpPr>
          <a:xfrm rot="5400000">
            <a:off x="1331731" y="1141318"/>
            <a:ext cx="1188871" cy="1194200"/>
            <a:chOff x="0" y="0"/>
            <a:chExt cx="1585162" cy="15922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85214" cy="1592326"/>
            </a:xfrm>
            <a:custGeom>
              <a:avLst/>
              <a:gdLst/>
              <a:ahLst/>
              <a:cxnLst/>
              <a:rect r="r" b="b" t="t" l="l"/>
              <a:pathLst>
                <a:path h="1592326" w="1585214">
                  <a:moveTo>
                    <a:pt x="792607" y="0"/>
                  </a:moveTo>
                  <a:cubicBezTo>
                    <a:pt x="1230884" y="1905"/>
                    <a:pt x="1585214" y="357886"/>
                    <a:pt x="1585214" y="796163"/>
                  </a:cubicBezTo>
                  <a:cubicBezTo>
                    <a:pt x="1585214" y="1234440"/>
                    <a:pt x="1230884" y="1590294"/>
                    <a:pt x="792607" y="1592326"/>
                  </a:cubicBezTo>
                  <a:cubicBezTo>
                    <a:pt x="354330" y="1590294"/>
                    <a:pt x="0" y="1234440"/>
                    <a:pt x="0" y="796163"/>
                  </a:cubicBezTo>
                  <a:cubicBezTo>
                    <a:pt x="0" y="357886"/>
                    <a:pt x="354330" y="1905"/>
                    <a:pt x="792607" y="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807778" y="1706047"/>
            <a:ext cx="835007" cy="835007"/>
          </a:xfrm>
          <a:custGeom>
            <a:avLst/>
            <a:gdLst/>
            <a:ahLst/>
            <a:cxnLst/>
            <a:rect r="r" b="b" t="t" l="l"/>
            <a:pathLst>
              <a:path h="835007" w="835007">
                <a:moveTo>
                  <a:pt x="0" y="0"/>
                </a:moveTo>
                <a:lnTo>
                  <a:pt x="835007" y="0"/>
                </a:lnTo>
                <a:lnTo>
                  <a:pt x="835007" y="835007"/>
                </a:lnTo>
                <a:lnTo>
                  <a:pt x="0" y="8350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755005" y="-76200"/>
            <a:ext cx="13206002" cy="14066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500"/>
              </a:lnSpc>
            </a:pPr>
            <a:r>
              <a:rPr lang="en-US" sz="7500" i="true" spc="825">
                <a:solidFill>
                  <a:srgbClr val="0438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ANSWER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5231058" y="1080295"/>
            <a:ext cx="12579429" cy="125414"/>
            <a:chOff x="0" y="0"/>
            <a:chExt cx="16772572" cy="16721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6772510" cy="167259"/>
            </a:xfrm>
            <a:custGeom>
              <a:avLst/>
              <a:gdLst/>
              <a:ahLst/>
              <a:cxnLst/>
              <a:rect r="r" b="b" t="t" l="l"/>
              <a:pathLst>
                <a:path h="167259" w="16772510">
                  <a:moveTo>
                    <a:pt x="0" y="0"/>
                  </a:moveTo>
                  <a:lnTo>
                    <a:pt x="16772510" y="0"/>
                  </a:lnTo>
                  <a:lnTo>
                    <a:pt x="1677251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4116066" y="1738418"/>
            <a:ext cx="13456419" cy="7869390"/>
          </a:xfrm>
          <a:custGeom>
            <a:avLst/>
            <a:gdLst/>
            <a:ahLst/>
            <a:cxnLst/>
            <a:rect r="r" b="b" t="t" l="l"/>
            <a:pathLst>
              <a:path h="7869390" w="13456419">
                <a:moveTo>
                  <a:pt x="0" y="0"/>
                </a:moveTo>
                <a:lnTo>
                  <a:pt x="13456419" y="0"/>
                </a:lnTo>
                <a:lnTo>
                  <a:pt x="13456419" y="7869390"/>
                </a:lnTo>
                <a:lnTo>
                  <a:pt x="0" y="78693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CF6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597486" y="3451718"/>
            <a:ext cx="13410483" cy="22710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14"/>
              </a:lnSpc>
            </a:pPr>
            <a:r>
              <a:rPr lang="en-US" b="true" sz="8013" spc="-160">
                <a:solidFill>
                  <a:srgbClr val="1A293B"/>
                </a:solidFill>
                <a:latin typeface="Poppins Bold"/>
                <a:ea typeface="Poppins Bold"/>
                <a:cs typeface="Poppins Bold"/>
                <a:sym typeface="Poppins Bold"/>
              </a:rPr>
              <a:t>Use of hexadecimal system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-4175461" y="-1062010"/>
            <a:ext cx="6772946" cy="6772946"/>
          </a:xfrm>
          <a:custGeom>
            <a:avLst/>
            <a:gdLst/>
            <a:ahLst/>
            <a:cxnLst/>
            <a:rect r="r" b="b" t="t" l="l"/>
            <a:pathLst>
              <a:path h="6772946" w="6772946">
                <a:moveTo>
                  <a:pt x="0" y="0"/>
                </a:moveTo>
                <a:lnTo>
                  <a:pt x="6772946" y="0"/>
                </a:lnTo>
                <a:lnTo>
                  <a:pt x="6772946" y="6772946"/>
                </a:lnTo>
                <a:lnTo>
                  <a:pt x="0" y="67729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788987" y="-806063"/>
            <a:ext cx="3710385" cy="3710385"/>
          </a:xfrm>
          <a:custGeom>
            <a:avLst/>
            <a:gdLst/>
            <a:ahLst/>
            <a:cxnLst/>
            <a:rect r="r" b="b" t="t" l="l"/>
            <a:pathLst>
              <a:path h="3710385" w="3710385">
                <a:moveTo>
                  <a:pt x="0" y="0"/>
                </a:moveTo>
                <a:lnTo>
                  <a:pt x="3710385" y="0"/>
                </a:lnTo>
                <a:lnTo>
                  <a:pt x="3710385" y="3710385"/>
                </a:lnTo>
                <a:lnTo>
                  <a:pt x="0" y="37103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2094736" y="1821713"/>
            <a:ext cx="1005500" cy="1005500"/>
            <a:chOff x="0" y="0"/>
            <a:chExt cx="1340667" cy="13406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40612" cy="1340612"/>
            </a:xfrm>
            <a:custGeom>
              <a:avLst/>
              <a:gdLst/>
              <a:ahLst/>
              <a:cxnLst/>
              <a:rect r="r" b="b" t="t" l="l"/>
              <a:pathLst>
                <a:path h="1340612" w="1340612">
                  <a:moveTo>
                    <a:pt x="670306" y="0"/>
                  </a:moveTo>
                  <a:cubicBezTo>
                    <a:pt x="300101" y="0"/>
                    <a:pt x="0" y="300101"/>
                    <a:pt x="0" y="670306"/>
                  </a:cubicBezTo>
                  <a:cubicBezTo>
                    <a:pt x="0" y="1040511"/>
                    <a:pt x="300101" y="1340612"/>
                    <a:pt x="670306" y="1340612"/>
                  </a:cubicBezTo>
                  <a:cubicBezTo>
                    <a:pt x="1040511" y="1340612"/>
                    <a:pt x="1340612" y="1040511"/>
                    <a:pt x="1340612" y="670306"/>
                  </a:cubicBezTo>
                  <a:cubicBezTo>
                    <a:pt x="1340612" y="300101"/>
                    <a:pt x="1040511" y="0"/>
                    <a:pt x="670306" y="0"/>
                  </a:cubicBezTo>
                  <a:close/>
                </a:path>
              </a:pathLst>
            </a:custGeom>
            <a:solidFill>
              <a:srgbClr val="64AAED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2487633" y="8260965"/>
            <a:ext cx="5546410" cy="5546410"/>
          </a:xfrm>
          <a:custGeom>
            <a:avLst/>
            <a:gdLst/>
            <a:ahLst/>
            <a:cxnLst/>
            <a:rect r="r" b="b" t="t" l="l"/>
            <a:pathLst>
              <a:path h="5546410" w="5546410">
                <a:moveTo>
                  <a:pt x="0" y="0"/>
                </a:moveTo>
                <a:lnTo>
                  <a:pt x="5546410" y="0"/>
                </a:lnTo>
                <a:lnTo>
                  <a:pt x="5546410" y="5546410"/>
                </a:lnTo>
                <a:lnTo>
                  <a:pt x="0" y="5546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6203556" y="7665533"/>
            <a:ext cx="1716187" cy="1716187"/>
            <a:chOff x="0" y="0"/>
            <a:chExt cx="2288249" cy="228824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288286" cy="2288286"/>
            </a:xfrm>
            <a:custGeom>
              <a:avLst/>
              <a:gdLst/>
              <a:ahLst/>
              <a:cxnLst/>
              <a:rect r="r" b="b" t="t" l="l"/>
              <a:pathLst>
                <a:path h="2288286" w="2288286">
                  <a:moveTo>
                    <a:pt x="1144143" y="0"/>
                  </a:moveTo>
                  <a:cubicBezTo>
                    <a:pt x="512191" y="0"/>
                    <a:pt x="0" y="512191"/>
                    <a:pt x="0" y="1144143"/>
                  </a:cubicBezTo>
                  <a:cubicBezTo>
                    <a:pt x="0" y="1776095"/>
                    <a:pt x="512191" y="2288286"/>
                    <a:pt x="1144143" y="2288286"/>
                  </a:cubicBezTo>
                  <a:cubicBezTo>
                    <a:pt x="1776095" y="2288286"/>
                    <a:pt x="2288286" y="1776095"/>
                    <a:pt x="2288286" y="1144143"/>
                  </a:cubicBezTo>
                  <a:cubicBezTo>
                    <a:pt x="2288286" y="512191"/>
                    <a:pt x="1775968" y="0"/>
                    <a:pt x="1144143" y="0"/>
                  </a:cubicBezTo>
                  <a:close/>
                </a:path>
              </a:pathLst>
            </a:custGeom>
            <a:solidFill>
              <a:srgbClr val="E8405C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-2700000">
            <a:off x="16642995" y="7356419"/>
            <a:ext cx="1065909" cy="618227"/>
          </a:xfrm>
          <a:custGeom>
            <a:avLst/>
            <a:gdLst/>
            <a:ahLst/>
            <a:cxnLst/>
            <a:rect r="r" b="b" t="t" l="l"/>
            <a:pathLst>
              <a:path h="618227" w="1065909">
                <a:moveTo>
                  <a:pt x="0" y="0"/>
                </a:moveTo>
                <a:lnTo>
                  <a:pt x="1065909" y="0"/>
                </a:lnTo>
                <a:lnTo>
                  <a:pt x="1065909" y="618227"/>
                </a:lnTo>
                <a:lnTo>
                  <a:pt x="0" y="6182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-800" r="0" b="-80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0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5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CF6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5779"/>
            <a:ext cx="6753760" cy="1034479"/>
            <a:chOff x="0" y="0"/>
            <a:chExt cx="9005013" cy="137930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005062" cy="1379347"/>
            </a:xfrm>
            <a:custGeom>
              <a:avLst/>
              <a:gdLst/>
              <a:ahLst/>
              <a:cxnLst/>
              <a:rect r="r" b="b" t="t" l="l"/>
              <a:pathLst>
                <a:path h="1379347" w="9005062">
                  <a:moveTo>
                    <a:pt x="0" y="0"/>
                  </a:moveTo>
                  <a:lnTo>
                    <a:pt x="9005062" y="0"/>
                  </a:lnTo>
                  <a:lnTo>
                    <a:pt x="9005062" y="1379347"/>
                  </a:lnTo>
                  <a:lnTo>
                    <a:pt x="0" y="1379347"/>
                  </a:lnTo>
                  <a:close/>
                </a:path>
              </a:pathLst>
            </a:custGeom>
            <a:solidFill>
              <a:srgbClr val="64AAED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534240" y="-5779"/>
            <a:ext cx="6753760" cy="1034479"/>
            <a:chOff x="0" y="0"/>
            <a:chExt cx="9005013" cy="137930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005062" cy="1379347"/>
            </a:xfrm>
            <a:custGeom>
              <a:avLst/>
              <a:gdLst/>
              <a:ahLst/>
              <a:cxnLst/>
              <a:rect r="r" b="b" t="t" l="l"/>
              <a:pathLst>
                <a:path h="1379347" w="9005062">
                  <a:moveTo>
                    <a:pt x="0" y="0"/>
                  </a:moveTo>
                  <a:lnTo>
                    <a:pt x="9005062" y="0"/>
                  </a:lnTo>
                  <a:lnTo>
                    <a:pt x="9005062" y="1379347"/>
                  </a:lnTo>
                  <a:lnTo>
                    <a:pt x="0" y="1379347"/>
                  </a:lnTo>
                  <a:close/>
                </a:path>
              </a:pathLst>
            </a:custGeom>
            <a:solidFill>
              <a:srgbClr val="64AAED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7497969" y="2891338"/>
            <a:ext cx="3664449" cy="1671905"/>
          </a:xfrm>
          <a:custGeom>
            <a:avLst/>
            <a:gdLst/>
            <a:ahLst/>
            <a:cxnLst/>
            <a:rect r="r" b="b" t="t" l="l"/>
            <a:pathLst>
              <a:path h="1671905" w="3664449">
                <a:moveTo>
                  <a:pt x="0" y="0"/>
                </a:moveTo>
                <a:lnTo>
                  <a:pt x="3664449" y="0"/>
                </a:lnTo>
                <a:lnTo>
                  <a:pt x="3664449" y="1671905"/>
                </a:lnTo>
                <a:lnTo>
                  <a:pt x="0" y="16719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951" r="0" b="-951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1534240" y="-135883"/>
            <a:ext cx="6273819" cy="10918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89"/>
              </a:lnSpc>
            </a:pPr>
            <a:r>
              <a:rPr lang="en-US" b="true" sz="527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Discussion Time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90763" y="278232"/>
            <a:ext cx="6462997" cy="5045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63"/>
              </a:lnSpc>
            </a:pPr>
            <a:r>
              <a:rPr lang="en-US" b="true" sz="3603" spc="-7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Use of hexadecimal system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005059" y="1983052"/>
            <a:ext cx="2114177" cy="9082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18"/>
              </a:lnSpc>
            </a:pPr>
            <a:r>
              <a:rPr lang="en-US" b="true" sz="4584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Binary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055272" y="1983052"/>
            <a:ext cx="4632527" cy="9082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18"/>
              </a:lnSpc>
            </a:pPr>
            <a:r>
              <a:rPr lang="en-US" b="true" sz="4584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Hexadecimal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81836" y="3050052"/>
            <a:ext cx="5560621" cy="2201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45"/>
              </a:lnSpc>
            </a:pPr>
            <a:r>
              <a:rPr lang="en-US" b="true" sz="5889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110101111110100111001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861458" y="2945277"/>
            <a:ext cx="4826342" cy="17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b="true" sz="900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1AFD39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394911" y="6194923"/>
            <a:ext cx="13870565" cy="10224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79"/>
              </a:lnSpc>
            </a:pPr>
            <a:r>
              <a:rPr lang="en-US" b="true" sz="527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Why is Hexadecimal used?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5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CF6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5779"/>
            <a:ext cx="6753760" cy="1034479"/>
            <a:chOff x="0" y="0"/>
            <a:chExt cx="9005013" cy="137930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005062" cy="1379347"/>
            </a:xfrm>
            <a:custGeom>
              <a:avLst/>
              <a:gdLst/>
              <a:ahLst/>
              <a:cxnLst/>
              <a:rect r="r" b="b" t="t" l="l"/>
              <a:pathLst>
                <a:path h="1379347" w="9005062">
                  <a:moveTo>
                    <a:pt x="0" y="0"/>
                  </a:moveTo>
                  <a:lnTo>
                    <a:pt x="9005062" y="0"/>
                  </a:lnTo>
                  <a:lnTo>
                    <a:pt x="9005062" y="1379347"/>
                  </a:lnTo>
                  <a:lnTo>
                    <a:pt x="0" y="1379347"/>
                  </a:lnTo>
                  <a:close/>
                </a:path>
              </a:pathLst>
            </a:custGeom>
            <a:solidFill>
              <a:srgbClr val="64AAED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534240" y="-5779"/>
            <a:ext cx="6753760" cy="1034479"/>
            <a:chOff x="0" y="0"/>
            <a:chExt cx="9005013" cy="137930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005062" cy="1379347"/>
            </a:xfrm>
            <a:custGeom>
              <a:avLst/>
              <a:gdLst/>
              <a:ahLst/>
              <a:cxnLst/>
              <a:rect r="r" b="b" t="t" l="l"/>
              <a:pathLst>
                <a:path h="1379347" w="9005062">
                  <a:moveTo>
                    <a:pt x="0" y="0"/>
                  </a:moveTo>
                  <a:lnTo>
                    <a:pt x="9005062" y="0"/>
                  </a:lnTo>
                  <a:lnTo>
                    <a:pt x="9005062" y="1379347"/>
                  </a:lnTo>
                  <a:lnTo>
                    <a:pt x="0" y="1379347"/>
                  </a:lnTo>
                  <a:close/>
                </a:path>
              </a:pathLst>
            </a:custGeom>
            <a:solidFill>
              <a:srgbClr val="64AAED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7497969" y="2891338"/>
            <a:ext cx="3664449" cy="1671905"/>
          </a:xfrm>
          <a:custGeom>
            <a:avLst/>
            <a:gdLst/>
            <a:ahLst/>
            <a:cxnLst/>
            <a:rect r="r" b="b" t="t" l="l"/>
            <a:pathLst>
              <a:path h="1671905" w="3664449">
                <a:moveTo>
                  <a:pt x="0" y="0"/>
                </a:moveTo>
                <a:lnTo>
                  <a:pt x="3664449" y="0"/>
                </a:lnTo>
                <a:lnTo>
                  <a:pt x="3664449" y="1671905"/>
                </a:lnTo>
                <a:lnTo>
                  <a:pt x="0" y="16719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951" r="0" b="-951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1534240" y="-135883"/>
            <a:ext cx="6273819" cy="10918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89"/>
              </a:lnSpc>
            </a:pPr>
            <a:r>
              <a:rPr lang="en-US" b="true" sz="527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Discussion Time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90763" y="278232"/>
            <a:ext cx="6462997" cy="5045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63"/>
              </a:lnSpc>
            </a:pPr>
            <a:r>
              <a:rPr lang="en-US" b="true" sz="3603" spc="-7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Use of hexadecimal system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005059" y="1983052"/>
            <a:ext cx="2114177" cy="9082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18"/>
              </a:lnSpc>
            </a:pPr>
            <a:r>
              <a:rPr lang="en-US" b="true" sz="4584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Binary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2055272" y="1983052"/>
            <a:ext cx="4294137" cy="9082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18"/>
              </a:lnSpc>
            </a:pPr>
            <a:r>
              <a:rPr lang="en-US" b="true" sz="4584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Hexadecimal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81836" y="3050052"/>
            <a:ext cx="5560621" cy="2201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45"/>
              </a:lnSpc>
            </a:pPr>
            <a:r>
              <a:rPr lang="en-US" b="true" sz="5889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110101111110100111001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861458" y="2945277"/>
            <a:ext cx="4294138" cy="17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b="true" sz="900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1AFD39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394911" y="6194923"/>
            <a:ext cx="13870565" cy="10224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79"/>
              </a:lnSpc>
            </a:pPr>
            <a:r>
              <a:rPr lang="en-US" b="true" sz="527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Why is Hexadecimal used?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394911" y="7036382"/>
            <a:ext cx="13870565" cy="30087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8"/>
              </a:lnSpc>
            </a:pPr>
            <a:r>
              <a:rPr lang="en-US" b="true" sz="4170" u="sng">
                <a:solidFill>
                  <a:srgbClr val="5E17EB"/>
                </a:solidFill>
                <a:latin typeface="Arimo Bold"/>
                <a:ea typeface="Arimo Bold"/>
                <a:cs typeface="Arimo Bold"/>
                <a:sym typeface="Arimo Bold"/>
              </a:rPr>
              <a:t>Answer: </a:t>
            </a:r>
          </a:p>
          <a:p>
            <a:pPr algn="just" marL="953534" indent="-317845" lvl="2">
              <a:lnSpc>
                <a:spcPts val="5838"/>
              </a:lnSpc>
              <a:buFont typeface="Arial"/>
              <a:buChar char="⚬"/>
            </a:pPr>
            <a:r>
              <a:rPr lang="en-US" b="true" sz="4170">
                <a:solidFill>
                  <a:srgbClr val="5E17EB"/>
                </a:solidFill>
                <a:latin typeface="Arimo Bold"/>
                <a:ea typeface="Arimo Bold"/>
                <a:cs typeface="Arimo Bold"/>
                <a:sym typeface="Arimo Bold"/>
              </a:rPr>
              <a:t>Easier to read/write</a:t>
            </a:r>
          </a:p>
          <a:p>
            <a:pPr algn="just" marL="953534" indent="-317845" lvl="2">
              <a:lnSpc>
                <a:spcPts val="5838"/>
              </a:lnSpc>
              <a:buFont typeface="Arial"/>
              <a:buChar char="⚬"/>
            </a:pPr>
            <a:r>
              <a:rPr lang="en-US" b="true" sz="4170">
                <a:solidFill>
                  <a:srgbClr val="5E17EB"/>
                </a:solidFill>
                <a:latin typeface="Arimo Bold"/>
                <a:ea typeface="Arimo Bold"/>
                <a:cs typeface="Arimo Bold"/>
                <a:sym typeface="Arimo Bold"/>
              </a:rPr>
              <a:t>Use fewer characters</a:t>
            </a:r>
          </a:p>
          <a:p>
            <a:pPr algn="just" marL="953534" indent="-317845" lvl="2">
              <a:lnSpc>
                <a:spcPts val="5838"/>
              </a:lnSpc>
              <a:buFont typeface="Arial"/>
              <a:buChar char="⚬"/>
            </a:pPr>
            <a:r>
              <a:rPr lang="en-US" b="true" sz="4170">
                <a:solidFill>
                  <a:srgbClr val="5E17EB"/>
                </a:solidFill>
                <a:latin typeface="Arimo Bold"/>
                <a:ea typeface="Arimo Bold"/>
                <a:cs typeface="Arimo Bold"/>
                <a:sym typeface="Arimo Bold"/>
              </a:rPr>
              <a:t>Less likely to make mistakes.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8" id="1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5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CF6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5779"/>
            <a:ext cx="6753760" cy="1034479"/>
            <a:chOff x="0" y="0"/>
            <a:chExt cx="9005013" cy="137930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005062" cy="1379347"/>
            </a:xfrm>
            <a:custGeom>
              <a:avLst/>
              <a:gdLst/>
              <a:ahLst/>
              <a:cxnLst/>
              <a:rect r="r" b="b" t="t" l="l"/>
              <a:pathLst>
                <a:path h="1379347" w="9005062">
                  <a:moveTo>
                    <a:pt x="0" y="0"/>
                  </a:moveTo>
                  <a:lnTo>
                    <a:pt x="9005062" y="0"/>
                  </a:lnTo>
                  <a:lnTo>
                    <a:pt x="9005062" y="1379347"/>
                  </a:lnTo>
                  <a:lnTo>
                    <a:pt x="0" y="1379347"/>
                  </a:lnTo>
                  <a:close/>
                </a:path>
              </a:pathLst>
            </a:custGeom>
            <a:solidFill>
              <a:srgbClr val="64AAED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534240" y="-5779"/>
            <a:ext cx="6753760" cy="1034479"/>
            <a:chOff x="0" y="0"/>
            <a:chExt cx="9005013" cy="137930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005062" cy="1379347"/>
            </a:xfrm>
            <a:custGeom>
              <a:avLst/>
              <a:gdLst/>
              <a:ahLst/>
              <a:cxnLst/>
              <a:rect r="r" b="b" t="t" l="l"/>
              <a:pathLst>
                <a:path h="1379347" w="9005062">
                  <a:moveTo>
                    <a:pt x="0" y="0"/>
                  </a:moveTo>
                  <a:lnTo>
                    <a:pt x="9005062" y="0"/>
                  </a:lnTo>
                  <a:lnTo>
                    <a:pt x="9005062" y="1379347"/>
                  </a:lnTo>
                  <a:lnTo>
                    <a:pt x="0" y="1379347"/>
                  </a:lnTo>
                  <a:close/>
                </a:path>
              </a:pathLst>
            </a:custGeom>
            <a:solidFill>
              <a:srgbClr val="64AAED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2573000" y="-135883"/>
            <a:ext cx="4457879" cy="10918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89"/>
              </a:lnSpc>
            </a:pPr>
            <a:r>
              <a:rPr lang="en-US" b="true" sz="527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Explanation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90763" y="278232"/>
            <a:ext cx="6462997" cy="5045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63"/>
              </a:lnSpc>
            </a:pPr>
            <a:r>
              <a:rPr lang="en-US" b="true" sz="3603" spc="-7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Use of hexadecimal system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82709" y="1566794"/>
            <a:ext cx="16676591" cy="31143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288675" indent="-429558" lvl="2">
              <a:lnSpc>
                <a:spcPts val="7891"/>
              </a:lnSpc>
              <a:buAutoNum type="arabicPeriod" startAt="1"/>
            </a:pPr>
            <a:r>
              <a:rPr lang="en-US" sz="5637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One hex digit represents four binary digits.</a:t>
            </a:r>
          </a:p>
          <a:p>
            <a:pPr algn="l" marL="1288674" indent="-429558" lvl="2">
              <a:lnSpc>
                <a:spcPts val="7891"/>
              </a:lnSpc>
              <a:buAutoNum type="arabicPeriod" startAt="1"/>
            </a:pPr>
            <a:r>
              <a:rPr lang="en-US" sz="5637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 hex number is far easier for humans to remember, copy and work with.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4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5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CF6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5779"/>
            <a:ext cx="6753760" cy="1034479"/>
            <a:chOff x="0" y="0"/>
            <a:chExt cx="9005013" cy="137930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005062" cy="1379347"/>
            </a:xfrm>
            <a:custGeom>
              <a:avLst/>
              <a:gdLst/>
              <a:ahLst/>
              <a:cxnLst/>
              <a:rect r="r" b="b" t="t" l="l"/>
              <a:pathLst>
                <a:path h="1379347" w="9005062">
                  <a:moveTo>
                    <a:pt x="0" y="0"/>
                  </a:moveTo>
                  <a:lnTo>
                    <a:pt x="9005062" y="0"/>
                  </a:lnTo>
                  <a:lnTo>
                    <a:pt x="9005062" y="1379347"/>
                  </a:lnTo>
                  <a:lnTo>
                    <a:pt x="0" y="1379347"/>
                  </a:lnTo>
                  <a:close/>
                </a:path>
              </a:pathLst>
            </a:custGeom>
            <a:solidFill>
              <a:srgbClr val="64AAED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534240" y="-5779"/>
            <a:ext cx="6753760" cy="1034479"/>
            <a:chOff x="0" y="0"/>
            <a:chExt cx="9005013" cy="137930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005062" cy="1379347"/>
            </a:xfrm>
            <a:custGeom>
              <a:avLst/>
              <a:gdLst/>
              <a:ahLst/>
              <a:cxnLst/>
              <a:rect r="r" b="b" t="t" l="l"/>
              <a:pathLst>
                <a:path h="1379347" w="9005062">
                  <a:moveTo>
                    <a:pt x="0" y="0"/>
                  </a:moveTo>
                  <a:lnTo>
                    <a:pt x="9005062" y="0"/>
                  </a:lnTo>
                  <a:lnTo>
                    <a:pt x="9005062" y="1379347"/>
                  </a:lnTo>
                  <a:lnTo>
                    <a:pt x="0" y="1379347"/>
                  </a:lnTo>
                  <a:close/>
                </a:path>
              </a:pathLst>
            </a:custGeom>
            <a:solidFill>
              <a:srgbClr val="64AAED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2344400" y="-135883"/>
            <a:ext cx="4686479" cy="10918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89"/>
              </a:lnSpc>
            </a:pPr>
            <a:r>
              <a:rPr lang="en-US" b="true" sz="527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Explanation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82709" y="255566"/>
            <a:ext cx="4869039" cy="5498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5"/>
              </a:lnSpc>
            </a:pPr>
            <a:r>
              <a:rPr lang="en-US" b="true" sz="3905" spc="-7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Usage 1: Error Code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82709" y="1566794"/>
            <a:ext cx="16676591" cy="7114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288675" indent="-429558" lvl="2">
              <a:lnSpc>
                <a:spcPts val="7891"/>
              </a:lnSpc>
              <a:buAutoNum type="arabicPeriod" startAt="1"/>
            </a:pPr>
            <a:r>
              <a:rPr lang="en-US" sz="5637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Error codes are often shown as </a:t>
            </a:r>
            <a:r>
              <a:rPr lang="en-US" b="true" sz="5637" u="sng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hexadecimal values</a:t>
            </a:r>
            <a:r>
              <a:rPr lang="en-US" sz="5637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.</a:t>
            </a:r>
          </a:p>
          <a:p>
            <a:pPr algn="l" marL="1288675" indent="-429558" lvl="2">
              <a:lnSpc>
                <a:spcPts val="7891"/>
              </a:lnSpc>
              <a:buAutoNum type="arabicPeriod" startAt="1"/>
            </a:pPr>
            <a:r>
              <a:rPr lang="en-US" sz="5637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These numbers refer to the </a:t>
            </a:r>
            <a:r>
              <a:rPr lang="en-US" b="true" sz="5637" u="sng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memory location</a:t>
            </a:r>
            <a:r>
              <a:rPr lang="en-US" sz="5637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 of the error.</a:t>
            </a:r>
          </a:p>
          <a:p>
            <a:pPr algn="l" marL="1288675" indent="-429558" lvl="2">
              <a:lnSpc>
                <a:spcPts val="7891"/>
              </a:lnSpc>
              <a:buAutoNum type="arabicPeriod" startAt="1"/>
            </a:pPr>
            <a:r>
              <a:rPr lang="en-US" sz="5637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They are generated by the computer.</a:t>
            </a:r>
          </a:p>
          <a:p>
            <a:pPr algn="l" marL="1288675" indent="-429558" lvl="2">
              <a:lnSpc>
                <a:spcPts val="7891"/>
              </a:lnSpc>
              <a:buAutoNum type="arabicPeriod" startAt="1"/>
            </a:pPr>
            <a:r>
              <a:rPr lang="en-US" sz="5637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 programmer needs to know how to interpret the hexadecimal error codes.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4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5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CF6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23379" y="1809473"/>
            <a:ext cx="15907500" cy="7576169"/>
            <a:chOff x="0" y="0"/>
            <a:chExt cx="21210000" cy="1010155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210015" cy="10101580"/>
            </a:xfrm>
            <a:custGeom>
              <a:avLst/>
              <a:gdLst/>
              <a:ahLst/>
              <a:cxnLst/>
              <a:rect r="r" b="b" t="t" l="l"/>
              <a:pathLst>
                <a:path h="10101580" w="21210015">
                  <a:moveTo>
                    <a:pt x="0" y="0"/>
                  </a:moveTo>
                  <a:lnTo>
                    <a:pt x="21210015" y="0"/>
                  </a:lnTo>
                  <a:lnTo>
                    <a:pt x="21210015" y="10101580"/>
                  </a:lnTo>
                  <a:lnTo>
                    <a:pt x="0" y="10101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0372" r="0" b="-20371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0" y="-5779"/>
            <a:ext cx="6753760" cy="1034479"/>
            <a:chOff x="0" y="0"/>
            <a:chExt cx="9005013" cy="137930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005062" cy="1379347"/>
            </a:xfrm>
            <a:custGeom>
              <a:avLst/>
              <a:gdLst/>
              <a:ahLst/>
              <a:cxnLst/>
              <a:rect r="r" b="b" t="t" l="l"/>
              <a:pathLst>
                <a:path h="1379347" w="9005062">
                  <a:moveTo>
                    <a:pt x="0" y="0"/>
                  </a:moveTo>
                  <a:lnTo>
                    <a:pt x="9005062" y="0"/>
                  </a:lnTo>
                  <a:lnTo>
                    <a:pt x="9005062" y="1379347"/>
                  </a:lnTo>
                  <a:lnTo>
                    <a:pt x="0" y="1379347"/>
                  </a:lnTo>
                  <a:close/>
                </a:path>
              </a:pathLst>
            </a:custGeom>
            <a:solidFill>
              <a:srgbClr val="64AAED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1534240" y="-5779"/>
            <a:ext cx="6753760" cy="1034479"/>
            <a:chOff x="0" y="0"/>
            <a:chExt cx="9005013" cy="137930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9005062" cy="1379347"/>
            </a:xfrm>
            <a:custGeom>
              <a:avLst/>
              <a:gdLst/>
              <a:ahLst/>
              <a:cxnLst/>
              <a:rect r="r" b="b" t="t" l="l"/>
              <a:pathLst>
                <a:path h="1379347" w="9005062">
                  <a:moveTo>
                    <a:pt x="0" y="0"/>
                  </a:moveTo>
                  <a:lnTo>
                    <a:pt x="9005062" y="0"/>
                  </a:lnTo>
                  <a:lnTo>
                    <a:pt x="9005062" y="1379347"/>
                  </a:lnTo>
                  <a:lnTo>
                    <a:pt x="0" y="1379347"/>
                  </a:lnTo>
                  <a:close/>
                </a:path>
              </a:pathLst>
            </a:custGeom>
            <a:solidFill>
              <a:srgbClr val="64AAED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12420600" y="-135883"/>
            <a:ext cx="4610279" cy="10918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89"/>
              </a:lnSpc>
            </a:pPr>
            <a:r>
              <a:rPr lang="en-US" b="true" sz="527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Explanation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82709" y="255566"/>
            <a:ext cx="4869039" cy="5498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5"/>
              </a:lnSpc>
            </a:pPr>
            <a:r>
              <a:rPr lang="en-US" b="true" sz="3905" spc="-7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Usage 1: Error Code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5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5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CF6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5779"/>
            <a:ext cx="6753760" cy="1034479"/>
            <a:chOff x="0" y="0"/>
            <a:chExt cx="9005013" cy="137930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005062" cy="1379347"/>
            </a:xfrm>
            <a:custGeom>
              <a:avLst/>
              <a:gdLst/>
              <a:ahLst/>
              <a:cxnLst/>
              <a:rect r="r" b="b" t="t" l="l"/>
              <a:pathLst>
                <a:path h="1379347" w="9005062">
                  <a:moveTo>
                    <a:pt x="0" y="0"/>
                  </a:moveTo>
                  <a:lnTo>
                    <a:pt x="9005062" y="0"/>
                  </a:lnTo>
                  <a:lnTo>
                    <a:pt x="9005062" y="1379347"/>
                  </a:lnTo>
                  <a:lnTo>
                    <a:pt x="0" y="1379347"/>
                  </a:lnTo>
                  <a:close/>
                </a:path>
              </a:pathLst>
            </a:custGeom>
            <a:solidFill>
              <a:srgbClr val="64AAED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534240" y="-5779"/>
            <a:ext cx="6753760" cy="1034479"/>
            <a:chOff x="0" y="0"/>
            <a:chExt cx="9005013" cy="137930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005062" cy="1379347"/>
            </a:xfrm>
            <a:custGeom>
              <a:avLst/>
              <a:gdLst/>
              <a:ahLst/>
              <a:cxnLst/>
              <a:rect r="r" b="b" t="t" l="l"/>
              <a:pathLst>
                <a:path h="1379347" w="9005062">
                  <a:moveTo>
                    <a:pt x="0" y="0"/>
                  </a:moveTo>
                  <a:lnTo>
                    <a:pt x="9005062" y="0"/>
                  </a:lnTo>
                  <a:lnTo>
                    <a:pt x="9005062" y="1379347"/>
                  </a:lnTo>
                  <a:lnTo>
                    <a:pt x="0" y="1379347"/>
                  </a:lnTo>
                  <a:close/>
                </a:path>
              </a:pathLst>
            </a:custGeom>
            <a:solidFill>
              <a:srgbClr val="64AAED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2649200" y="-135883"/>
            <a:ext cx="4381679" cy="10918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89"/>
              </a:lnSpc>
            </a:pPr>
            <a:r>
              <a:rPr lang="en-US" b="true" sz="527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Explanation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50233" y="255566"/>
            <a:ext cx="5646606" cy="5498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5"/>
              </a:lnSpc>
            </a:pPr>
            <a:r>
              <a:rPr lang="en-US" b="true" sz="3905" spc="-7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Usage 2: MAC address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11130" y="1655205"/>
            <a:ext cx="16448170" cy="4550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65248" indent="-321749" lvl="2">
              <a:lnSpc>
                <a:spcPts val="5912"/>
              </a:lnSpc>
              <a:buAutoNum type="arabicPeriod" startAt="1"/>
            </a:pPr>
            <a:r>
              <a:rPr lang="en-US" sz="4222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A Media Access Control (MAC) address is a </a:t>
            </a:r>
            <a:r>
              <a:rPr lang="en-US" b="true" sz="4222" u="sng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unique identifier</a:t>
            </a:r>
            <a:r>
              <a:rPr lang="en-US" sz="4222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 assigned to a device on a network. </a:t>
            </a:r>
          </a:p>
          <a:p>
            <a:pPr algn="l" marL="965248" indent="-321749" lvl="2">
              <a:lnSpc>
                <a:spcPts val="5912"/>
              </a:lnSpc>
              <a:buAutoNum type="arabicPeriod" startAt="1"/>
            </a:pPr>
            <a:r>
              <a:rPr lang="en-US" sz="4222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It is linked to the </a:t>
            </a:r>
            <a:r>
              <a:rPr lang="en-US" b="true" sz="4222" u="sng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network interface card (NIC)</a:t>
            </a:r>
            <a:r>
              <a:rPr lang="en-US" sz="4222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 within the device. </a:t>
            </a:r>
          </a:p>
          <a:p>
            <a:pPr algn="l" marL="965248" indent="-321749" lvl="2">
              <a:lnSpc>
                <a:spcPts val="5912"/>
              </a:lnSpc>
              <a:buAutoNum type="arabicPeriod" startAt="1"/>
            </a:pPr>
            <a:r>
              <a:rPr lang="en-US" sz="4222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 MAC address is seldom altered, allowing the device to be consistently recognized regardless of its location.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4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5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CF6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5779"/>
            <a:ext cx="6753760" cy="1034479"/>
            <a:chOff x="0" y="0"/>
            <a:chExt cx="9005013" cy="137930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005062" cy="1379347"/>
            </a:xfrm>
            <a:custGeom>
              <a:avLst/>
              <a:gdLst/>
              <a:ahLst/>
              <a:cxnLst/>
              <a:rect r="r" b="b" t="t" l="l"/>
              <a:pathLst>
                <a:path h="1379347" w="9005062">
                  <a:moveTo>
                    <a:pt x="0" y="0"/>
                  </a:moveTo>
                  <a:lnTo>
                    <a:pt x="9005062" y="0"/>
                  </a:lnTo>
                  <a:lnTo>
                    <a:pt x="9005062" y="1379347"/>
                  </a:lnTo>
                  <a:lnTo>
                    <a:pt x="0" y="1379347"/>
                  </a:lnTo>
                  <a:close/>
                </a:path>
              </a:pathLst>
            </a:custGeom>
            <a:solidFill>
              <a:srgbClr val="64AAED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534240" y="-5779"/>
            <a:ext cx="6753760" cy="1034479"/>
            <a:chOff x="0" y="0"/>
            <a:chExt cx="9005013" cy="137930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005062" cy="1379347"/>
            </a:xfrm>
            <a:custGeom>
              <a:avLst/>
              <a:gdLst/>
              <a:ahLst/>
              <a:cxnLst/>
              <a:rect r="r" b="b" t="t" l="l"/>
              <a:pathLst>
                <a:path h="1379347" w="9005062">
                  <a:moveTo>
                    <a:pt x="0" y="0"/>
                  </a:moveTo>
                  <a:lnTo>
                    <a:pt x="9005062" y="0"/>
                  </a:lnTo>
                  <a:lnTo>
                    <a:pt x="9005062" y="1379347"/>
                  </a:lnTo>
                  <a:lnTo>
                    <a:pt x="0" y="1379347"/>
                  </a:lnTo>
                  <a:close/>
                </a:path>
              </a:pathLst>
            </a:custGeom>
            <a:solidFill>
              <a:srgbClr val="64AAED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816122" y="4193947"/>
            <a:ext cx="3808531" cy="2732621"/>
          </a:xfrm>
          <a:custGeom>
            <a:avLst/>
            <a:gdLst/>
            <a:ahLst/>
            <a:cxnLst/>
            <a:rect r="r" b="b" t="t" l="l"/>
            <a:pathLst>
              <a:path h="2732621" w="3808531">
                <a:moveTo>
                  <a:pt x="0" y="0"/>
                </a:moveTo>
                <a:lnTo>
                  <a:pt x="3808531" y="0"/>
                </a:lnTo>
                <a:lnTo>
                  <a:pt x="3808531" y="2732621"/>
                </a:lnTo>
                <a:lnTo>
                  <a:pt x="0" y="27326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174" r="0" b="-174"/>
            </a:stretch>
          </a:blipFill>
        </p:spPr>
      </p:sp>
      <p:grpSp>
        <p:nvGrpSpPr>
          <p:cNvPr name="Group 7" id="7"/>
          <p:cNvGrpSpPr/>
          <p:nvPr/>
        </p:nvGrpSpPr>
        <p:grpSpPr>
          <a:xfrm rot="1037111">
            <a:off x="1130708" y="6935365"/>
            <a:ext cx="3055551" cy="2581940"/>
            <a:chOff x="0" y="0"/>
            <a:chExt cx="4074068" cy="34425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074033" cy="3442589"/>
            </a:xfrm>
            <a:custGeom>
              <a:avLst/>
              <a:gdLst/>
              <a:ahLst/>
              <a:cxnLst/>
              <a:rect r="r" b="b" t="t" l="l"/>
              <a:pathLst>
                <a:path h="3442589" w="4074033">
                  <a:moveTo>
                    <a:pt x="0" y="0"/>
                  </a:moveTo>
                  <a:lnTo>
                    <a:pt x="4074033" y="0"/>
                  </a:lnTo>
                  <a:lnTo>
                    <a:pt x="4074033" y="3442589"/>
                  </a:lnTo>
                  <a:lnTo>
                    <a:pt x="0" y="3442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28" r="0" b="-28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12420600" y="-135883"/>
            <a:ext cx="4610279" cy="10918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89"/>
              </a:lnSpc>
            </a:pPr>
            <a:r>
              <a:rPr lang="en-US" b="true" sz="527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Explanation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50233" y="255566"/>
            <a:ext cx="5646606" cy="5498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5"/>
              </a:lnSpc>
            </a:pPr>
            <a:r>
              <a:rPr lang="en-US" b="true" sz="3905" spc="-7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Usage 2: MAC address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739550" y="2499973"/>
            <a:ext cx="7548450" cy="1011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07"/>
              </a:lnSpc>
            </a:pPr>
            <a:r>
              <a:rPr lang="en-US" b="true" sz="5075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00_1C_B3_4F_25_FE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739550" y="6301599"/>
            <a:ext cx="7548450" cy="1011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07"/>
              </a:lnSpc>
            </a:pPr>
            <a:r>
              <a:rPr lang="en-US" b="true" sz="5075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00_1C_C3_4F_23_AE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7446499" y="1758633"/>
            <a:ext cx="3808531" cy="2732621"/>
          </a:xfrm>
          <a:custGeom>
            <a:avLst/>
            <a:gdLst/>
            <a:ahLst/>
            <a:cxnLst/>
            <a:rect r="r" b="b" t="t" l="l"/>
            <a:pathLst>
              <a:path h="2732621" w="3808531">
                <a:moveTo>
                  <a:pt x="0" y="0"/>
                </a:moveTo>
                <a:lnTo>
                  <a:pt x="3808531" y="0"/>
                </a:lnTo>
                <a:lnTo>
                  <a:pt x="3808531" y="2732621"/>
                </a:lnTo>
                <a:lnTo>
                  <a:pt x="0" y="27326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174" r="0" b="-174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446499" y="5947103"/>
            <a:ext cx="3808531" cy="2732621"/>
          </a:xfrm>
          <a:custGeom>
            <a:avLst/>
            <a:gdLst/>
            <a:ahLst/>
            <a:cxnLst/>
            <a:rect r="r" b="b" t="t" l="l"/>
            <a:pathLst>
              <a:path h="2732621" w="3808531">
                <a:moveTo>
                  <a:pt x="0" y="0"/>
                </a:moveTo>
                <a:lnTo>
                  <a:pt x="3808531" y="0"/>
                </a:lnTo>
                <a:lnTo>
                  <a:pt x="3808531" y="2732621"/>
                </a:lnTo>
                <a:lnTo>
                  <a:pt x="0" y="27326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174" r="0" b="-174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8" id="1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7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A43C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630151" y="2889"/>
            <a:ext cx="5655545" cy="600222"/>
            <a:chOff x="0" y="0"/>
            <a:chExt cx="7540727" cy="80029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540752" cy="800354"/>
            </a:xfrm>
            <a:custGeom>
              <a:avLst/>
              <a:gdLst/>
              <a:ahLst/>
              <a:cxnLst/>
              <a:rect r="r" b="b" t="t" l="l"/>
              <a:pathLst>
                <a:path h="800354" w="7540752">
                  <a:moveTo>
                    <a:pt x="0" y="0"/>
                  </a:moveTo>
                  <a:lnTo>
                    <a:pt x="7540752" y="0"/>
                  </a:lnTo>
                  <a:lnTo>
                    <a:pt x="7540752" y="800354"/>
                  </a:lnTo>
                  <a:lnTo>
                    <a:pt x="0" y="80035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7304119" y="5998941"/>
            <a:ext cx="4145528" cy="475602"/>
          </a:xfrm>
          <a:custGeom>
            <a:avLst/>
            <a:gdLst/>
            <a:ahLst/>
            <a:cxnLst/>
            <a:rect r="r" b="b" t="t" l="l"/>
            <a:pathLst>
              <a:path h="475602" w="4145528">
                <a:moveTo>
                  <a:pt x="0" y="0"/>
                </a:moveTo>
                <a:lnTo>
                  <a:pt x="4145528" y="0"/>
                </a:lnTo>
                <a:lnTo>
                  <a:pt x="4145528" y="475602"/>
                </a:lnTo>
                <a:lnTo>
                  <a:pt x="0" y="4756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225177" y="2753744"/>
            <a:ext cx="4145528" cy="475602"/>
          </a:xfrm>
          <a:custGeom>
            <a:avLst/>
            <a:gdLst/>
            <a:ahLst/>
            <a:cxnLst/>
            <a:rect r="r" b="b" t="t" l="l"/>
            <a:pathLst>
              <a:path h="475602" w="4145528">
                <a:moveTo>
                  <a:pt x="0" y="0"/>
                </a:moveTo>
                <a:lnTo>
                  <a:pt x="4145528" y="0"/>
                </a:lnTo>
                <a:lnTo>
                  <a:pt x="4145528" y="475602"/>
                </a:lnTo>
                <a:lnTo>
                  <a:pt x="0" y="4756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46758" y="1351394"/>
            <a:ext cx="1407918" cy="1407918"/>
          </a:xfrm>
          <a:custGeom>
            <a:avLst/>
            <a:gdLst/>
            <a:ahLst/>
            <a:cxnLst/>
            <a:rect r="r" b="b" t="t" l="l"/>
            <a:pathLst>
              <a:path h="1407918" w="1407918">
                <a:moveTo>
                  <a:pt x="0" y="0"/>
                </a:moveTo>
                <a:lnTo>
                  <a:pt x="1407918" y="0"/>
                </a:lnTo>
                <a:lnTo>
                  <a:pt x="1407918" y="1407918"/>
                </a:lnTo>
                <a:lnTo>
                  <a:pt x="0" y="14079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78170" y="4528002"/>
            <a:ext cx="1476504" cy="1476504"/>
          </a:xfrm>
          <a:custGeom>
            <a:avLst/>
            <a:gdLst/>
            <a:ahLst/>
            <a:cxnLst/>
            <a:rect r="r" b="b" t="t" l="l"/>
            <a:pathLst>
              <a:path h="1476504" w="1476504">
                <a:moveTo>
                  <a:pt x="0" y="0"/>
                </a:moveTo>
                <a:lnTo>
                  <a:pt x="1476504" y="0"/>
                </a:lnTo>
                <a:lnTo>
                  <a:pt x="1476504" y="1476504"/>
                </a:lnTo>
                <a:lnTo>
                  <a:pt x="0" y="14765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3176506" y="-154927"/>
            <a:ext cx="4565400" cy="80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000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Explanation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671482" y="4944353"/>
            <a:ext cx="45540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Denary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854676" y="1699153"/>
            <a:ext cx="414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Binary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099924" y="4819103"/>
            <a:ext cx="40674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Binary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099929" y="1699156"/>
            <a:ext cx="45540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Denary 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9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6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CF6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5779"/>
            <a:ext cx="6753760" cy="1034479"/>
            <a:chOff x="0" y="0"/>
            <a:chExt cx="9005013" cy="137930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005062" cy="1379347"/>
            </a:xfrm>
            <a:custGeom>
              <a:avLst/>
              <a:gdLst/>
              <a:ahLst/>
              <a:cxnLst/>
              <a:rect r="r" b="b" t="t" l="l"/>
              <a:pathLst>
                <a:path h="1379347" w="9005062">
                  <a:moveTo>
                    <a:pt x="0" y="0"/>
                  </a:moveTo>
                  <a:lnTo>
                    <a:pt x="9005062" y="0"/>
                  </a:lnTo>
                  <a:lnTo>
                    <a:pt x="9005062" y="1379347"/>
                  </a:lnTo>
                  <a:lnTo>
                    <a:pt x="0" y="1379347"/>
                  </a:lnTo>
                  <a:close/>
                </a:path>
              </a:pathLst>
            </a:custGeom>
            <a:solidFill>
              <a:srgbClr val="64AAED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534240" y="-5779"/>
            <a:ext cx="6753760" cy="1034479"/>
            <a:chOff x="0" y="0"/>
            <a:chExt cx="9005013" cy="137930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005062" cy="1379347"/>
            </a:xfrm>
            <a:custGeom>
              <a:avLst/>
              <a:gdLst/>
              <a:ahLst/>
              <a:cxnLst/>
              <a:rect r="r" b="b" t="t" l="l"/>
              <a:pathLst>
                <a:path h="1379347" w="9005062">
                  <a:moveTo>
                    <a:pt x="0" y="0"/>
                  </a:moveTo>
                  <a:lnTo>
                    <a:pt x="9005062" y="0"/>
                  </a:lnTo>
                  <a:lnTo>
                    <a:pt x="9005062" y="1379347"/>
                  </a:lnTo>
                  <a:lnTo>
                    <a:pt x="0" y="1379347"/>
                  </a:lnTo>
                  <a:close/>
                </a:path>
              </a:pathLst>
            </a:custGeom>
            <a:solidFill>
              <a:srgbClr val="64AAED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2649200" y="-135883"/>
            <a:ext cx="4381679" cy="10918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89"/>
              </a:lnSpc>
            </a:pPr>
            <a:r>
              <a:rPr lang="en-US" b="true" sz="527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Explanation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50233" y="255566"/>
            <a:ext cx="5646606" cy="5498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5"/>
              </a:lnSpc>
            </a:pPr>
            <a:r>
              <a:rPr lang="en-US" b="true" sz="3905" spc="-7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Usage 2: MAC address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267228" y="3796112"/>
            <a:ext cx="7548450" cy="1011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07"/>
              </a:lnSpc>
            </a:pPr>
            <a:r>
              <a:rPr lang="en-US" b="true" sz="5075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00-1C-B3-4F-25-FE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733606" y="2306748"/>
            <a:ext cx="7548450" cy="1011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07"/>
              </a:lnSpc>
            </a:pPr>
            <a:r>
              <a:rPr lang="en-US" b="true" sz="5075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NN-NN-NN-DD-DD-DD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267228" y="7706735"/>
            <a:ext cx="7548450" cy="1011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07"/>
              </a:lnSpc>
            </a:pPr>
            <a:r>
              <a:rPr lang="en-US" b="true" sz="5075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00:1C:B3:4F:25:FE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733606" y="6217371"/>
            <a:ext cx="7548450" cy="1011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07"/>
              </a:lnSpc>
            </a:pPr>
            <a:r>
              <a:rPr lang="en-US" b="true" sz="5075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NN:NN:NN:DD:DD:DD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00326" y="1061183"/>
            <a:ext cx="2542620" cy="11311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28"/>
              </a:lnSpc>
            </a:pPr>
            <a:r>
              <a:rPr lang="en-US" b="true" sz="5734">
                <a:solidFill>
                  <a:srgbClr val="64AAED"/>
                </a:solidFill>
                <a:latin typeface="Arimo Bold"/>
                <a:ea typeface="Arimo Bold"/>
                <a:cs typeface="Arimo Bold"/>
                <a:sym typeface="Arimo Bold"/>
              </a:rPr>
              <a:t>Form 1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00326" y="5175983"/>
            <a:ext cx="2542620" cy="11311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28"/>
              </a:lnSpc>
            </a:pPr>
            <a:r>
              <a:rPr lang="en-US" b="true" sz="5734">
                <a:solidFill>
                  <a:srgbClr val="64AAED"/>
                </a:solidFill>
                <a:latin typeface="Arimo Bold"/>
                <a:ea typeface="Arimo Bold"/>
                <a:cs typeface="Arimo Bold"/>
                <a:sym typeface="Arimo Bold"/>
              </a:rPr>
              <a:t>Form 2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600326" y="2410879"/>
            <a:ext cx="3808531" cy="2732621"/>
          </a:xfrm>
          <a:custGeom>
            <a:avLst/>
            <a:gdLst/>
            <a:ahLst/>
            <a:cxnLst/>
            <a:rect r="r" b="b" t="t" l="l"/>
            <a:pathLst>
              <a:path h="2732621" w="3808531">
                <a:moveTo>
                  <a:pt x="0" y="0"/>
                </a:moveTo>
                <a:lnTo>
                  <a:pt x="3808531" y="0"/>
                </a:lnTo>
                <a:lnTo>
                  <a:pt x="3808531" y="2732621"/>
                </a:lnTo>
                <a:lnTo>
                  <a:pt x="0" y="27326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174" r="0" b="-174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25074" y="6578549"/>
            <a:ext cx="3808531" cy="2732621"/>
          </a:xfrm>
          <a:custGeom>
            <a:avLst/>
            <a:gdLst/>
            <a:ahLst/>
            <a:cxnLst/>
            <a:rect r="r" b="b" t="t" l="l"/>
            <a:pathLst>
              <a:path h="2732621" w="3808531">
                <a:moveTo>
                  <a:pt x="0" y="0"/>
                </a:moveTo>
                <a:lnTo>
                  <a:pt x="3808531" y="0"/>
                </a:lnTo>
                <a:lnTo>
                  <a:pt x="3808531" y="2732621"/>
                </a:lnTo>
                <a:lnTo>
                  <a:pt x="0" y="27326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174" r="0" b="-174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6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CF6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5779"/>
            <a:ext cx="6753760" cy="1034479"/>
            <a:chOff x="0" y="0"/>
            <a:chExt cx="9005013" cy="137930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005062" cy="1379347"/>
            </a:xfrm>
            <a:custGeom>
              <a:avLst/>
              <a:gdLst/>
              <a:ahLst/>
              <a:cxnLst/>
              <a:rect r="r" b="b" t="t" l="l"/>
              <a:pathLst>
                <a:path h="1379347" w="9005062">
                  <a:moveTo>
                    <a:pt x="0" y="0"/>
                  </a:moveTo>
                  <a:lnTo>
                    <a:pt x="9005062" y="0"/>
                  </a:lnTo>
                  <a:lnTo>
                    <a:pt x="9005062" y="1379347"/>
                  </a:lnTo>
                  <a:lnTo>
                    <a:pt x="0" y="1379347"/>
                  </a:lnTo>
                  <a:close/>
                </a:path>
              </a:pathLst>
            </a:custGeom>
            <a:solidFill>
              <a:srgbClr val="64AAED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534240" y="-5779"/>
            <a:ext cx="6753760" cy="1034479"/>
            <a:chOff x="0" y="0"/>
            <a:chExt cx="9005013" cy="137930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005062" cy="1379347"/>
            </a:xfrm>
            <a:custGeom>
              <a:avLst/>
              <a:gdLst/>
              <a:ahLst/>
              <a:cxnLst/>
              <a:rect r="r" b="b" t="t" l="l"/>
              <a:pathLst>
                <a:path h="1379347" w="9005062">
                  <a:moveTo>
                    <a:pt x="0" y="0"/>
                  </a:moveTo>
                  <a:lnTo>
                    <a:pt x="9005062" y="0"/>
                  </a:lnTo>
                  <a:lnTo>
                    <a:pt x="9005062" y="1379347"/>
                  </a:lnTo>
                  <a:lnTo>
                    <a:pt x="0" y="1379347"/>
                  </a:lnTo>
                  <a:close/>
                </a:path>
              </a:pathLst>
            </a:custGeom>
            <a:solidFill>
              <a:srgbClr val="64AAED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7208445">
            <a:off x="4889205" y="4177105"/>
            <a:ext cx="3097884" cy="1413410"/>
          </a:xfrm>
          <a:custGeom>
            <a:avLst/>
            <a:gdLst/>
            <a:ahLst/>
            <a:cxnLst/>
            <a:rect r="r" b="b" t="t" l="l"/>
            <a:pathLst>
              <a:path h="1413410" w="3097884">
                <a:moveTo>
                  <a:pt x="0" y="0"/>
                </a:moveTo>
                <a:lnTo>
                  <a:pt x="3097884" y="0"/>
                </a:lnTo>
                <a:lnTo>
                  <a:pt x="3097884" y="1413410"/>
                </a:lnTo>
                <a:lnTo>
                  <a:pt x="0" y="1413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1096" r="0" b="-1096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2791360" y="-135883"/>
            <a:ext cx="4582239" cy="10918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89"/>
              </a:lnSpc>
            </a:pPr>
            <a:r>
              <a:rPr lang="en-US" b="true" sz="527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Explanation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50233" y="255566"/>
            <a:ext cx="5646606" cy="5498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5"/>
              </a:lnSpc>
            </a:pPr>
            <a:r>
              <a:rPr lang="en-US" b="true" sz="3905" spc="-7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Usage 2: MAC address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049229" y="2306748"/>
            <a:ext cx="4674543" cy="1011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07"/>
              </a:lnSpc>
            </a:pPr>
            <a:r>
              <a:rPr lang="en-US" b="true" sz="5075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00-1C-B3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005124" y="2314036"/>
            <a:ext cx="3648875" cy="10045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07"/>
              </a:lnSpc>
            </a:pPr>
            <a:r>
              <a:rPr lang="en-US" b="true" sz="5075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4F-25-FE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157046" y="6378156"/>
            <a:ext cx="6753760" cy="179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53"/>
              </a:lnSpc>
            </a:pPr>
            <a:r>
              <a:rPr lang="en-US" b="true" sz="4823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Identity number of the manufacturer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77119" y="6378156"/>
            <a:ext cx="6753760" cy="179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53"/>
              </a:lnSpc>
            </a:pPr>
            <a:r>
              <a:rPr lang="en-US" b="true" sz="4823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Identity number of the manufacturer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3248824">
            <a:off x="10625031" y="4202102"/>
            <a:ext cx="3097884" cy="1413410"/>
          </a:xfrm>
          <a:custGeom>
            <a:avLst/>
            <a:gdLst/>
            <a:ahLst/>
            <a:cxnLst/>
            <a:rect r="r" b="b" t="t" l="l"/>
            <a:pathLst>
              <a:path h="1413410" w="3097884">
                <a:moveTo>
                  <a:pt x="0" y="0"/>
                </a:moveTo>
                <a:lnTo>
                  <a:pt x="3097884" y="0"/>
                </a:lnTo>
                <a:lnTo>
                  <a:pt x="3097884" y="1413410"/>
                </a:lnTo>
                <a:lnTo>
                  <a:pt x="0" y="1413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1096" r="0" b="-1096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-861754" y="8810869"/>
            <a:ext cx="12791361" cy="18090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65"/>
              </a:lnSpc>
            </a:pPr>
            <a:r>
              <a:rPr lang="en-US" b="true" sz="326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00 – 14 – 22 which identifies devices made by Dell</a:t>
            </a:r>
          </a:p>
          <a:p>
            <a:pPr algn="ctr">
              <a:lnSpc>
                <a:spcPts val="4565"/>
              </a:lnSpc>
            </a:pPr>
            <a:r>
              <a:rPr lang="en-US" b="true" sz="326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00 – a0 – c9 which identifies devices made by Intel </a:t>
            </a:r>
          </a:p>
          <a:p>
            <a:pPr algn="ctr">
              <a:lnSpc>
                <a:spcPts val="4565"/>
              </a:lnSpc>
            </a:pP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600326" y="2410879"/>
            <a:ext cx="3808531" cy="2732621"/>
          </a:xfrm>
          <a:custGeom>
            <a:avLst/>
            <a:gdLst/>
            <a:ahLst/>
            <a:cxnLst/>
            <a:rect r="r" b="b" t="t" l="l"/>
            <a:pathLst>
              <a:path h="2732621" w="3808531">
                <a:moveTo>
                  <a:pt x="0" y="0"/>
                </a:moveTo>
                <a:lnTo>
                  <a:pt x="3808531" y="0"/>
                </a:lnTo>
                <a:lnTo>
                  <a:pt x="3808531" y="2732621"/>
                </a:lnTo>
                <a:lnTo>
                  <a:pt x="0" y="27326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74" r="0" b="-174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6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CF6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5779"/>
            <a:ext cx="6753760" cy="1034479"/>
            <a:chOff x="0" y="0"/>
            <a:chExt cx="9005013" cy="137930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005062" cy="1379347"/>
            </a:xfrm>
            <a:custGeom>
              <a:avLst/>
              <a:gdLst/>
              <a:ahLst/>
              <a:cxnLst/>
              <a:rect r="r" b="b" t="t" l="l"/>
              <a:pathLst>
                <a:path h="1379347" w="9005062">
                  <a:moveTo>
                    <a:pt x="0" y="0"/>
                  </a:moveTo>
                  <a:lnTo>
                    <a:pt x="9005062" y="0"/>
                  </a:lnTo>
                  <a:lnTo>
                    <a:pt x="9005062" y="1379347"/>
                  </a:lnTo>
                  <a:lnTo>
                    <a:pt x="0" y="1379347"/>
                  </a:lnTo>
                  <a:close/>
                </a:path>
              </a:pathLst>
            </a:custGeom>
            <a:solidFill>
              <a:srgbClr val="64AAED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534240" y="-5779"/>
            <a:ext cx="6753760" cy="1034479"/>
            <a:chOff x="0" y="0"/>
            <a:chExt cx="9005013" cy="137930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005062" cy="1379347"/>
            </a:xfrm>
            <a:custGeom>
              <a:avLst/>
              <a:gdLst/>
              <a:ahLst/>
              <a:cxnLst/>
              <a:rect r="r" b="b" t="t" l="l"/>
              <a:pathLst>
                <a:path h="1379347" w="9005062">
                  <a:moveTo>
                    <a:pt x="0" y="0"/>
                  </a:moveTo>
                  <a:lnTo>
                    <a:pt x="9005062" y="0"/>
                  </a:lnTo>
                  <a:lnTo>
                    <a:pt x="9005062" y="1379347"/>
                  </a:lnTo>
                  <a:lnTo>
                    <a:pt x="0" y="1379347"/>
                  </a:lnTo>
                  <a:close/>
                </a:path>
              </a:pathLst>
            </a:custGeom>
            <a:solidFill>
              <a:srgbClr val="64AAED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2109739" y="3450150"/>
            <a:ext cx="14068522" cy="4327324"/>
            <a:chOff x="0" y="0"/>
            <a:chExt cx="18758029" cy="576976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8758027" cy="5769737"/>
            </a:xfrm>
            <a:custGeom>
              <a:avLst/>
              <a:gdLst/>
              <a:ahLst/>
              <a:cxnLst/>
              <a:rect r="r" b="b" t="t" l="l"/>
              <a:pathLst>
                <a:path h="5769737" w="18758027">
                  <a:moveTo>
                    <a:pt x="0" y="0"/>
                  </a:moveTo>
                  <a:lnTo>
                    <a:pt x="18758027" y="0"/>
                  </a:lnTo>
                  <a:lnTo>
                    <a:pt x="18758027" y="5769737"/>
                  </a:lnTo>
                  <a:lnTo>
                    <a:pt x="0" y="5769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65174" r="0" b="-65175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2649200" y="-135883"/>
            <a:ext cx="4381679" cy="10918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89"/>
              </a:lnSpc>
            </a:pPr>
            <a:r>
              <a:rPr lang="en-US" b="true" sz="527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Explanation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5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350233" y="255566"/>
            <a:ext cx="5646606" cy="5498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5"/>
              </a:lnSpc>
            </a:pPr>
            <a:r>
              <a:rPr lang="en-US" b="true" sz="3905" spc="-77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Usage 2: MAC address</a:t>
            </a:r>
          </a:p>
        </p:txBody>
      </p:sp>
    </p:spTree>
  </p:cSld>
  <p:clrMapOvr>
    <a:masterClrMapping/>
  </p:clrMapOvr>
</p:sld>
</file>

<file path=ppt/slides/slide6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CF6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5779"/>
            <a:ext cx="6753760" cy="1034479"/>
            <a:chOff x="0" y="0"/>
            <a:chExt cx="9005013" cy="137930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005062" cy="1379347"/>
            </a:xfrm>
            <a:custGeom>
              <a:avLst/>
              <a:gdLst/>
              <a:ahLst/>
              <a:cxnLst/>
              <a:rect r="r" b="b" t="t" l="l"/>
              <a:pathLst>
                <a:path h="1379347" w="9005062">
                  <a:moveTo>
                    <a:pt x="0" y="0"/>
                  </a:moveTo>
                  <a:lnTo>
                    <a:pt x="9005062" y="0"/>
                  </a:lnTo>
                  <a:lnTo>
                    <a:pt x="9005062" y="1379347"/>
                  </a:lnTo>
                  <a:lnTo>
                    <a:pt x="0" y="1379347"/>
                  </a:lnTo>
                  <a:close/>
                </a:path>
              </a:pathLst>
            </a:custGeom>
            <a:solidFill>
              <a:srgbClr val="64AAED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534240" y="-5779"/>
            <a:ext cx="6753760" cy="1034479"/>
            <a:chOff x="0" y="0"/>
            <a:chExt cx="9005013" cy="137930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005062" cy="1379347"/>
            </a:xfrm>
            <a:custGeom>
              <a:avLst/>
              <a:gdLst/>
              <a:ahLst/>
              <a:cxnLst/>
              <a:rect r="r" b="b" t="t" l="l"/>
              <a:pathLst>
                <a:path h="1379347" w="9005062">
                  <a:moveTo>
                    <a:pt x="0" y="0"/>
                  </a:moveTo>
                  <a:lnTo>
                    <a:pt x="9005062" y="0"/>
                  </a:lnTo>
                  <a:lnTo>
                    <a:pt x="9005062" y="1379347"/>
                  </a:lnTo>
                  <a:lnTo>
                    <a:pt x="0" y="1379347"/>
                  </a:lnTo>
                  <a:close/>
                </a:path>
              </a:pathLst>
            </a:custGeom>
            <a:solidFill>
              <a:srgbClr val="64AAED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2344400" y="-135883"/>
            <a:ext cx="4686479" cy="10918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89"/>
              </a:lnSpc>
            </a:pPr>
            <a:r>
              <a:rPr lang="en-US" b="true" sz="527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Explanation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28575"/>
            <a:ext cx="5175342" cy="8898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2"/>
              </a:lnSpc>
            </a:pPr>
            <a:r>
              <a:rPr lang="en-US" b="true" sz="3184" spc="-63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Usage 3: Internet Protocol Addresses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44706" y="1793465"/>
            <a:ext cx="17282572" cy="78132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03621" indent="-334540" lvl="2">
              <a:lnSpc>
                <a:spcPts val="6145"/>
              </a:lnSpc>
              <a:buAutoNum type="arabicPeriod" startAt="1"/>
            </a:pPr>
            <a:r>
              <a:rPr lang="en-US" sz="439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Every device connected to a network is assigned an </a:t>
            </a:r>
            <a:r>
              <a:rPr lang="en-US" b="true" sz="4390" u="sng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Internet Protocol (IP) address.</a:t>
            </a:r>
            <a:r>
              <a:rPr lang="en-US" sz="439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</a:p>
          <a:p>
            <a:pPr algn="l" marL="1003621" indent="-334540" lvl="2">
              <a:lnSpc>
                <a:spcPts val="6145"/>
              </a:lnSpc>
              <a:buAutoNum type="arabicPeriod" startAt="1"/>
            </a:pPr>
            <a:r>
              <a:rPr lang="en-US" sz="439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An IPv4 address is a 32-bit number, typically written in </a:t>
            </a:r>
            <a:r>
              <a:rPr lang="en-US" b="true" sz="4390" u="sng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decimal or hexadecimal format</a:t>
            </a:r>
            <a:r>
              <a:rPr lang="en-US" sz="439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, such as 128.65.152.11 (or 80.41.98.0b in hexadecimal). </a:t>
            </a:r>
          </a:p>
          <a:p>
            <a:pPr algn="l" marL="1003621" indent="-334540" lvl="2">
              <a:lnSpc>
                <a:spcPts val="6145"/>
              </a:lnSpc>
              <a:buAutoNum type="arabicPeriod" startAt="1"/>
            </a:pPr>
            <a:r>
              <a:rPr lang="en-US" sz="439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Recently, IPv4 has been enhanced with the introduction of </a:t>
            </a:r>
            <a:r>
              <a:rPr lang="en-US" b="true" sz="4390" u="sng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IPv6</a:t>
            </a:r>
            <a:r>
              <a:rPr lang="en-US" sz="439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, which uses a 128-bit number divided into 16-bit segments and represented in hexadecimal format.</a:t>
            </a:r>
          </a:p>
          <a:p>
            <a:pPr algn="l" marL="1003621" indent="-334540" lvl="2">
              <a:lnSpc>
                <a:spcPts val="6145"/>
              </a:lnSpc>
            </a:pPr>
          </a:p>
          <a:p>
            <a:pPr algn="ctr" marL="1003621" indent="-334540" lvl="2">
              <a:lnSpc>
                <a:spcPts val="6145"/>
              </a:lnSpc>
            </a:pPr>
            <a:r>
              <a:rPr lang="en-US" b="true" sz="4390">
                <a:solidFill>
                  <a:srgbClr val="E8405C"/>
                </a:solidFill>
                <a:latin typeface="Poppins Bold"/>
                <a:ea typeface="Poppins Bold"/>
                <a:cs typeface="Poppins Bold"/>
                <a:sym typeface="Poppins Bold"/>
              </a:rPr>
              <a:t>a8f b:7a88:fff0:0fff:3d21:2085:66f b:f0fa 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4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6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8CF6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5779"/>
            <a:ext cx="6753760" cy="1034479"/>
            <a:chOff x="0" y="0"/>
            <a:chExt cx="9005013" cy="137930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005062" cy="1379347"/>
            </a:xfrm>
            <a:custGeom>
              <a:avLst/>
              <a:gdLst/>
              <a:ahLst/>
              <a:cxnLst/>
              <a:rect r="r" b="b" t="t" l="l"/>
              <a:pathLst>
                <a:path h="1379347" w="9005062">
                  <a:moveTo>
                    <a:pt x="0" y="0"/>
                  </a:moveTo>
                  <a:lnTo>
                    <a:pt x="9005062" y="0"/>
                  </a:lnTo>
                  <a:lnTo>
                    <a:pt x="9005062" y="1379347"/>
                  </a:lnTo>
                  <a:lnTo>
                    <a:pt x="0" y="1379347"/>
                  </a:lnTo>
                  <a:close/>
                </a:path>
              </a:pathLst>
            </a:custGeom>
            <a:solidFill>
              <a:srgbClr val="64AAED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534240" y="-5779"/>
            <a:ext cx="6753760" cy="1034479"/>
            <a:chOff x="0" y="0"/>
            <a:chExt cx="9005013" cy="137930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005062" cy="1379347"/>
            </a:xfrm>
            <a:custGeom>
              <a:avLst/>
              <a:gdLst/>
              <a:ahLst/>
              <a:cxnLst/>
              <a:rect r="r" b="b" t="t" l="l"/>
              <a:pathLst>
                <a:path h="1379347" w="9005062">
                  <a:moveTo>
                    <a:pt x="0" y="0"/>
                  </a:moveTo>
                  <a:lnTo>
                    <a:pt x="9005062" y="0"/>
                  </a:lnTo>
                  <a:lnTo>
                    <a:pt x="9005062" y="1379347"/>
                  </a:lnTo>
                  <a:lnTo>
                    <a:pt x="0" y="1379347"/>
                  </a:lnTo>
                  <a:close/>
                </a:path>
              </a:pathLst>
            </a:custGeom>
            <a:solidFill>
              <a:srgbClr val="64AAED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6753760" y="5480159"/>
            <a:ext cx="5170218" cy="4386852"/>
            <a:chOff x="0" y="0"/>
            <a:chExt cx="6893624" cy="584913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893687" cy="5849112"/>
            </a:xfrm>
            <a:custGeom>
              <a:avLst/>
              <a:gdLst/>
              <a:ahLst/>
              <a:cxnLst/>
              <a:rect r="r" b="b" t="t" l="l"/>
              <a:pathLst>
                <a:path h="5849112" w="6893687">
                  <a:moveTo>
                    <a:pt x="0" y="0"/>
                  </a:moveTo>
                  <a:lnTo>
                    <a:pt x="6893687" y="0"/>
                  </a:lnTo>
                  <a:lnTo>
                    <a:pt x="6893687" y="5849112"/>
                  </a:lnTo>
                  <a:lnTo>
                    <a:pt x="0" y="58491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2420600" y="-135883"/>
            <a:ext cx="4610279" cy="10918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89"/>
              </a:lnSpc>
            </a:pPr>
            <a:r>
              <a:rPr lang="en-US" b="true" sz="5278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Explanation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0" y="38100"/>
            <a:ext cx="6753760" cy="8195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69"/>
              </a:lnSpc>
            </a:pPr>
            <a:r>
              <a:rPr lang="en-US" b="true" sz="2973" spc="-5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Usage 3: HyperText Markup Language (HTML) colour code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18831" y="1787498"/>
            <a:ext cx="17850338" cy="39935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05446" indent="-335149" lvl="2">
              <a:lnSpc>
                <a:spcPts val="6157"/>
              </a:lnSpc>
              <a:buAutoNum type="arabicPeriod" startAt="1"/>
            </a:pPr>
            <a:r>
              <a:rPr lang="en-US" b="true" sz="4398" u="sng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HyperText Mark-up Language (HTML)</a:t>
            </a:r>
            <a:r>
              <a:rPr lang="en-US" sz="4398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 is used when writing and developing web pages. </a:t>
            </a:r>
          </a:p>
          <a:p>
            <a:pPr algn="l" marL="1005446" indent="-335149" lvl="2">
              <a:lnSpc>
                <a:spcPts val="6157"/>
              </a:lnSpc>
              <a:buAutoNum type="arabicPeriod" startAt="1"/>
            </a:pPr>
            <a:r>
              <a:rPr lang="en-US" sz="4398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It is not a programming language, but a </a:t>
            </a:r>
            <a:r>
              <a:rPr lang="en-US" b="true" sz="4398" u="sng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markup language.</a:t>
            </a:r>
          </a:p>
          <a:p>
            <a:pPr algn="l" marL="1005446" indent="-335149" lvl="2">
              <a:lnSpc>
                <a:spcPts val="6157"/>
              </a:lnSpc>
              <a:buAutoNum type="arabicPeriod" startAt="1"/>
            </a:pPr>
            <a:r>
              <a:rPr lang="en-US" sz="4398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A mark-up language is used in the processing, definition and presentation of text. 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5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6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6607" y="-357629"/>
            <a:ext cx="4218458" cy="10756353"/>
          </a:xfrm>
          <a:custGeom>
            <a:avLst/>
            <a:gdLst/>
            <a:ahLst/>
            <a:cxnLst/>
            <a:rect r="r" b="b" t="t" l="l"/>
            <a:pathLst>
              <a:path h="10756353" w="4218458">
                <a:moveTo>
                  <a:pt x="0" y="0"/>
                </a:moveTo>
                <a:lnTo>
                  <a:pt x="4218458" y="0"/>
                </a:lnTo>
                <a:lnTo>
                  <a:pt x="4218458" y="10756353"/>
                </a:lnTo>
                <a:lnTo>
                  <a:pt x="0" y="10756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053" t="0" r="-14227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9641" y="8487071"/>
            <a:ext cx="2492568" cy="1985237"/>
            <a:chOff x="0" y="0"/>
            <a:chExt cx="3323424" cy="26469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23463" cy="2646934"/>
            </a:xfrm>
            <a:custGeom>
              <a:avLst/>
              <a:gdLst/>
              <a:ahLst/>
              <a:cxnLst/>
              <a:rect r="r" b="b" t="t" l="l"/>
              <a:pathLst>
                <a:path h="2646934" w="3323463">
                  <a:moveTo>
                    <a:pt x="0" y="0"/>
                  </a:moveTo>
                  <a:lnTo>
                    <a:pt x="3323463" y="0"/>
                  </a:lnTo>
                  <a:lnTo>
                    <a:pt x="3323463" y="2646934"/>
                  </a:lnTo>
                  <a:lnTo>
                    <a:pt x="0" y="2646934"/>
                  </a:ln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926384" y="5082200"/>
            <a:ext cx="119085" cy="8229600"/>
            <a:chOff x="0" y="0"/>
            <a:chExt cx="158780" cy="1097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8750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158750">
                  <a:moveTo>
                    <a:pt x="0" y="0"/>
                  </a:moveTo>
                  <a:lnTo>
                    <a:pt x="158750" y="0"/>
                  </a:lnTo>
                  <a:lnTo>
                    <a:pt x="158750" y="10972800"/>
                  </a:lnTo>
                  <a:lnTo>
                    <a:pt x="0" y="10972800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grpSp>
        <p:nvGrpSpPr>
          <p:cNvPr name="Group 7" id="7"/>
          <p:cNvGrpSpPr/>
          <p:nvPr/>
        </p:nvGrpSpPr>
        <p:grpSpPr>
          <a:xfrm rot="5400000">
            <a:off x="1331731" y="1141318"/>
            <a:ext cx="1188871" cy="1194200"/>
            <a:chOff x="0" y="0"/>
            <a:chExt cx="1585162" cy="15922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85214" cy="1592326"/>
            </a:xfrm>
            <a:custGeom>
              <a:avLst/>
              <a:gdLst/>
              <a:ahLst/>
              <a:cxnLst/>
              <a:rect r="r" b="b" t="t" l="l"/>
              <a:pathLst>
                <a:path h="1592326" w="1585214">
                  <a:moveTo>
                    <a:pt x="792607" y="0"/>
                  </a:moveTo>
                  <a:cubicBezTo>
                    <a:pt x="1230884" y="1905"/>
                    <a:pt x="1585214" y="357886"/>
                    <a:pt x="1585214" y="796163"/>
                  </a:cubicBezTo>
                  <a:cubicBezTo>
                    <a:pt x="1585214" y="1234440"/>
                    <a:pt x="1230884" y="1590294"/>
                    <a:pt x="792607" y="1592326"/>
                  </a:cubicBezTo>
                  <a:cubicBezTo>
                    <a:pt x="354330" y="1590294"/>
                    <a:pt x="0" y="1234440"/>
                    <a:pt x="0" y="796163"/>
                  </a:cubicBezTo>
                  <a:cubicBezTo>
                    <a:pt x="0" y="357886"/>
                    <a:pt x="354330" y="1905"/>
                    <a:pt x="792607" y="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807778" y="1706047"/>
            <a:ext cx="835007" cy="835007"/>
          </a:xfrm>
          <a:custGeom>
            <a:avLst/>
            <a:gdLst/>
            <a:ahLst/>
            <a:cxnLst/>
            <a:rect r="r" b="b" t="t" l="l"/>
            <a:pathLst>
              <a:path h="835007" w="835007">
                <a:moveTo>
                  <a:pt x="0" y="0"/>
                </a:moveTo>
                <a:lnTo>
                  <a:pt x="835007" y="0"/>
                </a:lnTo>
                <a:lnTo>
                  <a:pt x="835007" y="835007"/>
                </a:lnTo>
                <a:lnTo>
                  <a:pt x="0" y="8350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073978" y="167332"/>
            <a:ext cx="2140044" cy="861368"/>
          </a:xfrm>
          <a:custGeom>
            <a:avLst/>
            <a:gdLst/>
            <a:ahLst/>
            <a:cxnLst/>
            <a:rect r="r" b="b" t="t" l="l"/>
            <a:pathLst>
              <a:path h="861368" w="2140044">
                <a:moveTo>
                  <a:pt x="0" y="0"/>
                </a:moveTo>
                <a:lnTo>
                  <a:pt x="2140044" y="0"/>
                </a:lnTo>
                <a:lnTo>
                  <a:pt x="2140044" y="861368"/>
                </a:lnTo>
                <a:lnTo>
                  <a:pt x="0" y="8613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0000"/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425439" y="-76200"/>
            <a:ext cx="13206002" cy="14066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500"/>
              </a:lnSpc>
            </a:pPr>
            <a:r>
              <a:rPr lang="en-US" sz="7500" i="true" spc="825">
                <a:solidFill>
                  <a:srgbClr val="0438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PAST YEAR QUESTION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5231058" y="1080295"/>
            <a:ext cx="12579429" cy="125414"/>
            <a:chOff x="0" y="0"/>
            <a:chExt cx="16772572" cy="16721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6772510" cy="167259"/>
            </a:xfrm>
            <a:custGeom>
              <a:avLst/>
              <a:gdLst/>
              <a:ahLst/>
              <a:cxnLst/>
              <a:rect r="r" b="b" t="t" l="l"/>
              <a:pathLst>
                <a:path h="167259" w="16772510">
                  <a:moveTo>
                    <a:pt x="0" y="0"/>
                  </a:moveTo>
                  <a:lnTo>
                    <a:pt x="16772510" y="0"/>
                  </a:lnTo>
                  <a:lnTo>
                    <a:pt x="1677251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3944252" y="2793847"/>
            <a:ext cx="14168375" cy="4699310"/>
          </a:xfrm>
          <a:custGeom>
            <a:avLst/>
            <a:gdLst/>
            <a:ahLst/>
            <a:cxnLst/>
            <a:rect r="r" b="b" t="t" l="l"/>
            <a:pathLst>
              <a:path h="4699310" w="14168375">
                <a:moveTo>
                  <a:pt x="0" y="0"/>
                </a:moveTo>
                <a:lnTo>
                  <a:pt x="14168375" y="0"/>
                </a:lnTo>
                <a:lnTo>
                  <a:pt x="14168375" y="4699310"/>
                </a:lnTo>
                <a:lnTo>
                  <a:pt x="0" y="46993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79" t="0" r="-1481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537237" y="2662393"/>
            <a:ext cx="13213526" cy="5318444"/>
          </a:xfrm>
          <a:custGeom>
            <a:avLst/>
            <a:gdLst/>
            <a:ahLst/>
            <a:cxnLst/>
            <a:rect r="r" b="b" t="t" l="l"/>
            <a:pathLst>
              <a:path h="5318444" w="13213526">
                <a:moveTo>
                  <a:pt x="0" y="0"/>
                </a:moveTo>
                <a:lnTo>
                  <a:pt x="13213526" y="0"/>
                </a:lnTo>
                <a:lnTo>
                  <a:pt x="13213526" y="5318444"/>
                </a:lnTo>
                <a:lnTo>
                  <a:pt x="0" y="53184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9999"/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5446645" y="9809637"/>
            <a:ext cx="7394709" cy="283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>
                    <a:alpha val="80000"/>
                  </a:srgbClr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For more help, please visit </a:t>
            </a:r>
            <a:r>
              <a:rPr lang="en-US" sz="1599" u="sng">
                <a:solidFill>
                  <a:srgbClr val="000000">
                    <a:alpha val="80000"/>
                  </a:srgbClr>
                </a:solidFill>
                <a:latin typeface="DejaVu Sans Light"/>
                <a:ea typeface="DejaVu Sans Light"/>
                <a:cs typeface="DejaVu Sans Light"/>
                <a:sym typeface="DejaVu Sans Light"/>
                <a:hlinkClick r:id="rId8" tooltip="http://www.exampaperspractice.co.uk"/>
              </a:rPr>
              <a:t>www.exampaperspractice.co.uk</a:t>
            </a:r>
          </a:p>
        </p:txBody>
      </p:sp>
    </p:spTree>
  </p:cSld>
  <p:clrMapOvr>
    <a:masterClrMapping/>
  </p:clrMapOvr>
</p:sld>
</file>

<file path=ppt/slides/slide6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6607" y="-357629"/>
            <a:ext cx="4218458" cy="10756353"/>
          </a:xfrm>
          <a:custGeom>
            <a:avLst/>
            <a:gdLst/>
            <a:ahLst/>
            <a:cxnLst/>
            <a:rect r="r" b="b" t="t" l="l"/>
            <a:pathLst>
              <a:path h="10756353" w="4218458">
                <a:moveTo>
                  <a:pt x="0" y="0"/>
                </a:moveTo>
                <a:lnTo>
                  <a:pt x="4218458" y="0"/>
                </a:lnTo>
                <a:lnTo>
                  <a:pt x="4218458" y="10756353"/>
                </a:lnTo>
                <a:lnTo>
                  <a:pt x="0" y="10756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053" t="0" r="-14227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9641" y="8487071"/>
            <a:ext cx="2492568" cy="1985237"/>
            <a:chOff x="0" y="0"/>
            <a:chExt cx="3323424" cy="26469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23463" cy="2646934"/>
            </a:xfrm>
            <a:custGeom>
              <a:avLst/>
              <a:gdLst/>
              <a:ahLst/>
              <a:cxnLst/>
              <a:rect r="r" b="b" t="t" l="l"/>
              <a:pathLst>
                <a:path h="2646934" w="3323463">
                  <a:moveTo>
                    <a:pt x="0" y="0"/>
                  </a:moveTo>
                  <a:lnTo>
                    <a:pt x="3323463" y="0"/>
                  </a:lnTo>
                  <a:lnTo>
                    <a:pt x="3323463" y="2646934"/>
                  </a:lnTo>
                  <a:lnTo>
                    <a:pt x="0" y="2646934"/>
                  </a:ln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926384" y="5082200"/>
            <a:ext cx="119085" cy="8229600"/>
            <a:chOff x="0" y="0"/>
            <a:chExt cx="158780" cy="1097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8750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158750">
                  <a:moveTo>
                    <a:pt x="0" y="0"/>
                  </a:moveTo>
                  <a:lnTo>
                    <a:pt x="158750" y="0"/>
                  </a:lnTo>
                  <a:lnTo>
                    <a:pt x="158750" y="10972800"/>
                  </a:lnTo>
                  <a:lnTo>
                    <a:pt x="0" y="10972800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grpSp>
        <p:nvGrpSpPr>
          <p:cNvPr name="Group 7" id="7"/>
          <p:cNvGrpSpPr/>
          <p:nvPr/>
        </p:nvGrpSpPr>
        <p:grpSpPr>
          <a:xfrm rot="5400000">
            <a:off x="1331731" y="1141318"/>
            <a:ext cx="1188871" cy="1194200"/>
            <a:chOff x="0" y="0"/>
            <a:chExt cx="1585162" cy="15922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85214" cy="1592326"/>
            </a:xfrm>
            <a:custGeom>
              <a:avLst/>
              <a:gdLst/>
              <a:ahLst/>
              <a:cxnLst/>
              <a:rect r="r" b="b" t="t" l="l"/>
              <a:pathLst>
                <a:path h="1592326" w="1585214">
                  <a:moveTo>
                    <a:pt x="792607" y="0"/>
                  </a:moveTo>
                  <a:cubicBezTo>
                    <a:pt x="1230884" y="1905"/>
                    <a:pt x="1585214" y="357886"/>
                    <a:pt x="1585214" y="796163"/>
                  </a:cubicBezTo>
                  <a:cubicBezTo>
                    <a:pt x="1585214" y="1234440"/>
                    <a:pt x="1230884" y="1590294"/>
                    <a:pt x="792607" y="1592326"/>
                  </a:cubicBezTo>
                  <a:cubicBezTo>
                    <a:pt x="354330" y="1590294"/>
                    <a:pt x="0" y="1234440"/>
                    <a:pt x="0" y="796163"/>
                  </a:cubicBezTo>
                  <a:cubicBezTo>
                    <a:pt x="0" y="357886"/>
                    <a:pt x="354330" y="1905"/>
                    <a:pt x="792607" y="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807778" y="1706047"/>
            <a:ext cx="835007" cy="835007"/>
          </a:xfrm>
          <a:custGeom>
            <a:avLst/>
            <a:gdLst/>
            <a:ahLst/>
            <a:cxnLst/>
            <a:rect r="r" b="b" t="t" l="l"/>
            <a:pathLst>
              <a:path h="835007" w="835007">
                <a:moveTo>
                  <a:pt x="0" y="0"/>
                </a:moveTo>
                <a:lnTo>
                  <a:pt x="835007" y="0"/>
                </a:lnTo>
                <a:lnTo>
                  <a:pt x="835007" y="835007"/>
                </a:lnTo>
                <a:lnTo>
                  <a:pt x="0" y="8350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755005" y="-66675"/>
            <a:ext cx="13206002" cy="14066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500"/>
              </a:lnSpc>
            </a:pPr>
            <a:r>
              <a:rPr lang="en-US" sz="7500" i="true" spc="825">
                <a:solidFill>
                  <a:srgbClr val="0438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ANSWER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5231058" y="1080295"/>
            <a:ext cx="12579429" cy="125414"/>
            <a:chOff x="0" y="0"/>
            <a:chExt cx="16772572" cy="16721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6772510" cy="167259"/>
            </a:xfrm>
            <a:custGeom>
              <a:avLst/>
              <a:gdLst/>
              <a:ahLst/>
              <a:cxnLst/>
              <a:rect r="r" b="b" t="t" l="l"/>
              <a:pathLst>
                <a:path h="167259" w="16772510">
                  <a:moveTo>
                    <a:pt x="0" y="0"/>
                  </a:moveTo>
                  <a:lnTo>
                    <a:pt x="16772510" y="0"/>
                  </a:lnTo>
                  <a:lnTo>
                    <a:pt x="1677251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5076583" y="2740740"/>
            <a:ext cx="10134767" cy="5986947"/>
          </a:xfrm>
          <a:custGeom>
            <a:avLst/>
            <a:gdLst/>
            <a:ahLst/>
            <a:cxnLst/>
            <a:rect r="r" b="b" t="t" l="l"/>
            <a:pathLst>
              <a:path h="5986947" w="10134767">
                <a:moveTo>
                  <a:pt x="0" y="0"/>
                </a:moveTo>
                <a:lnTo>
                  <a:pt x="10134767" y="0"/>
                </a:lnTo>
                <a:lnTo>
                  <a:pt x="10134767" y="5986947"/>
                </a:lnTo>
                <a:lnTo>
                  <a:pt x="0" y="59869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6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6607" y="-357629"/>
            <a:ext cx="4218458" cy="10756353"/>
          </a:xfrm>
          <a:custGeom>
            <a:avLst/>
            <a:gdLst/>
            <a:ahLst/>
            <a:cxnLst/>
            <a:rect r="r" b="b" t="t" l="l"/>
            <a:pathLst>
              <a:path h="10756353" w="4218458">
                <a:moveTo>
                  <a:pt x="0" y="0"/>
                </a:moveTo>
                <a:lnTo>
                  <a:pt x="4218458" y="0"/>
                </a:lnTo>
                <a:lnTo>
                  <a:pt x="4218458" y="10756353"/>
                </a:lnTo>
                <a:lnTo>
                  <a:pt x="0" y="10756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053" t="0" r="-14227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9641" y="8487071"/>
            <a:ext cx="2492568" cy="1985237"/>
            <a:chOff x="0" y="0"/>
            <a:chExt cx="3323424" cy="26469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23463" cy="2646934"/>
            </a:xfrm>
            <a:custGeom>
              <a:avLst/>
              <a:gdLst/>
              <a:ahLst/>
              <a:cxnLst/>
              <a:rect r="r" b="b" t="t" l="l"/>
              <a:pathLst>
                <a:path h="2646934" w="3323463">
                  <a:moveTo>
                    <a:pt x="0" y="0"/>
                  </a:moveTo>
                  <a:lnTo>
                    <a:pt x="3323463" y="0"/>
                  </a:lnTo>
                  <a:lnTo>
                    <a:pt x="3323463" y="2646934"/>
                  </a:lnTo>
                  <a:lnTo>
                    <a:pt x="0" y="2646934"/>
                  </a:ln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926384" y="5082200"/>
            <a:ext cx="119085" cy="8229600"/>
            <a:chOff x="0" y="0"/>
            <a:chExt cx="158780" cy="1097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8750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158750">
                  <a:moveTo>
                    <a:pt x="0" y="0"/>
                  </a:moveTo>
                  <a:lnTo>
                    <a:pt x="158750" y="0"/>
                  </a:lnTo>
                  <a:lnTo>
                    <a:pt x="158750" y="10972800"/>
                  </a:lnTo>
                  <a:lnTo>
                    <a:pt x="0" y="10972800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grpSp>
        <p:nvGrpSpPr>
          <p:cNvPr name="Group 7" id="7"/>
          <p:cNvGrpSpPr/>
          <p:nvPr/>
        </p:nvGrpSpPr>
        <p:grpSpPr>
          <a:xfrm rot="5400000">
            <a:off x="1331731" y="1141318"/>
            <a:ext cx="1188871" cy="1194200"/>
            <a:chOff x="0" y="0"/>
            <a:chExt cx="1585162" cy="15922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85214" cy="1592326"/>
            </a:xfrm>
            <a:custGeom>
              <a:avLst/>
              <a:gdLst/>
              <a:ahLst/>
              <a:cxnLst/>
              <a:rect r="r" b="b" t="t" l="l"/>
              <a:pathLst>
                <a:path h="1592326" w="1585214">
                  <a:moveTo>
                    <a:pt x="792607" y="0"/>
                  </a:moveTo>
                  <a:cubicBezTo>
                    <a:pt x="1230884" y="1905"/>
                    <a:pt x="1585214" y="357886"/>
                    <a:pt x="1585214" y="796163"/>
                  </a:cubicBezTo>
                  <a:cubicBezTo>
                    <a:pt x="1585214" y="1234440"/>
                    <a:pt x="1230884" y="1590294"/>
                    <a:pt x="792607" y="1592326"/>
                  </a:cubicBezTo>
                  <a:cubicBezTo>
                    <a:pt x="354330" y="1590294"/>
                    <a:pt x="0" y="1234440"/>
                    <a:pt x="0" y="796163"/>
                  </a:cubicBezTo>
                  <a:cubicBezTo>
                    <a:pt x="0" y="357886"/>
                    <a:pt x="354330" y="1905"/>
                    <a:pt x="792607" y="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807778" y="1706047"/>
            <a:ext cx="835007" cy="835007"/>
          </a:xfrm>
          <a:custGeom>
            <a:avLst/>
            <a:gdLst/>
            <a:ahLst/>
            <a:cxnLst/>
            <a:rect r="r" b="b" t="t" l="l"/>
            <a:pathLst>
              <a:path h="835007" w="835007">
                <a:moveTo>
                  <a:pt x="0" y="0"/>
                </a:moveTo>
                <a:lnTo>
                  <a:pt x="835007" y="0"/>
                </a:lnTo>
                <a:lnTo>
                  <a:pt x="835007" y="835007"/>
                </a:lnTo>
                <a:lnTo>
                  <a:pt x="0" y="8350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425439" y="-66675"/>
            <a:ext cx="13206002" cy="14066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500"/>
              </a:lnSpc>
            </a:pPr>
            <a:r>
              <a:rPr lang="en-US" sz="7500" i="true" spc="825">
                <a:solidFill>
                  <a:srgbClr val="0438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PAST YEAR QUESTION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5231058" y="1080295"/>
            <a:ext cx="12579429" cy="125414"/>
            <a:chOff x="0" y="0"/>
            <a:chExt cx="16772572" cy="16721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6772510" cy="167259"/>
            </a:xfrm>
            <a:custGeom>
              <a:avLst/>
              <a:gdLst/>
              <a:ahLst/>
              <a:cxnLst/>
              <a:rect r="r" b="b" t="t" l="l"/>
              <a:pathLst>
                <a:path h="167259" w="16772510">
                  <a:moveTo>
                    <a:pt x="0" y="0"/>
                  </a:moveTo>
                  <a:lnTo>
                    <a:pt x="16772510" y="0"/>
                  </a:lnTo>
                  <a:lnTo>
                    <a:pt x="1677251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3971851" y="2541053"/>
            <a:ext cx="14531681" cy="6422738"/>
          </a:xfrm>
          <a:custGeom>
            <a:avLst/>
            <a:gdLst/>
            <a:ahLst/>
            <a:cxnLst/>
            <a:rect r="r" b="b" t="t" l="l"/>
            <a:pathLst>
              <a:path h="6422738" w="14531681">
                <a:moveTo>
                  <a:pt x="0" y="0"/>
                </a:moveTo>
                <a:lnTo>
                  <a:pt x="14531681" y="0"/>
                </a:lnTo>
                <a:lnTo>
                  <a:pt x="14531681" y="6422738"/>
                </a:lnTo>
                <a:lnTo>
                  <a:pt x="0" y="64227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30000"/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6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6607" y="-357629"/>
            <a:ext cx="4218458" cy="10756353"/>
          </a:xfrm>
          <a:custGeom>
            <a:avLst/>
            <a:gdLst/>
            <a:ahLst/>
            <a:cxnLst/>
            <a:rect r="r" b="b" t="t" l="l"/>
            <a:pathLst>
              <a:path h="10756353" w="4218458">
                <a:moveTo>
                  <a:pt x="0" y="0"/>
                </a:moveTo>
                <a:lnTo>
                  <a:pt x="4218458" y="0"/>
                </a:lnTo>
                <a:lnTo>
                  <a:pt x="4218458" y="10756353"/>
                </a:lnTo>
                <a:lnTo>
                  <a:pt x="0" y="10756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053" t="0" r="-14227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9641" y="8487071"/>
            <a:ext cx="2492568" cy="1985237"/>
            <a:chOff x="0" y="0"/>
            <a:chExt cx="3323424" cy="26469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23463" cy="2646934"/>
            </a:xfrm>
            <a:custGeom>
              <a:avLst/>
              <a:gdLst/>
              <a:ahLst/>
              <a:cxnLst/>
              <a:rect r="r" b="b" t="t" l="l"/>
              <a:pathLst>
                <a:path h="2646934" w="3323463">
                  <a:moveTo>
                    <a:pt x="0" y="0"/>
                  </a:moveTo>
                  <a:lnTo>
                    <a:pt x="3323463" y="0"/>
                  </a:lnTo>
                  <a:lnTo>
                    <a:pt x="3323463" y="2646934"/>
                  </a:lnTo>
                  <a:lnTo>
                    <a:pt x="0" y="2646934"/>
                  </a:ln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926384" y="5082200"/>
            <a:ext cx="119085" cy="8229600"/>
            <a:chOff x="0" y="0"/>
            <a:chExt cx="158780" cy="1097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8750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158750">
                  <a:moveTo>
                    <a:pt x="0" y="0"/>
                  </a:moveTo>
                  <a:lnTo>
                    <a:pt x="158750" y="0"/>
                  </a:lnTo>
                  <a:lnTo>
                    <a:pt x="158750" y="10972800"/>
                  </a:lnTo>
                  <a:lnTo>
                    <a:pt x="0" y="10972800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grpSp>
        <p:nvGrpSpPr>
          <p:cNvPr name="Group 7" id="7"/>
          <p:cNvGrpSpPr/>
          <p:nvPr/>
        </p:nvGrpSpPr>
        <p:grpSpPr>
          <a:xfrm rot="5400000">
            <a:off x="1331731" y="1141318"/>
            <a:ext cx="1188871" cy="1194200"/>
            <a:chOff x="0" y="0"/>
            <a:chExt cx="1585162" cy="15922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85214" cy="1592326"/>
            </a:xfrm>
            <a:custGeom>
              <a:avLst/>
              <a:gdLst/>
              <a:ahLst/>
              <a:cxnLst/>
              <a:rect r="r" b="b" t="t" l="l"/>
              <a:pathLst>
                <a:path h="1592326" w="1585214">
                  <a:moveTo>
                    <a:pt x="792607" y="0"/>
                  </a:moveTo>
                  <a:cubicBezTo>
                    <a:pt x="1230884" y="1905"/>
                    <a:pt x="1585214" y="357886"/>
                    <a:pt x="1585214" y="796163"/>
                  </a:cubicBezTo>
                  <a:cubicBezTo>
                    <a:pt x="1585214" y="1234440"/>
                    <a:pt x="1230884" y="1590294"/>
                    <a:pt x="792607" y="1592326"/>
                  </a:cubicBezTo>
                  <a:cubicBezTo>
                    <a:pt x="354330" y="1590294"/>
                    <a:pt x="0" y="1234440"/>
                    <a:pt x="0" y="796163"/>
                  </a:cubicBezTo>
                  <a:cubicBezTo>
                    <a:pt x="0" y="357886"/>
                    <a:pt x="354330" y="1905"/>
                    <a:pt x="792607" y="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807778" y="1706047"/>
            <a:ext cx="835007" cy="835007"/>
          </a:xfrm>
          <a:custGeom>
            <a:avLst/>
            <a:gdLst/>
            <a:ahLst/>
            <a:cxnLst/>
            <a:rect r="r" b="b" t="t" l="l"/>
            <a:pathLst>
              <a:path h="835007" w="835007">
                <a:moveTo>
                  <a:pt x="0" y="0"/>
                </a:moveTo>
                <a:lnTo>
                  <a:pt x="835007" y="0"/>
                </a:lnTo>
                <a:lnTo>
                  <a:pt x="835007" y="835007"/>
                </a:lnTo>
                <a:lnTo>
                  <a:pt x="0" y="8350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755005" y="-66675"/>
            <a:ext cx="13206002" cy="14066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500"/>
              </a:lnSpc>
            </a:pPr>
            <a:r>
              <a:rPr lang="en-US" sz="7500" i="true" spc="825">
                <a:solidFill>
                  <a:srgbClr val="0438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ANSWER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5231058" y="1080295"/>
            <a:ext cx="12579429" cy="125414"/>
            <a:chOff x="0" y="0"/>
            <a:chExt cx="16772572" cy="16721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6772510" cy="167259"/>
            </a:xfrm>
            <a:custGeom>
              <a:avLst/>
              <a:gdLst/>
              <a:ahLst/>
              <a:cxnLst/>
              <a:rect r="r" b="b" t="t" l="l"/>
              <a:pathLst>
                <a:path h="167259" w="16772510">
                  <a:moveTo>
                    <a:pt x="0" y="0"/>
                  </a:moveTo>
                  <a:lnTo>
                    <a:pt x="16772510" y="0"/>
                  </a:lnTo>
                  <a:lnTo>
                    <a:pt x="1677251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3971850" y="3638763"/>
            <a:ext cx="14316150" cy="4468434"/>
          </a:xfrm>
          <a:custGeom>
            <a:avLst/>
            <a:gdLst/>
            <a:ahLst/>
            <a:cxnLst/>
            <a:rect r="r" b="b" t="t" l="l"/>
            <a:pathLst>
              <a:path h="4468434" w="14316150">
                <a:moveTo>
                  <a:pt x="0" y="0"/>
                </a:moveTo>
                <a:lnTo>
                  <a:pt x="14316150" y="0"/>
                </a:lnTo>
                <a:lnTo>
                  <a:pt x="14316150" y="4468434"/>
                </a:lnTo>
                <a:lnTo>
                  <a:pt x="0" y="44684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21488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6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405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609217" y="1255462"/>
            <a:ext cx="13069566" cy="5987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447"/>
              </a:lnSpc>
            </a:pPr>
            <a:r>
              <a:rPr lang="en-US" sz="86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Chapter 1.3</a:t>
            </a:r>
          </a:p>
          <a:p>
            <a:pPr algn="ctr">
              <a:lnSpc>
                <a:spcPts val="14447"/>
              </a:lnSpc>
            </a:pPr>
            <a:r>
              <a:rPr lang="en-US" sz="86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Addition of </a:t>
            </a:r>
          </a:p>
          <a:p>
            <a:pPr algn="ctr">
              <a:lnSpc>
                <a:spcPts val="14447"/>
              </a:lnSpc>
            </a:pPr>
            <a:r>
              <a:rPr lang="en-US" sz="86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binary number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6" id="6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5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A43C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690815" y="4237811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436363" y="4237811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181912" y="4237811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728727" y="4330352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474273" y="4330352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219822" y="4330352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3375419" y="7207389"/>
            <a:ext cx="14338200" cy="1755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87"/>
              </a:lnSpc>
            </a:pPr>
            <a:r>
              <a:rPr lang="en-US" sz="66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(1x4)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2630151" y="2889"/>
            <a:ext cx="5655545" cy="600222"/>
            <a:chOff x="0" y="0"/>
            <a:chExt cx="7540727" cy="80029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7540752" cy="800354"/>
            </a:xfrm>
            <a:custGeom>
              <a:avLst/>
              <a:gdLst/>
              <a:ahLst/>
              <a:cxnLst/>
              <a:rect r="r" b="b" t="t" l="l"/>
              <a:pathLst>
                <a:path h="800354" w="7540752">
                  <a:moveTo>
                    <a:pt x="0" y="0"/>
                  </a:moveTo>
                  <a:lnTo>
                    <a:pt x="7540752" y="0"/>
                  </a:lnTo>
                  <a:lnTo>
                    <a:pt x="7540752" y="800354"/>
                  </a:lnTo>
                  <a:lnTo>
                    <a:pt x="0" y="80035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3176506" y="-154927"/>
            <a:ext cx="4565400" cy="80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000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Explanation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2" y="-12303"/>
            <a:ext cx="5952198" cy="631706"/>
            <a:chOff x="0" y="0"/>
            <a:chExt cx="7936264" cy="84227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7936230" cy="842264"/>
            </a:xfrm>
            <a:custGeom>
              <a:avLst/>
              <a:gdLst/>
              <a:ahLst/>
              <a:cxnLst/>
              <a:rect r="r" b="b" t="t" l="l"/>
              <a:pathLst>
                <a:path h="842264" w="7936230">
                  <a:moveTo>
                    <a:pt x="0" y="0"/>
                  </a:moveTo>
                  <a:lnTo>
                    <a:pt x="7936230" y="0"/>
                  </a:lnTo>
                  <a:lnTo>
                    <a:pt x="7936230" y="842264"/>
                  </a:lnTo>
                  <a:lnTo>
                    <a:pt x="0" y="84226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2000553" y="220766"/>
            <a:ext cx="1419702" cy="162878"/>
            <a:chOff x="0" y="0"/>
            <a:chExt cx="1892936" cy="217171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892935" cy="217170"/>
            </a:xfrm>
            <a:custGeom>
              <a:avLst/>
              <a:gdLst/>
              <a:ahLst/>
              <a:cxnLst/>
              <a:rect r="r" b="b" t="t" l="l"/>
              <a:pathLst>
                <a:path h="217170" w="1892935">
                  <a:moveTo>
                    <a:pt x="1884045" y="93980"/>
                  </a:moveTo>
                  <a:lnTo>
                    <a:pt x="1753235" y="5715"/>
                  </a:lnTo>
                  <a:cubicBezTo>
                    <a:pt x="1744345" y="0"/>
                    <a:pt x="1732915" y="1905"/>
                    <a:pt x="1726565" y="10795"/>
                  </a:cubicBezTo>
                  <a:cubicBezTo>
                    <a:pt x="1720850" y="19685"/>
                    <a:pt x="1722755" y="31115"/>
                    <a:pt x="1731645" y="37465"/>
                  </a:cubicBezTo>
                  <a:lnTo>
                    <a:pt x="1811020" y="90805"/>
                  </a:lnTo>
                  <a:lnTo>
                    <a:pt x="0" y="90805"/>
                  </a:lnTo>
                  <a:lnTo>
                    <a:pt x="0" y="128905"/>
                  </a:lnTo>
                  <a:lnTo>
                    <a:pt x="1811020" y="128905"/>
                  </a:lnTo>
                  <a:lnTo>
                    <a:pt x="1731645" y="182245"/>
                  </a:lnTo>
                  <a:cubicBezTo>
                    <a:pt x="1722755" y="187960"/>
                    <a:pt x="1720850" y="200025"/>
                    <a:pt x="1726565" y="208915"/>
                  </a:cubicBezTo>
                  <a:cubicBezTo>
                    <a:pt x="1730375" y="214630"/>
                    <a:pt x="1736090" y="217170"/>
                    <a:pt x="1742440" y="217170"/>
                  </a:cubicBezTo>
                  <a:cubicBezTo>
                    <a:pt x="1746250" y="217170"/>
                    <a:pt x="1750060" y="215900"/>
                    <a:pt x="1753235" y="213995"/>
                  </a:cubicBezTo>
                  <a:lnTo>
                    <a:pt x="1884680" y="125730"/>
                  </a:lnTo>
                  <a:cubicBezTo>
                    <a:pt x="1889760" y="121920"/>
                    <a:pt x="1892935" y="116205"/>
                    <a:pt x="1892935" y="109855"/>
                  </a:cubicBezTo>
                  <a:cubicBezTo>
                    <a:pt x="1892935" y="103505"/>
                    <a:pt x="1889760" y="97790"/>
                    <a:pt x="1884045" y="9398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3830486" y="-143598"/>
            <a:ext cx="1559400" cy="798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Denary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68945" y="-135877"/>
            <a:ext cx="1319400" cy="798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Binary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286093" y="2816018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2² =4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148951" y="2759297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2¹ =2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753600" y="2794139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2⁰ =1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044451" y="7818101"/>
            <a:ext cx="3079898" cy="1063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+ (1x2)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8021209" y="7818101"/>
            <a:ext cx="3079898" cy="1063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+ (1x1) 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1054233" y="7914983"/>
            <a:ext cx="5602898" cy="1063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= 7 in denary</a:t>
            </a:r>
          </a:p>
        </p:txBody>
      </p:sp>
      <p:grpSp>
        <p:nvGrpSpPr>
          <p:cNvPr name="Group 24" id="24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27" id="27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7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7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405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5777"/>
            <a:ext cx="6751008" cy="1034058"/>
            <a:chOff x="0" y="0"/>
            <a:chExt cx="9001344" cy="13787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001379" cy="1378712"/>
            </a:xfrm>
            <a:custGeom>
              <a:avLst/>
              <a:gdLst/>
              <a:ahLst/>
              <a:cxnLst/>
              <a:rect r="r" b="b" t="t" l="l"/>
              <a:pathLst>
                <a:path h="1378712" w="9001379">
                  <a:moveTo>
                    <a:pt x="0" y="0"/>
                  </a:moveTo>
                  <a:lnTo>
                    <a:pt x="9001379" y="0"/>
                  </a:lnTo>
                  <a:lnTo>
                    <a:pt x="9001379" y="1378712"/>
                  </a:lnTo>
                  <a:lnTo>
                    <a:pt x="0" y="1378712"/>
                  </a:lnTo>
                  <a:close/>
                </a:path>
              </a:pathLst>
            </a:custGeom>
            <a:solidFill>
              <a:srgbClr val="F8CF64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534240" y="-5777"/>
            <a:ext cx="6751008" cy="1034058"/>
            <a:chOff x="0" y="0"/>
            <a:chExt cx="9001344" cy="137874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001379" cy="1378712"/>
            </a:xfrm>
            <a:custGeom>
              <a:avLst/>
              <a:gdLst/>
              <a:ahLst/>
              <a:cxnLst/>
              <a:rect r="r" b="b" t="t" l="l"/>
              <a:pathLst>
                <a:path h="1378712" w="9001379">
                  <a:moveTo>
                    <a:pt x="0" y="0"/>
                  </a:moveTo>
                  <a:lnTo>
                    <a:pt x="9001379" y="0"/>
                  </a:lnTo>
                  <a:lnTo>
                    <a:pt x="9001379" y="1378712"/>
                  </a:lnTo>
                  <a:lnTo>
                    <a:pt x="0" y="1378712"/>
                  </a:lnTo>
                  <a:close/>
                </a:path>
              </a:pathLst>
            </a:custGeom>
            <a:solidFill>
              <a:srgbClr val="F8CF64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2791360" y="-278758"/>
            <a:ext cx="4353600" cy="140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37"/>
              </a:lnSpc>
            </a:pPr>
            <a:r>
              <a:rPr lang="en-US" b="true" sz="520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Explanation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31446" y="1646675"/>
            <a:ext cx="13899000" cy="1133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56"/>
              </a:lnSpc>
            </a:pPr>
            <a:r>
              <a:rPr lang="en-US" b="true" sz="42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How do we perform add and carry in denary?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616851" y="2623577"/>
            <a:ext cx="47220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0 + 0 = 0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616851" y="4035677"/>
            <a:ext cx="4821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0 + 9 = 9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616848" y="5407277"/>
            <a:ext cx="5118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9 + 0 = 9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282000" y="6778871"/>
            <a:ext cx="59730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9 + 1 = 10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412954" y="2680748"/>
            <a:ext cx="1651199" cy="4325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9</a:t>
            </a:r>
          </a:p>
          <a:p>
            <a:pPr algn="ctr">
              <a:lnSpc>
                <a:spcPts val="15118"/>
              </a:lnSpc>
            </a:pPr>
            <a:r>
              <a:rPr lang="en-US" sz="9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+1</a:t>
            </a:r>
          </a:p>
        </p:txBody>
      </p:sp>
      <p:sp>
        <p:nvSpPr>
          <p:cNvPr name="AutoShape 13" id="13"/>
          <p:cNvSpPr/>
          <p:nvPr/>
        </p:nvSpPr>
        <p:spPr>
          <a:xfrm rot="51977">
            <a:off x="12340266" y="6597714"/>
            <a:ext cx="3149985" cy="0"/>
          </a:xfrm>
          <a:prstGeom prst="line">
            <a:avLst/>
          </a:prstGeom>
          <a:ln cap="rnd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4" id="14"/>
          <p:cNvSpPr/>
          <p:nvPr/>
        </p:nvSpPr>
        <p:spPr>
          <a:xfrm rot="51977">
            <a:off x="12340266" y="8013245"/>
            <a:ext cx="3149985" cy="0"/>
          </a:xfrm>
          <a:prstGeom prst="line">
            <a:avLst/>
          </a:prstGeom>
          <a:ln cap="rnd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5" id="15"/>
          <p:cNvSpPr txBox="true"/>
          <p:nvPr/>
        </p:nvSpPr>
        <p:spPr>
          <a:xfrm rot="0">
            <a:off x="14238678" y="6007166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0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193699" y="2852200"/>
            <a:ext cx="4056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>
                <a:solidFill>
                  <a:srgbClr val="FFDE59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568952" y="6007166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-524787" y="-31291"/>
            <a:ext cx="8030819" cy="860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Addition of binary number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5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7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405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5777"/>
            <a:ext cx="6751008" cy="1034058"/>
            <a:chOff x="0" y="0"/>
            <a:chExt cx="9001344" cy="13787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001379" cy="1378712"/>
            </a:xfrm>
            <a:custGeom>
              <a:avLst/>
              <a:gdLst/>
              <a:ahLst/>
              <a:cxnLst/>
              <a:rect r="r" b="b" t="t" l="l"/>
              <a:pathLst>
                <a:path h="1378712" w="9001379">
                  <a:moveTo>
                    <a:pt x="0" y="0"/>
                  </a:moveTo>
                  <a:lnTo>
                    <a:pt x="9001379" y="0"/>
                  </a:lnTo>
                  <a:lnTo>
                    <a:pt x="9001379" y="1378712"/>
                  </a:lnTo>
                  <a:lnTo>
                    <a:pt x="0" y="1378712"/>
                  </a:lnTo>
                  <a:close/>
                </a:path>
              </a:pathLst>
            </a:custGeom>
            <a:solidFill>
              <a:srgbClr val="F8CF64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534240" y="-5777"/>
            <a:ext cx="6751008" cy="1034058"/>
            <a:chOff x="0" y="0"/>
            <a:chExt cx="9001344" cy="137874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001379" cy="1378712"/>
            </a:xfrm>
            <a:custGeom>
              <a:avLst/>
              <a:gdLst/>
              <a:ahLst/>
              <a:cxnLst/>
              <a:rect r="r" b="b" t="t" l="l"/>
              <a:pathLst>
                <a:path h="1378712" w="9001379">
                  <a:moveTo>
                    <a:pt x="0" y="0"/>
                  </a:moveTo>
                  <a:lnTo>
                    <a:pt x="9001379" y="0"/>
                  </a:lnTo>
                  <a:lnTo>
                    <a:pt x="9001379" y="1378712"/>
                  </a:lnTo>
                  <a:lnTo>
                    <a:pt x="0" y="1378712"/>
                  </a:lnTo>
                  <a:close/>
                </a:path>
              </a:pathLst>
            </a:custGeom>
            <a:solidFill>
              <a:srgbClr val="F8CF64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2791360" y="-278758"/>
            <a:ext cx="4506000" cy="140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37"/>
              </a:lnSpc>
            </a:pPr>
            <a:r>
              <a:rPr lang="en-US" b="true" sz="520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Explanation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31446" y="1646675"/>
            <a:ext cx="13899000" cy="1133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56"/>
              </a:lnSpc>
            </a:pPr>
            <a:r>
              <a:rPr lang="en-US" b="true" sz="42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How do we perform add and carry in denary?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534933" y="2990834"/>
            <a:ext cx="2150825" cy="4325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56</a:t>
            </a:r>
          </a:p>
          <a:p>
            <a:pPr algn="ctr">
              <a:lnSpc>
                <a:spcPts val="15118"/>
              </a:lnSpc>
            </a:pPr>
            <a:r>
              <a:rPr lang="en-US" sz="9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+79</a:t>
            </a:r>
          </a:p>
        </p:txBody>
      </p:sp>
      <p:sp>
        <p:nvSpPr>
          <p:cNvPr name="AutoShape 9" id="9"/>
          <p:cNvSpPr/>
          <p:nvPr/>
        </p:nvSpPr>
        <p:spPr>
          <a:xfrm rot="51977">
            <a:off x="2117742" y="6877883"/>
            <a:ext cx="3149985" cy="0"/>
          </a:xfrm>
          <a:prstGeom prst="line">
            <a:avLst/>
          </a:prstGeom>
          <a:ln cap="rnd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 rot="51977">
            <a:off x="2117742" y="8293415"/>
            <a:ext cx="3149985" cy="0"/>
          </a:xfrm>
          <a:prstGeom prst="line">
            <a:avLst/>
          </a:prstGeom>
          <a:ln cap="rnd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1" id="11"/>
          <p:cNvSpPr txBox="true"/>
          <p:nvPr/>
        </p:nvSpPr>
        <p:spPr>
          <a:xfrm rot="0">
            <a:off x="8641122" y="2824883"/>
            <a:ext cx="5989200" cy="1975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34"/>
              </a:lnSpc>
            </a:pPr>
            <a:r>
              <a:rPr lang="en-US" sz="7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6+9 = 15 (&gt;9)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016156" y="6287334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5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318774" y="2816551"/>
            <a:ext cx="4056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>
                <a:solidFill>
                  <a:srgbClr val="FFDE59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641122" y="4310783"/>
            <a:ext cx="7056000" cy="1975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34"/>
              </a:lnSpc>
            </a:pPr>
            <a:r>
              <a:rPr lang="en-US" sz="74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1+5+7 = 13 (&gt;9)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346428" y="6287334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3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485776" y="2816551"/>
            <a:ext cx="4056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>
                <a:solidFill>
                  <a:srgbClr val="FFDE59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599511" y="6287334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-524787" y="-31291"/>
            <a:ext cx="8030819" cy="860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Addition of binary number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5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7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405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5777"/>
            <a:ext cx="6751008" cy="1034058"/>
            <a:chOff x="0" y="0"/>
            <a:chExt cx="9001344" cy="13787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001379" cy="1378712"/>
            </a:xfrm>
            <a:custGeom>
              <a:avLst/>
              <a:gdLst/>
              <a:ahLst/>
              <a:cxnLst/>
              <a:rect r="r" b="b" t="t" l="l"/>
              <a:pathLst>
                <a:path h="1378712" w="9001379">
                  <a:moveTo>
                    <a:pt x="0" y="0"/>
                  </a:moveTo>
                  <a:lnTo>
                    <a:pt x="9001379" y="0"/>
                  </a:lnTo>
                  <a:lnTo>
                    <a:pt x="9001379" y="1378712"/>
                  </a:lnTo>
                  <a:lnTo>
                    <a:pt x="0" y="1378712"/>
                  </a:lnTo>
                  <a:close/>
                </a:path>
              </a:pathLst>
            </a:custGeom>
            <a:solidFill>
              <a:srgbClr val="F8CF64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534240" y="-5777"/>
            <a:ext cx="6751008" cy="1034058"/>
            <a:chOff x="0" y="0"/>
            <a:chExt cx="9001344" cy="137874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001379" cy="1378712"/>
            </a:xfrm>
            <a:custGeom>
              <a:avLst/>
              <a:gdLst/>
              <a:ahLst/>
              <a:cxnLst/>
              <a:rect r="r" b="b" t="t" l="l"/>
              <a:pathLst>
                <a:path h="1378712" w="9001379">
                  <a:moveTo>
                    <a:pt x="0" y="0"/>
                  </a:moveTo>
                  <a:lnTo>
                    <a:pt x="9001379" y="0"/>
                  </a:lnTo>
                  <a:lnTo>
                    <a:pt x="9001379" y="1378712"/>
                  </a:lnTo>
                  <a:lnTo>
                    <a:pt x="0" y="1378712"/>
                  </a:lnTo>
                  <a:close/>
                </a:path>
              </a:pathLst>
            </a:custGeom>
            <a:solidFill>
              <a:srgbClr val="F8CF64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2791360" y="-278758"/>
            <a:ext cx="4353600" cy="140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37"/>
              </a:lnSpc>
            </a:pPr>
            <a:r>
              <a:rPr lang="en-US" b="true" sz="520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Explanation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31446" y="1646675"/>
            <a:ext cx="13899000" cy="1133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56"/>
              </a:lnSpc>
            </a:pPr>
            <a:r>
              <a:rPr lang="en-US" b="true" sz="42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How do we perform add and carry in binary?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898951" y="2436028"/>
            <a:ext cx="48204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0 + 0 = 0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898951" y="3848128"/>
            <a:ext cx="48204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0 + 1 = 1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898951" y="5219728"/>
            <a:ext cx="46812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1 + 0 = 1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564092" y="6591304"/>
            <a:ext cx="59730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1 + 1 = 10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-524787" y="-31291"/>
            <a:ext cx="8030819" cy="860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Addition of binary number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5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7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405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5777"/>
            <a:ext cx="6751008" cy="1034058"/>
            <a:chOff x="0" y="0"/>
            <a:chExt cx="9001344" cy="13787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001379" cy="1378712"/>
            </a:xfrm>
            <a:custGeom>
              <a:avLst/>
              <a:gdLst/>
              <a:ahLst/>
              <a:cxnLst/>
              <a:rect r="r" b="b" t="t" l="l"/>
              <a:pathLst>
                <a:path h="1378712" w="9001379">
                  <a:moveTo>
                    <a:pt x="0" y="0"/>
                  </a:moveTo>
                  <a:lnTo>
                    <a:pt x="9001379" y="0"/>
                  </a:lnTo>
                  <a:lnTo>
                    <a:pt x="9001379" y="1378712"/>
                  </a:lnTo>
                  <a:lnTo>
                    <a:pt x="0" y="1378712"/>
                  </a:lnTo>
                  <a:close/>
                </a:path>
              </a:pathLst>
            </a:custGeom>
            <a:solidFill>
              <a:srgbClr val="F8CF64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534240" y="-5777"/>
            <a:ext cx="6751008" cy="1034058"/>
            <a:chOff x="0" y="0"/>
            <a:chExt cx="9001344" cy="137874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001379" cy="1378712"/>
            </a:xfrm>
            <a:custGeom>
              <a:avLst/>
              <a:gdLst/>
              <a:ahLst/>
              <a:cxnLst/>
              <a:rect r="r" b="b" t="t" l="l"/>
              <a:pathLst>
                <a:path h="1378712" w="9001379">
                  <a:moveTo>
                    <a:pt x="0" y="0"/>
                  </a:moveTo>
                  <a:lnTo>
                    <a:pt x="9001379" y="0"/>
                  </a:lnTo>
                  <a:lnTo>
                    <a:pt x="9001379" y="1378712"/>
                  </a:lnTo>
                  <a:lnTo>
                    <a:pt x="0" y="1378712"/>
                  </a:lnTo>
                  <a:close/>
                </a:path>
              </a:pathLst>
            </a:custGeom>
            <a:solidFill>
              <a:srgbClr val="F8CF64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2791360" y="-278758"/>
            <a:ext cx="4429800" cy="140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37"/>
              </a:lnSpc>
            </a:pPr>
            <a:r>
              <a:rPr lang="en-US" b="true" sz="520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Explanation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31446" y="1646675"/>
            <a:ext cx="13899000" cy="1133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56"/>
              </a:lnSpc>
            </a:pPr>
            <a:r>
              <a:rPr lang="en-US" b="true" sz="42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How do we perform add and carry in binary?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699348" y="2881774"/>
            <a:ext cx="11208600" cy="4325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00100111</a:t>
            </a:r>
          </a:p>
          <a:p>
            <a:pPr algn="ctr">
              <a:lnSpc>
                <a:spcPts val="15118"/>
              </a:lnSpc>
            </a:pPr>
            <a:r>
              <a:rPr lang="en-US" sz="9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+01001010</a:t>
            </a:r>
          </a:p>
        </p:txBody>
      </p:sp>
      <p:sp>
        <p:nvSpPr>
          <p:cNvPr name="AutoShape 9" id="9"/>
          <p:cNvSpPr/>
          <p:nvPr/>
        </p:nvSpPr>
        <p:spPr>
          <a:xfrm rot="24850">
            <a:off x="5219719" y="6854072"/>
            <a:ext cx="6588397" cy="0"/>
          </a:xfrm>
          <a:prstGeom prst="line">
            <a:avLst/>
          </a:prstGeom>
          <a:ln cap="rnd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0" id="10"/>
          <p:cNvSpPr txBox="true"/>
          <p:nvPr/>
        </p:nvSpPr>
        <p:spPr>
          <a:xfrm rot="0">
            <a:off x="9275936" y="2875489"/>
            <a:ext cx="4056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>
                <a:solidFill>
                  <a:srgbClr val="FFDE59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AutoShape 11" id="11"/>
          <p:cNvSpPr/>
          <p:nvPr/>
        </p:nvSpPr>
        <p:spPr>
          <a:xfrm rot="24850">
            <a:off x="5219719" y="8108075"/>
            <a:ext cx="6588397" cy="0"/>
          </a:xfrm>
          <a:prstGeom prst="line">
            <a:avLst/>
          </a:prstGeom>
          <a:ln cap="rnd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2" id="12"/>
          <p:cNvSpPr txBox="true"/>
          <p:nvPr/>
        </p:nvSpPr>
        <p:spPr>
          <a:xfrm rot="0">
            <a:off x="10864514" y="6263522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194786" y="6263522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0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525060" y="6263522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0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586992" y="2883401"/>
            <a:ext cx="4056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>
                <a:solidFill>
                  <a:srgbClr val="FFDE59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809136" y="6311148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0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898048" y="2834147"/>
            <a:ext cx="4056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>
                <a:solidFill>
                  <a:srgbClr val="FFDE59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139410" y="6311148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480962" y="6311148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6811236" y="6311148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6084035" y="6287334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0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-524787" y="-31291"/>
            <a:ext cx="8030819" cy="860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Addition of binary number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26" id="26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5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7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405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5777"/>
            <a:ext cx="6751008" cy="1034058"/>
            <a:chOff x="0" y="0"/>
            <a:chExt cx="9001344" cy="13787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001379" cy="1378712"/>
            </a:xfrm>
            <a:custGeom>
              <a:avLst/>
              <a:gdLst/>
              <a:ahLst/>
              <a:cxnLst/>
              <a:rect r="r" b="b" t="t" l="l"/>
              <a:pathLst>
                <a:path h="1378712" w="9001379">
                  <a:moveTo>
                    <a:pt x="0" y="0"/>
                  </a:moveTo>
                  <a:lnTo>
                    <a:pt x="9001379" y="0"/>
                  </a:lnTo>
                  <a:lnTo>
                    <a:pt x="9001379" y="1378712"/>
                  </a:lnTo>
                  <a:lnTo>
                    <a:pt x="0" y="1378712"/>
                  </a:lnTo>
                  <a:close/>
                </a:path>
              </a:pathLst>
            </a:custGeom>
            <a:solidFill>
              <a:srgbClr val="F8CF64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534240" y="-5777"/>
            <a:ext cx="6751008" cy="1034058"/>
            <a:chOff x="0" y="0"/>
            <a:chExt cx="9001344" cy="137874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001379" cy="1378712"/>
            </a:xfrm>
            <a:custGeom>
              <a:avLst/>
              <a:gdLst/>
              <a:ahLst/>
              <a:cxnLst/>
              <a:rect r="r" b="b" t="t" l="l"/>
              <a:pathLst>
                <a:path h="1378712" w="9001379">
                  <a:moveTo>
                    <a:pt x="0" y="0"/>
                  </a:moveTo>
                  <a:lnTo>
                    <a:pt x="9001379" y="0"/>
                  </a:lnTo>
                  <a:lnTo>
                    <a:pt x="9001379" y="1378712"/>
                  </a:lnTo>
                  <a:lnTo>
                    <a:pt x="0" y="1378712"/>
                  </a:lnTo>
                  <a:close/>
                </a:path>
              </a:pathLst>
            </a:custGeom>
            <a:solidFill>
              <a:srgbClr val="F8CF64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4325630" y="-278758"/>
            <a:ext cx="1295400" cy="140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37"/>
              </a:lnSpc>
            </a:pPr>
            <a:r>
              <a:rPr lang="en-US" b="true" sz="520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DIY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31446" y="1646675"/>
            <a:ext cx="13899000" cy="11334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56"/>
              </a:lnSpc>
            </a:pPr>
            <a:r>
              <a:rPr lang="en-US" b="true" sz="42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How do we perform add and carry in binary?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722685" y="3335024"/>
            <a:ext cx="13899000" cy="4063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56"/>
              </a:lnSpc>
            </a:pPr>
            <a:r>
              <a:rPr lang="en-US" b="true" sz="42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Perform </a:t>
            </a:r>
          </a:p>
          <a:p>
            <a:pPr algn="l">
              <a:lnSpc>
                <a:spcPts val="15793"/>
              </a:lnSpc>
            </a:pPr>
          </a:p>
          <a:p>
            <a:pPr algn="l">
              <a:lnSpc>
                <a:spcPts val="15793"/>
              </a:lnSpc>
            </a:pPr>
            <a:r>
              <a:rPr lang="en-US" b="true" sz="940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01111110 + 00111110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524787" y="-31291"/>
            <a:ext cx="8030819" cy="860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Addition of binary number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5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7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405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5777"/>
            <a:ext cx="6751008" cy="1034058"/>
            <a:chOff x="0" y="0"/>
            <a:chExt cx="9001344" cy="13787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001379" cy="1378712"/>
            </a:xfrm>
            <a:custGeom>
              <a:avLst/>
              <a:gdLst/>
              <a:ahLst/>
              <a:cxnLst/>
              <a:rect r="r" b="b" t="t" l="l"/>
              <a:pathLst>
                <a:path h="1378712" w="9001379">
                  <a:moveTo>
                    <a:pt x="0" y="0"/>
                  </a:moveTo>
                  <a:lnTo>
                    <a:pt x="9001379" y="0"/>
                  </a:lnTo>
                  <a:lnTo>
                    <a:pt x="9001379" y="1378712"/>
                  </a:lnTo>
                  <a:lnTo>
                    <a:pt x="0" y="1378712"/>
                  </a:lnTo>
                  <a:close/>
                </a:path>
              </a:pathLst>
            </a:custGeom>
            <a:solidFill>
              <a:srgbClr val="F8CF64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534240" y="-5777"/>
            <a:ext cx="6751008" cy="1034058"/>
            <a:chOff x="0" y="0"/>
            <a:chExt cx="9001344" cy="137874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001379" cy="1378712"/>
            </a:xfrm>
            <a:custGeom>
              <a:avLst/>
              <a:gdLst/>
              <a:ahLst/>
              <a:cxnLst/>
              <a:rect r="r" b="b" t="t" l="l"/>
              <a:pathLst>
                <a:path h="1378712" w="9001379">
                  <a:moveTo>
                    <a:pt x="0" y="0"/>
                  </a:moveTo>
                  <a:lnTo>
                    <a:pt x="9001379" y="0"/>
                  </a:lnTo>
                  <a:lnTo>
                    <a:pt x="9001379" y="1378712"/>
                  </a:lnTo>
                  <a:lnTo>
                    <a:pt x="0" y="1378712"/>
                  </a:lnTo>
                  <a:close/>
                </a:path>
              </a:pathLst>
            </a:custGeom>
            <a:solidFill>
              <a:srgbClr val="F8CF64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2791360" y="-278758"/>
            <a:ext cx="4429800" cy="140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37"/>
              </a:lnSpc>
            </a:pPr>
            <a:r>
              <a:rPr lang="en-US" b="true" sz="520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Explanation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71353" y="1349772"/>
            <a:ext cx="11534400" cy="140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37"/>
              </a:lnSpc>
            </a:pPr>
            <a:r>
              <a:rPr lang="en-US" b="true" sz="520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The overflow condition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652782" y="3371723"/>
            <a:ext cx="11208600" cy="28080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01101110</a:t>
            </a:r>
          </a:p>
          <a:p>
            <a:pPr algn="ctr">
              <a:lnSpc>
                <a:spcPts val="10800"/>
              </a:lnSpc>
            </a:pPr>
            <a:r>
              <a:rPr lang="en-US" sz="9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+11011110</a:t>
            </a:r>
          </a:p>
        </p:txBody>
      </p:sp>
      <p:sp>
        <p:nvSpPr>
          <p:cNvPr name="AutoShape 9" id="9"/>
          <p:cNvSpPr/>
          <p:nvPr/>
        </p:nvSpPr>
        <p:spPr>
          <a:xfrm rot="24850">
            <a:off x="5376028" y="6262928"/>
            <a:ext cx="6588397" cy="0"/>
          </a:xfrm>
          <a:prstGeom prst="line">
            <a:avLst/>
          </a:prstGeom>
          <a:ln cap="rnd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0" id="10"/>
          <p:cNvSpPr txBox="true"/>
          <p:nvPr/>
        </p:nvSpPr>
        <p:spPr>
          <a:xfrm rot="0">
            <a:off x="9300308" y="2322395"/>
            <a:ext cx="4056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>
                <a:solidFill>
                  <a:srgbClr val="FFDE59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AutoShape 11" id="11"/>
          <p:cNvSpPr/>
          <p:nvPr/>
        </p:nvSpPr>
        <p:spPr>
          <a:xfrm rot="24850">
            <a:off x="5376028" y="7516932"/>
            <a:ext cx="6588397" cy="0"/>
          </a:xfrm>
          <a:prstGeom prst="line">
            <a:avLst/>
          </a:prstGeom>
          <a:ln cap="rnd" w="3810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2" id="12"/>
          <p:cNvSpPr txBox="true"/>
          <p:nvPr/>
        </p:nvSpPr>
        <p:spPr>
          <a:xfrm rot="0">
            <a:off x="8873105" y="5554784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928483" y="5554784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0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58754" y="5554784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0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670252" y="2322395"/>
            <a:ext cx="4056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>
                <a:solidFill>
                  <a:srgbClr val="FFDE59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203379" y="5578596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0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054357" y="2322395"/>
            <a:ext cx="4056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>
                <a:solidFill>
                  <a:srgbClr val="FFDE59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589028" y="5554784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587482" y="5578596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0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342079" y="2322395"/>
            <a:ext cx="4056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>
                <a:solidFill>
                  <a:srgbClr val="FFDE59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6672350" y="2322395"/>
            <a:ext cx="4056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>
                <a:solidFill>
                  <a:srgbClr val="FFDE59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875204" y="5554784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831220" y="2322395"/>
            <a:ext cx="405600" cy="1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>
                <a:solidFill>
                  <a:srgbClr val="FFDE59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6205476" y="5554784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0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399927" y="5602407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>
                <a:solidFill>
                  <a:srgbClr val="7ED957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-524787" y="-31291"/>
            <a:ext cx="8030819" cy="860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Addition of binary number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30" id="30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5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7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405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5777"/>
            <a:ext cx="6751008" cy="1034058"/>
            <a:chOff x="0" y="0"/>
            <a:chExt cx="9001344" cy="13787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001379" cy="1378712"/>
            </a:xfrm>
            <a:custGeom>
              <a:avLst/>
              <a:gdLst/>
              <a:ahLst/>
              <a:cxnLst/>
              <a:rect r="r" b="b" t="t" l="l"/>
              <a:pathLst>
                <a:path h="1378712" w="9001379">
                  <a:moveTo>
                    <a:pt x="0" y="0"/>
                  </a:moveTo>
                  <a:lnTo>
                    <a:pt x="9001379" y="0"/>
                  </a:lnTo>
                  <a:lnTo>
                    <a:pt x="9001379" y="1378712"/>
                  </a:lnTo>
                  <a:lnTo>
                    <a:pt x="0" y="1378712"/>
                  </a:lnTo>
                  <a:close/>
                </a:path>
              </a:pathLst>
            </a:custGeom>
            <a:solidFill>
              <a:srgbClr val="F8CF64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534240" y="-5777"/>
            <a:ext cx="6751008" cy="1034058"/>
            <a:chOff x="0" y="0"/>
            <a:chExt cx="9001344" cy="137874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001379" cy="1378712"/>
            </a:xfrm>
            <a:custGeom>
              <a:avLst/>
              <a:gdLst/>
              <a:ahLst/>
              <a:cxnLst/>
              <a:rect r="r" b="b" t="t" l="l"/>
              <a:pathLst>
                <a:path h="1378712" w="9001379">
                  <a:moveTo>
                    <a:pt x="0" y="0"/>
                  </a:moveTo>
                  <a:lnTo>
                    <a:pt x="9001379" y="0"/>
                  </a:lnTo>
                  <a:lnTo>
                    <a:pt x="9001379" y="1378712"/>
                  </a:lnTo>
                  <a:lnTo>
                    <a:pt x="0" y="1378712"/>
                  </a:lnTo>
                  <a:close/>
                </a:path>
              </a:pathLst>
            </a:custGeom>
            <a:solidFill>
              <a:srgbClr val="F8CF64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-524787" y="-31291"/>
            <a:ext cx="8030819" cy="860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Addition of binary number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791360" y="-278758"/>
            <a:ext cx="4353600" cy="140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37"/>
              </a:lnSpc>
            </a:pPr>
            <a:r>
              <a:rPr lang="en-US" b="true" sz="520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Explanation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71353" y="1349772"/>
            <a:ext cx="11534400" cy="140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37"/>
              </a:lnSpc>
            </a:pPr>
            <a:r>
              <a:rPr lang="en-US" b="true" sz="520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The overflow condition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399009" y="1103975"/>
            <a:ext cx="7461600" cy="2880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6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01101110</a:t>
            </a:r>
          </a:p>
          <a:p>
            <a:pPr algn="ctr">
              <a:lnSpc>
                <a:spcPts val="10079"/>
              </a:lnSpc>
            </a:pPr>
            <a:r>
              <a:rPr lang="en-US" sz="6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+11011110</a:t>
            </a:r>
          </a:p>
        </p:txBody>
      </p:sp>
      <p:sp>
        <p:nvSpPr>
          <p:cNvPr name="AutoShape 10" id="10"/>
          <p:cNvSpPr/>
          <p:nvPr/>
        </p:nvSpPr>
        <p:spPr>
          <a:xfrm rot="22413">
            <a:off x="13213484" y="3700539"/>
            <a:ext cx="4382868" cy="0"/>
          </a:xfrm>
          <a:prstGeom prst="line">
            <a:avLst/>
          </a:prstGeom>
          <a:ln cap="rnd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1" id="11"/>
          <p:cNvSpPr txBox="true"/>
          <p:nvPr/>
        </p:nvSpPr>
        <p:spPr>
          <a:xfrm rot="0">
            <a:off x="15824208" y="1070714"/>
            <a:ext cx="270000" cy="966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8"/>
              </a:lnSpc>
            </a:pPr>
            <a:r>
              <a:rPr lang="en-US" sz="3600">
                <a:solidFill>
                  <a:srgbClr val="FFDE59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AutoShape 12" id="12"/>
          <p:cNvSpPr/>
          <p:nvPr/>
        </p:nvSpPr>
        <p:spPr>
          <a:xfrm rot="22413">
            <a:off x="13213484" y="4535300"/>
            <a:ext cx="4382868" cy="0"/>
          </a:xfrm>
          <a:prstGeom prst="line">
            <a:avLst/>
          </a:prstGeom>
          <a:ln cap="rnd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3" id="13"/>
          <p:cNvSpPr txBox="true"/>
          <p:nvPr/>
        </p:nvSpPr>
        <p:spPr>
          <a:xfrm rot="0">
            <a:off x="15539831" y="3231734"/>
            <a:ext cx="445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6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6908047" y="3231734"/>
            <a:ext cx="445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6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0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6462224" y="3231734"/>
            <a:ext cx="445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6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0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5404796" y="1070714"/>
            <a:ext cx="270000" cy="966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8"/>
              </a:lnSpc>
            </a:pPr>
            <a:r>
              <a:rPr lang="en-US" sz="3600">
                <a:solidFill>
                  <a:srgbClr val="FFDE59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5094010" y="3247583"/>
            <a:ext cx="445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6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0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4994809" y="1070714"/>
            <a:ext cx="270000" cy="966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8"/>
              </a:lnSpc>
            </a:pPr>
            <a:r>
              <a:rPr lang="en-US" sz="3600">
                <a:solidFill>
                  <a:srgbClr val="FFDE59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6016405" y="3231734"/>
            <a:ext cx="445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6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4684021" y="3247583"/>
            <a:ext cx="445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6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0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4520660" y="1070714"/>
            <a:ext cx="270000" cy="966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8"/>
              </a:lnSpc>
            </a:pPr>
            <a:r>
              <a:rPr lang="en-US" sz="3600">
                <a:solidFill>
                  <a:srgbClr val="FFDE59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4074841" y="1070714"/>
            <a:ext cx="270000" cy="966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8"/>
              </a:lnSpc>
            </a:pPr>
            <a:r>
              <a:rPr lang="en-US" sz="3600">
                <a:solidFill>
                  <a:srgbClr val="FFDE59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4209874" y="3231734"/>
            <a:ext cx="445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6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3514918" y="1070714"/>
            <a:ext cx="270000" cy="966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8"/>
              </a:lnSpc>
            </a:pPr>
            <a:r>
              <a:rPr lang="en-US" sz="3600">
                <a:solidFill>
                  <a:srgbClr val="FFDE59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764054" y="3231734"/>
            <a:ext cx="445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6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0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227818" y="3263435"/>
            <a:ext cx="445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6000">
                <a:solidFill>
                  <a:srgbClr val="7ED957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829800" y="4628705"/>
            <a:ext cx="16628400" cy="56577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76619" indent="-325540" lvl="2">
              <a:lnSpc>
                <a:spcPts val="7056"/>
              </a:lnSpc>
              <a:buFont typeface="Arial"/>
              <a:buChar char="⚬"/>
            </a:pPr>
            <a:r>
              <a:rPr lang="en-US" b="true" sz="42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The maximum denary of an 8-bit binary number (11111111) is (2⁸ - 1 ) = 255</a:t>
            </a:r>
          </a:p>
          <a:p>
            <a:pPr algn="l" marL="976619" indent="-325540" lvl="2">
              <a:lnSpc>
                <a:spcPts val="7056"/>
              </a:lnSpc>
              <a:buFont typeface="Arial"/>
              <a:buChar char="⚬"/>
            </a:pPr>
            <a:r>
              <a:rPr lang="en-US" b="true" sz="42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The generation of a 9th bit is a clear indication that the sum has exceeded this value.</a:t>
            </a:r>
          </a:p>
          <a:p>
            <a:pPr algn="l" marL="976619" indent="-325540" lvl="2">
              <a:lnSpc>
                <a:spcPts val="7056"/>
              </a:lnSpc>
              <a:buFont typeface="Arial"/>
              <a:buChar char="⚬"/>
            </a:pPr>
            <a:r>
              <a:rPr lang="en-US" b="true" sz="420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This is known as an overflow error. The sum is too big to be stored using 8 bits.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31" id="31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5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7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405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5777"/>
            <a:ext cx="6751008" cy="1034058"/>
            <a:chOff x="0" y="0"/>
            <a:chExt cx="9001344" cy="137874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001379" cy="1378712"/>
            </a:xfrm>
            <a:custGeom>
              <a:avLst/>
              <a:gdLst/>
              <a:ahLst/>
              <a:cxnLst/>
              <a:rect r="r" b="b" t="t" l="l"/>
              <a:pathLst>
                <a:path h="1378712" w="9001379">
                  <a:moveTo>
                    <a:pt x="0" y="0"/>
                  </a:moveTo>
                  <a:lnTo>
                    <a:pt x="9001379" y="0"/>
                  </a:lnTo>
                  <a:lnTo>
                    <a:pt x="9001379" y="1378712"/>
                  </a:lnTo>
                  <a:lnTo>
                    <a:pt x="0" y="1378712"/>
                  </a:lnTo>
                  <a:close/>
                </a:path>
              </a:pathLst>
            </a:custGeom>
            <a:solidFill>
              <a:srgbClr val="F8CF64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534240" y="-5777"/>
            <a:ext cx="6751008" cy="1034058"/>
            <a:chOff x="0" y="0"/>
            <a:chExt cx="9001344" cy="137874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001379" cy="1378712"/>
            </a:xfrm>
            <a:custGeom>
              <a:avLst/>
              <a:gdLst/>
              <a:ahLst/>
              <a:cxnLst/>
              <a:rect r="r" b="b" t="t" l="l"/>
              <a:pathLst>
                <a:path h="1378712" w="9001379">
                  <a:moveTo>
                    <a:pt x="0" y="0"/>
                  </a:moveTo>
                  <a:lnTo>
                    <a:pt x="9001379" y="0"/>
                  </a:lnTo>
                  <a:lnTo>
                    <a:pt x="9001379" y="1378712"/>
                  </a:lnTo>
                  <a:lnTo>
                    <a:pt x="0" y="1378712"/>
                  </a:lnTo>
                  <a:close/>
                </a:path>
              </a:pathLst>
            </a:custGeom>
            <a:solidFill>
              <a:srgbClr val="F8CF64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2791360" y="-278758"/>
            <a:ext cx="4353600" cy="140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37"/>
              </a:lnSpc>
            </a:pPr>
            <a:r>
              <a:rPr lang="en-US" b="true" sz="520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Explanation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71353" y="1349772"/>
            <a:ext cx="11534400" cy="140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37"/>
              </a:lnSpc>
            </a:pPr>
            <a:r>
              <a:rPr lang="en-US" b="true" sz="520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The overflow condition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457635" y="1834829"/>
            <a:ext cx="7461600" cy="1875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01101110</a:t>
            </a:r>
          </a:p>
          <a:p>
            <a:pPr algn="ctr">
              <a:lnSpc>
                <a:spcPts val="7200"/>
              </a:lnSpc>
            </a:pPr>
            <a:r>
              <a:rPr lang="en-US" sz="6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+11011110</a:t>
            </a:r>
          </a:p>
        </p:txBody>
      </p:sp>
      <p:sp>
        <p:nvSpPr>
          <p:cNvPr name="AutoShape 9" id="9"/>
          <p:cNvSpPr/>
          <p:nvPr/>
        </p:nvSpPr>
        <p:spPr>
          <a:xfrm rot="22413">
            <a:off x="13213484" y="3700539"/>
            <a:ext cx="4382868" cy="0"/>
          </a:xfrm>
          <a:prstGeom prst="line">
            <a:avLst/>
          </a:prstGeom>
          <a:ln cap="rnd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0" id="10"/>
          <p:cNvSpPr txBox="true"/>
          <p:nvPr/>
        </p:nvSpPr>
        <p:spPr>
          <a:xfrm rot="0">
            <a:off x="15824208" y="1070714"/>
            <a:ext cx="270000" cy="966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8"/>
              </a:lnSpc>
            </a:pPr>
            <a:r>
              <a:rPr lang="en-US" sz="3600">
                <a:solidFill>
                  <a:srgbClr val="FFDE59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AutoShape 11" id="11"/>
          <p:cNvSpPr/>
          <p:nvPr/>
        </p:nvSpPr>
        <p:spPr>
          <a:xfrm rot="22413">
            <a:off x="13213484" y="4535300"/>
            <a:ext cx="4382868" cy="0"/>
          </a:xfrm>
          <a:prstGeom prst="line">
            <a:avLst/>
          </a:prstGeom>
          <a:ln cap="rnd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2" id="12"/>
          <p:cNvSpPr txBox="true"/>
          <p:nvPr/>
        </p:nvSpPr>
        <p:spPr>
          <a:xfrm rot="0">
            <a:off x="15539831" y="3231734"/>
            <a:ext cx="445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6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6908047" y="3231734"/>
            <a:ext cx="445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6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0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6462224" y="3231734"/>
            <a:ext cx="445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6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0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5404796" y="1070714"/>
            <a:ext cx="270000" cy="966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8"/>
              </a:lnSpc>
            </a:pPr>
            <a:r>
              <a:rPr lang="en-US" sz="3600">
                <a:solidFill>
                  <a:srgbClr val="FFDE59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5094010" y="3247583"/>
            <a:ext cx="445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6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0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994809" y="1070714"/>
            <a:ext cx="270000" cy="966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8"/>
              </a:lnSpc>
            </a:pPr>
            <a:r>
              <a:rPr lang="en-US" sz="3600">
                <a:solidFill>
                  <a:srgbClr val="FFDE59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6016405" y="3231734"/>
            <a:ext cx="445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6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4684021" y="3247583"/>
            <a:ext cx="445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6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0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4520660" y="1070714"/>
            <a:ext cx="270000" cy="966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8"/>
              </a:lnSpc>
            </a:pPr>
            <a:r>
              <a:rPr lang="en-US" sz="3600">
                <a:solidFill>
                  <a:srgbClr val="FFDE59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4074841" y="1070714"/>
            <a:ext cx="270000" cy="966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8"/>
              </a:lnSpc>
            </a:pPr>
            <a:r>
              <a:rPr lang="en-US" sz="3600">
                <a:solidFill>
                  <a:srgbClr val="FFDE59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4209874" y="3231734"/>
            <a:ext cx="445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6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514918" y="1070714"/>
            <a:ext cx="270000" cy="9660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48"/>
              </a:lnSpc>
            </a:pPr>
            <a:r>
              <a:rPr lang="en-US" sz="3600">
                <a:solidFill>
                  <a:srgbClr val="FFDE59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3764054" y="3231734"/>
            <a:ext cx="445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6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0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227818" y="3263435"/>
            <a:ext cx="445800" cy="1587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6000">
                <a:solidFill>
                  <a:srgbClr val="7ED957"/>
                </a:solidFill>
                <a:latin typeface="Arimo"/>
                <a:ea typeface="Arimo"/>
                <a:cs typeface="Arimo"/>
                <a:sym typeface="Arimo"/>
              </a:rPr>
              <a:t>1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646451" y="2309177"/>
            <a:ext cx="18288000" cy="7534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407"/>
              </a:lnSpc>
            </a:pPr>
            <a:r>
              <a:rPr lang="en-US" sz="55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01101110 = 110</a:t>
            </a:r>
          </a:p>
          <a:p>
            <a:pPr algn="l">
              <a:lnSpc>
                <a:spcPts val="9407"/>
              </a:lnSpc>
            </a:pPr>
            <a:r>
              <a:rPr lang="en-US" sz="55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\11011110 = 222</a:t>
            </a:r>
          </a:p>
          <a:p>
            <a:pPr algn="l">
              <a:lnSpc>
                <a:spcPts val="9407"/>
              </a:lnSpc>
            </a:pPr>
          </a:p>
          <a:p>
            <a:pPr algn="l">
              <a:lnSpc>
                <a:spcPts val="9407"/>
              </a:lnSpc>
            </a:pPr>
            <a:r>
              <a:rPr lang="en-US" sz="55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110 + 222 = 322</a:t>
            </a:r>
          </a:p>
          <a:p>
            <a:pPr algn="l">
              <a:lnSpc>
                <a:spcPts val="9407"/>
              </a:lnSpc>
            </a:pPr>
            <a:r>
              <a:rPr lang="en-US" sz="55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322 &gt; 255 (overflow)</a:t>
            </a:r>
          </a:p>
          <a:p>
            <a:pPr algn="l">
              <a:lnSpc>
                <a:spcPts val="9407"/>
              </a:lnSpc>
            </a:pPr>
            <a:r>
              <a:rPr lang="en-US" sz="559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The sum is too big to be stored in a 8 bit binary.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-524787" y="-31291"/>
            <a:ext cx="8030819" cy="860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76"/>
              </a:lnSpc>
            </a:pPr>
            <a:r>
              <a:rPr lang="en-US" sz="32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Addition of binary number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31" id="31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5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7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82A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280555" y="500519"/>
            <a:ext cx="15574050" cy="1350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21"/>
              </a:lnSpc>
            </a:pPr>
            <a:r>
              <a:rPr lang="en-US" sz="76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Lesson Objectives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280555" y="1795413"/>
            <a:ext cx="15574050" cy="8463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000">
                <a:solidFill>
                  <a:srgbClr val="FBE675"/>
                </a:solidFill>
                <a:latin typeface="Arial"/>
                <a:ea typeface="Arial"/>
                <a:cs typeface="Arial"/>
                <a:sym typeface="Arial"/>
              </a:rPr>
              <a:t>Last lesson on the binary system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2663511" y="2951915"/>
            <a:ext cx="6434334" cy="6237809"/>
          </a:xfrm>
          <a:custGeom>
            <a:avLst/>
            <a:gdLst/>
            <a:ahLst/>
            <a:cxnLst/>
            <a:rect r="r" b="b" t="t" l="l"/>
            <a:pathLst>
              <a:path h="6237809" w="6434334">
                <a:moveTo>
                  <a:pt x="0" y="0"/>
                </a:moveTo>
                <a:lnTo>
                  <a:pt x="6434334" y="0"/>
                </a:lnTo>
                <a:lnTo>
                  <a:pt x="6434334" y="6237809"/>
                </a:lnTo>
                <a:lnTo>
                  <a:pt x="0" y="62378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617399" y="3420419"/>
            <a:ext cx="4524000" cy="8267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5"/>
              </a:lnSpc>
            </a:pPr>
            <a:r>
              <a:rPr lang="en-US" sz="36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BINARY SHIFTING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617399" y="4688747"/>
            <a:ext cx="4524000" cy="38616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72"/>
              </a:lnSpc>
            </a:pPr>
            <a:r>
              <a:rPr lang="en-US" sz="5400">
                <a:solidFill>
                  <a:srgbClr val="FFFFFF"/>
                </a:solidFill>
                <a:latin typeface="Gaegu Light"/>
                <a:ea typeface="Gaegu Light"/>
                <a:cs typeface="Gaegu Light"/>
                <a:sym typeface="Gaegu Light"/>
              </a:rPr>
              <a:t>Multiplication and division of binary numbers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3617401" y="4298758"/>
            <a:ext cx="3919346" cy="168875"/>
          </a:xfrm>
          <a:custGeom>
            <a:avLst/>
            <a:gdLst/>
            <a:ahLst/>
            <a:cxnLst/>
            <a:rect r="r" b="b" t="t" l="l"/>
            <a:pathLst>
              <a:path h="168875" w="3919346">
                <a:moveTo>
                  <a:pt x="0" y="0"/>
                </a:moveTo>
                <a:lnTo>
                  <a:pt x="3919346" y="0"/>
                </a:lnTo>
                <a:lnTo>
                  <a:pt x="3919346" y="168875"/>
                </a:lnTo>
                <a:lnTo>
                  <a:pt x="0" y="1688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09" t="0" r="-80328" b="-104694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832095" y="2951915"/>
            <a:ext cx="6434334" cy="6237809"/>
          </a:xfrm>
          <a:custGeom>
            <a:avLst/>
            <a:gdLst/>
            <a:ahLst/>
            <a:cxnLst/>
            <a:rect r="r" b="b" t="t" l="l"/>
            <a:pathLst>
              <a:path h="6237809" w="6434334">
                <a:moveTo>
                  <a:pt x="0" y="0"/>
                </a:moveTo>
                <a:lnTo>
                  <a:pt x="6434334" y="0"/>
                </a:lnTo>
                <a:lnTo>
                  <a:pt x="6434334" y="6237809"/>
                </a:lnTo>
                <a:lnTo>
                  <a:pt x="0" y="6237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1034125" y="3420421"/>
            <a:ext cx="4524000" cy="8267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5"/>
              </a:lnSpc>
            </a:pPr>
            <a:r>
              <a:rPr lang="en-US" sz="36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TWO COMPLEMENTS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787258" y="4181377"/>
            <a:ext cx="4524000" cy="52164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408"/>
              </a:lnSpc>
            </a:pPr>
            <a:r>
              <a:rPr lang="en-US" sz="5599">
                <a:solidFill>
                  <a:srgbClr val="FFFFFF"/>
                </a:solidFill>
                <a:latin typeface="Gaegu Light"/>
                <a:ea typeface="Gaegu Light"/>
                <a:cs typeface="Gaegu Light"/>
                <a:sym typeface="Gaegu Light"/>
              </a:rPr>
              <a:t>Represent negative number in binary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1034127" y="4298758"/>
            <a:ext cx="3919346" cy="168875"/>
          </a:xfrm>
          <a:custGeom>
            <a:avLst/>
            <a:gdLst/>
            <a:ahLst/>
            <a:cxnLst/>
            <a:rect r="r" b="b" t="t" l="l"/>
            <a:pathLst>
              <a:path h="168875" w="3919346">
                <a:moveTo>
                  <a:pt x="0" y="0"/>
                </a:moveTo>
                <a:lnTo>
                  <a:pt x="3919346" y="0"/>
                </a:lnTo>
                <a:lnTo>
                  <a:pt x="3919346" y="168875"/>
                </a:lnTo>
                <a:lnTo>
                  <a:pt x="0" y="1688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09" t="0" r="-80328" b="-104694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3978358">
            <a:off x="2421844" y="2258723"/>
            <a:ext cx="803543" cy="1381088"/>
          </a:xfrm>
          <a:custGeom>
            <a:avLst/>
            <a:gdLst/>
            <a:ahLst/>
            <a:cxnLst/>
            <a:rect r="r" b="b" t="t" l="l"/>
            <a:pathLst>
              <a:path h="1381088" w="803543">
                <a:moveTo>
                  <a:pt x="803543" y="0"/>
                </a:moveTo>
                <a:lnTo>
                  <a:pt x="0" y="0"/>
                </a:lnTo>
                <a:lnTo>
                  <a:pt x="0" y="1381088"/>
                </a:lnTo>
                <a:lnTo>
                  <a:pt x="803543" y="1381088"/>
                </a:lnTo>
                <a:lnTo>
                  <a:pt x="803543" y="0"/>
                </a:lnTo>
                <a:close/>
              </a:path>
            </a:pathLst>
          </a:custGeom>
          <a:blipFill>
            <a:blip r:embed="rId9"/>
            <a:stretch>
              <a:fillRect l="0" t="0" r="-79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987158">
            <a:off x="14798029" y="8774929"/>
            <a:ext cx="1210280" cy="829592"/>
          </a:xfrm>
          <a:custGeom>
            <a:avLst/>
            <a:gdLst/>
            <a:ahLst/>
            <a:cxnLst/>
            <a:rect r="r" b="b" t="t" l="l"/>
            <a:pathLst>
              <a:path h="829592" w="1210280">
                <a:moveTo>
                  <a:pt x="0" y="0"/>
                </a:moveTo>
                <a:lnTo>
                  <a:pt x="1210280" y="0"/>
                </a:lnTo>
                <a:lnTo>
                  <a:pt x="1210280" y="829592"/>
                </a:lnTo>
                <a:lnTo>
                  <a:pt x="0" y="8295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-86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5200156" y="497068"/>
            <a:ext cx="8142134" cy="2238182"/>
            <a:chOff x="0" y="0"/>
            <a:chExt cx="10856179" cy="298424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0856214" cy="2984246"/>
            </a:xfrm>
            <a:custGeom>
              <a:avLst/>
              <a:gdLst/>
              <a:ahLst/>
              <a:cxnLst/>
              <a:rect r="r" b="b" t="t" l="l"/>
              <a:pathLst>
                <a:path h="2984246" w="10856214">
                  <a:moveTo>
                    <a:pt x="0" y="0"/>
                  </a:moveTo>
                  <a:lnTo>
                    <a:pt x="10856214" y="0"/>
                  </a:lnTo>
                  <a:lnTo>
                    <a:pt x="10856214" y="2984246"/>
                  </a:lnTo>
                  <a:lnTo>
                    <a:pt x="0" y="2984246"/>
                  </a:lnTo>
                  <a:close/>
                </a:path>
              </a:pathLst>
            </a:custGeom>
            <a:solidFill>
              <a:srgbClr val="072A44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9346154" y="2100284"/>
            <a:ext cx="8142134" cy="7595603"/>
            <a:chOff x="0" y="0"/>
            <a:chExt cx="10856179" cy="1012747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0856214" cy="10127488"/>
            </a:xfrm>
            <a:custGeom>
              <a:avLst/>
              <a:gdLst/>
              <a:ahLst/>
              <a:cxnLst/>
              <a:rect r="r" b="b" t="t" l="l"/>
              <a:pathLst>
                <a:path h="10127488" w="10856214">
                  <a:moveTo>
                    <a:pt x="0" y="0"/>
                  </a:moveTo>
                  <a:lnTo>
                    <a:pt x="10856214" y="0"/>
                  </a:lnTo>
                  <a:lnTo>
                    <a:pt x="10856214" y="10127488"/>
                  </a:lnTo>
                  <a:lnTo>
                    <a:pt x="0" y="10127488"/>
                  </a:lnTo>
                  <a:close/>
                </a:path>
              </a:pathLst>
            </a:custGeom>
            <a:solidFill>
              <a:srgbClr val="072A44"/>
            </a:solid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5068957" y="1230830"/>
            <a:ext cx="9120149" cy="7586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Chapter 1.4: Binary Shifting  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3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7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82A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596" y="2737"/>
            <a:ext cx="5789156" cy="1025966"/>
          </a:xfrm>
          <a:custGeom>
            <a:avLst/>
            <a:gdLst/>
            <a:ahLst/>
            <a:cxnLst/>
            <a:rect r="r" b="b" t="t" l="l"/>
            <a:pathLst>
              <a:path h="1025966" w="5789156">
                <a:moveTo>
                  <a:pt x="0" y="0"/>
                </a:moveTo>
                <a:lnTo>
                  <a:pt x="5789156" y="0"/>
                </a:lnTo>
                <a:lnTo>
                  <a:pt x="5789156" y="1025966"/>
                </a:lnTo>
                <a:lnTo>
                  <a:pt x="0" y="10259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014083" y="4140391"/>
            <a:ext cx="5590068" cy="4733336"/>
          </a:xfrm>
          <a:custGeom>
            <a:avLst/>
            <a:gdLst/>
            <a:ahLst/>
            <a:cxnLst/>
            <a:rect r="r" b="b" t="t" l="l"/>
            <a:pathLst>
              <a:path h="4733336" w="5590068">
                <a:moveTo>
                  <a:pt x="0" y="0"/>
                </a:moveTo>
                <a:lnTo>
                  <a:pt x="5590068" y="0"/>
                </a:lnTo>
                <a:lnTo>
                  <a:pt x="5590068" y="4733336"/>
                </a:lnTo>
                <a:lnTo>
                  <a:pt x="0" y="47333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37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88591" y="6872"/>
            <a:ext cx="4524000" cy="8267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5"/>
              </a:lnSpc>
            </a:pPr>
            <a:r>
              <a:rPr lang="en-US" sz="36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BINARY SHIFTING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96707" y="1457717"/>
            <a:ext cx="17494800" cy="1769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1248396" indent="-416132" lvl="2">
              <a:lnSpc>
                <a:spcPts val="6415"/>
              </a:lnSpc>
              <a:buFont typeface="Arial"/>
              <a:buChar char="⚬"/>
            </a:pPr>
            <a:r>
              <a:rPr lang="en-US" b="true" sz="5400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Binary shift is a process that a CPU uses to perform multiplication and division.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A43C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131309" y="4237811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61170" y="1229342"/>
            <a:ext cx="4701600" cy="1755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88"/>
              </a:lnSpc>
            </a:pPr>
            <a:r>
              <a:rPr lang="en-US" sz="66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Eg. "1011" 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8876858" y="4237811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622405" y="4237811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169219" y="4330352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914768" y="4330352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2660314" y="4330352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2630151" y="2889"/>
            <a:ext cx="5655545" cy="600222"/>
            <a:chOff x="0" y="0"/>
            <a:chExt cx="7540727" cy="80029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7540752" cy="800354"/>
            </a:xfrm>
            <a:custGeom>
              <a:avLst/>
              <a:gdLst/>
              <a:ahLst/>
              <a:cxnLst/>
              <a:rect r="r" b="b" t="t" l="l"/>
              <a:pathLst>
                <a:path h="800354" w="7540752">
                  <a:moveTo>
                    <a:pt x="0" y="0"/>
                  </a:moveTo>
                  <a:lnTo>
                    <a:pt x="7540752" y="0"/>
                  </a:lnTo>
                  <a:lnTo>
                    <a:pt x="7540752" y="800354"/>
                  </a:lnTo>
                  <a:lnTo>
                    <a:pt x="0" y="80035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3385760" y="4237811"/>
            <a:ext cx="2745666" cy="2745666"/>
          </a:xfrm>
          <a:custGeom>
            <a:avLst/>
            <a:gdLst/>
            <a:ahLst/>
            <a:cxnLst/>
            <a:rect r="r" b="b" t="t" l="l"/>
            <a:pathLst>
              <a:path h="2745666" w="2745666">
                <a:moveTo>
                  <a:pt x="0" y="0"/>
                </a:moveTo>
                <a:lnTo>
                  <a:pt x="2745666" y="0"/>
                </a:lnTo>
                <a:lnTo>
                  <a:pt x="2745666" y="2745666"/>
                </a:lnTo>
                <a:lnTo>
                  <a:pt x="0" y="27456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423670" y="4330352"/>
            <a:ext cx="669600" cy="2386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18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2" y="-12303"/>
            <a:ext cx="5952198" cy="631706"/>
            <a:chOff x="0" y="0"/>
            <a:chExt cx="7936264" cy="84227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7936230" cy="842264"/>
            </a:xfrm>
            <a:custGeom>
              <a:avLst/>
              <a:gdLst/>
              <a:ahLst/>
              <a:cxnLst/>
              <a:rect r="r" b="b" t="t" l="l"/>
              <a:pathLst>
                <a:path h="842264" w="7936230">
                  <a:moveTo>
                    <a:pt x="0" y="0"/>
                  </a:moveTo>
                  <a:lnTo>
                    <a:pt x="7936230" y="0"/>
                  </a:lnTo>
                  <a:lnTo>
                    <a:pt x="7936230" y="842264"/>
                  </a:lnTo>
                  <a:lnTo>
                    <a:pt x="0" y="84226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2000553" y="220766"/>
            <a:ext cx="1419702" cy="162878"/>
            <a:chOff x="0" y="0"/>
            <a:chExt cx="1892936" cy="21717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892935" cy="217170"/>
            </a:xfrm>
            <a:custGeom>
              <a:avLst/>
              <a:gdLst/>
              <a:ahLst/>
              <a:cxnLst/>
              <a:rect r="r" b="b" t="t" l="l"/>
              <a:pathLst>
                <a:path h="217170" w="1892935">
                  <a:moveTo>
                    <a:pt x="1884045" y="93980"/>
                  </a:moveTo>
                  <a:lnTo>
                    <a:pt x="1753235" y="5715"/>
                  </a:lnTo>
                  <a:cubicBezTo>
                    <a:pt x="1744345" y="0"/>
                    <a:pt x="1732915" y="1905"/>
                    <a:pt x="1726565" y="10795"/>
                  </a:cubicBezTo>
                  <a:cubicBezTo>
                    <a:pt x="1720850" y="19685"/>
                    <a:pt x="1722755" y="31115"/>
                    <a:pt x="1731645" y="37465"/>
                  </a:cubicBezTo>
                  <a:lnTo>
                    <a:pt x="1811020" y="90805"/>
                  </a:lnTo>
                  <a:lnTo>
                    <a:pt x="0" y="90805"/>
                  </a:lnTo>
                  <a:lnTo>
                    <a:pt x="0" y="128905"/>
                  </a:lnTo>
                  <a:lnTo>
                    <a:pt x="1811020" y="128905"/>
                  </a:lnTo>
                  <a:lnTo>
                    <a:pt x="1731645" y="182245"/>
                  </a:lnTo>
                  <a:cubicBezTo>
                    <a:pt x="1722755" y="187960"/>
                    <a:pt x="1720850" y="200025"/>
                    <a:pt x="1726565" y="208915"/>
                  </a:cubicBezTo>
                  <a:cubicBezTo>
                    <a:pt x="1730375" y="214630"/>
                    <a:pt x="1736090" y="217170"/>
                    <a:pt x="1742440" y="217170"/>
                  </a:cubicBezTo>
                  <a:cubicBezTo>
                    <a:pt x="1746250" y="217170"/>
                    <a:pt x="1750060" y="215900"/>
                    <a:pt x="1753235" y="213995"/>
                  </a:cubicBezTo>
                  <a:lnTo>
                    <a:pt x="1884680" y="125730"/>
                  </a:lnTo>
                  <a:cubicBezTo>
                    <a:pt x="1889760" y="121920"/>
                    <a:pt x="1892935" y="116205"/>
                    <a:pt x="1892935" y="109855"/>
                  </a:cubicBezTo>
                  <a:cubicBezTo>
                    <a:pt x="1892935" y="103505"/>
                    <a:pt x="1889760" y="97790"/>
                    <a:pt x="1884045" y="9398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3643958" y="-135877"/>
            <a:ext cx="1559400" cy="798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Denary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68945" y="-143598"/>
            <a:ext cx="1319400" cy="7987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Binary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948702" y="2776010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2² =4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694251" y="2719289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2¹ =2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298900" y="2754131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2⁰ =1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098345" y="2782492"/>
            <a:ext cx="3320400" cy="1541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32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2³ =8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176506" y="-154927"/>
            <a:ext cx="4565400" cy="8082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000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Explanation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-5069099" y="8431028"/>
            <a:ext cx="14338200" cy="1755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87"/>
              </a:lnSpc>
            </a:pPr>
            <a:r>
              <a:rPr lang="en-US" sz="66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(1x8)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3454271" y="8986997"/>
            <a:ext cx="3079898" cy="1063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+ (0x4) 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6431027" y="8986997"/>
            <a:ext cx="3079898" cy="1063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+ (1x2) 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2681437" y="9156814"/>
            <a:ext cx="6102698" cy="10448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= 11 in denary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9371512" y="9012538"/>
            <a:ext cx="3079898" cy="1063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+ (1x1) 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368945" y="7161794"/>
            <a:ext cx="16518881" cy="17416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49"/>
              </a:lnSpc>
            </a:pPr>
            <a:r>
              <a:rPr lang="en-US" sz="3600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Explanation: Multiply the digit value (eg.1) by the place value (eg. 8). Then sum it all up! </a:t>
            </a:r>
          </a:p>
        </p:txBody>
      </p:sp>
      <p:grpSp>
        <p:nvGrpSpPr>
          <p:cNvPr name="Group 30" id="30"/>
          <p:cNvGrpSpPr/>
          <p:nvPr/>
        </p:nvGrpSpPr>
        <p:grpSpPr>
          <a:xfrm rot="0">
            <a:off x="2479137" y="220766"/>
            <a:ext cx="13400861" cy="10066234"/>
            <a:chOff x="0" y="0"/>
            <a:chExt cx="17867815" cy="13421645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3373912"/>
              <a:ext cx="17867815" cy="7191795"/>
            </a:xfrm>
            <a:custGeom>
              <a:avLst/>
              <a:gdLst/>
              <a:ahLst/>
              <a:cxnLst/>
              <a:rect r="r" b="b" t="t" l="l"/>
              <a:pathLst>
                <a:path h="7191795" w="17867815">
                  <a:moveTo>
                    <a:pt x="0" y="0"/>
                  </a:moveTo>
                  <a:lnTo>
                    <a:pt x="17867815" y="0"/>
                  </a:lnTo>
                  <a:lnTo>
                    <a:pt x="17867815" y="7191796"/>
                  </a:lnTo>
                  <a:lnTo>
                    <a:pt x="0" y="7191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0">
              <a:off x="7486985" y="0"/>
              <a:ext cx="2893845" cy="1164773"/>
            </a:xfrm>
            <a:custGeom>
              <a:avLst/>
              <a:gdLst/>
              <a:ahLst/>
              <a:cxnLst/>
              <a:rect r="r" b="b" t="t" l="l"/>
              <a:pathLst>
                <a:path h="1164773" w="2893845">
                  <a:moveTo>
                    <a:pt x="0" y="0"/>
                  </a:moveTo>
                  <a:lnTo>
                    <a:pt x="2893845" y="0"/>
                  </a:lnTo>
                  <a:lnTo>
                    <a:pt x="2893845" y="1164773"/>
                  </a:lnTo>
                  <a:lnTo>
                    <a:pt x="0" y="11647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33" id="33"/>
            <p:cNvSpPr txBox="true"/>
            <p:nvPr/>
          </p:nvSpPr>
          <p:spPr>
            <a:xfrm rot="0">
              <a:off x="3934209" y="13064979"/>
              <a:ext cx="9999398" cy="3566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71"/>
                </a:lnSpc>
                <a:spcBef>
                  <a:spcPct val="0"/>
                </a:spcBef>
              </a:pPr>
              <a:r>
                <a:rPr lang="en-US" sz="1622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622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7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8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82A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636" y="2737"/>
            <a:ext cx="8196162" cy="1025966"/>
          </a:xfrm>
          <a:custGeom>
            <a:avLst/>
            <a:gdLst/>
            <a:ahLst/>
            <a:cxnLst/>
            <a:rect r="r" b="b" t="t" l="l"/>
            <a:pathLst>
              <a:path h="1025966" w="8196162">
                <a:moveTo>
                  <a:pt x="0" y="0"/>
                </a:moveTo>
                <a:lnTo>
                  <a:pt x="8196162" y="0"/>
                </a:lnTo>
                <a:lnTo>
                  <a:pt x="8196162" y="1025966"/>
                </a:lnTo>
                <a:lnTo>
                  <a:pt x="0" y="10259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07712" y="6872"/>
            <a:ext cx="7774800" cy="8267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5"/>
              </a:lnSpc>
            </a:pPr>
            <a:r>
              <a:rPr lang="en-US" sz="36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BINARY SHIFTING - MULTIPLICATION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96707" y="1457715"/>
            <a:ext cx="17494800" cy="1769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1248396" indent="-416132" lvl="2">
              <a:lnSpc>
                <a:spcPts val="6415"/>
              </a:lnSpc>
              <a:buFont typeface="Arial"/>
              <a:buChar char="⚬"/>
            </a:pPr>
            <a:r>
              <a:rPr lang="en-US" b="true" sz="5400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To multiply a binary number, a CPU shifts the number to the left, filling any remaining spaces with zeros.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7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8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82A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636" y="2737"/>
            <a:ext cx="8196162" cy="1025966"/>
          </a:xfrm>
          <a:custGeom>
            <a:avLst/>
            <a:gdLst/>
            <a:ahLst/>
            <a:cxnLst/>
            <a:rect r="r" b="b" t="t" l="l"/>
            <a:pathLst>
              <a:path h="1025966" w="8196162">
                <a:moveTo>
                  <a:pt x="0" y="0"/>
                </a:moveTo>
                <a:lnTo>
                  <a:pt x="8196162" y="0"/>
                </a:lnTo>
                <a:lnTo>
                  <a:pt x="8196162" y="1025966"/>
                </a:lnTo>
                <a:lnTo>
                  <a:pt x="0" y="10259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96707" y="2409907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891984" y="2409907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387264" y="2409907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882547" y="2409907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377827" y="2409907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873107" y="2409907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368387" y="2409907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228743" y="2139919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16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699486" y="2139919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32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955284" y="2139919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8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327168" y="2139919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4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888991" y="2139919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2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6635347" y="2139919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11652" y="2139919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64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396707" y="2990060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2891984" y="2990060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5387264" y="2990060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7882547" y="2990060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0377827" y="2990060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2873107" y="2990060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5368387" y="2990060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396707" y="5054386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2891984" y="5054386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5387264" y="5054386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7882547" y="5054386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0377827" y="5054386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2873107" y="5054386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5368387" y="5054386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6228743" y="4784399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16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3699486" y="4784399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32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8955284" y="4784399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8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1327168" y="4784399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4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3888991" y="4784399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2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6635347" y="4784399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211652" y="4784399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64</a:t>
            </a:r>
          </a:p>
        </p:txBody>
      </p:sp>
      <p:sp>
        <p:nvSpPr>
          <p:cNvPr name="Freeform 38" id="38"/>
          <p:cNvSpPr/>
          <p:nvPr/>
        </p:nvSpPr>
        <p:spPr>
          <a:xfrm flipH="false" flipV="false" rot="0">
            <a:off x="396707" y="5634541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2891984" y="5634541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5387264" y="5634541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7882547" y="5634541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10377827" y="5634541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12873107" y="5634541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15368387" y="5634541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407712" y="7970884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2902992" y="7970884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5398274" y="7970884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7893554" y="7970884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10388832" y="7970884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12884114" y="7970884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0">
            <a:off x="15379394" y="7970884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TextBox 52" id="52"/>
          <p:cNvSpPr txBox="true"/>
          <p:nvPr/>
        </p:nvSpPr>
        <p:spPr>
          <a:xfrm rot="0">
            <a:off x="6239753" y="7700897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16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3710495" y="7700897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32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8966292" y="7700897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8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11338176" y="7700897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4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13899998" y="7700897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2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16646354" y="7700897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1222661" y="7700897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64</a:t>
            </a:r>
          </a:p>
        </p:txBody>
      </p:sp>
      <p:sp>
        <p:nvSpPr>
          <p:cNvPr name="Freeform 59" id="59"/>
          <p:cNvSpPr/>
          <p:nvPr/>
        </p:nvSpPr>
        <p:spPr>
          <a:xfrm flipH="false" flipV="false" rot="0">
            <a:off x="407712" y="8551039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60" id="60"/>
          <p:cNvSpPr/>
          <p:nvPr/>
        </p:nvSpPr>
        <p:spPr>
          <a:xfrm flipH="false" flipV="false" rot="0">
            <a:off x="2902992" y="8551039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61" id="61"/>
          <p:cNvSpPr/>
          <p:nvPr/>
        </p:nvSpPr>
        <p:spPr>
          <a:xfrm flipH="false" flipV="false" rot="0">
            <a:off x="5398274" y="8551039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62" id="62"/>
          <p:cNvSpPr/>
          <p:nvPr/>
        </p:nvSpPr>
        <p:spPr>
          <a:xfrm flipH="false" flipV="false" rot="0">
            <a:off x="7893554" y="8551039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63" id="63"/>
          <p:cNvSpPr/>
          <p:nvPr/>
        </p:nvSpPr>
        <p:spPr>
          <a:xfrm flipH="false" flipV="false" rot="0">
            <a:off x="10388832" y="8551039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64" id="64"/>
          <p:cNvSpPr/>
          <p:nvPr/>
        </p:nvSpPr>
        <p:spPr>
          <a:xfrm flipH="false" flipV="false" rot="0">
            <a:off x="12884114" y="8551039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65" id="65"/>
          <p:cNvSpPr/>
          <p:nvPr/>
        </p:nvSpPr>
        <p:spPr>
          <a:xfrm flipH="false" flipV="false" rot="0">
            <a:off x="15379394" y="8551039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66" id="66"/>
          <p:cNvSpPr/>
          <p:nvPr/>
        </p:nvSpPr>
        <p:spPr>
          <a:xfrm flipH="false" flipV="false" rot="-813386">
            <a:off x="14054612" y="6032971"/>
            <a:ext cx="2695872" cy="653750"/>
          </a:xfrm>
          <a:custGeom>
            <a:avLst/>
            <a:gdLst/>
            <a:ahLst/>
            <a:cxnLst/>
            <a:rect r="r" b="b" t="t" l="l"/>
            <a:pathLst>
              <a:path h="653750" w="2695872">
                <a:moveTo>
                  <a:pt x="0" y="0"/>
                </a:moveTo>
                <a:lnTo>
                  <a:pt x="2695872" y="0"/>
                </a:lnTo>
                <a:lnTo>
                  <a:pt x="2695872" y="653750"/>
                </a:lnTo>
                <a:lnTo>
                  <a:pt x="0" y="6537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185"/>
            </a:stretch>
          </a:blipFill>
        </p:spPr>
      </p:sp>
      <p:sp>
        <p:nvSpPr>
          <p:cNvPr name="TextBox 67" id="67"/>
          <p:cNvSpPr txBox="true"/>
          <p:nvPr/>
        </p:nvSpPr>
        <p:spPr>
          <a:xfrm rot="0">
            <a:off x="407712" y="6872"/>
            <a:ext cx="7774800" cy="8267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5"/>
              </a:lnSpc>
            </a:pPr>
            <a:r>
              <a:rPr lang="en-US" sz="36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BINARY SHIFTING - MULTIPLICATION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407712" y="1157845"/>
            <a:ext cx="174948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Examples: 111 (Binary)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6228743" y="2720071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0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3699486" y="2720071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0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8955284" y="2720071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0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11327168" y="2720071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13888991" y="2720071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16635347" y="2720071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1211652" y="2720071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0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407712" y="3802325"/>
            <a:ext cx="174948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Examples: 1110 (Binary)</a:t>
            </a:r>
          </a:p>
        </p:txBody>
      </p:sp>
      <p:sp>
        <p:nvSpPr>
          <p:cNvPr name="TextBox 77" id="77"/>
          <p:cNvSpPr txBox="true"/>
          <p:nvPr/>
        </p:nvSpPr>
        <p:spPr>
          <a:xfrm rot="0">
            <a:off x="6228743" y="5364553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0</a:t>
            </a:r>
          </a:p>
        </p:txBody>
      </p:sp>
      <p:sp>
        <p:nvSpPr>
          <p:cNvPr name="TextBox 78" id="78"/>
          <p:cNvSpPr txBox="true"/>
          <p:nvPr/>
        </p:nvSpPr>
        <p:spPr>
          <a:xfrm rot="0">
            <a:off x="3699486" y="5364553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0</a:t>
            </a:r>
          </a:p>
        </p:txBody>
      </p:sp>
      <p:sp>
        <p:nvSpPr>
          <p:cNvPr name="TextBox 79" id="79"/>
          <p:cNvSpPr txBox="true"/>
          <p:nvPr/>
        </p:nvSpPr>
        <p:spPr>
          <a:xfrm rot="0">
            <a:off x="16616027" y="5364553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0</a:t>
            </a:r>
          </a:p>
        </p:txBody>
      </p:sp>
      <p:sp>
        <p:nvSpPr>
          <p:cNvPr name="TextBox 80" id="80"/>
          <p:cNvSpPr txBox="true"/>
          <p:nvPr/>
        </p:nvSpPr>
        <p:spPr>
          <a:xfrm rot="0">
            <a:off x="11327168" y="5364553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81" id="81"/>
          <p:cNvSpPr txBox="true"/>
          <p:nvPr/>
        </p:nvSpPr>
        <p:spPr>
          <a:xfrm rot="0">
            <a:off x="13888991" y="5364553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82" id="82"/>
          <p:cNvSpPr txBox="true"/>
          <p:nvPr/>
        </p:nvSpPr>
        <p:spPr>
          <a:xfrm rot="0">
            <a:off x="9130187" y="5364553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83" id="83"/>
          <p:cNvSpPr txBox="true"/>
          <p:nvPr/>
        </p:nvSpPr>
        <p:spPr>
          <a:xfrm rot="0">
            <a:off x="1211652" y="5364553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0</a:t>
            </a:r>
          </a:p>
        </p:txBody>
      </p:sp>
      <p:sp>
        <p:nvSpPr>
          <p:cNvPr name="TextBox 84" id="84"/>
          <p:cNvSpPr txBox="true"/>
          <p:nvPr/>
        </p:nvSpPr>
        <p:spPr>
          <a:xfrm rot="0">
            <a:off x="407720" y="6763499"/>
            <a:ext cx="174948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Examples: 11100 (Binary)</a:t>
            </a:r>
          </a:p>
        </p:txBody>
      </p:sp>
      <p:sp>
        <p:nvSpPr>
          <p:cNvPr name="TextBox 85" id="85"/>
          <p:cNvSpPr txBox="true"/>
          <p:nvPr/>
        </p:nvSpPr>
        <p:spPr>
          <a:xfrm rot="0">
            <a:off x="13888991" y="8258735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0</a:t>
            </a:r>
          </a:p>
        </p:txBody>
      </p:sp>
      <p:sp>
        <p:nvSpPr>
          <p:cNvPr name="TextBox 86" id="86"/>
          <p:cNvSpPr txBox="true"/>
          <p:nvPr/>
        </p:nvSpPr>
        <p:spPr>
          <a:xfrm rot="0">
            <a:off x="3710495" y="8281049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0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16616027" y="8281049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0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11338176" y="8281049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8966292" y="8281049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6469139" y="8281049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91" id="91"/>
          <p:cNvSpPr txBox="true"/>
          <p:nvPr/>
        </p:nvSpPr>
        <p:spPr>
          <a:xfrm rot="0">
            <a:off x="1222661" y="8281049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0</a:t>
            </a:r>
          </a:p>
        </p:txBody>
      </p:sp>
      <p:sp>
        <p:nvSpPr>
          <p:cNvPr name="Freeform 92" id="92"/>
          <p:cNvSpPr/>
          <p:nvPr/>
        </p:nvSpPr>
        <p:spPr>
          <a:xfrm flipH="false" flipV="false" rot="-813386">
            <a:off x="11736107" y="9326401"/>
            <a:ext cx="2695872" cy="653750"/>
          </a:xfrm>
          <a:custGeom>
            <a:avLst/>
            <a:gdLst/>
            <a:ahLst/>
            <a:cxnLst/>
            <a:rect r="r" b="b" t="t" l="l"/>
            <a:pathLst>
              <a:path h="653750" w="2695872">
                <a:moveTo>
                  <a:pt x="0" y="0"/>
                </a:moveTo>
                <a:lnTo>
                  <a:pt x="2695872" y="0"/>
                </a:lnTo>
                <a:lnTo>
                  <a:pt x="2695872" y="653750"/>
                </a:lnTo>
                <a:lnTo>
                  <a:pt x="0" y="6537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185"/>
            </a:stretch>
          </a:blipFill>
        </p:spPr>
      </p:sp>
      <p:sp>
        <p:nvSpPr>
          <p:cNvPr name="Freeform 93" id="93"/>
          <p:cNvSpPr/>
          <p:nvPr/>
        </p:nvSpPr>
        <p:spPr>
          <a:xfrm flipH="false" flipV="false" rot="-813386">
            <a:off x="14688636" y="9326401"/>
            <a:ext cx="2695872" cy="653750"/>
          </a:xfrm>
          <a:custGeom>
            <a:avLst/>
            <a:gdLst/>
            <a:ahLst/>
            <a:cxnLst/>
            <a:rect r="r" b="b" t="t" l="l"/>
            <a:pathLst>
              <a:path h="653750" w="2695872">
                <a:moveTo>
                  <a:pt x="0" y="0"/>
                </a:moveTo>
                <a:lnTo>
                  <a:pt x="2695872" y="0"/>
                </a:lnTo>
                <a:lnTo>
                  <a:pt x="2695872" y="653750"/>
                </a:lnTo>
                <a:lnTo>
                  <a:pt x="0" y="6537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185"/>
            </a:stretch>
          </a:blipFill>
        </p:spPr>
      </p:sp>
      <p:grpSp>
        <p:nvGrpSpPr>
          <p:cNvPr name="Group 94" id="94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95" id="95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96" id="9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97" id="97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9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8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82A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636" y="2737"/>
            <a:ext cx="8196162" cy="1025966"/>
          </a:xfrm>
          <a:custGeom>
            <a:avLst/>
            <a:gdLst/>
            <a:ahLst/>
            <a:cxnLst/>
            <a:rect r="r" b="b" t="t" l="l"/>
            <a:pathLst>
              <a:path h="1025966" w="8196162">
                <a:moveTo>
                  <a:pt x="0" y="0"/>
                </a:moveTo>
                <a:lnTo>
                  <a:pt x="8196162" y="0"/>
                </a:lnTo>
                <a:lnTo>
                  <a:pt x="8196162" y="1025966"/>
                </a:lnTo>
                <a:lnTo>
                  <a:pt x="0" y="10259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96707" y="2409907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891984" y="2409907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387264" y="2409907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882547" y="2409907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377827" y="2409907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873107" y="2409907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368387" y="2409907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228743" y="2139919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16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699486" y="2139919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32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955284" y="2139919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8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1327168" y="2139919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4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888991" y="2139919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2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6635347" y="2139919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11652" y="2139919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64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396707" y="2990060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2891984" y="2990060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5387264" y="2990060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7882547" y="2990060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0377827" y="2990060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2873107" y="2990060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5368387" y="2990060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407712" y="6872"/>
            <a:ext cx="7774800" cy="8267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5"/>
              </a:lnSpc>
            </a:pPr>
            <a:r>
              <a:rPr lang="en-US" sz="36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BINARY SHIFTING - MULTIPLICATION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407712" y="1157845"/>
            <a:ext cx="174948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Examples: 111 (Binary)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6228743" y="2720071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0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3699486" y="2720071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0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8955284" y="2720071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0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1327168" y="2720071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3888991" y="2720071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6635347" y="2720071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211652" y="2720071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0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619139" y="4583438"/>
            <a:ext cx="174948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Multiply by 2, shift 1 place to the left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5031082" y="4126238"/>
            <a:ext cx="1291800" cy="1534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F47279"/>
                </a:solidFill>
                <a:latin typeface="Gaegu Bold"/>
                <a:ea typeface="Gaegu Bold"/>
                <a:cs typeface="Gaegu Bold"/>
                <a:sym typeface="Gaegu Bold"/>
              </a:rPr>
              <a:t>1110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619139" y="5673691"/>
            <a:ext cx="174948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Multiply by 4, shift 2 place to the left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619139" y="6910417"/>
            <a:ext cx="174948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Multiply by 8, shift 3 place to the left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4831430" y="5218682"/>
            <a:ext cx="1691400" cy="1534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F47279"/>
                </a:solidFill>
                <a:latin typeface="Gaegu Bold"/>
                <a:ea typeface="Gaegu Bold"/>
                <a:cs typeface="Gaegu Bold"/>
                <a:sym typeface="Gaegu Bold"/>
              </a:rPr>
              <a:t>11100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4631852" y="6453215"/>
            <a:ext cx="2090400" cy="1534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F47279"/>
                </a:solidFill>
                <a:latin typeface="Gaegu Bold"/>
                <a:ea typeface="Gaegu Bold"/>
                <a:cs typeface="Gaegu Bold"/>
                <a:sym typeface="Gaegu Bold"/>
              </a:rPr>
              <a:t>111000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619139" y="8281049"/>
            <a:ext cx="174948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Multiply by 2^n, shift n place to the left</a:t>
            </a:r>
          </a:p>
        </p:txBody>
      </p:sp>
      <p:grpSp>
        <p:nvGrpSpPr>
          <p:cNvPr name="Group 40" id="40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43" id="43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8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82A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636" y="2737"/>
            <a:ext cx="8196162" cy="1025966"/>
          </a:xfrm>
          <a:custGeom>
            <a:avLst/>
            <a:gdLst/>
            <a:ahLst/>
            <a:cxnLst/>
            <a:rect r="r" b="b" t="t" l="l"/>
            <a:pathLst>
              <a:path h="1025966" w="8196162">
                <a:moveTo>
                  <a:pt x="0" y="0"/>
                </a:moveTo>
                <a:lnTo>
                  <a:pt x="8196162" y="0"/>
                </a:lnTo>
                <a:lnTo>
                  <a:pt x="8196162" y="1025966"/>
                </a:lnTo>
                <a:lnTo>
                  <a:pt x="0" y="10259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07712" y="6872"/>
            <a:ext cx="7774800" cy="8267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5"/>
              </a:lnSpc>
            </a:pPr>
            <a:r>
              <a:rPr lang="en-US" sz="36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BINARY SHIFTING - DIVISION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96707" y="1457716"/>
            <a:ext cx="17494800" cy="1769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1248396" indent="-416132" lvl="2">
              <a:lnSpc>
                <a:spcPts val="6415"/>
              </a:lnSpc>
              <a:buFont typeface="Arial"/>
              <a:buChar char="⚬"/>
            </a:pPr>
            <a:r>
              <a:rPr lang="en-US" b="true" sz="5400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For a CPU to multiply a binary number, the number needs to be shifted to the right.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7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8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82A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636" y="2737"/>
            <a:ext cx="8196162" cy="1025966"/>
          </a:xfrm>
          <a:custGeom>
            <a:avLst/>
            <a:gdLst/>
            <a:ahLst/>
            <a:cxnLst/>
            <a:rect r="r" b="b" t="t" l="l"/>
            <a:pathLst>
              <a:path h="1025966" w="8196162">
                <a:moveTo>
                  <a:pt x="0" y="0"/>
                </a:moveTo>
                <a:lnTo>
                  <a:pt x="8196162" y="0"/>
                </a:lnTo>
                <a:lnTo>
                  <a:pt x="8196162" y="1025966"/>
                </a:lnTo>
                <a:lnTo>
                  <a:pt x="0" y="10259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923071" y="2262211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418352" y="2262211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913632" y="2262211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408911" y="2262211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904191" y="2262211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399471" y="2262211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259828" y="1992221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16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730572" y="1992221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32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986371" y="1992221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8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358255" y="1992221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4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920078" y="1992221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2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5666431" y="1992221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923071" y="2842363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418352" y="2842363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6913632" y="2842363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9408911" y="2842363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904191" y="2842363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4399471" y="2842363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923071" y="5270614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4418352" y="5270614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6913632" y="5270614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9408911" y="5270614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1904191" y="5270614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4399471" y="5270614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5259828" y="5000627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16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2730572" y="5000627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32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986371" y="5000627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8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0358255" y="5000627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4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2920078" y="5000627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2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5666431" y="5000627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Freeform 33" id="33"/>
          <p:cNvSpPr/>
          <p:nvPr/>
        </p:nvSpPr>
        <p:spPr>
          <a:xfrm flipH="false" flipV="false" rot="0">
            <a:off x="1923071" y="5850766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4418352" y="5850766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6913632" y="5850766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9408911" y="5850766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1904191" y="5850766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4399471" y="5850766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923071" y="7970884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4418352" y="7970884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6913632" y="7970884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9408911" y="7970884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11904191" y="7970884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14399471" y="7970884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TextBox 45" id="45"/>
          <p:cNvSpPr txBox="true"/>
          <p:nvPr/>
        </p:nvSpPr>
        <p:spPr>
          <a:xfrm rot="0">
            <a:off x="5259828" y="7700897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16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2730572" y="7700897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32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7986371" y="7700897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8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0358255" y="7700897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4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2920078" y="7700897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2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5666431" y="7700897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Freeform 51" id="51"/>
          <p:cNvSpPr/>
          <p:nvPr/>
        </p:nvSpPr>
        <p:spPr>
          <a:xfrm flipH="false" flipV="false" rot="0">
            <a:off x="1923071" y="8551039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52" id="52"/>
          <p:cNvSpPr/>
          <p:nvPr/>
        </p:nvSpPr>
        <p:spPr>
          <a:xfrm flipH="false" flipV="false" rot="0">
            <a:off x="4418352" y="8551039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0">
            <a:off x="6913632" y="8551039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54" id="54"/>
          <p:cNvSpPr/>
          <p:nvPr/>
        </p:nvSpPr>
        <p:spPr>
          <a:xfrm flipH="false" flipV="false" rot="0">
            <a:off x="9408911" y="8551039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55" id="55"/>
          <p:cNvSpPr/>
          <p:nvPr/>
        </p:nvSpPr>
        <p:spPr>
          <a:xfrm flipH="false" flipV="false" rot="0">
            <a:off x="11904191" y="8551039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0">
            <a:off x="14399471" y="8551039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TextBox 57" id="57"/>
          <p:cNvSpPr txBox="true"/>
          <p:nvPr/>
        </p:nvSpPr>
        <p:spPr>
          <a:xfrm rot="0">
            <a:off x="407712" y="6872"/>
            <a:ext cx="7774800" cy="8267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5"/>
              </a:lnSpc>
            </a:pPr>
            <a:r>
              <a:rPr lang="en-US" sz="36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BINARY SHIFTING - DIVISION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407712" y="1157845"/>
            <a:ext cx="174948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Examples: 101100 (Binary)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5259828" y="2572375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0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2730572" y="2572375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7986371" y="2572375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10358255" y="2572375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12920078" y="2572375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0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15666431" y="2572375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0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407712" y="3802325"/>
            <a:ext cx="174948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Examples: 10110 (Binary)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5259828" y="5580781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2730572" y="5580781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0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15647111" y="5580781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0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10358255" y="5580781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12920078" y="5580781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8161272" y="5580781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0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418721" y="6718823"/>
            <a:ext cx="174948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Examples: 1011 (Binary)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12909068" y="8258735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2730572" y="8281049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0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15636104" y="8281049"/>
            <a:ext cx="2976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10358255" y="8281049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0</a:t>
            </a:r>
          </a:p>
        </p:txBody>
      </p:sp>
      <p:sp>
        <p:nvSpPr>
          <p:cNvPr name="TextBox 77" id="77"/>
          <p:cNvSpPr txBox="true"/>
          <p:nvPr/>
        </p:nvSpPr>
        <p:spPr>
          <a:xfrm rot="0">
            <a:off x="7986371" y="8281049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78" id="78"/>
          <p:cNvSpPr txBox="true"/>
          <p:nvPr/>
        </p:nvSpPr>
        <p:spPr>
          <a:xfrm rot="0">
            <a:off x="5489214" y="8281049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0</a:t>
            </a:r>
          </a:p>
        </p:txBody>
      </p:sp>
      <p:grpSp>
        <p:nvGrpSpPr>
          <p:cNvPr name="Group 79" id="79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80" id="80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81" id="81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82" id="82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8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82A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636" y="2737"/>
            <a:ext cx="8196162" cy="1025966"/>
          </a:xfrm>
          <a:custGeom>
            <a:avLst/>
            <a:gdLst/>
            <a:ahLst/>
            <a:cxnLst/>
            <a:rect r="r" b="b" t="t" l="l"/>
            <a:pathLst>
              <a:path h="1025966" w="8196162">
                <a:moveTo>
                  <a:pt x="0" y="0"/>
                </a:moveTo>
                <a:lnTo>
                  <a:pt x="8196162" y="0"/>
                </a:lnTo>
                <a:lnTo>
                  <a:pt x="8196162" y="1025966"/>
                </a:lnTo>
                <a:lnTo>
                  <a:pt x="0" y="10259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923071" y="2262211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418352" y="2262211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913632" y="2262211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408911" y="2262211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904191" y="2262211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399471" y="2262211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259828" y="1992221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16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730572" y="1992221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32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986371" y="1992221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8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358255" y="1992221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4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920078" y="1992221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2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5666431" y="1992221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923071" y="2842363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418352" y="2842363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6913632" y="2842363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9408911" y="2842363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904191" y="2842363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4399471" y="2842363"/>
            <a:ext cx="2495280" cy="580154"/>
          </a:xfrm>
          <a:custGeom>
            <a:avLst/>
            <a:gdLst/>
            <a:ahLst/>
            <a:cxnLst/>
            <a:rect r="r" b="b" t="t" l="l"/>
            <a:pathLst>
              <a:path h="580154" w="2495280">
                <a:moveTo>
                  <a:pt x="0" y="0"/>
                </a:moveTo>
                <a:lnTo>
                  <a:pt x="2495280" y="0"/>
                </a:lnTo>
                <a:lnTo>
                  <a:pt x="2495280" y="580154"/>
                </a:lnTo>
                <a:lnTo>
                  <a:pt x="0" y="580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407712" y="6872"/>
            <a:ext cx="7774800" cy="8267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5"/>
              </a:lnSpc>
            </a:pPr>
            <a:r>
              <a:rPr lang="en-US" sz="36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BINARY SHIFTING - DIVISION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407712" y="1157845"/>
            <a:ext cx="174948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Examples: 101100 (Binary)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5259828" y="2572375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0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730572" y="2572375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7986371" y="2572375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358255" y="2572375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2920078" y="2572375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0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5666431" y="2572375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0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619139" y="4583438"/>
            <a:ext cx="174948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Divide by 2, shift 1 place to the right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4831429" y="4126238"/>
            <a:ext cx="1977401" cy="1534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F47279"/>
                </a:solidFill>
                <a:latin typeface="Gaegu Bold"/>
                <a:ea typeface="Gaegu Bold"/>
                <a:cs typeface="Gaegu Bold"/>
                <a:sym typeface="Gaegu Bold"/>
              </a:rPr>
              <a:t>10110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619139" y="5673691"/>
            <a:ext cx="174948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Divide by 4, shift 2 place to the right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619139" y="6910417"/>
            <a:ext cx="174948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Divide by 8, shift 3 place to the right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5031081" y="5218682"/>
            <a:ext cx="1491749" cy="1534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F47279"/>
                </a:solidFill>
                <a:latin typeface="Gaegu Bold"/>
                <a:ea typeface="Gaegu Bold"/>
                <a:cs typeface="Gaegu Bold"/>
                <a:sym typeface="Gaegu Bold"/>
              </a:rPr>
              <a:t>1011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5179837" y="6453215"/>
            <a:ext cx="994200" cy="1534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5400" b="true">
                <a:solidFill>
                  <a:srgbClr val="F47279"/>
                </a:solidFill>
                <a:latin typeface="Gaegu Bold"/>
                <a:ea typeface="Gaegu Bold"/>
                <a:cs typeface="Gaegu Bold"/>
                <a:sym typeface="Gaegu Bold"/>
              </a:rPr>
              <a:t>101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619139" y="8281049"/>
            <a:ext cx="174948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Divide by 2^n, shift n place to the right</a:t>
            </a:r>
          </a:p>
        </p:txBody>
      </p:sp>
      <p:grpSp>
        <p:nvGrpSpPr>
          <p:cNvPr name="Group 36" id="36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39" id="39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8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82A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636" y="2737"/>
            <a:ext cx="8196162" cy="1025966"/>
          </a:xfrm>
          <a:custGeom>
            <a:avLst/>
            <a:gdLst/>
            <a:ahLst/>
            <a:cxnLst/>
            <a:rect r="r" b="b" t="t" l="l"/>
            <a:pathLst>
              <a:path h="1025966" w="8196162">
                <a:moveTo>
                  <a:pt x="0" y="0"/>
                </a:moveTo>
                <a:lnTo>
                  <a:pt x="8196162" y="0"/>
                </a:lnTo>
                <a:lnTo>
                  <a:pt x="8196162" y="1025966"/>
                </a:lnTo>
                <a:lnTo>
                  <a:pt x="0" y="10259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96707" y="101265"/>
            <a:ext cx="7774800" cy="650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34"/>
              </a:lnSpc>
            </a:pPr>
            <a:r>
              <a:rPr lang="en-US" sz="2801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BINARY SHIFTING WITH 8-BIT BINARY NUMBERS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05106" y="1058768"/>
            <a:ext cx="17677800" cy="54560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1149335" indent="-383112" lvl="2">
              <a:lnSpc>
                <a:spcPts val="5939"/>
              </a:lnSpc>
              <a:buFont typeface="Arial"/>
              <a:buChar char="⚬"/>
            </a:pPr>
            <a:r>
              <a:rPr lang="en-US" b="true" sz="49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Registers within a CPU typically have an 8-bit limit on the data they can store at once. </a:t>
            </a:r>
          </a:p>
          <a:p>
            <a:pPr algn="just" marL="1149335" indent="-383112" lvl="2">
              <a:lnSpc>
                <a:spcPts val="5939"/>
              </a:lnSpc>
              <a:buFont typeface="Arial"/>
              <a:buChar char="⚬"/>
            </a:pPr>
            <a:r>
              <a:rPr lang="en-US" b="true" sz="49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During the multiplication shifting process, bits can be lost from one end of the register while zeros are added to the opposite end. </a:t>
            </a:r>
          </a:p>
          <a:p>
            <a:pPr algn="just" marL="1149335" indent="-383112" lvl="2">
              <a:lnSpc>
                <a:spcPts val="5939"/>
              </a:lnSpc>
              <a:buFont typeface="Arial"/>
              <a:buChar char="⚬"/>
            </a:pPr>
            <a:r>
              <a:rPr lang="en-US" b="true" sz="49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This phenomenon is referred to as losing the most significant bit.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7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8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82A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636" y="2737"/>
            <a:ext cx="8196162" cy="1025966"/>
          </a:xfrm>
          <a:custGeom>
            <a:avLst/>
            <a:gdLst/>
            <a:ahLst/>
            <a:cxnLst/>
            <a:rect r="r" b="b" t="t" l="l"/>
            <a:pathLst>
              <a:path h="1025966" w="8196162">
                <a:moveTo>
                  <a:pt x="0" y="0"/>
                </a:moveTo>
                <a:lnTo>
                  <a:pt x="8196162" y="0"/>
                </a:lnTo>
                <a:lnTo>
                  <a:pt x="8196162" y="1025966"/>
                </a:lnTo>
                <a:lnTo>
                  <a:pt x="0" y="10259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465264" y="2517502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695179" y="2517502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925093" y="2517502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155009" y="2517502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384923" y="2517502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614839" y="2517502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844753" y="2517502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677083" y="2261032"/>
            <a:ext cx="10206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16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416805" y="2261032"/>
            <a:ext cx="10206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32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113665" y="2261032"/>
            <a:ext cx="10206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8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233304" y="2261032"/>
            <a:ext cx="10206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4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522688" y="2261032"/>
            <a:ext cx="10206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2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6846346" y="2261033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193544" y="2261032"/>
            <a:ext cx="10206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64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2465264" y="3035956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4695179" y="3035956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6925093" y="3035956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9155009" y="3035956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1384923" y="3035956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3614839" y="3035956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5844753" y="3035956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235351" y="2517502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963630" y="2261031"/>
            <a:ext cx="10206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128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235351" y="3035956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396707" y="101265"/>
            <a:ext cx="7774800" cy="650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34"/>
              </a:lnSpc>
            </a:pPr>
            <a:r>
              <a:rPr lang="en-US" sz="2801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BINARY SHIFTING WITH 8-BIT BINARY NUMBERS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407712" y="1157845"/>
            <a:ext cx="174948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Examples: 10110101 (181 in denary)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7677083" y="2779486"/>
            <a:ext cx="10206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5416805" y="2779486"/>
            <a:ext cx="10206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0113665" y="2779486"/>
            <a:ext cx="10206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0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2233304" y="2779486"/>
            <a:ext cx="10206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4522688" y="2779486"/>
            <a:ext cx="10206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0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6846346" y="2841185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3193544" y="2779486"/>
            <a:ext cx="10206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0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963630" y="2779486"/>
            <a:ext cx="10206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695203" y="4168601"/>
            <a:ext cx="9562200" cy="21086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32"/>
              </a:lnSpc>
            </a:pPr>
            <a:r>
              <a:rPr lang="en-US" sz="7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10110101 -&gt; 01101010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0558001" y="6008240"/>
            <a:ext cx="3894600" cy="6645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512"/>
              </a:lnSpc>
            </a:pPr>
            <a:r>
              <a:rPr lang="en-US" sz="3799" b="true">
                <a:solidFill>
                  <a:srgbClr val="FF1616"/>
                </a:solidFill>
                <a:latin typeface="Gaegu Bold"/>
                <a:ea typeface="Gaegu Bold"/>
                <a:cs typeface="Gaegu Bold"/>
                <a:sym typeface="Gaegu Bold"/>
              </a:rPr>
              <a:t>106 in denary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235350" y="7386528"/>
            <a:ext cx="17494800" cy="25918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The bit lost is called the most significant bit, and when it is shifted beyond the furthest-column the binary data that is stored loses precision due to overflow.</a:t>
            </a:r>
          </a:p>
        </p:txBody>
      </p:sp>
      <p:grpSp>
        <p:nvGrpSpPr>
          <p:cNvPr name="Group 40" id="40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43" id="43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8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82A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636" y="2737"/>
            <a:ext cx="8196162" cy="1025966"/>
          </a:xfrm>
          <a:custGeom>
            <a:avLst/>
            <a:gdLst/>
            <a:ahLst/>
            <a:cxnLst/>
            <a:rect r="r" b="b" t="t" l="l"/>
            <a:pathLst>
              <a:path h="1025966" w="8196162">
                <a:moveTo>
                  <a:pt x="0" y="0"/>
                </a:moveTo>
                <a:lnTo>
                  <a:pt x="8196162" y="0"/>
                </a:lnTo>
                <a:lnTo>
                  <a:pt x="8196162" y="1025966"/>
                </a:lnTo>
                <a:lnTo>
                  <a:pt x="0" y="10259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626621" y="4009693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856534" y="4009693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086451" y="4009693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316364" y="4009693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546279" y="4009693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76194" y="4009693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006109" y="4009693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838441" y="3753224"/>
            <a:ext cx="10206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16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578160" y="3753224"/>
            <a:ext cx="10206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32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75020" y="3753224"/>
            <a:ext cx="10206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8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394661" y="3753224"/>
            <a:ext cx="10206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4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4684045" y="3753224"/>
            <a:ext cx="10206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2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7093933" y="3753224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354900" y="3753224"/>
            <a:ext cx="10206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64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2626621" y="4528150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4856534" y="4528150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7086451" y="4528150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9316364" y="4528150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1546279" y="4528150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3776194" y="4528150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6006109" y="4528150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396707" y="4009693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1124984" y="3753224"/>
            <a:ext cx="10206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128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396707" y="4528150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2626621" y="6365047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4856534" y="6365047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7086451" y="6365047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9316364" y="6365047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1546279" y="6365047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3776194" y="6365047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6006109" y="6365047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7838441" y="6108578"/>
            <a:ext cx="10206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16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5578160" y="6108578"/>
            <a:ext cx="10206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32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0275020" y="6108578"/>
            <a:ext cx="10206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8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2394661" y="6108578"/>
            <a:ext cx="10206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4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4684045" y="6108578"/>
            <a:ext cx="10206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2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7093933" y="6108578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3354900" y="6108578"/>
            <a:ext cx="10206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64</a:t>
            </a:r>
          </a:p>
        </p:txBody>
      </p:sp>
      <p:sp>
        <p:nvSpPr>
          <p:cNvPr name="Freeform 41" id="41"/>
          <p:cNvSpPr/>
          <p:nvPr/>
        </p:nvSpPr>
        <p:spPr>
          <a:xfrm flipH="false" flipV="false" rot="0">
            <a:off x="2626621" y="6883504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4856534" y="6883504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7086451" y="6883504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9316364" y="6883504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11546279" y="6883504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13776194" y="6883504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16006109" y="6883504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396707" y="6365047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TextBox 49" id="49"/>
          <p:cNvSpPr txBox="true"/>
          <p:nvPr/>
        </p:nvSpPr>
        <p:spPr>
          <a:xfrm rot="0">
            <a:off x="1124984" y="6108578"/>
            <a:ext cx="10206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128</a:t>
            </a:r>
          </a:p>
        </p:txBody>
      </p:sp>
      <p:sp>
        <p:nvSpPr>
          <p:cNvPr name="Freeform 50" id="50"/>
          <p:cNvSpPr/>
          <p:nvPr/>
        </p:nvSpPr>
        <p:spPr>
          <a:xfrm flipH="false" flipV="false" rot="0">
            <a:off x="396707" y="6883504"/>
            <a:ext cx="2229917" cy="518456"/>
          </a:xfrm>
          <a:custGeom>
            <a:avLst/>
            <a:gdLst/>
            <a:ahLst/>
            <a:cxnLst/>
            <a:rect r="r" b="b" t="t" l="l"/>
            <a:pathLst>
              <a:path h="518456" w="2229917">
                <a:moveTo>
                  <a:pt x="0" y="0"/>
                </a:moveTo>
                <a:lnTo>
                  <a:pt x="2229917" y="0"/>
                </a:lnTo>
                <a:lnTo>
                  <a:pt x="2229917" y="518456"/>
                </a:lnTo>
                <a:lnTo>
                  <a:pt x="0" y="5184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358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-1409770">
            <a:off x="14788870" y="9128606"/>
            <a:ext cx="2834003" cy="800606"/>
          </a:xfrm>
          <a:custGeom>
            <a:avLst/>
            <a:gdLst/>
            <a:ahLst/>
            <a:cxnLst/>
            <a:rect r="r" b="b" t="t" l="l"/>
            <a:pathLst>
              <a:path h="800606" w="2834003">
                <a:moveTo>
                  <a:pt x="0" y="0"/>
                </a:moveTo>
                <a:lnTo>
                  <a:pt x="2834003" y="0"/>
                </a:lnTo>
                <a:lnTo>
                  <a:pt x="2834003" y="800606"/>
                </a:lnTo>
                <a:lnTo>
                  <a:pt x="0" y="8006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9"/>
            </a:stretch>
          </a:blipFill>
        </p:spPr>
      </p:sp>
      <p:sp>
        <p:nvSpPr>
          <p:cNvPr name="TextBox 52" id="52"/>
          <p:cNvSpPr txBox="true"/>
          <p:nvPr/>
        </p:nvSpPr>
        <p:spPr>
          <a:xfrm rot="0">
            <a:off x="396707" y="101265"/>
            <a:ext cx="7774800" cy="6505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34"/>
              </a:lnSpc>
            </a:pPr>
            <a:r>
              <a:rPr lang="en-US" sz="2801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BINARY SHIFTING WITH 8-BIT BINARY NUMBERS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407712" y="1157844"/>
            <a:ext cx="17494800" cy="17691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The same process can happen when dividing an 8-bit binary number.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7838441" y="4271680"/>
            <a:ext cx="10206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5578160" y="4271680"/>
            <a:ext cx="10206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10275020" y="4271680"/>
            <a:ext cx="10206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12394661" y="4271680"/>
            <a:ext cx="10206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14684045" y="4271680"/>
            <a:ext cx="10206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0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17093933" y="4333379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3354900" y="4271680"/>
            <a:ext cx="10206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0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1124984" y="4271680"/>
            <a:ext cx="10206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396707" y="3003320"/>
            <a:ext cx="174948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Example: 10111101 (189 in denary)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407712" y="5274203"/>
            <a:ext cx="174948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Divide this number by 32 (move 5 places to the right)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7838441" y="6627034"/>
            <a:ext cx="10206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0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5578160" y="6627034"/>
            <a:ext cx="10206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0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10275020" y="6627034"/>
            <a:ext cx="3570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0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12394661" y="6627034"/>
            <a:ext cx="10206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14684045" y="6627034"/>
            <a:ext cx="10206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0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17093933" y="6688730"/>
            <a:ext cx="1142400" cy="946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15"/>
              </a:lnSpc>
            </a:pPr>
            <a:r>
              <a:rPr lang="en-US" sz="5400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1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3354900" y="6627034"/>
            <a:ext cx="10206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0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1124984" y="6627034"/>
            <a:ext cx="10206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0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13041341" y="8310209"/>
            <a:ext cx="2663400" cy="18221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512"/>
              </a:lnSpc>
            </a:pPr>
            <a:r>
              <a:rPr lang="en-US" sz="3799" b="true">
                <a:solidFill>
                  <a:srgbClr val="F47279"/>
                </a:solidFill>
                <a:latin typeface="Gaegu Bold"/>
                <a:ea typeface="Gaegu Bold"/>
                <a:cs typeface="Gaegu Bold"/>
                <a:sym typeface="Gaegu Bold"/>
              </a:rPr>
              <a:t>Least </a:t>
            </a:r>
          </a:p>
          <a:p>
            <a:pPr algn="just">
              <a:lnSpc>
                <a:spcPts val="4512"/>
              </a:lnSpc>
            </a:pPr>
            <a:r>
              <a:rPr lang="en-US" sz="3799" b="true">
                <a:solidFill>
                  <a:srgbClr val="F47279"/>
                </a:solidFill>
                <a:latin typeface="Gaegu Bold"/>
                <a:ea typeface="Gaegu Bold"/>
                <a:cs typeface="Gaegu Bold"/>
                <a:sym typeface="Gaegu Bold"/>
              </a:rPr>
              <a:t>Significant bit 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391580" y="7934774"/>
            <a:ext cx="7779600" cy="2207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466"/>
              </a:lnSpc>
            </a:pPr>
            <a:r>
              <a:rPr lang="en-US" sz="4601" b="true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The division shift produces the binary number 101 = 5, not 5.9 that arithmetic suggests.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16499496" y="7713626"/>
            <a:ext cx="1660200" cy="885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39"/>
              </a:lnSpc>
            </a:pPr>
            <a:r>
              <a:rPr lang="en-US" sz="4999" b="true">
                <a:solidFill>
                  <a:srgbClr val="F47279"/>
                </a:solidFill>
                <a:latin typeface="Gaegu Bold"/>
                <a:ea typeface="Gaegu Bold"/>
                <a:cs typeface="Gaegu Bold"/>
                <a:sym typeface="Gaegu Bold"/>
              </a:rPr>
              <a:t>11101</a:t>
            </a:r>
          </a:p>
        </p:txBody>
      </p:sp>
      <p:grpSp>
        <p:nvGrpSpPr>
          <p:cNvPr name="Group 75" id="75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76" id="76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77" id="7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78" id="7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9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8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82A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70636" y="1038302"/>
            <a:ext cx="14917415" cy="1163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b="true" sz="7200" spc="-288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Text, Sound and Image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874402" y="3407859"/>
            <a:ext cx="5229580" cy="5069852"/>
          </a:xfrm>
          <a:custGeom>
            <a:avLst/>
            <a:gdLst/>
            <a:ahLst/>
            <a:cxnLst/>
            <a:rect r="r" b="b" t="t" l="l"/>
            <a:pathLst>
              <a:path h="5069852" w="5229580">
                <a:moveTo>
                  <a:pt x="0" y="0"/>
                </a:moveTo>
                <a:lnTo>
                  <a:pt x="5229580" y="0"/>
                </a:lnTo>
                <a:lnTo>
                  <a:pt x="5229580" y="5069852"/>
                </a:lnTo>
                <a:lnTo>
                  <a:pt x="0" y="50698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49613" y="3848757"/>
            <a:ext cx="3676923" cy="5711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1"/>
              </a:lnSpc>
            </a:pPr>
            <a:r>
              <a:rPr lang="en-US" b="true" sz="2910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TEXT REPRESENTATION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649613" y="4642395"/>
            <a:ext cx="3676923" cy="3068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5"/>
              </a:lnSpc>
            </a:pPr>
            <a:r>
              <a:rPr lang="en-US" sz="5196" spc="-206">
                <a:solidFill>
                  <a:srgbClr val="FFFFFF"/>
                </a:solidFill>
                <a:latin typeface="Gaegu Light"/>
                <a:ea typeface="Gaegu Light"/>
                <a:cs typeface="Gaegu Light"/>
                <a:sym typeface="Gaegu Light"/>
              </a:rPr>
              <a:t>Usage of the ASCII Code and Unicode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649613" y="4502454"/>
            <a:ext cx="3185546" cy="137256"/>
          </a:xfrm>
          <a:custGeom>
            <a:avLst/>
            <a:gdLst/>
            <a:ahLst/>
            <a:cxnLst/>
            <a:rect r="r" b="b" t="t" l="l"/>
            <a:pathLst>
              <a:path h="137256" w="3185546">
                <a:moveTo>
                  <a:pt x="0" y="0"/>
                </a:moveTo>
                <a:lnTo>
                  <a:pt x="3185546" y="0"/>
                </a:lnTo>
                <a:lnTo>
                  <a:pt x="3185546" y="137256"/>
                </a:lnTo>
                <a:lnTo>
                  <a:pt x="0" y="1372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8887" r="0" b="-8887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700849" y="3407859"/>
            <a:ext cx="5229580" cy="5069852"/>
          </a:xfrm>
          <a:custGeom>
            <a:avLst/>
            <a:gdLst/>
            <a:ahLst/>
            <a:cxnLst/>
            <a:rect r="r" b="b" t="t" l="l"/>
            <a:pathLst>
              <a:path h="5069852" w="5229580">
                <a:moveTo>
                  <a:pt x="0" y="0"/>
                </a:moveTo>
                <a:lnTo>
                  <a:pt x="5229580" y="0"/>
                </a:lnTo>
                <a:lnTo>
                  <a:pt x="5229580" y="5069852"/>
                </a:lnTo>
                <a:lnTo>
                  <a:pt x="0" y="50698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476059" y="3848757"/>
            <a:ext cx="3936976" cy="5711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1"/>
              </a:lnSpc>
            </a:pPr>
            <a:r>
              <a:rPr lang="en-US" b="true" sz="2910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SOUND REPRESENTATION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551870" y="4746594"/>
            <a:ext cx="3676923" cy="28791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38"/>
              </a:lnSpc>
            </a:pPr>
            <a:r>
              <a:rPr lang="en-US" sz="4884" spc="-195">
                <a:solidFill>
                  <a:srgbClr val="FFFFFF"/>
                </a:solidFill>
                <a:latin typeface="Gaegu Light"/>
                <a:ea typeface="Gaegu Light"/>
                <a:cs typeface="Gaegu Light"/>
                <a:sym typeface="Gaegu Light"/>
              </a:rPr>
              <a:t>Sampling Resolution and Sample Rate 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7476059" y="4502454"/>
            <a:ext cx="3185546" cy="137256"/>
          </a:xfrm>
          <a:custGeom>
            <a:avLst/>
            <a:gdLst/>
            <a:ahLst/>
            <a:cxnLst/>
            <a:rect r="r" b="b" t="t" l="l"/>
            <a:pathLst>
              <a:path h="137256" w="3185546">
                <a:moveTo>
                  <a:pt x="0" y="0"/>
                </a:moveTo>
                <a:lnTo>
                  <a:pt x="3185546" y="0"/>
                </a:lnTo>
                <a:lnTo>
                  <a:pt x="3185546" y="137256"/>
                </a:lnTo>
                <a:lnTo>
                  <a:pt x="0" y="137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-8887" r="0" b="-8887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527295" y="3407859"/>
            <a:ext cx="5229580" cy="5069852"/>
          </a:xfrm>
          <a:custGeom>
            <a:avLst/>
            <a:gdLst/>
            <a:ahLst/>
            <a:cxnLst/>
            <a:rect r="r" b="b" t="t" l="l"/>
            <a:pathLst>
              <a:path h="5069852" w="5229580">
                <a:moveTo>
                  <a:pt x="0" y="0"/>
                </a:moveTo>
                <a:lnTo>
                  <a:pt x="5229580" y="0"/>
                </a:lnTo>
                <a:lnTo>
                  <a:pt x="5229580" y="5069852"/>
                </a:lnTo>
                <a:lnTo>
                  <a:pt x="0" y="50698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3302505" y="3848757"/>
            <a:ext cx="3853377" cy="5711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1"/>
              </a:lnSpc>
            </a:pPr>
            <a:r>
              <a:rPr lang="en-US" b="true" sz="2910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IMAGE REPRESENTATION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302505" y="4642395"/>
            <a:ext cx="3676923" cy="29549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85"/>
              </a:lnSpc>
            </a:pPr>
            <a:r>
              <a:rPr lang="en-US" sz="4989" spc="-199">
                <a:solidFill>
                  <a:srgbClr val="FFFFFF"/>
                </a:solidFill>
                <a:latin typeface="Gaegu Light"/>
                <a:ea typeface="Gaegu Light"/>
                <a:cs typeface="Gaegu Light"/>
                <a:sym typeface="Gaegu Light"/>
              </a:rPr>
              <a:t>Colour Depths and Image Resolution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3302505" y="4502454"/>
            <a:ext cx="3185546" cy="137256"/>
          </a:xfrm>
          <a:custGeom>
            <a:avLst/>
            <a:gdLst/>
            <a:ahLst/>
            <a:cxnLst/>
            <a:rect r="r" b="b" t="t" l="l"/>
            <a:pathLst>
              <a:path h="137256" w="3185546">
                <a:moveTo>
                  <a:pt x="0" y="0"/>
                </a:moveTo>
                <a:lnTo>
                  <a:pt x="3185546" y="0"/>
                </a:lnTo>
                <a:lnTo>
                  <a:pt x="3185546" y="137256"/>
                </a:lnTo>
                <a:lnTo>
                  <a:pt x="0" y="1372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-8887" r="0" b="-8887"/>
            </a:stretch>
          </a:blipFill>
        </p:spPr>
      </p:sp>
      <p:sp>
        <p:nvSpPr>
          <p:cNvPr name="Freeform 15" id="15"/>
          <p:cNvSpPr/>
          <p:nvPr/>
        </p:nvSpPr>
        <p:spPr>
          <a:xfrm flipH="true" flipV="false" rot="3978358">
            <a:off x="677893" y="2844366"/>
            <a:ext cx="653099" cy="1122513"/>
          </a:xfrm>
          <a:custGeom>
            <a:avLst/>
            <a:gdLst/>
            <a:ahLst/>
            <a:cxnLst/>
            <a:rect r="r" b="b" t="t" l="l"/>
            <a:pathLst>
              <a:path h="1122513" w="653099">
                <a:moveTo>
                  <a:pt x="653099" y="0"/>
                </a:moveTo>
                <a:lnTo>
                  <a:pt x="0" y="0"/>
                </a:lnTo>
                <a:lnTo>
                  <a:pt x="0" y="1122513"/>
                </a:lnTo>
                <a:lnTo>
                  <a:pt x="653099" y="1122513"/>
                </a:lnTo>
                <a:lnTo>
                  <a:pt x="653099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251" t="0" r="-251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987158">
            <a:off x="10736950" y="8140575"/>
            <a:ext cx="983685" cy="674271"/>
          </a:xfrm>
          <a:custGeom>
            <a:avLst/>
            <a:gdLst/>
            <a:ahLst/>
            <a:cxnLst/>
            <a:rect r="r" b="b" t="t" l="l"/>
            <a:pathLst>
              <a:path h="674271" w="983685">
                <a:moveTo>
                  <a:pt x="0" y="0"/>
                </a:moveTo>
                <a:lnTo>
                  <a:pt x="983685" y="0"/>
                </a:lnTo>
                <a:lnTo>
                  <a:pt x="983685" y="674271"/>
                </a:lnTo>
                <a:lnTo>
                  <a:pt x="0" y="67427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202" t="0" r="-202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20" id="20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20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A43C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575964" y="4049919"/>
            <a:ext cx="2745549" cy="2745549"/>
          </a:xfrm>
          <a:custGeom>
            <a:avLst/>
            <a:gdLst/>
            <a:ahLst/>
            <a:cxnLst/>
            <a:rect r="r" b="b" t="t" l="l"/>
            <a:pathLst>
              <a:path h="2745549" w="2745549">
                <a:moveTo>
                  <a:pt x="0" y="0"/>
                </a:moveTo>
                <a:lnTo>
                  <a:pt x="2745549" y="0"/>
                </a:lnTo>
                <a:lnTo>
                  <a:pt x="2745549" y="2745549"/>
                </a:lnTo>
                <a:lnTo>
                  <a:pt x="0" y="2745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321513" y="4049919"/>
            <a:ext cx="2745549" cy="2745549"/>
          </a:xfrm>
          <a:custGeom>
            <a:avLst/>
            <a:gdLst/>
            <a:ahLst/>
            <a:cxnLst/>
            <a:rect r="r" b="b" t="t" l="l"/>
            <a:pathLst>
              <a:path h="2745549" w="2745549">
                <a:moveTo>
                  <a:pt x="0" y="0"/>
                </a:moveTo>
                <a:lnTo>
                  <a:pt x="2745549" y="0"/>
                </a:lnTo>
                <a:lnTo>
                  <a:pt x="2745549" y="2745549"/>
                </a:lnTo>
                <a:lnTo>
                  <a:pt x="0" y="2745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067062" y="4049919"/>
            <a:ext cx="2745549" cy="2745549"/>
          </a:xfrm>
          <a:custGeom>
            <a:avLst/>
            <a:gdLst/>
            <a:ahLst/>
            <a:cxnLst/>
            <a:rect r="r" b="b" t="t" l="l"/>
            <a:pathLst>
              <a:path h="2745549" w="2745549">
                <a:moveTo>
                  <a:pt x="0" y="0"/>
                </a:moveTo>
                <a:lnTo>
                  <a:pt x="2745549" y="0"/>
                </a:lnTo>
                <a:lnTo>
                  <a:pt x="2745549" y="2745549"/>
                </a:lnTo>
                <a:lnTo>
                  <a:pt x="0" y="2745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2630150" y="2889"/>
            <a:ext cx="5657850" cy="600466"/>
            <a:chOff x="0" y="0"/>
            <a:chExt cx="7543800" cy="80062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543800" cy="800608"/>
            </a:xfrm>
            <a:custGeom>
              <a:avLst/>
              <a:gdLst/>
              <a:ahLst/>
              <a:cxnLst/>
              <a:rect r="r" b="b" t="t" l="l"/>
              <a:pathLst>
                <a:path h="800608" w="7543800">
                  <a:moveTo>
                    <a:pt x="0" y="0"/>
                  </a:moveTo>
                  <a:lnTo>
                    <a:pt x="7543800" y="0"/>
                  </a:lnTo>
                  <a:lnTo>
                    <a:pt x="7543800" y="800608"/>
                  </a:lnTo>
                  <a:lnTo>
                    <a:pt x="0" y="800608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0" y="1361255"/>
            <a:ext cx="7423496" cy="946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57"/>
              </a:lnSpc>
            </a:pPr>
            <a:r>
              <a:rPr lang="en-US" sz="4898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Convert  5 to binary: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235026" y="2953006"/>
            <a:ext cx="1476226" cy="3842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772"/>
              </a:lnSpc>
            </a:pPr>
            <a:r>
              <a:rPr lang="en-US" sz="19838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613875" y="4390112"/>
            <a:ext cx="669727" cy="17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359424" y="4390112"/>
            <a:ext cx="669727" cy="17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6104973" y="4390112"/>
            <a:ext cx="669727" cy="1733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0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176506" y="-88253"/>
            <a:ext cx="4565137" cy="6188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15"/>
              </a:lnSpc>
            </a:pPr>
            <a:r>
              <a:rPr lang="en-US" sz="3010" b="tru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Explanation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0" y="-12304"/>
            <a:ext cx="7529508" cy="631077"/>
            <a:chOff x="0" y="0"/>
            <a:chExt cx="10039344" cy="84143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0039350" cy="841375"/>
            </a:xfrm>
            <a:custGeom>
              <a:avLst/>
              <a:gdLst/>
              <a:ahLst/>
              <a:cxnLst/>
              <a:rect r="r" b="b" t="t" l="l"/>
              <a:pathLst>
                <a:path h="841375" w="10039350">
                  <a:moveTo>
                    <a:pt x="0" y="0"/>
                  </a:moveTo>
                  <a:lnTo>
                    <a:pt x="10039350" y="0"/>
                  </a:lnTo>
                  <a:lnTo>
                    <a:pt x="10039350" y="841375"/>
                  </a:lnTo>
                  <a:lnTo>
                    <a:pt x="0" y="84137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808411" y="220764"/>
            <a:ext cx="1421058" cy="163033"/>
            <a:chOff x="0" y="0"/>
            <a:chExt cx="1894744" cy="21737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894713" cy="217170"/>
            </a:xfrm>
            <a:custGeom>
              <a:avLst/>
              <a:gdLst/>
              <a:ahLst/>
              <a:cxnLst/>
              <a:rect r="r" b="b" t="t" l="l"/>
              <a:pathLst>
                <a:path h="217170" w="1894713">
                  <a:moveTo>
                    <a:pt x="1885823" y="94107"/>
                  </a:moveTo>
                  <a:lnTo>
                    <a:pt x="1754886" y="5715"/>
                  </a:lnTo>
                  <a:cubicBezTo>
                    <a:pt x="1745996" y="0"/>
                    <a:pt x="1734566" y="1905"/>
                    <a:pt x="1728216" y="10795"/>
                  </a:cubicBezTo>
                  <a:cubicBezTo>
                    <a:pt x="1722501" y="19685"/>
                    <a:pt x="1724406" y="31115"/>
                    <a:pt x="1733296" y="37465"/>
                  </a:cubicBezTo>
                  <a:lnTo>
                    <a:pt x="1812798" y="90805"/>
                  </a:lnTo>
                  <a:lnTo>
                    <a:pt x="0" y="90805"/>
                  </a:lnTo>
                  <a:lnTo>
                    <a:pt x="0" y="128905"/>
                  </a:lnTo>
                  <a:lnTo>
                    <a:pt x="1812798" y="128905"/>
                  </a:lnTo>
                  <a:lnTo>
                    <a:pt x="1733296" y="182245"/>
                  </a:lnTo>
                  <a:cubicBezTo>
                    <a:pt x="1724406" y="187960"/>
                    <a:pt x="1722501" y="200025"/>
                    <a:pt x="1728216" y="208915"/>
                  </a:cubicBezTo>
                  <a:cubicBezTo>
                    <a:pt x="1732026" y="214630"/>
                    <a:pt x="1737741" y="217170"/>
                    <a:pt x="1744091" y="217170"/>
                  </a:cubicBezTo>
                  <a:cubicBezTo>
                    <a:pt x="1747901" y="217170"/>
                    <a:pt x="1751711" y="215900"/>
                    <a:pt x="1754886" y="213995"/>
                  </a:cubicBezTo>
                  <a:lnTo>
                    <a:pt x="1886458" y="125603"/>
                  </a:lnTo>
                  <a:cubicBezTo>
                    <a:pt x="1891538" y="121793"/>
                    <a:pt x="1894713" y="116078"/>
                    <a:pt x="1894713" y="109728"/>
                  </a:cubicBezTo>
                  <a:cubicBezTo>
                    <a:pt x="1894713" y="103378"/>
                    <a:pt x="1891538" y="97663"/>
                    <a:pt x="1885823" y="93853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248989" y="-76924"/>
            <a:ext cx="1559421" cy="607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14"/>
              </a:lnSpc>
            </a:pPr>
            <a:r>
              <a:rPr lang="en-US" sz="3082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Denary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354729" y="-76924"/>
            <a:ext cx="1319510" cy="607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14"/>
              </a:lnSpc>
            </a:pPr>
            <a:r>
              <a:rPr lang="en-US" sz="3082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Binary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808213" y="-76924"/>
            <a:ext cx="2175570" cy="607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14"/>
              </a:lnSpc>
            </a:pPr>
            <a:r>
              <a:rPr lang="en-US" sz="3082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(Method 1)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6247719" y="2851131"/>
            <a:ext cx="384235" cy="10155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28"/>
              </a:lnSpc>
            </a:pPr>
            <a:r>
              <a:rPr lang="en-US" sz="5163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1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502170" y="2851131"/>
            <a:ext cx="384235" cy="10155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28"/>
              </a:lnSpc>
            </a:pPr>
            <a:r>
              <a:rPr lang="en-US" sz="5163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2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756621" y="2851131"/>
            <a:ext cx="384235" cy="10155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28"/>
              </a:lnSpc>
            </a:pPr>
            <a:r>
              <a:rPr lang="en-US" sz="5163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4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26" id="26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9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82A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303" y="2151"/>
            <a:ext cx="5030985" cy="1026549"/>
          </a:xfrm>
          <a:custGeom>
            <a:avLst/>
            <a:gdLst/>
            <a:ahLst/>
            <a:cxnLst/>
            <a:rect r="r" b="b" t="t" l="l"/>
            <a:pathLst>
              <a:path h="1026549" w="5030985">
                <a:moveTo>
                  <a:pt x="0" y="0"/>
                </a:moveTo>
                <a:lnTo>
                  <a:pt x="5030986" y="0"/>
                </a:lnTo>
                <a:lnTo>
                  <a:pt x="5030986" y="1026549"/>
                </a:lnTo>
                <a:lnTo>
                  <a:pt x="0" y="1026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41469" y="170389"/>
            <a:ext cx="3537291" cy="554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b="true" sz="27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TEXT REPRESENTATION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57768" y="1241219"/>
            <a:ext cx="17372464" cy="5057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15629" indent="-305210" lvl="2">
              <a:lnSpc>
                <a:spcPts val="4805"/>
              </a:lnSpc>
              <a:buAutoNum type="arabicPeriod" startAt="1"/>
            </a:pPr>
            <a:r>
              <a:rPr lang="en-US" b="true" sz="4005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Every character entered into a computer must be represented by binary code, including spaces and punctuation marks. </a:t>
            </a:r>
          </a:p>
          <a:p>
            <a:pPr algn="l" marL="915629" indent="-305210" lvl="2">
              <a:lnSpc>
                <a:spcPts val="4805"/>
              </a:lnSpc>
              <a:buAutoNum type="arabicPeriod" startAt="1"/>
            </a:pPr>
            <a:r>
              <a:rPr lang="en-US" b="true" sz="4005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A character set is a list of characters defined by computer hardware and software, enabling the computer to understand human characters. </a:t>
            </a:r>
          </a:p>
          <a:p>
            <a:pPr algn="l" marL="915629" indent="-305210" lvl="2">
              <a:lnSpc>
                <a:spcPts val="4805"/>
              </a:lnSpc>
              <a:buAutoNum type="arabicPeriod" startAt="1"/>
            </a:pPr>
            <a:r>
              <a:rPr lang="en-US" b="true" sz="4005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Examples of character sets include:</a:t>
            </a:r>
          </a:p>
          <a:p>
            <a:pPr algn="l" marL="1636340" indent="-409085" lvl="3">
              <a:lnSpc>
                <a:spcPts val="4805"/>
              </a:lnSpc>
              <a:buAutoNum type="alphaLcPeriod" startAt="1"/>
            </a:pPr>
            <a:r>
              <a:rPr lang="en-US" b="true" sz="4005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ASCII (American Standard Code for Information Interchange)</a:t>
            </a:r>
          </a:p>
          <a:p>
            <a:pPr algn="l" marL="1636340" indent="-409085" lvl="3">
              <a:lnSpc>
                <a:spcPts val="4805"/>
              </a:lnSpc>
              <a:buAutoNum type="alphaLcPeriod" startAt="1"/>
            </a:pPr>
            <a:r>
              <a:rPr lang="en-US" b="true" sz="4005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Extended ASCII</a:t>
            </a:r>
          </a:p>
          <a:p>
            <a:pPr algn="l" marL="1636340" indent="-409085" lvl="3">
              <a:lnSpc>
                <a:spcPts val="4805"/>
              </a:lnSpc>
              <a:buAutoNum type="alphaLcPeriod" startAt="1"/>
            </a:pPr>
            <a:r>
              <a:rPr lang="en-US" b="true" sz="4005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Unicode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9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82A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303" y="2151"/>
            <a:ext cx="5030985" cy="1026549"/>
          </a:xfrm>
          <a:custGeom>
            <a:avLst/>
            <a:gdLst/>
            <a:ahLst/>
            <a:cxnLst/>
            <a:rect r="r" b="b" t="t" l="l"/>
            <a:pathLst>
              <a:path h="1026549" w="5030985">
                <a:moveTo>
                  <a:pt x="0" y="0"/>
                </a:moveTo>
                <a:lnTo>
                  <a:pt x="5030986" y="0"/>
                </a:lnTo>
                <a:lnTo>
                  <a:pt x="5030986" y="1026549"/>
                </a:lnTo>
                <a:lnTo>
                  <a:pt x="0" y="1026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41469" y="170389"/>
            <a:ext cx="3537291" cy="554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b="true" sz="27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ASCII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41469" y="1213792"/>
            <a:ext cx="16758840" cy="4972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14277" indent="-304759" lvl="2">
              <a:lnSpc>
                <a:spcPts val="4799"/>
              </a:lnSpc>
              <a:buAutoNum type="arabicPeriod" startAt="1"/>
            </a:pPr>
            <a:r>
              <a:rPr lang="en-US" b="true" sz="39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ASCII CODE USES SEVEN BINARY BITS TO REPRESENT ALL THE COMMONLY USED CHARACTERS.</a:t>
            </a:r>
          </a:p>
          <a:p>
            <a:pPr algn="l" marL="914277" indent="-304759" lvl="2">
              <a:lnSpc>
                <a:spcPts val="4799"/>
              </a:lnSpc>
              <a:buAutoNum type="arabicPeriod" startAt="1"/>
            </a:pPr>
            <a:r>
              <a:rPr lang="en-US" b="true" sz="39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THIS PROVIDES A CHARACTER SET THAT HAS 128 DIFFERENT CHARACTERS, MADE UP OF </a:t>
            </a:r>
          </a:p>
          <a:p>
            <a:pPr algn="l" marL="1633938" indent="-408485" lvl="3">
              <a:lnSpc>
                <a:spcPts val="4799"/>
              </a:lnSpc>
              <a:buAutoNum type="alphaLcPeriod" startAt="1"/>
            </a:pPr>
            <a:r>
              <a:rPr lang="en-US" b="true" sz="39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26 UPPER CASE LETTERS </a:t>
            </a:r>
          </a:p>
          <a:p>
            <a:pPr algn="l" marL="1633938" indent="-408485" lvl="3">
              <a:lnSpc>
                <a:spcPts val="4799"/>
              </a:lnSpc>
              <a:buAutoNum type="alphaLcPeriod" startAt="1"/>
            </a:pPr>
            <a:r>
              <a:rPr lang="en-US" b="true" sz="39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26 LOWER CASE LETTERS</a:t>
            </a:r>
          </a:p>
          <a:p>
            <a:pPr algn="l" marL="1633938" indent="-408485" lvl="3">
              <a:lnSpc>
                <a:spcPts val="4799"/>
              </a:lnSpc>
              <a:buAutoNum type="alphaLcPeriod" startAt="1"/>
            </a:pPr>
            <a:r>
              <a:rPr lang="en-US" b="true" sz="39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DIGIT </a:t>
            </a:r>
          </a:p>
          <a:p>
            <a:pPr algn="l" marL="1633938" indent="-408485" lvl="3">
              <a:lnSpc>
                <a:spcPts val="4799"/>
              </a:lnSpc>
              <a:buAutoNum type="alphaLcPeriod" startAt="1"/>
            </a:pPr>
            <a:r>
              <a:rPr lang="en-US" b="true" sz="39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PUNCTUATION MARKS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9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82A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303" y="2151"/>
            <a:ext cx="5030985" cy="1026549"/>
          </a:xfrm>
          <a:custGeom>
            <a:avLst/>
            <a:gdLst/>
            <a:ahLst/>
            <a:cxnLst/>
            <a:rect r="r" b="b" t="t" l="l"/>
            <a:pathLst>
              <a:path h="1026549" w="5030985">
                <a:moveTo>
                  <a:pt x="0" y="0"/>
                </a:moveTo>
                <a:lnTo>
                  <a:pt x="5030986" y="0"/>
                </a:lnTo>
                <a:lnTo>
                  <a:pt x="5030986" y="1026549"/>
                </a:lnTo>
                <a:lnTo>
                  <a:pt x="0" y="1026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41469" y="170389"/>
            <a:ext cx="3537291" cy="554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b="true" sz="27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EXTENDED ASCII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842789" y="1348484"/>
            <a:ext cx="16046182" cy="2571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14277" indent="-304759" lvl="2">
              <a:lnSpc>
                <a:spcPts val="4799"/>
              </a:lnSpc>
              <a:buAutoNum type="arabicPeriod" startAt="1"/>
            </a:pPr>
            <a:r>
              <a:rPr lang="en-US" b="true" sz="39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Extended ASCII was created to allow 256 characters to be represented. This gives another 128 codes to allow for characters in non-English alphabets and for some graphical characters to be included.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9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82A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9958069" cy="10287000"/>
            <a:chOff x="0" y="0"/>
            <a:chExt cx="13277425" cy="13716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277469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3277469">
                  <a:moveTo>
                    <a:pt x="0" y="0"/>
                  </a:moveTo>
                  <a:lnTo>
                    <a:pt x="13277469" y="0"/>
                  </a:lnTo>
                  <a:lnTo>
                    <a:pt x="13277469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10111" r="0" b="-10111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0855813" y="477295"/>
            <a:ext cx="6403487" cy="22116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73"/>
              </a:lnSpc>
            </a:pPr>
            <a:r>
              <a:rPr lang="en-US" b="true" sz="4053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Using the ASCII table, </a:t>
            </a:r>
          </a:p>
          <a:p>
            <a:pPr algn="ctr">
              <a:lnSpc>
                <a:spcPts val="5673"/>
              </a:lnSpc>
            </a:pPr>
            <a:r>
              <a:rPr lang="en-US" b="true" sz="4053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help me to decode this</a:t>
            </a:r>
          </a:p>
          <a:p>
            <a:pPr algn="ctr">
              <a:lnSpc>
                <a:spcPts val="5673"/>
              </a:lnSpc>
            </a:pPr>
            <a:r>
              <a:rPr lang="en-US" b="true" sz="4053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(00100000 = SPACE)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1241721" y="3336486"/>
            <a:ext cx="5631670" cy="31353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1"/>
              </a:lnSpc>
            </a:pPr>
            <a:r>
              <a:rPr lang="en-US" b="true" sz="395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01001001 00100000 01101100 01101001 01101011 01100101 00100000 01001101 01100011 01000100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2537237" y="2662393"/>
            <a:ext cx="13213526" cy="5318444"/>
          </a:xfrm>
          <a:custGeom>
            <a:avLst/>
            <a:gdLst/>
            <a:ahLst/>
            <a:cxnLst/>
            <a:rect r="r" b="b" t="t" l="l"/>
            <a:pathLst>
              <a:path h="5318444" w="13213526">
                <a:moveTo>
                  <a:pt x="0" y="0"/>
                </a:moveTo>
                <a:lnTo>
                  <a:pt x="13213526" y="0"/>
                </a:lnTo>
                <a:lnTo>
                  <a:pt x="13213526" y="5318444"/>
                </a:lnTo>
                <a:lnTo>
                  <a:pt x="0" y="5318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073978" y="167332"/>
            <a:ext cx="2140044" cy="861368"/>
          </a:xfrm>
          <a:custGeom>
            <a:avLst/>
            <a:gdLst/>
            <a:ahLst/>
            <a:cxnLst/>
            <a:rect r="r" b="b" t="t" l="l"/>
            <a:pathLst>
              <a:path h="861368" w="2140044">
                <a:moveTo>
                  <a:pt x="0" y="0"/>
                </a:moveTo>
                <a:lnTo>
                  <a:pt x="2140044" y="0"/>
                </a:lnTo>
                <a:lnTo>
                  <a:pt x="2140044" y="861368"/>
                </a:lnTo>
                <a:lnTo>
                  <a:pt x="0" y="8613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0000"/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864591" y="9845097"/>
            <a:ext cx="7394709" cy="283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>
                    <a:alpha val="80000"/>
                  </a:srgbClr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For more help, please visit </a:t>
            </a:r>
            <a:r>
              <a:rPr lang="en-US" sz="1599" u="sng">
                <a:solidFill>
                  <a:srgbClr val="000000">
                    <a:alpha val="80000"/>
                  </a:srgbClr>
                </a:solidFill>
                <a:latin typeface="DejaVu Sans Light"/>
                <a:ea typeface="DejaVu Sans Light"/>
                <a:cs typeface="DejaVu Sans Light"/>
                <a:sym typeface="DejaVu Sans Light"/>
                <a:hlinkClick r:id="rId5" tooltip="http://www.exampaperspractice.co.uk"/>
              </a:rPr>
              <a:t>www.exampaperspractice.co.uk</a:t>
            </a:r>
          </a:p>
        </p:txBody>
      </p:sp>
    </p:spTree>
  </p:cSld>
  <p:clrMapOvr>
    <a:masterClrMapping/>
  </p:clrMapOvr>
</p:sld>
</file>

<file path=ppt/slides/slide9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82A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303" y="2151"/>
            <a:ext cx="5030985" cy="1026549"/>
          </a:xfrm>
          <a:custGeom>
            <a:avLst/>
            <a:gdLst/>
            <a:ahLst/>
            <a:cxnLst/>
            <a:rect r="r" b="b" t="t" l="l"/>
            <a:pathLst>
              <a:path h="1026549" w="5030985">
                <a:moveTo>
                  <a:pt x="0" y="0"/>
                </a:moveTo>
                <a:lnTo>
                  <a:pt x="5030986" y="0"/>
                </a:lnTo>
                <a:lnTo>
                  <a:pt x="5030986" y="1026549"/>
                </a:lnTo>
                <a:lnTo>
                  <a:pt x="0" y="1026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41469" y="170389"/>
            <a:ext cx="3537291" cy="554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b="true" sz="27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UNICODE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1523643"/>
            <a:ext cx="16046182" cy="2419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45697" indent="-281899" lvl="2">
              <a:lnSpc>
                <a:spcPts val="4438"/>
              </a:lnSpc>
              <a:buAutoNum type="arabicPeriod" startAt="1"/>
            </a:pPr>
            <a:r>
              <a:rPr lang="en-US" b="true" sz="36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COMPUTERS BEGAN TO BE PROGRAMMED USING UNICODE TO REPRESENT TEXT.</a:t>
            </a:r>
          </a:p>
          <a:p>
            <a:pPr algn="l" marL="845697" indent="-281899" lvl="2">
              <a:lnSpc>
                <a:spcPts val="4438"/>
              </a:lnSpc>
              <a:buAutoNum type="arabicPeriod" startAt="1"/>
            </a:pPr>
            <a:r>
              <a:rPr lang="en-US" b="true" sz="36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UNICODE USES 16-BITS TO REPRESENT THE CHARACTERS IN ITS SET, WHICH ENABLES OVER 65000 CHARACTERS.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3076382" y="4334095"/>
            <a:ext cx="12135235" cy="5410292"/>
            <a:chOff x="0" y="0"/>
            <a:chExt cx="16180313" cy="721372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6180308" cy="7213727"/>
            </a:xfrm>
            <a:custGeom>
              <a:avLst/>
              <a:gdLst/>
              <a:ahLst/>
              <a:cxnLst/>
              <a:rect r="r" b="b" t="t" l="l"/>
              <a:pathLst>
                <a:path h="7213727" w="16180308">
                  <a:moveTo>
                    <a:pt x="0" y="0"/>
                  </a:moveTo>
                  <a:lnTo>
                    <a:pt x="16180308" y="0"/>
                  </a:lnTo>
                  <a:lnTo>
                    <a:pt x="16180308" y="7213727"/>
                  </a:lnTo>
                  <a:lnTo>
                    <a:pt x="0" y="72137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5" t="0" r="-15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7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9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82A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303" y="2151"/>
            <a:ext cx="5030985" cy="1026549"/>
          </a:xfrm>
          <a:custGeom>
            <a:avLst/>
            <a:gdLst/>
            <a:ahLst/>
            <a:cxnLst/>
            <a:rect r="r" b="b" t="t" l="l"/>
            <a:pathLst>
              <a:path h="1026549" w="5030985">
                <a:moveTo>
                  <a:pt x="0" y="0"/>
                </a:moveTo>
                <a:lnTo>
                  <a:pt x="5030986" y="0"/>
                </a:lnTo>
                <a:lnTo>
                  <a:pt x="5030986" y="1026549"/>
                </a:lnTo>
                <a:lnTo>
                  <a:pt x="0" y="1026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006458" y="5000881"/>
            <a:ext cx="6275085" cy="4737689"/>
            <a:chOff x="0" y="0"/>
            <a:chExt cx="8366780" cy="631691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366760" cy="6316980"/>
            </a:xfrm>
            <a:custGeom>
              <a:avLst/>
              <a:gdLst/>
              <a:ahLst/>
              <a:cxnLst/>
              <a:rect r="r" b="b" t="t" l="l"/>
              <a:pathLst>
                <a:path h="6316980" w="8366760">
                  <a:moveTo>
                    <a:pt x="0" y="0"/>
                  </a:moveTo>
                  <a:lnTo>
                    <a:pt x="8366760" y="0"/>
                  </a:lnTo>
                  <a:lnTo>
                    <a:pt x="8366760" y="6316980"/>
                  </a:lnTo>
                  <a:lnTo>
                    <a:pt x="0" y="63169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5" r="0" b="-4"/>
              </a:stretch>
            </a:blipFill>
          </p:spPr>
        </p:sp>
      </p:grpSp>
      <p:sp>
        <p:nvSpPr>
          <p:cNvPr name="TextBox 5" id="5"/>
          <p:cNvSpPr txBox="true"/>
          <p:nvPr/>
        </p:nvSpPr>
        <p:spPr>
          <a:xfrm rot="0">
            <a:off x="616380" y="171447"/>
            <a:ext cx="3787468" cy="554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b="true" sz="27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SOUND REPRESENTATION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1105131"/>
            <a:ext cx="16046182" cy="3543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45697" indent="-281899" lvl="2">
              <a:lnSpc>
                <a:spcPts val="4438"/>
              </a:lnSpc>
              <a:buAutoNum type="arabicPeriod" startAt="1"/>
            </a:pPr>
            <a:r>
              <a:rPr lang="en-US" b="true" sz="36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Sound can also be represented by binary. </a:t>
            </a:r>
          </a:p>
          <a:p>
            <a:pPr algn="l" marL="845697" indent="-281899" lvl="2">
              <a:lnSpc>
                <a:spcPts val="4438"/>
              </a:lnSpc>
              <a:buAutoNum type="arabicPeriod" startAt="1"/>
            </a:pPr>
            <a:r>
              <a:rPr lang="en-US" b="true" sz="36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For a computer to process sound, the analog signal input must be converted into a digital format. </a:t>
            </a:r>
          </a:p>
          <a:p>
            <a:pPr algn="l" marL="845697" indent="-281899" lvl="2">
              <a:lnSpc>
                <a:spcPts val="4438"/>
              </a:lnSpc>
              <a:buAutoNum type="arabicPeriod" startAt="1"/>
            </a:pPr>
            <a:r>
              <a:rPr lang="en-US" b="true" sz="36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A microphone captures the sound, and software converts the analog signal to digital. </a:t>
            </a:r>
          </a:p>
          <a:p>
            <a:pPr algn="l" marL="845697" indent="-281899" lvl="2">
              <a:lnSpc>
                <a:spcPts val="4438"/>
              </a:lnSpc>
              <a:buAutoNum type="arabicPeriod" startAt="1"/>
            </a:pPr>
            <a:r>
              <a:rPr lang="en-US" b="true" sz="36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This digital recording is called a sample.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7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9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82A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303" y="2151"/>
            <a:ext cx="5030985" cy="1026549"/>
          </a:xfrm>
          <a:custGeom>
            <a:avLst/>
            <a:gdLst/>
            <a:ahLst/>
            <a:cxnLst/>
            <a:rect r="r" b="b" t="t" l="l"/>
            <a:pathLst>
              <a:path h="1026549" w="5030985">
                <a:moveTo>
                  <a:pt x="0" y="0"/>
                </a:moveTo>
                <a:lnTo>
                  <a:pt x="5030986" y="0"/>
                </a:lnTo>
                <a:lnTo>
                  <a:pt x="5030986" y="1026549"/>
                </a:lnTo>
                <a:lnTo>
                  <a:pt x="0" y="1026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579101" y="7280899"/>
            <a:ext cx="7315200" cy="1426464"/>
          </a:xfrm>
          <a:custGeom>
            <a:avLst/>
            <a:gdLst/>
            <a:ahLst/>
            <a:cxnLst/>
            <a:rect r="r" b="b" t="t" l="l"/>
            <a:pathLst>
              <a:path h="1426464" w="7315200">
                <a:moveTo>
                  <a:pt x="0" y="0"/>
                </a:moveTo>
                <a:lnTo>
                  <a:pt x="7315200" y="0"/>
                </a:lnTo>
                <a:lnTo>
                  <a:pt x="7315200" y="1426464"/>
                </a:lnTo>
                <a:lnTo>
                  <a:pt x="0" y="14264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15" r="0" b="-15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393190" y="4773523"/>
            <a:ext cx="7315200" cy="1572768"/>
          </a:xfrm>
          <a:custGeom>
            <a:avLst/>
            <a:gdLst/>
            <a:ahLst/>
            <a:cxnLst/>
            <a:rect r="r" b="b" t="t" l="l"/>
            <a:pathLst>
              <a:path h="1572768" w="7315200">
                <a:moveTo>
                  <a:pt x="0" y="0"/>
                </a:moveTo>
                <a:lnTo>
                  <a:pt x="7315200" y="0"/>
                </a:lnTo>
                <a:lnTo>
                  <a:pt x="7315200" y="1572768"/>
                </a:lnTo>
                <a:lnTo>
                  <a:pt x="0" y="15727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-201" r="0" b="-201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954360" y="4387812"/>
            <a:ext cx="3241026" cy="1929386"/>
          </a:xfrm>
          <a:custGeom>
            <a:avLst/>
            <a:gdLst/>
            <a:ahLst/>
            <a:cxnLst/>
            <a:rect r="r" b="b" t="t" l="l"/>
            <a:pathLst>
              <a:path h="1929386" w="3241026">
                <a:moveTo>
                  <a:pt x="0" y="0"/>
                </a:moveTo>
                <a:lnTo>
                  <a:pt x="3241026" y="0"/>
                </a:lnTo>
                <a:lnTo>
                  <a:pt x="3241026" y="1929386"/>
                </a:lnTo>
                <a:lnTo>
                  <a:pt x="0" y="19293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16380" y="171447"/>
            <a:ext cx="3787468" cy="554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b="true" sz="27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SOUND REPRESENTATION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20909" y="1230680"/>
            <a:ext cx="16046182" cy="733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38"/>
              </a:lnSpc>
            </a:pPr>
            <a:r>
              <a:rPr lang="en-US" b="true" sz="36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HOW IS SAMPLING USED TO RECORD A SOUND CLIP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1960195"/>
            <a:ext cx="16046182" cy="1971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14277" indent="-304759" lvl="2">
              <a:lnSpc>
                <a:spcPts val="4799"/>
              </a:lnSpc>
              <a:buAutoNum type="arabicPeriod" startAt="1"/>
            </a:pPr>
            <a:r>
              <a:rPr lang="en-US" b="true" sz="39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The amplitude of the sound wave is measured at specific time intervals, providing an approximate representation of the sound wave.</a:t>
            </a:r>
          </a:p>
          <a:p>
            <a:pPr algn="l" marL="914277" indent="-304759" lvl="2">
              <a:lnSpc>
                <a:spcPts val="4799"/>
              </a:lnSpc>
              <a:buAutoNum type="arabicPeriod" startAt="1"/>
            </a:pPr>
            <a:r>
              <a:rPr lang="en-US" b="true" sz="39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Each sample is then encoded as a series of binary digits.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1954360" y="6772612"/>
            <a:ext cx="3241026" cy="1929386"/>
          </a:xfrm>
          <a:custGeom>
            <a:avLst/>
            <a:gdLst/>
            <a:ahLst/>
            <a:cxnLst/>
            <a:rect r="r" b="b" t="t" l="l"/>
            <a:pathLst>
              <a:path h="1929386" w="3241026">
                <a:moveTo>
                  <a:pt x="0" y="0"/>
                </a:moveTo>
                <a:lnTo>
                  <a:pt x="3241026" y="0"/>
                </a:lnTo>
                <a:lnTo>
                  <a:pt x="3241026" y="1929386"/>
                </a:lnTo>
                <a:lnTo>
                  <a:pt x="0" y="19293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2230261" y="4374616"/>
            <a:ext cx="2689223" cy="1971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b="true" sz="3999">
                <a:solidFill>
                  <a:srgbClr val="000000"/>
                </a:solidFill>
                <a:latin typeface="Gaegu Bold"/>
                <a:ea typeface="Gaegu Bold"/>
                <a:cs typeface="Gaegu Bold"/>
                <a:sym typeface="Gaegu Bold"/>
              </a:rPr>
              <a:t>Low Frequency Wave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230261" y="6730323"/>
            <a:ext cx="2689223" cy="1971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b="true" sz="3999">
                <a:solidFill>
                  <a:srgbClr val="000000"/>
                </a:solidFill>
                <a:latin typeface="Gaegu Bold"/>
                <a:ea typeface="Gaegu Bold"/>
                <a:cs typeface="Gaegu Bold"/>
                <a:sym typeface="Gaegu Bold"/>
              </a:rPr>
              <a:t>High Frequency Wave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4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9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4C6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303" y="2151"/>
            <a:ext cx="5030985" cy="1026549"/>
          </a:xfrm>
          <a:custGeom>
            <a:avLst/>
            <a:gdLst/>
            <a:ahLst/>
            <a:cxnLst/>
            <a:rect r="r" b="b" t="t" l="l"/>
            <a:pathLst>
              <a:path h="1026549" w="5030985">
                <a:moveTo>
                  <a:pt x="0" y="0"/>
                </a:moveTo>
                <a:lnTo>
                  <a:pt x="5030986" y="0"/>
                </a:lnTo>
                <a:lnTo>
                  <a:pt x="5030986" y="1026549"/>
                </a:lnTo>
                <a:lnTo>
                  <a:pt x="0" y="1026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16380" y="171447"/>
            <a:ext cx="3787468" cy="554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b="true" sz="27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SOUND REPRESENTATION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73790" y="8409129"/>
            <a:ext cx="17129127" cy="1680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83"/>
              </a:lnSpc>
            </a:pPr>
            <a:r>
              <a:rPr lang="en-US" b="true" sz="3403">
                <a:solidFill>
                  <a:srgbClr val="000000"/>
                </a:solidFill>
                <a:latin typeface="Gaegu Bold"/>
                <a:ea typeface="Gaegu Bold"/>
                <a:cs typeface="Gaegu Bold"/>
                <a:sym typeface="Gaegu Bold"/>
              </a:rPr>
              <a:t>SAMPLING RESOLUTION: THE NUMBER OF BITS USED TO REPRESENT SOUND AMPLITUDE IN DIGITAL SOUND RECORDING, ALSO KNOWN AS BIT DEPTH</a:t>
            </a:r>
          </a:p>
          <a:p>
            <a:pPr algn="ctr">
              <a:lnSpc>
                <a:spcPts val="4083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8094741" y="7491074"/>
            <a:ext cx="3166675" cy="9279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7"/>
              </a:lnSpc>
            </a:pPr>
            <a:r>
              <a:rPr lang="en-US" b="true" sz="4672">
                <a:solidFill>
                  <a:srgbClr val="000000"/>
                </a:solidFill>
                <a:latin typeface="Gaegu Bold"/>
                <a:ea typeface="Gaegu Bold"/>
                <a:cs typeface="Gaegu Bold"/>
                <a:sym typeface="Gaegu Bold"/>
              </a:rPr>
              <a:t>DEFINITION: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4093761" y="3782116"/>
            <a:ext cx="4458185" cy="2145502"/>
          </a:xfrm>
          <a:custGeom>
            <a:avLst/>
            <a:gdLst/>
            <a:ahLst/>
            <a:cxnLst/>
            <a:rect r="r" b="b" t="t" l="l"/>
            <a:pathLst>
              <a:path h="2145502" w="4458185">
                <a:moveTo>
                  <a:pt x="0" y="0"/>
                </a:moveTo>
                <a:lnTo>
                  <a:pt x="4458185" y="0"/>
                </a:lnTo>
                <a:lnTo>
                  <a:pt x="4458185" y="2145502"/>
                </a:lnTo>
                <a:lnTo>
                  <a:pt x="0" y="2145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65" r="0" b="-65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4076139" y="2514479"/>
            <a:ext cx="33794" cy="3895578"/>
            <a:chOff x="0" y="0"/>
            <a:chExt cx="45058" cy="519410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30099"/>
              <a:ext cx="60071" cy="5106543"/>
            </a:xfrm>
            <a:custGeom>
              <a:avLst/>
              <a:gdLst/>
              <a:ahLst/>
              <a:cxnLst/>
              <a:rect r="r" b="b" t="t" l="l"/>
              <a:pathLst>
                <a:path h="5106543" w="60071">
                  <a:moveTo>
                    <a:pt x="60071" y="120142"/>
                  </a:moveTo>
                  <a:lnTo>
                    <a:pt x="60071" y="180213"/>
                  </a:lnTo>
                  <a:lnTo>
                    <a:pt x="0" y="180213"/>
                  </a:lnTo>
                  <a:lnTo>
                    <a:pt x="0" y="120142"/>
                  </a:lnTo>
                  <a:close/>
                  <a:moveTo>
                    <a:pt x="0" y="240284"/>
                  </a:moveTo>
                  <a:lnTo>
                    <a:pt x="0" y="300355"/>
                  </a:lnTo>
                  <a:lnTo>
                    <a:pt x="0" y="240284"/>
                  </a:lnTo>
                  <a:close/>
                  <a:moveTo>
                    <a:pt x="0" y="360426"/>
                  </a:moveTo>
                  <a:lnTo>
                    <a:pt x="0" y="420497"/>
                  </a:lnTo>
                  <a:lnTo>
                    <a:pt x="0" y="360426"/>
                  </a:lnTo>
                  <a:close/>
                  <a:moveTo>
                    <a:pt x="0" y="480568"/>
                  </a:moveTo>
                  <a:lnTo>
                    <a:pt x="0" y="540639"/>
                  </a:lnTo>
                  <a:lnTo>
                    <a:pt x="0" y="480568"/>
                  </a:lnTo>
                  <a:close/>
                  <a:moveTo>
                    <a:pt x="0" y="600710"/>
                  </a:moveTo>
                  <a:lnTo>
                    <a:pt x="0" y="660781"/>
                  </a:lnTo>
                  <a:lnTo>
                    <a:pt x="0" y="600710"/>
                  </a:lnTo>
                  <a:close/>
                  <a:moveTo>
                    <a:pt x="0" y="720852"/>
                  </a:moveTo>
                  <a:lnTo>
                    <a:pt x="0" y="780923"/>
                  </a:lnTo>
                  <a:lnTo>
                    <a:pt x="0" y="720852"/>
                  </a:lnTo>
                  <a:close/>
                  <a:moveTo>
                    <a:pt x="0" y="840994"/>
                  </a:moveTo>
                  <a:lnTo>
                    <a:pt x="0" y="901065"/>
                  </a:lnTo>
                  <a:lnTo>
                    <a:pt x="0" y="840994"/>
                  </a:lnTo>
                  <a:close/>
                  <a:moveTo>
                    <a:pt x="0" y="961136"/>
                  </a:moveTo>
                  <a:lnTo>
                    <a:pt x="0" y="1021207"/>
                  </a:lnTo>
                  <a:lnTo>
                    <a:pt x="0" y="961136"/>
                  </a:lnTo>
                  <a:close/>
                  <a:moveTo>
                    <a:pt x="0" y="1081278"/>
                  </a:moveTo>
                  <a:lnTo>
                    <a:pt x="0" y="1141349"/>
                  </a:lnTo>
                  <a:lnTo>
                    <a:pt x="0" y="1081278"/>
                  </a:lnTo>
                  <a:close/>
                  <a:moveTo>
                    <a:pt x="0" y="1201420"/>
                  </a:moveTo>
                  <a:lnTo>
                    <a:pt x="0" y="1261491"/>
                  </a:lnTo>
                  <a:lnTo>
                    <a:pt x="0" y="1201547"/>
                  </a:lnTo>
                  <a:close/>
                  <a:moveTo>
                    <a:pt x="0" y="1321689"/>
                  </a:moveTo>
                  <a:lnTo>
                    <a:pt x="0" y="1381760"/>
                  </a:lnTo>
                  <a:lnTo>
                    <a:pt x="0" y="1321689"/>
                  </a:lnTo>
                  <a:close/>
                  <a:moveTo>
                    <a:pt x="0" y="1441831"/>
                  </a:moveTo>
                  <a:lnTo>
                    <a:pt x="0" y="1501902"/>
                  </a:lnTo>
                  <a:lnTo>
                    <a:pt x="0" y="1441831"/>
                  </a:lnTo>
                  <a:close/>
                  <a:moveTo>
                    <a:pt x="0" y="1561973"/>
                  </a:moveTo>
                  <a:lnTo>
                    <a:pt x="0" y="1622044"/>
                  </a:lnTo>
                  <a:lnTo>
                    <a:pt x="0" y="1561973"/>
                  </a:lnTo>
                  <a:close/>
                  <a:moveTo>
                    <a:pt x="0" y="1682115"/>
                  </a:moveTo>
                  <a:lnTo>
                    <a:pt x="0" y="1742186"/>
                  </a:lnTo>
                  <a:lnTo>
                    <a:pt x="0" y="1682115"/>
                  </a:lnTo>
                  <a:close/>
                  <a:moveTo>
                    <a:pt x="0" y="1802257"/>
                  </a:moveTo>
                  <a:lnTo>
                    <a:pt x="0" y="1862328"/>
                  </a:lnTo>
                  <a:lnTo>
                    <a:pt x="0" y="1802257"/>
                  </a:lnTo>
                  <a:close/>
                  <a:moveTo>
                    <a:pt x="0" y="1922399"/>
                  </a:moveTo>
                  <a:lnTo>
                    <a:pt x="0" y="1982470"/>
                  </a:lnTo>
                  <a:lnTo>
                    <a:pt x="0" y="1922399"/>
                  </a:lnTo>
                  <a:close/>
                  <a:moveTo>
                    <a:pt x="0" y="2042541"/>
                  </a:moveTo>
                  <a:lnTo>
                    <a:pt x="0" y="2102612"/>
                  </a:lnTo>
                  <a:lnTo>
                    <a:pt x="0" y="2042541"/>
                  </a:lnTo>
                  <a:close/>
                  <a:moveTo>
                    <a:pt x="0" y="2162683"/>
                  </a:moveTo>
                  <a:lnTo>
                    <a:pt x="0" y="2222754"/>
                  </a:lnTo>
                  <a:lnTo>
                    <a:pt x="0" y="2162683"/>
                  </a:lnTo>
                  <a:close/>
                  <a:moveTo>
                    <a:pt x="0" y="2282825"/>
                  </a:moveTo>
                  <a:lnTo>
                    <a:pt x="0" y="2342896"/>
                  </a:lnTo>
                  <a:lnTo>
                    <a:pt x="0" y="2282825"/>
                  </a:lnTo>
                  <a:close/>
                  <a:moveTo>
                    <a:pt x="0" y="2402967"/>
                  </a:moveTo>
                  <a:lnTo>
                    <a:pt x="0" y="2463038"/>
                  </a:lnTo>
                  <a:lnTo>
                    <a:pt x="0" y="2402967"/>
                  </a:lnTo>
                  <a:close/>
                  <a:moveTo>
                    <a:pt x="0" y="2523109"/>
                  </a:moveTo>
                  <a:lnTo>
                    <a:pt x="0" y="2583180"/>
                  </a:lnTo>
                  <a:lnTo>
                    <a:pt x="0" y="2523109"/>
                  </a:lnTo>
                  <a:close/>
                  <a:moveTo>
                    <a:pt x="0" y="2643251"/>
                  </a:moveTo>
                  <a:lnTo>
                    <a:pt x="0" y="2703322"/>
                  </a:lnTo>
                  <a:lnTo>
                    <a:pt x="0" y="2643251"/>
                  </a:lnTo>
                  <a:close/>
                  <a:moveTo>
                    <a:pt x="0" y="2763393"/>
                  </a:moveTo>
                  <a:lnTo>
                    <a:pt x="0" y="2823464"/>
                  </a:lnTo>
                  <a:lnTo>
                    <a:pt x="0" y="2763393"/>
                  </a:lnTo>
                  <a:close/>
                  <a:moveTo>
                    <a:pt x="0" y="2883535"/>
                  </a:moveTo>
                  <a:lnTo>
                    <a:pt x="0" y="2943606"/>
                  </a:lnTo>
                  <a:lnTo>
                    <a:pt x="0" y="2883535"/>
                  </a:lnTo>
                  <a:close/>
                  <a:moveTo>
                    <a:pt x="0" y="3003677"/>
                  </a:moveTo>
                  <a:lnTo>
                    <a:pt x="0" y="3063748"/>
                  </a:lnTo>
                  <a:lnTo>
                    <a:pt x="0" y="3003677"/>
                  </a:lnTo>
                  <a:close/>
                  <a:moveTo>
                    <a:pt x="0" y="3123819"/>
                  </a:moveTo>
                  <a:lnTo>
                    <a:pt x="0" y="3183890"/>
                  </a:lnTo>
                  <a:lnTo>
                    <a:pt x="0" y="3123819"/>
                  </a:lnTo>
                  <a:close/>
                  <a:moveTo>
                    <a:pt x="0" y="3243961"/>
                  </a:moveTo>
                  <a:lnTo>
                    <a:pt x="0" y="3304032"/>
                  </a:lnTo>
                  <a:lnTo>
                    <a:pt x="0" y="3243961"/>
                  </a:lnTo>
                  <a:close/>
                  <a:moveTo>
                    <a:pt x="0" y="3364103"/>
                  </a:moveTo>
                  <a:lnTo>
                    <a:pt x="0" y="3424301"/>
                  </a:lnTo>
                  <a:lnTo>
                    <a:pt x="0" y="3364230"/>
                  </a:lnTo>
                  <a:close/>
                  <a:moveTo>
                    <a:pt x="0" y="3484372"/>
                  </a:moveTo>
                  <a:lnTo>
                    <a:pt x="0" y="3544443"/>
                  </a:lnTo>
                  <a:lnTo>
                    <a:pt x="0" y="3484372"/>
                  </a:lnTo>
                  <a:close/>
                  <a:moveTo>
                    <a:pt x="0" y="3604514"/>
                  </a:moveTo>
                  <a:lnTo>
                    <a:pt x="0" y="3664585"/>
                  </a:lnTo>
                  <a:lnTo>
                    <a:pt x="0" y="3604641"/>
                  </a:lnTo>
                  <a:close/>
                  <a:moveTo>
                    <a:pt x="0" y="3724783"/>
                  </a:moveTo>
                  <a:lnTo>
                    <a:pt x="0" y="3784854"/>
                  </a:lnTo>
                  <a:lnTo>
                    <a:pt x="0" y="3724783"/>
                  </a:lnTo>
                  <a:close/>
                  <a:moveTo>
                    <a:pt x="0" y="3844925"/>
                  </a:moveTo>
                  <a:lnTo>
                    <a:pt x="0" y="3904996"/>
                  </a:lnTo>
                  <a:lnTo>
                    <a:pt x="0" y="3844925"/>
                  </a:lnTo>
                  <a:close/>
                  <a:moveTo>
                    <a:pt x="0" y="3965067"/>
                  </a:moveTo>
                  <a:lnTo>
                    <a:pt x="0" y="4025138"/>
                  </a:lnTo>
                  <a:lnTo>
                    <a:pt x="0" y="3965067"/>
                  </a:lnTo>
                  <a:close/>
                  <a:moveTo>
                    <a:pt x="0" y="4085209"/>
                  </a:moveTo>
                  <a:lnTo>
                    <a:pt x="0" y="4145280"/>
                  </a:lnTo>
                  <a:lnTo>
                    <a:pt x="0" y="4085209"/>
                  </a:lnTo>
                  <a:close/>
                  <a:moveTo>
                    <a:pt x="0" y="4205351"/>
                  </a:moveTo>
                  <a:lnTo>
                    <a:pt x="0" y="4265422"/>
                  </a:lnTo>
                  <a:lnTo>
                    <a:pt x="0" y="4205351"/>
                  </a:lnTo>
                  <a:close/>
                  <a:moveTo>
                    <a:pt x="0" y="4325493"/>
                  </a:moveTo>
                  <a:lnTo>
                    <a:pt x="0" y="4385564"/>
                  </a:lnTo>
                  <a:lnTo>
                    <a:pt x="0" y="4325493"/>
                  </a:lnTo>
                  <a:close/>
                  <a:moveTo>
                    <a:pt x="0" y="4445635"/>
                  </a:moveTo>
                  <a:lnTo>
                    <a:pt x="0" y="4505706"/>
                  </a:lnTo>
                  <a:lnTo>
                    <a:pt x="0" y="4445635"/>
                  </a:lnTo>
                  <a:close/>
                  <a:moveTo>
                    <a:pt x="0" y="4565777"/>
                  </a:moveTo>
                  <a:lnTo>
                    <a:pt x="0" y="4625848"/>
                  </a:lnTo>
                  <a:lnTo>
                    <a:pt x="0" y="4565777"/>
                  </a:lnTo>
                  <a:close/>
                  <a:moveTo>
                    <a:pt x="0" y="4685919"/>
                  </a:moveTo>
                  <a:lnTo>
                    <a:pt x="0" y="4745990"/>
                  </a:lnTo>
                  <a:lnTo>
                    <a:pt x="0" y="4685919"/>
                  </a:lnTo>
                  <a:close/>
                  <a:moveTo>
                    <a:pt x="0" y="4806061"/>
                  </a:moveTo>
                  <a:lnTo>
                    <a:pt x="0" y="4866132"/>
                  </a:lnTo>
                  <a:lnTo>
                    <a:pt x="0" y="4806061"/>
                  </a:lnTo>
                  <a:close/>
                  <a:moveTo>
                    <a:pt x="0" y="4926203"/>
                  </a:moveTo>
                  <a:lnTo>
                    <a:pt x="0" y="4986401"/>
                  </a:lnTo>
                  <a:lnTo>
                    <a:pt x="0" y="4926330"/>
                  </a:lnTo>
                  <a:close/>
                  <a:moveTo>
                    <a:pt x="0" y="5046472"/>
                  </a:moveTo>
                  <a:lnTo>
                    <a:pt x="0" y="5106543"/>
                  </a:lnTo>
                  <a:lnTo>
                    <a:pt x="0" y="5046472"/>
                  </a:lnTo>
                  <a:close/>
                  <a:moveTo>
                    <a:pt x="0" y="0"/>
                  </a:moveTo>
                  <a:lnTo>
                    <a:pt x="0" y="600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1495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4558185" y="2514479"/>
            <a:ext cx="33794" cy="3895578"/>
            <a:chOff x="0" y="0"/>
            <a:chExt cx="45058" cy="519410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30099"/>
              <a:ext cx="60071" cy="5106543"/>
            </a:xfrm>
            <a:custGeom>
              <a:avLst/>
              <a:gdLst/>
              <a:ahLst/>
              <a:cxnLst/>
              <a:rect r="r" b="b" t="t" l="l"/>
              <a:pathLst>
                <a:path h="5106543" w="60071">
                  <a:moveTo>
                    <a:pt x="60071" y="120142"/>
                  </a:moveTo>
                  <a:lnTo>
                    <a:pt x="60071" y="180213"/>
                  </a:lnTo>
                  <a:lnTo>
                    <a:pt x="0" y="180213"/>
                  </a:lnTo>
                  <a:lnTo>
                    <a:pt x="0" y="120142"/>
                  </a:lnTo>
                  <a:close/>
                  <a:moveTo>
                    <a:pt x="0" y="240284"/>
                  </a:moveTo>
                  <a:lnTo>
                    <a:pt x="0" y="300355"/>
                  </a:lnTo>
                  <a:lnTo>
                    <a:pt x="0" y="240284"/>
                  </a:lnTo>
                  <a:close/>
                  <a:moveTo>
                    <a:pt x="0" y="360426"/>
                  </a:moveTo>
                  <a:lnTo>
                    <a:pt x="0" y="420497"/>
                  </a:lnTo>
                  <a:lnTo>
                    <a:pt x="0" y="360426"/>
                  </a:lnTo>
                  <a:close/>
                  <a:moveTo>
                    <a:pt x="0" y="480568"/>
                  </a:moveTo>
                  <a:lnTo>
                    <a:pt x="0" y="540639"/>
                  </a:lnTo>
                  <a:lnTo>
                    <a:pt x="0" y="480568"/>
                  </a:lnTo>
                  <a:close/>
                  <a:moveTo>
                    <a:pt x="0" y="600710"/>
                  </a:moveTo>
                  <a:lnTo>
                    <a:pt x="0" y="660781"/>
                  </a:lnTo>
                  <a:lnTo>
                    <a:pt x="0" y="600710"/>
                  </a:lnTo>
                  <a:close/>
                  <a:moveTo>
                    <a:pt x="0" y="720852"/>
                  </a:moveTo>
                  <a:lnTo>
                    <a:pt x="0" y="780923"/>
                  </a:lnTo>
                  <a:lnTo>
                    <a:pt x="0" y="720852"/>
                  </a:lnTo>
                  <a:close/>
                  <a:moveTo>
                    <a:pt x="0" y="840994"/>
                  </a:moveTo>
                  <a:lnTo>
                    <a:pt x="0" y="901065"/>
                  </a:lnTo>
                  <a:lnTo>
                    <a:pt x="0" y="840994"/>
                  </a:lnTo>
                  <a:close/>
                  <a:moveTo>
                    <a:pt x="0" y="961136"/>
                  </a:moveTo>
                  <a:lnTo>
                    <a:pt x="0" y="1021207"/>
                  </a:lnTo>
                  <a:lnTo>
                    <a:pt x="0" y="961136"/>
                  </a:lnTo>
                  <a:close/>
                  <a:moveTo>
                    <a:pt x="0" y="1081278"/>
                  </a:moveTo>
                  <a:lnTo>
                    <a:pt x="0" y="1141349"/>
                  </a:lnTo>
                  <a:lnTo>
                    <a:pt x="0" y="1081278"/>
                  </a:lnTo>
                  <a:close/>
                  <a:moveTo>
                    <a:pt x="0" y="1201420"/>
                  </a:moveTo>
                  <a:lnTo>
                    <a:pt x="0" y="1261491"/>
                  </a:lnTo>
                  <a:lnTo>
                    <a:pt x="0" y="1201547"/>
                  </a:lnTo>
                  <a:close/>
                  <a:moveTo>
                    <a:pt x="0" y="1321689"/>
                  </a:moveTo>
                  <a:lnTo>
                    <a:pt x="0" y="1381760"/>
                  </a:lnTo>
                  <a:lnTo>
                    <a:pt x="0" y="1321689"/>
                  </a:lnTo>
                  <a:close/>
                  <a:moveTo>
                    <a:pt x="0" y="1441831"/>
                  </a:moveTo>
                  <a:lnTo>
                    <a:pt x="0" y="1501902"/>
                  </a:lnTo>
                  <a:lnTo>
                    <a:pt x="0" y="1441831"/>
                  </a:lnTo>
                  <a:close/>
                  <a:moveTo>
                    <a:pt x="0" y="1561973"/>
                  </a:moveTo>
                  <a:lnTo>
                    <a:pt x="0" y="1622044"/>
                  </a:lnTo>
                  <a:lnTo>
                    <a:pt x="0" y="1561973"/>
                  </a:lnTo>
                  <a:close/>
                  <a:moveTo>
                    <a:pt x="0" y="1682115"/>
                  </a:moveTo>
                  <a:lnTo>
                    <a:pt x="0" y="1742186"/>
                  </a:lnTo>
                  <a:lnTo>
                    <a:pt x="0" y="1682115"/>
                  </a:lnTo>
                  <a:close/>
                  <a:moveTo>
                    <a:pt x="0" y="1802257"/>
                  </a:moveTo>
                  <a:lnTo>
                    <a:pt x="0" y="1862328"/>
                  </a:lnTo>
                  <a:lnTo>
                    <a:pt x="0" y="1802257"/>
                  </a:lnTo>
                  <a:close/>
                  <a:moveTo>
                    <a:pt x="0" y="1922399"/>
                  </a:moveTo>
                  <a:lnTo>
                    <a:pt x="0" y="1982470"/>
                  </a:lnTo>
                  <a:lnTo>
                    <a:pt x="0" y="1922399"/>
                  </a:lnTo>
                  <a:close/>
                  <a:moveTo>
                    <a:pt x="0" y="2042541"/>
                  </a:moveTo>
                  <a:lnTo>
                    <a:pt x="0" y="2102612"/>
                  </a:lnTo>
                  <a:lnTo>
                    <a:pt x="0" y="2042541"/>
                  </a:lnTo>
                  <a:close/>
                  <a:moveTo>
                    <a:pt x="0" y="2162683"/>
                  </a:moveTo>
                  <a:lnTo>
                    <a:pt x="0" y="2222754"/>
                  </a:lnTo>
                  <a:lnTo>
                    <a:pt x="0" y="2162683"/>
                  </a:lnTo>
                  <a:close/>
                  <a:moveTo>
                    <a:pt x="0" y="2282825"/>
                  </a:moveTo>
                  <a:lnTo>
                    <a:pt x="0" y="2342896"/>
                  </a:lnTo>
                  <a:lnTo>
                    <a:pt x="0" y="2282825"/>
                  </a:lnTo>
                  <a:close/>
                  <a:moveTo>
                    <a:pt x="0" y="2402967"/>
                  </a:moveTo>
                  <a:lnTo>
                    <a:pt x="0" y="2463038"/>
                  </a:lnTo>
                  <a:lnTo>
                    <a:pt x="0" y="2402967"/>
                  </a:lnTo>
                  <a:close/>
                  <a:moveTo>
                    <a:pt x="0" y="2523109"/>
                  </a:moveTo>
                  <a:lnTo>
                    <a:pt x="0" y="2583180"/>
                  </a:lnTo>
                  <a:lnTo>
                    <a:pt x="0" y="2523109"/>
                  </a:lnTo>
                  <a:close/>
                  <a:moveTo>
                    <a:pt x="0" y="2643251"/>
                  </a:moveTo>
                  <a:lnTo>
                    <a:pt x="0" y="2703322"/>
                  </a:lnTo>
                  <a:lnTo>
                    <a:pt x="0" y="2643251"/>
                  </a:lnTo>
                  <a:close/>
                  <a:moveTo>
                    <a:pt x="0" y="2763393"/>
                  </a:moveTo>
                  <a:lnTo>
                    <a:pt x="0" y="2823464"/>
                  </a:lnTo>
                  <a:lnTo>
                    <a:pt x="0" y="2763393"/>
                  </a:lnTo>
                  <a:close/>
                  <a:moveTo>
                    <a:pt x="0" y="2883535"/>
                  </a:moveTo>
                  <a:lnTo>
                    <a:pt x="0" y="2943606"/>
                  </a:lnTo>
                  <a:lnTo>
                    <a:pt x="0" y="2883535"/>
                  </a:lnTo>
                  <a:close/>
                  <a:moveTo>
                    <a:pt x="0" y="3003677"/>
                  </a:moveTo>
                  <a:lnTo>
                    <a:pt x="0" y="3063748"/>
                  </a:lnTo>
                  <a:lnTo>
                    <a:pt x="0" y="3003677"/>
                  </a:lnTo>
                  <a:close/>
                  <a:moveTo>
                    <a:pt x="0" y="3123819"/>
                  </a:moveTo>
                  <a:lnTo>
                    <a:pt x="0" y="3183890"/>
                  </a:lnTo>
                  <a:lnTo>
                    <a:pt x="0" y="3123819"/>
                  </a:lnTo>
                  <a:close/>
                  <a:moveTo>
                    <a:pt x="0" y="3243961"/>
                  </a:moveTo>
                  <a:lnTo>
                    <a:pt x="0" y="3304032"/>
                  </a:lnTo>
                  <a:lnTo>
                    <a:pt x="0" y="3243961"/>
                  </a:lnTo>
                  <a:close/>
                  <a:moveTo>
                    <a:pt x="0" y="3364103"/>
                  </a:moveTo>
                  <a:lnTo>
                    <a:pt x="0" y="3424301"/>
                  </a:lnTo>
                  <a:lnTo>
                    <a:pt x="0" y="3364230"/>
                  </a:lnTo>
                  <a:close/>
                  <a:moveTo>
                    <a:pt x="0" y="3484372"/>
                  </a:moveTo>
                  <a:lnTo>
                    <a:pt x="0" y="3544443"/>
                  </a:lnTo>
                  <a:lnTo>
                    <a:pt x="0" y="3484372"/>
                  </a:lnTo>
                  <a:close/>
                  <a:moveTo>
                    <a:pt x="0" y="3604514"/>
                  </a:moveTo>
                  <a:lnTo>
                    <a:pt x="0" y="3664585"/>
                  </a:lnTo>
                  <a:lnTo>
                    <a:pt x="0" y="3604641"/>
                  </a:lnTo>
                  <a:close/>
                  <a:moveTo>
                    <a:pt x="0" y="3724783"/>
                  </a:moveTo>
                  <a:lnTo>
                    <a:pt x="0" y="3784854"/>
                  </a:lnTo>
                  <a:lnTo>
                    <a:pt x="0" y="3724783"/>
                  </a:lnTo>
                  <a:close/>
                  <a:moveTo>
                    <a:pt x="0" y="3844925"/>
                  </a:moveTo>
                  <a:lnTo>
                    <a:pt x="0" y="3904996"/>
                  </a:lnTo>
                  <a:lnTo>
                    <a:pt x="0" y="3844925"/>
                  </a:lnTo>
                  <a:close/>
                  <a:moveTo>
                    <a:pt x="0" y="3965067"/>
                  </a:moveTo>
                  <a:lnTo>
                    <a:pt x="0" y="4025138"/>
                  </a:lnTo>
                  <a:lnTo>
                    <a:pt x="0" y="3965067"/>
                  </a:lnTo>
                  <a:close/>
                  <a:moveTo>
                    <a:pt x="0" y="4085209"/>
                  </a:moveTo>
                  <a:lnTo>
                    <a:pt x="0" y="4145280"/>
                  </a:lnTo>
                  <a:lnTo>
                    <a:pt x="0" y="4085209"/>
                  </a:lnTo>
                  <a:close/>
                  <a:moveTo>
                    <a:pt x="0" y="4205351"/>
                  </a:moveTo>
                  <a:lnTo>
                    <a:pt x="0" y="4265422"/>
                  </a:lnTo>
                  <a:lnTo>
                    <a:pt x="0" y="4205351"/>
                  </a:lnTo>
                  <a:close/>
                  <a:moveTo>
                    <a:pt x="0" y="4325493"/>
                  </a:moveTo>
                  <a:lnTo>
                    <a:pt x="0" y="4385564"/>
                  </a:lnTo>
                  <a:lnTo>
                    <a:pt x="0" y="4325493"/>
                  </a:lnTo>
                  <a:close/>
                  <a:moveTo>
                    <a:pt x="0" y="4445635"/>
                  </a:moveTo>
                  <a:lnTo>
                    <a:pt x="0" y="4505706"/>
                  </a:lnTo>
                  <a:lnTo>
                    <a:pt x="0" y="4445635"/>
                  </a:lnTo>
                  <a:close/>
                  <a:moveTo>
                    <a:pt x="0" y="4565777"/>
                  </a:moveTo>
                  <a:lnTo>
                    <a:pt x="0" y="4625848"/>
                  </a:lnTo>
                  <a:lnTo>
                    <a:pt x="0" y="4565777"/>
                  </a:lnTo>
                  <a:close/>
                  <a:moveTo>
                    <a:pt x="0" y="4685919"/>
                  </a:moveTo>
                  <a:lnTo>
                    <a:pt x="0" y="4745990"/>
                  </a:lnTo>
                  <a:lnTo>
                    <a:pt x="0" y="4685919"/>
                  </a:lnTo>
                  <a:close/>
                  <a:moveTo>
                    <a:pt x="0" y="4806061"/>
                  </a:moveTo>
                  <a:lnTo>
                    <a:pt x="0" y="4866132"/>
                  </a:lnTo>
                  <a:lnTo>
                    <a:pt x="0" y="4806061"/>
                  </a:lnTo>
                  <a:close/>
                  <a:moveTo>
                    <a:pt x="0" y="4926203"/>
                  </a:moveTo>
                  <a:lnTo>
                    <a:pt x="0" y="4986401"/>
                  </a:lnTo>
                  <a:lnTo>
                    <a:pt x="0" y="4926330"/>
                  </a:lnTo>
                  <a:close/>
                  <a:moveTo>
                    <a:pt x="0" y="5046472"/>
                  </a:moveTo>
                  <a:lnTo>
                    <a:pt x="0" y="5106543"/>
                  </a:lnTo>
                  <a:lnTo>
                    <a:pt x="0" y="5046472"/>
                  </a:lnTo>
                  <a:close/>
                  <a:moveTo>
                    <a:pt x="0" y="0"/>
                  </a:moveTo>
                  <a:lnTo>
                    <a:pt x="0" y="600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1495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5064688" y="2514479"/>
            <a:ext cx="33793" cy="3895578"/>
            <a:chOff x="0" y="0"/>
            <a:chExt cx="45058" cy="519410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30099"/>
              <a:ext cx="60071" cy="5106543"/>
            </a:xfrm>
            <a:custGeom>
              <a:avLst/>
              <a:gdLst/>
              <a:ahLst/>
              <a:cxnLst/>
              <a:rect r="r" b="b" t="t" l="l"/>
              <a:pathLst>
                <a:path h="5106543" w="60071">
                  <a:moveTo>
                    <a:pt x="60071" y="120142"/>
                  </a:moveTo>
                  <a:lnTo>
                    <a:pt x="60071" y="180213"/>
                  </a:lnTo>
                  <a:lnTo>
                    <a:pt x="0" y="180213"/>
                  </a:lnTo>
                  <a:lnTo>
                    <a:pt x="0" y="120142"/>
                  </a:lnTo>
                  <a:close/>
                  <a:moveTo>
                    <a:pt x="0" y="240284"/>
                  </a:moveTo>
                  <a:lnTo>
                    <a:pt x="0" y="300355"/>
                  </a:lnTo>
                  <a:lnTo>
                    <a:pt x="0" y="240284"/>
                  </a:lnTo>
                  <a:close/>
                  <a:moveTo>
                    <a:pt x="0" y="360426"/>
                  </a:moveTo>
                  <a:lnTo>
                    <a:pt x="0" y="420497"/>
                  </a:lnTo>
                  <a:lnTo>
                    <a:pt x="0" y="360426"/>
                  </a:lnTo>
                  <a:close/>
                  <a:moveTo>
                    <a:pt x="0" y="480568"/>
                  </a:moveTo>
                  <a:lnTo>
                    <a:pt x="0" y="540639"/>
                  </a:lnTo>
                  <a:lnTo>
                    <a:pt x="0" y="480568"/>
                  </a:lnTo>
                  <a:close/>
                  <a:moveTo>
                    <a:pt x="0" y="600710"/>
                  </a:moveTo>
                  <a:lnTo>
                    <a:pt x="0" y="660781"/>
                  </a:lnTo>
                  <a:lnTo>
                    <a:pt x="0" y="600710"/>
                  </a:lnTo>
                  <a:close/>
                  <a:moveTo>
                    <a:pt x="0" y="720852"/>
                  </a:moveTo>
                  <a:lnTo>
                    <a:pt x="0" y="780923"/>
                  </a:lnTo>
                  <a:lnTo>
                    <a:pt x="0" y="720852"/>
                  </a:lnTo>
                  <a:close/>
                  <a:moveTo>
                    <a:pt x="0" y="840994"/>
                  </a:moveTo>
                  <a:lnTo>
                    <a:pt x="0" y="901065"/>
                  </a:lnTo>
                  <a:lnTo>
                    <a:pt x="0" y="840994"/>
                  </a:lnTo>
                  <a:close/>
                  <a:moveTo>
                    <a:pt x="0" y="961136"/>
                  </a:moveTo>
                  <a:lnTo>
                    <a:pt x="0" y="1021207"/>
                  </a:lnTo>
                  <a:lnTo>
                    <a:pt x="0" y="961136"/>
                  </a:lnTo>
                  <a:close/>
                  <a:moveTo>
                    <a:pt x="0" y="1081278"/>
                  </a:moveTo>
                  <a:lnTo>
                    <a:pt x="0" y="1141349"/>
                  </a:lnTo>
                  <a:lnTo>
                    <a:pt x="0" y="1081278"/>
                  </a:lnTo>
                  <a:close/>
                  <a:moveTo>
                    <a:pt x="0" y="1201420"/>
                  </a:moveTo>
                  <a:lnTo>
                    <a:pt x="0" y="1261491"/>
                  </a:lnTo>
                  <a:lnTo>
                    <a:pt x="0" y="1201547"/>
                  </a:lnTo>
                  <a:close/>
                  <a:moveTo>
                    <a:pt x="0" y="1321689"/>
                  </a:moveTo>
                  <a:lnTo>
                    <a:pt x="0" y="1381760"/>
                  </a:lnTo>
                  <a:lnTo>
                    <a:pt x="0" y="1321689"/>
                  </a:lnTo>
                  <a:close/>
                  <a:moveTo>
                    <a:pt x="0" y="1441831"/>
                  </a:moveTo>
                  <a:lnTo>
                    <a:pt x="0" y="1501902"/>
                  </a:lnTo>
                  <a:lnTo>
                    <a:pt x="0" y="1441831"/>
                  </a:lnTo>
                  <a:close/>
                  <a:moveTo>
                    <a:pt x="0" y="1561973"/>
                  </a:moveTo>
                  <a:lnTo>
                    <a:pt x="0" y="1622044"/>
                  </a:lnTo>
                  <a:lnTo>
                    <a:pt x="0" y="1561973"/>
                  </a:lnTo>
                  <a:close/>
                  <a:moveTo>
                    <a:pt x="0" y="1682115"/>
                  </a:moveTo>
                  <a:lnTo>
                    <a:pt x="0" y="1742186"/>
                  </a:lnTo>
                  <a:lnTo>
                    <a:pt x="0" y="1682115"/>
                  </a:lnTo>
                  <a:close/>
                  <a:moveTo>
                    <a:pt x="0" y="1802257"/>
                  </a:moveTo>
                  <a:lnTo>
                    <a:pt x="0" y="1862328"/>
                  </a:lnTo>
                  <a:lnTo>
                    <a:pt x="0" y="1802257"/>
                  </a:lnTo>
                  <a:close/>
                  <a:moveTo>
                    <a:pt x="0" y="1922399"/>
                  </a:moveTo>
                  <a:lnTo>
                    <a:pt x="0" y="1982470"/>
                  </a:lnTo>
                  <a:lnTo>
                    <a:pt x="0" y="1922399"/>
                  </a:lnTo>
                  <a:close/>
                  <a:moveTo>
                    <a:pt x="0" y="2042541"/>
                  </a:moveTo>
                  <a:lnTo>
                    <a:pt x="0" y="2102612"/>
                  </a:lnTo>
                  <a:lnTo>
                    <a:pt x="0" y="2042541"/>
                  </a:lnTo>
                  <a:close/>
                  <a:moveTo>
                    <a:pt x="0" y="2162683"/>
                  </a:moveTo>
                  <a:lnTo>
                    <a:pt x="0" y="2222754"/>
                  </a:lnTo>
                  <a:lnTo>
                    <a:pt x="0" y="2162683"/>
                  </a:lnTo>
                  <a:close/>
                  <a:moveTo>
                    <a:pt x="0" y="2282825"/>
                  </a:moveTo>
                  <a:lnTo>
                    <a:pt x="0" y="2342896"/>
                  </a:lnTo>
                  <a:lnTo>
                    <a:pt x="0" y="2282825"/>
                  </a:lnTo>
                  <a:close/>
                  <a:moveTo>
                    <a:pt x="0" y="2402967"/>
                  </a:moveTo>
                  <a:lnTo>
                    <a:pt x="0" y="2463038"/>
                  </a:lnTo>
                  <a:lnTo>
                    <a:pt x="0" y="2402967"/>
                  </a:lnTo>
                  <a:close/>
                  <a:moveTo>
                    <a:pt x="0" y="2523109"/>
                  </a:moveTo>
                  <a:lnTo>
                    <a:pt x="0" y="2583180"/>
                  </a:lnTo>
                  <a:lnTo>
                    <a:pt x="0" y="2523109"/>
                  </a:lnTo>
                  <a:close/>
                  <a:moveTo>
                    <a:pt x="0" y="2643251"/>
                  </a:moveTo>
                  <a:lnTo>
                    <a:pt x="0" y="2703322"/>
                  </a:lnTo>
                  <a:lnTo>
                    <a:pt x="0" y="2643251"/>
                  </a:lnTo>
                  <a:close/>
                  <a:moveTo>
                    <a:pt x="0" y="2763393"/>
                  </a:moveTo>
                  <a:lnTo>
                    <a:pt x="0" y="2823464"/>
                  </a:lnTo>
                  <a:lnTo>
                    <a:pt x="0" y="2763393"/>
                  </a:lnTo>
                  <a:close/>
                  <a:moveTo>
                    <a:pt x="0" y="2883535"/>
                  </a:moveTo>
                  <a:lnTo>
                    <a:pt x="0" y="2943606"/>
                  </a:lnTo>
                  <a:lnTo>
                    <a:pt x="0" y="2883535"/>
                  </a:lnTo>
                  <a:close/>
                  <a:moveTo>
                    <a:pt x="0" y="3003677"/>
                  </a:moveTo>
                  <a:lnTo>
                    <a:pt x="0" y="3063748"/>
                  </a:lnTo>
                  <a:lnTo>
                    <a:pt x="0" y="3003677"/>
                  </a:lnTo>
                  <a:close/>
                  <a:moveTo>
                    <a:pt x="0" y="3123819"/>
                  </a:moveTo>
                  <a:lnTo>
                    <a:pt x="0" y="3183890"/>
                  </a:lnTo>
                  <a:lnTo>
                    <a:pt x="0" y="3123819"/>
                  </a:lnTo>
                  <a:close/>
                  <a:moveTo>
                    <a:pt x="0" y="3243961"/>
                  </a:moveTo>
                  <a:lnTo>
                    <a:pt x="0" y="3304032"/>
                  </a:lnTo>
                  <a:lnTo>
                    <a:pt x="0" y="3243961"/>
                  </a:lnTo>
                  <a:close/>
                  <a:moveTo>
                    <a:pt x="0" y="3364103"/>
                  </a:moveTo>
                  <a:lnTo>
                    <a:pt x="0" y="3424301"/>
                  </a:lnTo>
                  <a:lnTo>
                    <a:pt x="0" y="3364230"/>
                  </a:lnTo>
                  <a:close/>
                  <a:moveTo>
                    <a:pt x="0" y="3484372"/>
                  </a:moveTo>
                  <a:lnTo>
                    <a:pt x="0" y="3544443"/>
                  </a:lnTo>
                  <a:lnTo>
                    <a:pt x="0" y="3484372"/>
                  </a:lnTo>
                  <a:close/>
                  <a:moveTo>
                    <a:pt x="0" y="3604514"/>
                  </a:moveTo>
                  <a:lnTo>
                    <a:pt x="0" y="3664585"/>
                  </a:lnTo>
                  <a:lnTo>
                    <a:pt x="0" y="3604641"/>
                  </a:lnTo>
                  <a:close/>
                  <a:moveTo>
                    <a:pt x="0" y="3724783"/>
                  </a:moveTo>
                  <a:lnTo>
                    <a:pt x="0" y="3784854"/>
                  </a:lnTo>
                  <a:lnTo>
                    <a:pt x="0" y="3724783"/>
                  </a:lnTo>
                  <a:close/>
                  <a:moveTo>
                    <a:pt x="0" y="3844925"/>
                  </a:moveTo>
                  <a:lnTo>
                    <a:pt x="0" y="3904996"/>
                  </a:lnTo>
                  <a:lnTo>
                    <a:pt x="0" y="3844925"/>
                  </a:lnTo>
                  <a:close/>
                  <a:moveTo>
                    <a:pt x="0" y="3965067"/>
                  </a:moveTo>
                  <a:lnTo>
                    <a:pt x="0" y="4025138"/>
                  </a:lnTo>
                  <a:lnTo>
                    <a:pt x="0" y="3965067"/>
                  </a:lnTo>
                  <a:close/>
                  <a:moveTo>
                    <a:pt x="0" y="4085209"/>
                  </a:moveTo>
                  <a:lnTo>
                    <a:pt x="0" y="4145280"/>
                  </a:lnTo>
                  <a:lnTo>
                    <a:pt x="0" y="4085209"/>
                  </a:lnTo>
                  <a:close/>
                  <a:moveTo>
                    <a:pt x="0" y="4205351"/>
                  </a:moveTo>
                  <a:lnTo>
                    <a:pt x="0" y="4265422"/>
                  </a:lnTo>
                  <a:lnTo>
                    <a:pt x="0" y="4205351"/>
                  </a:lnTo>
                  <a:close/>
                  <a:moveTo>
                    <a:pt x="0" y="4325493"/>
                  </a:moveTo>
                  <a:lnTo>
                    <a:pt x="0" y="4385564"/>
                  </a:lnTo>
                  <a:lnTo>
                    <a:pt x="0" y="4325493"/>
                  </a:lnTo>
                  <a:close/>
                  <a:moveTo>
                    <a:pt x="0" y="4445635"/>
                  </a:moveTo>
                  <a:lnTo>
                    <a:pt x="0" y="4505706"/>
                  </a:lnTo>
                  <a:lnTo>
                    <a:pt x="0" y="4445635"/>
                  </a:lnTo>
                  <a:close/>
                  <a:moveTo>
                    <a:pt x="0" y="4565777"/>
                  </a:moveTo>
                  <a:lnTo>
                    <a:pt x="0" y="4625848"/>
                  </a:lnTo>
                  <a:lnTo>
                    <a:pt x="0" y="4565777"/>
                  </a:lnTo>
                  <a:close/>
                  <a:moveTo>
                    <a:pt x="0" y="4685919"/>
                  </a:moveTo>
                  <a:lnTo>
                    <a:pt x="0" y="4745990"/>
                  </a:lnTo>
                  <a:lnTo>
                    <a:pt x="0" y="4685919"/>
                  </a:lnTo>
                  <a:close/>
                  <a:moveTo>
                    <a:pt x="0" y="4806061"/>
                  </a:moveTo>
                  <a:lnTo>
                    <a:pt x="0" y="4866132"/>
                  </a:lnTo>
                  <a:lnTo>
                    <a:pt x="0" y="4806061"/>
                  </a:lnTo>
                  <a:close/>
                  <a:moveTo>
                    <a:pt x="0" y="4926203"/>
                  </a:moveTo>
                  <a:lnTo>
                    <a:pt x="0" y="4986401"/>
                  </a:lnTo>
                  <a:lnTo>
                    <a:pt x="0" y="4926330"/>
                  </a:lnTo>
                  <a:close/>
                  <a:moveTo>
                    <a:pt x="0" y="5046472"/>
                  </a:moveTo>
                  <a:lnTo>
                    <a:pt x="0" y="5106543"/>
                  </a:lnTo>
                  <a:lnTo>
                    <a:pt x="0" y="5046472"/>
                  </a:lnTo>
                  <a:close/>
                  <a:moveTo>
                    <a:pt x="0" y="0"/>
                  </a:moveTo>
                  <a:lnTo>
                    <a:pt x="0" y="600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1495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5557687" y="2514479"/>
            <a:ext cx="33793" cy="3895578"/>
            <a:chOff x="0" y="0"/>
            <a:chExt cx="45058" cy="519410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30099"/>
              <a:ext cx="60071" cy="5106543"/>
            </a:xfrm>
            <a:custGeom>
              <a:avLst/>
              <a:gdLst/>
              <a:ahLst/>
              <a:cxnLst/>
              <a:rect r="r" b="b" t="t" l="l"/>
              <a:pathLst>
                <a:path h="5106543" w="60071">
                  <a:moveTo>
                    <a:pt x="60071" y="120142"/>
                  </a:moveTo>
                  <a:lnTo>
                    <a:pt x="60071" y="180213"/>
                  </a:lnTo>
                  <a:lnTo>
                    <a:pt x="0" y="180213"/>
                  </a:lnTo>
                  <a:lnTo>
                    <a:pt x="0" y="120142"/>
                  </a:lnTo>
                  <a:close/>
                  <a:moveTo>
                    <a:pt x="0" y="240284"/>
                  </a:moveTo>
                  <a:lnTo>
                    <a:pt x="0" y="300355"/>
                  </a:lnTo>
                  <a:lnTo>
                    <a:pt x="0" y="240284"/>
                  </a:lnTo>
                  <a:close/>
                  <a:moveTo>
                    <a:pt x="0" y="360426"/>
                  </a:moveTo>
                  <a:lnTo>
                    <a:pt x="0" y="420497"/>
                  </a:lnTo>
                  <a:lnTo>
                    <a:pt x="0" y="360426"/>
                  </a:lnTo>
                  <a:close/>
                  <a:moveTo>
                    <a:pt x="0" y="480568"/>
                  </a:moveTo>
                  <a:lnTo>
                    <a:pt x="0" y="540639"/>
                  </a:lnTo>
                  <a:lnTo>
                    <a:pt x="0" y="480568"/>
                  </a:lnTo>
                  <a:close/>
                  <a:moveTo>
                    <a:pt x="0" y="600710"/>
                  </a:moveTo>
                  <a:lnTo>
                    <a:pt x="0" y="660781"/>
                  </a:lnTo>
                  <a:lnTo>
                    <a:pt x="0" y="600710"/>
                  </a:lnTo>
                  <a:close/>
                  <a:moveTo>
                    <a:pt x="0" y="720852"/>
                  </a:moveTo>
                  <a:lnTo>
                    <a:pt x="0" y="780923"/>
                  </a:lnTo>
                  <a:lnTo>
                    <a:pt x="0" y="720852"/>
                  </a:lnTo>
                  <a:close/>
                  <a:moveTo>
                    <a:pt x="0" y="840994"/>
                  </a:moveTo>
                  <a:lnTo>
                    <a:pt x="0" y="901065"/>
                  </a:lnTo>
                  <a:lnTo>
                    <a:pt x="0" y="840994"/>
                  </a:lnTo>
                  <a:close/>
                  <a:moveTo>
                    <a:pt x="0" y="961136"/>
                  </a:moveTo>
                  <a:lnTo>
                    <a:pt x="0" y="1021207"/>
                  </a:lnTo>
                  <a:lnTo>
                    <a:pt x="0" y="961136"/>
                  </a:lnTo>
                  <a:close/>
                  <a:moveTo>
                    <a:pt x="0" y="1081278"/>
                  </a:moveTo>
                  <a:lnTo>
                    <a:pt x="0" y="1141349"/>
                  </a:lnTo>
                  <a:lnTo>
                    <a:pt x="0" y="1081278"/>
                  </a:lnTo>
                  <a:close/>
                  <a:moveTo>
                    <a:pt x="0" y="1201420"/>
                  </a:moveTo>
                  <a:lnTo>
                    <a:pt x="0" y="1261491"/>
                  </a:lnTo>
                  <a:lnTo>
                    <a:pt x="0" y="1201547"/>
                  </a:lnTo>
                  <a:close/>
                  <a:moveTo>
                    <a:pt x="0" y="1321689"/>
                  </a:moveTo>
                  <a:lnTo>
                    <a:pt x="0" y="1381760"/>
                  </a:lnTo>
                  <a:lnTo>
                    <a:pt x="0" y="1321689"/>
                  </a:lnTo>
                  <a:close/>
                  <a:moveTo>
                    <a:pt x="0" y="1441831"/>
                  </a:moveTo>
                  <a:lnTo>
                    <a:pt x="0" y="1501902"/>
                  </a:lnTo>
                  <a:lnTo>
                    <a:pt x="0" y="1441831"/>
                  </a:lnTo>
                  <a:close/>
                  <a:moveTo>
                    <a:pt x="0" y="1561973"/>
                  </a:moveTo>
                  <a:lnTo>
                    <a:pt x="0" y="1622044"/>
                  </a:lnTo>
                  <a:lnTo>
                    <a:pt x="0" y="1561973"/>
                  </a:lnTo>
                  <a:close/>
                  <a:moveTo>
                    <a:pt x="0" y="1682115"/>
                  </a:moveTo>
                  <a:lnTo>
                    <a:pt x="0" y="1742186"/>
                  </a:lnTo>
                  <a:lnTo>
                    <a:pt x="0" y="1682115"/>
                  </a:lnTo>
                  <a:close/>
                  <a:moveTo>
                    <a:pt x="0" y="1802257"/>
                  </a:moveTo>
                  <a:lnTo>
                    <a:pt x="0" y="1862328"/>
                  </a:lnTo>
                  <a:lnTo>
                    <a:pt x="0" y="1802257"/>
                  </a:lnTo>
                  <a:close/>
                  <a:moveTo>
                    <a:pt x="0" y="1922399"/>
                  </a:moveTo>
                  <a:lnTo>
                    <a:pt x="0" y="1982470"/>
                  </a:lnTo>
                  <a:lnTo>
                    <a:pt x="0" y="1922399"/>
                  </a:lnTo>
                  <a:close/>
                  <a:moveTo>
                    <a:pt x="0" y="2042541"/>
                  </a:moveTo>
                  <a:lnTo>
                    <a:pt x="0" y="2102612"/>
                  </a:lnTo>
                  <a:lnTo>
                    <a:pt x="0" y="2042541"/>
                  </a:lnTo>
                  <a:close/>
                  <a:moveTo>
                    <a:pt x="0" y="2162683"/>
                  </a:moveTo>
                  <a:lnTo>
                    <a:pt x="0" y="2222754"/>
                  </a:lnTo>
                  <a:lnTo>
                    <a:pt x="0" y="2162683"/>
                  </a:lnTo>
                  <a:close/>
                  <a:moveTo>
                    <a:pt x="0" y="2282825"/>
                  </a:moveTo>
                  <a:lnTo>
                    <a:pt x="0" y="2342896"/>
                  </a:lnTo>
                  <a:lnTo>
                    <a:pt x="0" y="2282825"/>
                  </a:lnTo>
                  <a:close/>
                  <a:moveTo>
                    <a:pt x="0" y="2402967"/>
                  </a:moveTo>
                  <a:lnTo>
                    <a:pt x="0" y="2463038"/>
                  </a:lnTo>
                  <a:lnTo>
                    <a:pt x="0" y="2402967"/>
                  </a:lnTo>
                  <a:close/>
                  <a:moveTo>
                    <a:pt x="0" y="2523109"/>
                  </a:moveTo>
                  <a:lnTo>
                    <a:pt x="0" y="2583180"/>
                  </a:lnTo>
                  <a:lnTo>
                    <a:pt x="0" y="2523109"/>
                  </a:lnTo>
                  <a:close/>
                  <a:moveTo>
                    <a:pt x="0" y="2643251"/>
                  </a:moveTo>
                  <a:lnTo>
                    <a:pt x="0" y="2703322"/>
                  </a:lnTo>
                  <a:lnTo>
                    <a:pt x="0" y="2643251"/>
                  </a:lnTo>
                  <a:close/>
                  <a:moveTo>
                    <a:pt x="0" y="2763393"/>
                  </a:moveTo>
                  <a:lnTo>
                    <a:pt x="0" y="2823464"/>
                  </a:lnTo>
                  <a:lnTo>
                    <a:pt x="0" y="2763393"/>
                  </a:lnTo>
                  <a:close/>
                  <a:moveTo>
                    <a:pt x="0" y="2883535"/>
                  </a:moveTo>
                  <a:lnTo>
                    <a:pt x="0" y="2943606"/>
                  </a:lnTo>
                  <a:lnTo>
                    <a:pt x="0" y="2883535"/>
                  </a:lnTo>
                  <a:close/>
                  <a:moveTo>
                    <a:pt x="0" y="3003677"/>
                  </a:moveTo>
                  <a:lnTo>
                    <a:pt x="0" y="3063748"/>
                  </a:lnTo>
                  <a:lnTo>
                    <a:pt x="0" y="3003677"/>
                  </a:lnTo>
                  <a:close/>
                  <a:moveTo>
                    <a:pt x="0" y="3123819"/>
                  </a:moveTo>
                  <a:lnTo>
                    <a:pt x="0" y="3183890"/>
                  </a:lnTo>
                  <a:lnTo>
                    <a:pt x="0" y="3123819"/>
                  </a:lnTo>
                  <a:close/>
                  <a:moveTo>
                    <a:pt x="0" y="3243961"/>
                  </a:moveTo>
                  <a:lnTo>
                    <a:pt x="0" y="3304032"/>
                  </a:lnTo>
                  <a:lnTo>
                    <a:pt x="0" y="3243961"/>
                  </a:lnTo>
                  <a:close/>
                  <a:moveTo>
                    <a:pt x="0" y="3364103"/>
                  </a:moveTo>
                  <a:lnTo>
                    <a:pt x="0" y="3424301"/>
                  </a:lnTo>
                  <a:lnTo>
                    <a:pt x="0" y="3364230"/>
                  </a:lnTo>
                  <a:close/>
                  <a:moveTo>
                    <a:pt x="0" y="3484372"/>
                  </a:moveTo>
                  <a:lnTo>
                    <a:pt x="0" y="3544443"/>
                  </a:lnTo>
                  <a:lnTo>
                    <a:pt x="0" y="3484372"/>
                  </a:lnTo>
                  <a:close/>
                  <a:moveTo>
                    <a:pt x="0" y="3604514"/>
                  </a:moveTo>
                  <a:lnTo>
                    <a:pt x="0" y="3664585"/>
                  </a:lnTo>
                  <a:lnTo>
                    <a:pt x="0" y="3604641"/>
                  </a:lnTo>
                  <a:close/>
                  <a:moveTo>
                    <a:pt x="0" y="3724783"/>
                  </a:moveTo>
                  <a:lnTo>
                    <a:pt x="0" y="3784854"/>
                  </a:lnTo>
                  <a:lnTo>
                    <a:pt x="0" y="3724783"/>
                  </a:lnTo>
                  <a:close/>
                  <a:moveTo>
                    <a:pt x="0" y="3844925"/>
                  </a:moveTo>
                  <a:lnTo>
                    <a:pt x="0" y="3904996"/>
                  </a:lnTo>
                  <a:lnTo>
                    <a:pt x="0" y="3844925"/>
                  </a:lnTo>
                  <a:close/>
                  <a:moveTo>
                    <a:pt x="0" y="3965067"/>
                  </a:moveTo>
                  <a:lnTo>
                    <a:pt x="0" y="4025138"/>
                  </a:lnTo>
                  <a:lnTo>
                    <a:pt x="0" y="3965067"/>
                  </a:lnTo>
                  <a:close/>
                  <a:moveTo>
                    <a:pt x="0" y="4085209"/>
                  </a:moveTo>
                  <a:lnTo>
                    <a:pt x="0" y="4145280"/>
                  </a:lnTo>
                  <a:lnTo>
                    <a:pt x="0" y="4085209"/>
                  </a:lnTo>
                  <a:close/>
                  <a:moveTo>
                    <a:pt x="0" y="4205351"/>
                  </a:moveTo>
                  <a:lnTo>
                    <a:pt x="0" y="4265422"/>
                  </a:lnTo>
                  <a:lnTo>
                    <a:pt x="0" y="4205351"/>
                  </a:lnTo>
                  <a:close/>
                  <a:moveTo>
                    <a:pt x="0" y="4325493"/>
                  </a:moveTo>
                  <a:lnTo>
                    <a:pt x="0" y="4385564"/>
                  </a:lnTo>
                  <a:lnTo>
                    <a:pt x="0" y="4325493"/>
                  </a:lnTo>
                  <a:close/>
                  <a:moveTo>
                    <a:pt x="0" y="4445635"/>
                  </a:moveTo>
                  <a:lnTo>
                    <a:pt x="0" y="4505706"/>
                  </a:lnTo>
                  <a:lnTo>
                    <a:pt x="0" y="4445635"/>
                  </a:lnTo>
                  <a:close/>
                  <a:moveTo>
                    <a:pt x="0" y="4565777"/>
                  </a:moveTo>
                  <a:lnTo>
                    <a:pt x="0" y="4625848"/>
                  </a:lnTo>
                  <a:lnTo>
                    <a:pt x="0" y="4565777"/>
                  </a:lnTo>
                  <a:close/>
                  <a:moveTo>
                    <a:pt x="0" y="4685919"/>
                  </a:moveTo>
                  <a:lnTo>
                    <a:pt x="0" y="4745990"/>
                  </a:lnTo>
                  <a:lnTo>
                    <a:pt x="0" y="4685919"/>
                  </a:lnTo>
                  <a:close/>
                  <a:moveTo>
                    <a:pt x="0" y="4806061"/>
                  </a:moveTo>
                  <a:lnTo>
                    <a:pt x="0" y="4866132"/>
                  </a:lnTo>
                  <a:lnTo>
                    <a:pt x="0" y="4806061"/>
                  </a:lnTo>
                  <a:close/>
                  <a:moveTo>
                    <a:pt x="0" y="4926203"/>
                  </a:moveTo>
                  <a:lnTo>
                    <a:pt x="0" y="4986401"/>
                  </a:lnTo>
                  <a:lnTo>
                    <a:pt x="0" y="4926330"/>
                  </a:lnTo>
                  <a:close/>
                  <a:moveTo>
                    <a:pt x="0" y="5046472"/>
                  </a:moveTo>
                  <a:lnTo>
                    <a:pt x="0" y="5106543"/>
                  </a:lnTo>
                  <a:lnTo>
                    <a:pt x="0" y="5046472"/>
                  </a:lnTo>
                  <a:close/>
                  <a:moveTo>
                    <a:pt x="0" y="0"/>
                  </a:moveTo>
                  <a:lnTo>
                    <a:pt x="0" y="600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1495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6062539" y="2508847"/>
            <a:ext cx="45058" cy="3906842"/>
            <a:chOff x="0" y="0"/>
            <a:chExt cx="60077" cy="5209123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39497"/>
              <a:ext cx="80137" cy="5149088"/>
            </a:xfrm>
            <a:custGeom>
              <a:avLst/>
              <a:gdLst/>
              <a:ahLst/>
              <a:cxnLst/>
              <a:rect r="r" b="b" t="t" l="l"/>
              <a:pathLst>
                <a:path h="5149088" w="80137">
                  <a:moveTo>
                    <a:pt x="80137" y="160782"/>
                  </a:moveTo>
                  <a:lnTo>
                    <a:pt x="80137" y="240919"/>
                  </a:lnTo>
                  <a:lnTo>
                    <a:pt x="0" y="240919"/>
                  </a:lnTo>
                  <a:lnTo>
                    <a:pt x="0" y="160782"/>
                  </a:lnTo>
                  <a:close/>
                  <a:moveTo>
                    <a:pt x="0" y="320929"/>
                  </a:moveTo>
                  <a:lnTo>
                    <a:pt x="0" y="401066"/>
                  </a:lnTo>
                  <a:lnTo>
                    <a:pt x="0" y="320929"/>
                  </a:lnTo>
                  <a:close/>
                  <a:moveTo>
                    <a:pt x="80137" y="481203"/>
                  </a:moveTo>
                  <a:lnTo>
                    <a:pt x="80137" y="561213"/>
                  </a:lnTo>
                  <a:lnTo>
                    <a:pt x="0" y="561213"/>
                  </a:lnTo>
                  <a:lnTo>
                    <a:pt x="0" y="481203"/>
                  </a:lnTo>
                  <a:close/>
                  <a:moveTo>
                    <a:pt x="0" y="641350"/>
                  </a:moveTo>
                  <a:lnTo>
                    <a:pt x="0" y="721487"/>
                  </a:lnTo>
                  <a:lnTo>
                    <a:pt x="0" y="641350"/>
                  </a:lnTo>
                  <a:close/>
                  <a:moveTo>
                    <a:pt x="0" y="801497"/>
                  </a:moveTo>
                  <a:lnTo>
                    <a:pt x="0" y="881634"/>
                  </a:lnTo>
                  <a:lnTo>
                    <a:pt x="0" y="801624"/>
                  </a:lnTo>
                  <a:close/>
                  <a:moveTo>
                    <a:pt x="0" y="961771"/>
                  </a:moveTo>
                  <a:lnTo>
                    <a:pt x="0" y="1041908"/>
                  </a:lnTo>
                  <a:lnTo>
                    <a:pt x="0" y="961771"/>
                  </a:lnTo>
                  <a:close/>
                  <a:moveTo>
                    <a:pt x="0" y="1121918"/>
                  </a:moveTo>
                  <a:lnTo>
                    <a:pt x="0" y="1202055"/>
                  </a:lnTo>
                  <a:lnTo>
                    <a:pt x="0" y="1122045"/>
                  </a:lnTo>
                  <a:close/>
                  <a:moveTo>
                    <a:pt x="0" y="1282192"/>
                  </a:moveTo>
                  <a:lnTo>
                    <a:pt x="0" y="1362329"/>
                  </a:lnTo>
                  <a:lnTo>
                    <a:pt x="0" y="1282192"/>
                  </a:lnTo>
                  <a:close/>
                  <a:moveTo>
                    <a:pt x="0" y="1442339"/>
                  </a:moveTo>
                  <a:lnTo>
                    <a:pt x="0" y="1522476"/>
                  </a:lnTo>
                  <a:lnTo>
                    <a:pt x="0" y="1442339"/>
                  </a:lnTo>
                  <a:close/>
                  <a:moveTo>
                    <a:pt x="0" y="1602486"/>
                  </a:moveTo>
                  <a:lnTo>
                    <a:pt x="0" y="1682623"/>
                  </a:lnTo>
                  <a:lnTo>
                    <a:pt x="0" y="1602613"/>
                  </a:lnTo>
                  <a:close/>
                  <a:moveTo>
                    <a:pt x="0" y="1762760"/>
                  </a:moveTo>
                  <a:lnTo>
                    <a:pt x="0" y="1842897"/>
                  </a:lnTo>
                  <a:lnTo>
                    <a:pt x="0" y="1762760"/>
                  </a:lnTo>
                  <a:close/>
                  <a:moveTo>
                    <a:pt x="0" y="1922907"/>
                  </a:moveTo>
                  <a:lnTo>
                    <a:pt x="0" y="2003044"/>
                  </a:lnTo>
                  <a:lnTo>
                    <a:pt x="0" y="1922907"/>
                  </a:lnTo>
                  <a:close/>
                  <a:moveTo>
                    <a:pt x="0" y="2083054"/>
                  </a:moveTo>
                  <a:lnTo>
                    <a:pt x="0" y="2163191"/>
                  </a:lnTo>
                  <a:lnTo>
                    <a:pt x="0" y="2083054"/>
                  </a:lnTo>
                  <a:close/>
                  <a:moveTo>
                    <a:pt x="0" y="2243201"/>
                  </a:moveTo>
                  <a:lnTo>
                    <a:pt x="0" y="2323338"/>
                  </a:lnTo>
                  <a:lnTo>
                    <a:pt x="0" y="2243201"/>
                  </a:lnTo>
                  <a:close/>
                  <a:moveTo>
                    <a:pt x="0" y="2403348"/>
                  </a:moveTo>
                  <a:lnTo>
                    <a:pt x="0" y="2483485"/>
                  </a:lnTo>
                  <a:lnTo>
                    <a:pt x="0" y="2403348"/>
                  </a:lnTo>
                  <a:close/>
                  <a:moveTo>
                    <a:pt x="0" y="2563495"/>
                  </a:moveTo>
                  <a:lnTo>
                    <a:pt x="0" y="2643632"/>
                  </a:lnTo>
                  <a:lnTo>
                    <a:pt x="0" y="2563495"/>
                  </a:lnTo>
                  <a:close/>
                  <a:moveTo>
                    <a:pt x="0" y="2723642"/>
                  </a:moveTo>
                  <a:lnTo>
                    <a:pt x="0" y="2803779"/>
                  </a:lnTo>
                  <a:lnTo>
                    <a:pt x="0" y="2724023"/>
                  </a:lnTo>
                  <a:close/>
                  <a:moveTo>
                    <a:pt x="0" y="2884170"/>
                  </a:moveTo>
                  <a:lnTo>
                    <a:pt x="0" y="2964307"/>
                  </a:lnTo>
                  <a:lnTo>
                    <a:pt x="0" y="2884170"/>
                  </a:lnTo>
                  <a:close/>
                  <a:moveTo>
                    <a:pt x="0" y="3044317"/>
                  </a:moveTo>
                  <a:lnTo>
                    <a:pt x="0" y="3124454"/>
                  </a:lnTo>
                  <a:lnTo>
                    <a:pt x="0" y="3044317"/>
                  </a:lnTo>
                  <a:close/>
                  <a:moveTo>
                    <a:pt x="0" y="3204464"/>
                  </a:moveTo>
                  <a:lnTo>
                    <a:pt x="0" y="3284601"/>
                  </a:lnTo>
                  <a:lnTo>
                    <a:pt x="0" y="3204464"/>
                  </a:lnTo>
                  <a:close/>
                  <a:moveTo>
                    <a:pt x="0" y="3364611"/>
                  </a:moveTo>
                  <a:lnTo>
                    <a:pt x="0" y="3444748"/>
                  </a:lnTo>
                  <a:lnTo>
                    <a:pt x="0" y="3364611"/>
                  </a:lnTo>
                  <a:close/>
                  <a:moveTo>
                    <a:pt x="0" y="3524758"/>
                  </a:moveTo>
                  <a:lnTo>
                    <a:pt x="0" y="3604895"/>
                  </a:lnTo>
                  <a:lnTo>
                    <a:pt x="0" y="3524758"/>
                  </a:lnTo>
                  <a:close/>
                  <a:moveTo>
                    <a:pt x="0" y="3684905"/>
                  </a:moveTo>
                  <a:lnTo>
                    <a:pt x="0" y="3765042"/>
                  </a:lnTo>
                  <a:lnTo>
                    <a:pt x="0" y="3684905"/>
                  </a:lnTo>
                  <a:close/>
                  <a:moveTo>
                    <a:pt x="0" y="3845052"/>
                  </a:moveTo>
                  <a:lnTo>
                    <a:pt x="0" y="3925189"/>
                  </a:lnTo>
                  <a:lnTo>
                    <a:pt x="0" y="3845433"/>
                  </a:lnTo>
                  <a:close/>
                  <a:moveTo>
                    <a:pt x="0" y="4005580"/>
                  </a:moveTo>
                  <a:lnTo>
                    <a:pt x="0" y="4085717"/>
                  </a:lnTo>
                  <a:lnTo>
                    <a:pt x="0" y="4005580"/>
                  </a:lnTo>
                  <a:close/>
                  <a:moveTo>
                    <a:pt x="0" y="4165727"/>
                  </a:moveTo>
                  <a:lnTo>
                    <a:pt x="0" y="4245864"/>
                  </a:lnTo>
                  <a:lnTo>
                    <a:pt x="0" y="4165727"/>
                  </a:lnTo>
                  <a:close/>
                  <a:moveTo>
                    <a:pt x="0" y="4325874"/>
                  </a:moveTo>
                  <a:lnTo>
                    <a:pt x="0" y="4406011"/>
                  </a:lnTo>
                  <a:lnTo>
                    <a:pt x="0" y="4325874"/>
                  </a:lnTo>
                  <a:close/>
                  <a:moveTo>
                    <a:pt x="0" y="4486021"/>
                  </a:moveTo>
                  <a:lnTo>
                    <a:pt x="0" y="4566158"/>
                  </a:lnTo>
                  <a:lnTo>
                    <a:pt x="0" y="4486021"/>
                  </a:lnTo>
                  <a:close/>
                  <a:moveTo>
                    <a:pt x="0" y="4646168"/>
                  </a:moveTo>
                  <a:lnTo>
                    <a:pt x="0" y="4726305"/>
                  </a:lnTo>
                  <a:lnTo>
                    <a:pt x="0" y="4646168"/>
                  </a:lnTo>
                  <a:close/>
                  <a:moveTo>
                    <a:pt x="0" y="4806315"/>
                  </a:moveTo>
                  <a:lnTo>
                    <a:pt x="0" y="4886452"/>
                  </a:lnTo>
                  <a:lnTo>
                    <a:pt x="0" y="4806315"/>
                  </a:lnTo>
                  <a:close/>
                  <a:moveTo>
                    <a:pt x="0" y="4966462"/>
                  </a:moveTo>
                  <a:lnTo>
                    <a:pt x="0" y="5046599"/>
                  </a:lnTo>
                  <a:lnTo>
                    <a:pt x="0" y="4966462"/>
                  </a:lnTo>
                  <a:close/>
                  <a:moveTo>
                    <a:pt x="0" y="5126609"/>
                  </a:moveTo>
                  <a:lnTo>
                    <a:pt x="0" y="5149088"/>
                  </a:lnTo>
                  <a:lnTo>
                    <a:pt x="0" y="5126609"/>
                  </a:lnTo>
                  <a:close/>
                  <a:moveTo>
                    <a:pt x="0" y="0"/>
                  </a:moveTo>
                  <a:lnTo>
                    <a:pt x="0" y="80645"/>
                  </a:lnTo>
                  <a:lnTo>
                    <a:pt x="0" y="508"/>
                  </a:lnTo>
                  <a:close/>
                </a:path>
              </a:pathLst>
            </a:custGeom>
            <a:solidFill>
              <a:srgbClr val="FF1495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6544586" y="2508847"/>
            <a:ext cx="45058" cy="3906842"/>
            <a:chOff x="0" y="0"/>
            <a:chExt cx="60077" cy="5209123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39497"/>
              <a:ext cx="80137" cy="5149088"/>
            </a:xfrm>
            <a:custGeom>
              <a:avLst/>
              <a:gdLst/>
              <a:ahLst/>
              <a:cxnLst/>
              <a:rect r="r" b="b" t="t" l="l"/>
              <a:pathLst>
                <a:path h="5149088" w="80137">
                  <a:moveTo>
                    <a:pt x="80137" y="160782"/>
                  </a:moveTo>
                  <a:lnTo>
                    <a:pt x="80137" y="240919"/>
                  </a:lnTo>
                  <a:lnTo>
                    <a:pt x="0" y="240919"/>
                  </a:lnTo>
                  <a:lnTo>
                    <a:pt x="0" y="160782"/>
                  </a:lnTo>
                  <a:close/>
                  <a:moveTo>
                    <a:pt x="0" y="320929"/>
                  </a:moveTo>
                  <a:lnTo>
                    <a:pt x="0" y="401066"/>
                  </a:lnTo>
                  <a:lnTo>
                    <a:pt x="0" y="320929"/>
                  </a:lnTo>
                  <a:close/>
                  <a:moveTo>
                    <a:pt x="80137" y="481203"/>
                  </a:moveTo>
                  <a:lnTo>
                    <a:pt x="80137" y="561213"/>
                  </a:lnTo>
                  <a:lnTo>
                    <a:pt x="0" y="561213"/>
                  </a:lnTo>
                  <a:lnTo>
                    <a:pt x="0" y="481203"/>
                  </a:lnTo>
                  <a:close/>
                  <a:moveTo>
                    <a:pt x="0" y="641350"/>
                  </a:moveTo>
                  <a:lnTo>
                    <a:pt x="0" y="721487"/>
                  </a:lnTo>
                  <a:lnTo>
                    <a:pt x="0" y="641350"/>
                  </a:lnTo>
                  <a:close/>
                  <a:moveTo>
                    <a:pt x="0" y="801497"/>
                  </a:moveTo>
                  <a:lnTo>
                    <a:pt x="0" y="881634"/>
                  </a:lnTo>
                  <a:lnTo>
                    <a:pt x="0" y="801624"/>
                  </a:lnTo>
                  <a:close/>
                  <a:moveTo>
                    <a:pt x="0" y="961771"/>
                  </a:moveTo>
                  <a:lnTo>
                    <a:pt x="0" y="1041908"/>
                  </a:lnTo>
                  <a:lnTo>
                    <a:pt x="0" y="961771"/>
                  </a:lnTo>
                  <a:close/>
                  <a:moveTo>
                    <a:pt x="0" y="1121918"/>
                  </a:moveTo>
                  <a:lnTo>
                    <a:pt x="0" y="1202055"/>
                  </a:lnTo>
                  <a:lnTo>
                    <a:pt x="0" y="1122045"/>
                  </a:lnTo>
                  <a:close/>
                  <a:moveTo>
                    <a:pt x="0" y="1282192"/>
                  </a:moveTo>
                  <a:lnTo>
                    <a:pt x="0" y="1362329"/>
                  </a:lnTo>
                  <a:lnTo>
                    <a:pt x="0" y="1282192"/>
                  </a:lnTo>
                  <a:close/>
                  <a:moveTo>
                    <a:pt x="0" y="1442339"/>
                  </a:moveTo>
                  <a:lnTo>
                    <a:pt x="0" y="1522476"/>
                  </a:lnTo>
                  <a:lnTo>
                    <a:pt x="0" y="1442339"/>
                  </a:lnTo>
                  <a:close/>
                  <a:moveTo>
                    <a:pt x="0" y="1602486"/>
                  </a:moveTo>
                  <a:lnTo>
                    <a:pt x="0" y="1682623"/>
                  </a:lnTo>
                  <a:lnTo>
                    <a:pt x="0" y="1602613"/>
                  </a:lnTo>
                  <a:close/>
                  <a:moveTo>
                    <a:pt x="0" y="1762760"/>
                  </a:moveTo>
                  <a:lnTo>
                    <a:pt x="0" y="1842897"/>
                  </a:lnTo>
                  <a:lnTo>
                    <a:pt x="0" y="1762760"/>
                  </a:lnTo>
                  <a:close/>
                  <a:moveTo>
                    <a:pt x="0" y="1922907"/>
                  </a:moveTo>
                  <a:lnTo>
                    <a:pt x="0" y="2003044"/>
                  </a:lnTo>
                  <a:lnTo>
                    <a:pt x="0" y="1922907"/>
                  </a:lnTo>
                  <a:close/>
                  <a:moveTo>
                    <a:pt x="0" y="2083054"/>
                  </a:moveTo>
                  <a:lnTo>
                    <a:pt x="0" y="2163191"/>
                  </a:lnTo>
                  <a:lnTo>
                    <a:pt x="0" y="2083054"/>
                  </a:lnTo>
                  <a:close/>
                  <a:moveTo>
                    <a:pt x="0" y="2243201"/>
                  </a:moveTo>
                  <a:lnTo>
                    <a:pt x="0" y="2323338"/>
                  </a:lnTo>
                  <a:lnTo>
                    <a:pt x="0" y="2243201"/>
                  </a:lnTo>
                  <a:close/>
                  <a:moveTo>
                    <a:pt x="0" y="2403348"/>
                  </a:moveTo>
                  <a:lnTo>
                    <a:pt x="0" y="2483485"/>
                  </a:lnTo>
                  <a:lnTo>
                    <a:pt x="0" y="2403348"/>
                  </a:lnTo>
                  <a:close/>
                  <a:moveTo>
                    <a:pt x="0" y="2563495"/>
                  </a:moveTo>
                  <a:lnTo>
                    <a:pt x="0" y="2643632"/>
                  </a:lnTo>
                  <a:lnTo>
                    <a:pt x="0" y="2563495"/>
                  </a:lnTo>
                  <a:close/>
                  <a:moveTo>
                    <a:pt x="0" y="2723642"/>
                  </a:moveTo>
                  <a:lnTo>
                    <a:pt x="0" y="2803779"/>
                  </a:lnTo>
                  <a:lnTo>
                    <a:pt x="0" y="2724023"/>
                  </a:lnTo>
                  <a:close/>
                  <a:moveTo>
                    <a:pt x="0" y="2884170"/>
                  </a:moveTo>
                  <a:lnTo>
                    <a:pt x="0" y="2964307"/>
                  </a:lnTo>
                  <a:lnTo>
                    <a:pt x="0" y="2884170"/>
                  </a:lnTo>
                  <a:close/>
                  <a:moveTo>
                    <a:pt x="0" y="3044317"/>
                  </a:moveTo>
                  <a:lnTo>
                    <a:pt x="0" y="3124454"/>
                  </a:lnTo>
                  <a:lnTo>
                    <a:pt x="0" y="3044317"/>
                  </a:lnTo>
                  <a:close/>
                  <a:moveTo>
                    <a:pt x="0" y="3204464"/>
                  </a:moveTo>
                  <a:lnTo>
                    <a:pt x="0" y="3284601"/>
                  </a:lnTo>
                  <a:lnTo>
                    <a:pt x="0" y="3204464"/>
                  </a:lnTo>
                  <a:close/>
                  <a:moveTo>
                    <a:pt x="0" y="3364611"/>
                  </a:moveTo>
                  <a:lnTo>
                    <a:pt x="0" y="3444748"/>
                  </a:lnTo>
                  <a:lnTo>
                    <a:pt x="0" y="3364611"/>
                  </a:lnTo>
                  <a:close/>
                  <a:moveTo>
                    <a:pt x="0" y="3524758"/>
                  </a:moveTo>
                  <a:lnTo>
                    <a:pt x="0" y="3604895"/>
                  </a:lnTo>
                  <a:lnTo>
                    <a:pt x="0" y="3524758"/>
                  </a:lnTo>
                  <a:close/>
                  <a:moveTo>
                    <a:pt x="0" y="3684905"/>
                  </a:moveTo>
                  <a:lnTo>
                    <a:pt x="0" y="3765042"/>
                  </a:lnTo>
                  <a:lnTo>
                    <a:pt x="0" y="3684905"/>
                  </a:lnTo>
                  <a:close/>
                  <a:moveTo>
                    <a:pt x="0" y="3845052"/>
                  </a:moveTo>
                  <a:lnTo>
                    <a:pt x="0" y="3925189"/>
                  </a:lnTo>
                  <a:lnTo>
                    <a:pt x="0" y="3845433"/>
                  </a:lnTo>
                  <a:close/>
                  <a:moveTo>
                    <a:pt x="0" y="4005580"/>
                  </a:moveTo>
                  <a:lnTo>
                    <a:pt x="0" y="4085717"/>
                  </a:lnTo>
                  <a:lnTo>
                    <a:pt x="0" y="4005580"/>
                  </a:lnTo>
                  <a:close/>
                  <a:moveTo>
                    <a:pt x="0" y="4165727"/>
                  </a:moveTo>
                  <a:lnTo>
                    <a:pt x="0" y="4245864"/>
                  </a:lnTo>
                  <a:lnTo>
                    <a:pt x="0" y="4165727"/>
                  </a:lnTo>
                  <a:close/>
                  <a:moveTo>
                    <a:pt x="0" y="4325874"/>
                  </a:moveTo>
                  <a:lnTo>
                    <a:pt x="0" y="4406011"/>
                  </a:lnTo>
                  <a:lnTo>
                    <a:pt x="0" y="4325874"/>
                  </a:lnTo>
                  <a:close/>
                  <a:moveTo>
                    <a:pt x="0" y="4486021"/>
                  </a:moveTo>
                  <a:lnTo>
                    <a:pt x="0" y="4566158"/>
                  </a:lnTo>
                  <a:lnTo>
                    <a:pt x="0" y="4486021"/>
                  </a:lnTo>
                  <a:close/>
                  <a:moveTo>
                    <a:pt x="0" y="4646168"/>
                  </a:moveTo>
                  <a:lnTo>
                    <a:pt x="0" y="4726305"/>
                  </a:lnTo>
                  <a:lnTo>
                    <a:pt x="0" y="4646168"/>
                  </a:lnTo>
                  <a:close/>
                  <a:moveTo>
                    <a:pt x="0" y="4806315"/>
                  </a:moveTo>
                  <a:lnTo>
                    <a:pt x="0" y="4886452"/>
                  </a:lnTo>
                  <a:lnTo>
                    <a:pt x="0" y="4806315"/>
                  </a:lnTo>
                  <a:close/>
                  <a:moveTo>
                    <a:pt x="0" y="4966462"/>
                  </a:moveTo>
                  <a:lnTo>
                    <a:pt x="0" y="5046599"/>
                  </a:lnTo>
                  <a:lnTo>
                    <a:pt x="0" y="4966462"/>
                  </a:lnTo>
                  <a:close/>
                  <a:moveTo>
                    <a:pt x="0" y="5126609"/>
                  </a:moveTo>
                  <a:lnTo>
                    <a:pt x="0" y="5149088"/>
                  </a:lnTo>
                  <a:lnTo>
                    <a:pt x="0" y="5126609"/>
                  </a:lnTo>
                  <a:close/>
                  <a:moveTo>
                    <a:pt x="0" y="0"/>
                  </a:moveTo>
                  <a:lnTo>
                    <a:pt x="0" y="80645"/>
                  </a:lnTo>
                  <a:lnTo>
                    <a:pt x="0" y="508"/>
                  </a:lnTo>
                  <a:close/>
                </a:path>
              </a:pathLst>
            </a:custGeom>
            <a:solidFill>
              <a:srgbClr val="FF1495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7051088" y="2508847"/>
            <a:ext cx="45058" cy="3906842"/>
            <a:chOff x="0" y="0"/>
            <a:chExt cx="60077" cy="5209123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39497"/>
              <a:ext cx="80137" cy="5149088"/>
            </a:xfrm>
            <a:custGeom>
              <a:avLst/>
              <a:gdLst/>
              <a:ahLst/>
              <a:cxnLst/>
              <a:rect r="r" b="b" t="t" l="l"/>
              <a:pathLst>
                <a:path h="5149088" w="80137">
                  <a:moveTo>
                    <a:pt x="80137" y="160782"/>
                  </a:moveTo>
                  <a:lnTo>
                    <a:pt x="80137" y="240919"/>
                  </a:lnTo>
                  <a:lnTo>
                    <a:pt x="0" y="240919"/>
                  </a:lnTo>
                  <a:lnTo>
                    <a:pt x="0" y="160782"/>
                  </a:lnTo>
                  <a:close/>
                  <a:moveTo>
                    <a:pt x="0" y="320929"/>
                  </a:moveTo>
                  <a:lnTo>
                    <a:pt x="0" y="401066"/>
                  </a:lnTo>
                  <a:lnTo>
                    <a:pt x="0" y="320929"/>
                  </a:lnTo>
                  <a:close/>
                  <a:moveTo>
                    <a:pt x="80137" y="481203"/>
                  </a:moveTo>
                  <a:lnTo>
                    <a:pt x="80137" y="561213"/>
                  </a:lnTo>
                  <a:lnTo>
                    <a:pt x="0" y="561213"/>
                  </a:lnTo>
                  <a:lnTo>
                    <a:pt x="0" y="481203"/>
                  </a:lnTo>
                  <a:close/>
                  <a:moveTo>
                    <a:pt x="0" y="641350"/>
                  </a:moveTo>
                  <a:lnTo>
                    <a:pt x="0" y="721487"/>
                  </a:lnTo>
                  <a:lnTo>
                    <a:pt x="0" y="641350"/>
                  </a:lnTo>
                  <a:close/>
                  <a:moveTo>
                    <a:pt x="0" y="801497"/>
                  </a:moveTo>
                  <a:lnTo>
                    <a:pt x="0" y="881634"/>
                  </a:lnTo>
                  <a:lnTo>
                    <a:pt x="0" y="801624"/>
                  </a:lnTo>
                  <a:close/>
                  <a:moveTo>
                    <a:pt x="0" y="961771"/>
                  </a:moveTo>
                  <a:lnTo>
                    <a:pt x="0" y="1041908"/>
                  </a:lnTo>
                  <a:lnTo>
                    <a:pt x="0" y="961771"/>
                  </a:lnTo>
                  <a:close/>
                  <a:moveTo>
                    <a:pt x="0" y="1121918"/>
                  </a:moveTo>
                  <a:lnTo>
                    <a:pt x="0" y="1202055"/>
                  </a:lnTo>
                  <a:lnTo>
                    <a:pt x="0" y="1122045"/>
                  </a:lnTo>
                  <a:close/>
                  <a:moveTo>
                    <a:pt x="0" y="1282192"/>
                  </a:moveTo>
                  <a:lnTo>
                    <a:pt x="0" y="1362329"/>
                  </a:lnTo>
                  <a:lnTo>
                    <a:pt x="0" y="1282192"/>
                  </a:lnTo>
                  <a:close/>
                  <a:moveTo>
                    <a:pt x="0" y="1442339"/>
                  </a:moveTo>
                  <a:lnTo>
                    <a:pt x="0" y="1522476"/>
                  </a:lnTo>
                  <a:lnTo>
                    <a:pt x="0" y="1442339"/>
                  </a:lnTo>
                  <a:close/>
                  <a:moveTo>
                    <a:pt x="0" y="1602486"/>
                  </a:moveTo>
                  <a:lnTo>
                    <a:pt x="0" y="1682623"/>
                  </a:lnTo>
                  <a:lnTo>
                    <a:pt x="0" y="1602613"/>
                  </a:lnTo>
                  <a:close/>
                  <a:moveTo>
                    <a:pt x="0" y="1762760"/>
                  </a:moveTo>
                  <a:lnTo>
                    <a:pt x="0" y="1842897"/>
                  </a:lnTo>
                  <a:lnTo>
                    <a:pt x="0" y="1762760"/>
                  </a:lnTo>
                  <a:close/>
                  <a:moveTo>
                    <a:pt x="0" y="1922907"/>
                  </a:moveTo>
                  <a:lnTo>
                    <a:pt x="0" y="2003044"/>
                  </a:lnTo>
                  <a:lnTo>
                    <a:pt x="0" y="1922907"/>
                  </a:lnTo>
                  <a:close/>
                  <a:moveTo>
                    <a:pt x="0" y="2083054"/>
                  </a:moveTo>
                  <a:lnTo>
                    <a:pt x="0" y="2163191"/>
                  </a:lnTo>
                  <a:lnTo>
                    <a:pt x="0" y="2083054"/>
                  </a:lnTo>
                  <a:close/>
                  <a:moveTo>
                    <a:pt x="0" y="2243201"/>
                  </a:moveTo>
                  <a:lnTo>
                    <a:pt x="0" y="2323338"/>
                  </a:lnTo>
                  <a:lnTo>
                    <a:pt x="0" y="2243201"/>
                  </a:lnTo>
                  <a:close/>
                  <a:moveTo>
                    <a:pt x="0" y="2403348"/>
                  </a:moveTo>
                  <a:lnTo>
                    <a:pt x="0" y="2483485"/>
                  </a:lnTo>
                  <a:lnTo>
                    <a:pt x="0" y="2403348"/>
                  </a:lnTo>
                  <a:close/>
                  <a:moveTo>
                    <a:pt x="0" y="2563495"/>
                  </a:moveTo>
                  <a:lnTo>
                    <a:pt x="0" y="2643632"/>
                  </a:lnTo>
                  <a:lnTo>
                    <a:pt x="0" y="2563495"/>
                  </a:lnTo>
                  <a:close/>
                  <a:moveTo>
                    <a:pt x="0" y="2723642"/>
                  </a:moveTo>
                  <a:lnTo>
                    <a:pt x="0" y="2803779"/>
                  </a:lnTo>
                  <a:lnTo>
                    <a:pt x="0" y="2724023"/>
                  </a:lnTo>
                  <a:close/>
                  <a:moveTo>
                    <a:pt x="0" y="2884170"/>
                  </a:moveTo>
                  <a:lnTo>
                    <a:pt x="0" y="2964307"/>
                  </a:lnTo>
                  <a:lnTo>
                    <a:pt x="0" y="2884170"/>
                  </a:lnTo>
                  <a:close/>
                  <a:moveTo>
                    <a:pt x="0" y="3044317"/>
                  </a:moveTo>
                  <a:lnTo>
                    <a:pt x="0" y="3124454"/>
                  </a:lnTo>
                  <a:lnTo>
                    <a:pt x="0" y="3044317"/>
                  </a:lnTo>
                  <a:close/>
                  <a:moveTo>
                    <a:pt x="0" y="3204464"/>
                  </a:moveTo>
                  <a:lnTo>
                    <a:pt x="0" y="3284601"/>
                  </a:lnTo>
                  <a:lnTo>
                    <a:pt x="0" y="3204464"/>
                  </a:lnTo>
                  <a:close/>
                  <a:moveTo>
                    <a:pt x="0" y="3364611"/>
                  </a:moveTo>
                  <a:lnTo>
                    <a:pt x="0" y="3444748"/>
                  </a:lnTo>
                  <a:lnTo>
                    <a:pt x="0" y="3364611"/>
                  </a:lnTo>
                  <a:close/>
                  <a:moveTo>
                    <a:pt x="0" y="3524758"/>
                  </a:moveTo>
                  <a:lnTo>
                    <a:pt x="0" y="3604895"/>
                  </a:lnTo>
                  <a:lnTo>
                    <a:pt x="0" y="3524758"/>
                  </a:lnTo>
                  <a:close/>
                  <a:moveTo>
                    <a:pt x="0" y="3684905"/>
                  </a:moveTo>
                  <a:lnTo>
                    <a:pt x="0" y="3765042"/>
                  </a:lnTo>
                  <a:lnTo>
                    <a:pt x="0" y="3684905"/>
                  </a:lnTo>
                  <a:close/>
                  <a:moveTo>
                    <a:pt x="0" y="3845052"/>
                  </a:moveTo>
                  <a:lnTo>
                    <a:pt x="0" y="3925189"/>
                  </a:lnTo>
                  <a:lnTo>
                    <a:pt x="0" y="3845433"/>
                  </a:lnTo>
                  <a:close/>
                  <a:moveTo>
                    <a:pt x="0" y="4005580"/>
                  </a:moveTo>
                  <a:lnTo>
                    <a:pt x="0" y="4085717"/>
                  </a:lnTo>
                  <a:lnTo>
                    <a:pt x="0" y="4005580"/>
                  </a:lnTo>
                  <a:close/>
                  <a:moveTo>
                    <a:pt x="0" y="4165727"/>
                  </a:moveTo>
                  <a:lnTo>
                    <a:pt x="0" y="4245864"/>
                  </a:lnTo>
                  <a:lnTo>
                    <a:pt x="0" y="4165727"/>
                  </a:lnTo>
                  <a:close/>
                  <a:moveTo>
                    <a:pt x="0" y="4325874"/>
                  </a:moveTo>
                  <a:lnTo>
                    <a:pt x="0" y="4406011"/>
                  </a:lnTo>
                  <a:lnTo>
                    <a:pt x="0" y="4325874"/>
                  </a:lnTo>
                  <a:close/>
                  <a:moveTo>
                    <a:pt x="0" y="4486021"/>
                  </a:moveTo>
                  <a:lnTo>
                    <a:pt x="0" y="4566158"/>
                  </a:lnTo>
                  <a:lnTo>
                    <a:pt x="0" y="4486021"/>
                  </a:lnTo>
                  <a:close/>
                  <a:moveTo>
                    <a:pt x="0" y="4646168"/>
                  </a:moveTo>
                  <a:lnTo>
                    <a:pt x="0" y="4726305"/>
                  </a:lnTo>
                  <a:lnTo>
                    <a:pt x="0" y="4646168"/>
                  </a:lnTo>
                  <a:close/>
                  <a:moveTo>
                    <a:pt x="0" y="4806315"/>
                  </a:moveTo>
                  <a:lnTo>
                    <a:pt x="0" y="4886452"/>
                  </a:lnTo>
                  <a:lnTo>
                    <a:pt x="0" y="4806315"/>
                  </a:lnTo>
                  <a:close/>
                  <a:moveTo>
                    <a:pt x="0" y="4966462"/>
                  </a:moveTo>
                  <a:lnTo>
                    <a:pt x="0" y="5046599"/>
                  </a:lnTo>
                  <a:lnTo>
                    <a:pt x="0" y="4966462"/>
                  </a:lnTo>
                  <a:close/>
                  <a:moveTo>
                    <a:pt x="0" y="5126609"/>
                  </a:moveTo>
                  <a:lnTo>
                    <a:pt x="0" y="5149088"/>
                  </a:lnTo>
                  <a:lnTo>
                    <a:pt x="0" y="5126609"/>
                  </a:lnTo>
                  <a:close/>
                  <a:moveTo>
                    <a:pt x="0" y="0"/>
                  </a:moveTo>
                  <a:lnTo>
                    <a:pt x="0" y="80645"/>
                  </a:lnTo>
                  <a:lnTo>
                    <a:pt x="0" y="508"/>
                  </a:lnTo>
                  <a:close/>
                </a:path>
              </a:pathLst>
            </a:custGeom>
            <a:solidFill>
              <a:srgbClr val="FF1495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7544087" y="2508847"/>
            <a:ext cx="45058" cy="3906842"/>
            <a:chOff x="0" y="0"/>
            <a:chExt cx="60077" cy="5209123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39497"/>
              <a:ext cx="80137" cy="5149088"/>
            </a:xfrm>
            <a:custGeom>
              <a:avLst/>
              <a:gdLst/>
              <a:ahLst/>
              <a:cxnLst/>
              <a:rect r="r" b="b" t="t" l="l"/>
              <a:pathLst>
                <a:path h="5149088" w="80137">
                  <a:moveTo>
                    <a:pt x="80137" y="160782"/>
                  </a:moveTo>
                  <a:lnTo>
                    <a:pt x="80137" y="240919"/>
                  </a:lnTo>
                  <a:lnTo>
                    <a:pt x="0" y="240919"/>
                  </a:lnTo>
                  <a:lnTo>
                    <a:pt x="0" y="160782"/>
                  </a:lnTo>
                  <a:close/>
                  <a:moveTo>
                    <a:pt x="0" y="320929"/>
                  </a:moveTo>
                  <a:lnTo>
                    <a:pt x="0" y="401066"/>
                  </a:lnTo>
                  <a:lnTo>
                    <a:pt x="0" y="320929"/>
                  </a:lnTo>
                  <a:close/>
                  <a:moveTo>
                    <a:pt x="80137" y="481203"/>
                  </a:moveTo>
                  <a:lnTo>
                    <a:pt x="80137" y="561213"/>
                  </a:lnTo>
                  <a:lnTo>
                    <a:pt x="0" y="561213"/>
                  </a:lnTo>
                  <a:lnTo>
                    <a:pt x="0" y="481203"/>
                  </a:lnTo>
                  <a:close/>
                  <a:moveTo>
                    <a:pt x="0" y="641350"/>
                  </a:moveTo>
                  <a:lnTo>
                    <a:pt x="0" y="721487"/>
                  </a:lnTo>
                  <a:lnTo>
                    <a:pt x="0" y="641350"/>
                  </a:lnTo>
                  <a:close/>
                  <a:moveTo>
                    <a:pt x="0" y="801497"/>
                  </a:moveTo>
                  <a:lnTo>
                    <a:pt x="0" y="881634"/>
                  </a:lnTo>
                  <a:lnTo>
                    <a:pt x="0" y="801624"/>
                  </a:lnTo>
                  <a:close/>
                  <a:moveTo>
                    <a:pt x="0" y="961771"/>
                  </a:moveTo>
                  <a:lnTo>
                    <a:pt x="0" y="1041908"/>
                  </a:lnTo>
                  <a:lnTo>
                    <a:pt x="0" y="961771"/>
                  </a:lnTo>
                  <a:close/>
                  <a:moveTo>
                    <a:pt x="0" y="1121918"/>
                  </a:moveTo>
                  <a:lnTo>
                    <a:pt x="0" y="1202055"/>
                  </a:lnTo>
                  <a:lnTo>
                    <a:pt x="0" y="1122045"/>
                  </a:lnTo>
                  <a:close/>
                  <a:moveTo>
                    <a:pt x="0" y="1282192"/>
                  </a:moveTo>
                  <a:lnTo>
                    <a:pt x="0" y="1362329"/>
                  </a:lnTo>
                  <a:lnTo>
                    <a:pt x="0" y="1282192"/>
                  </a:lnTo>
                  <a:close/>
                  <a:moveTo>
                    <a:pt x="0" y="1442339"/>
                  </a:moveTo>
                  <a:lnTo>
                    <a:pt x="0" y="1522476"/>
                  </a:lnTo>
                  <a:lnTo>
                    <a:pt x="0" y="1442339"/>
                  </a:lnTo>
                  <a:close/>
                  <a:moveTo>
                    <a:pt x="0" y="1602486"/>
                  </a:moveTo>
                  <a:lnTo>
                    <a:pt x="0" y="1682623"/>
                  </a:lnTo>
                  <a:lnTo>
                    <a:pt x="0" y="1602613"/>
                  </a:lnTo>
                  <a:close/>
                  <a:moveTo>
                    <a:pt x="0" y="1762760"/>
                  </a:moveTo>
                  <a:lnTo>
                    <a:pt x="0" y="1842897"/>
                  </a:lnTo>
                  <a:lnTo>
                    <a:pt x="0" y="1762760"/>
                  </a:lnTo>
                  <a:close/>
                  <a:moveTo>
                    <a:pt x="0" y="1922907"/>
                  </a:moveTo>
                  <a:lnTo>
                    <a:pt x="0" y="2003044"/>
                  </a:lnTo>
                  <a:lnTo>
                    <a:pt x="0" y="1922907"/>
                  </a:lnTo>
                  <a:close/>
                  <a:moveTo>
                    <a:pt x="0" y="2083054"/>
                  </a:moveTo>
                  <a:lnTo>
                    <a:pt x="0" y="2163191"/>
                  </a:lnTo>
                  <a:lnTo>
                    <a:pt x="0" y="2083054"/>
                  </a:lnTo>
                  <a:close/>
                  <a:moveTo>
                    <a:pt x="0" y="2243201"/>
                  </a:moveTo>
                  <a:lnTo>
                    <a:pt x="0" y="2323338"/>
                  </a:lnTo>
                  <a:lnTo>
                    <a:pt x="0" y="2243201"/>
                  </a:lnTo>
                  <a:close/>
                  <a:moveTo>
                    <a:pt x="0" y="2403348"/>
                  </a:moveTo>
                  <a:lnTo>
                    <a:pt x="0" y="2483485"/>
                  </a:lnTo>
                  <a:lnTo>
                    <a:pt x="0" y="2403348"/>
                  </a:lnTo>
                  <a:close/>
                  <a:moveTo>
                    <a:pt x="0" y="2563495"/>
                  </a:moveTo>
                  <a:lnTo>
                    <a:pt x="0" y="2643632"/>
                  </a:lnTo>
                  <a:lnTo>
                    <a:pt x="0" y="2563495"/>
                  </a:lnTo>
                  <a:close/>
                  <a:moveTo>
                    <a:pt x="0" y="2723642"/>
                  </a:moveTo>
                  <a:lnTo>
                    <a:pt x="0" y="2803779"/>
                  </a:lnTo>
                  <a:lnTo>
                    <a:pt x="0" y="2724023"/>
                  </a:lnTo>
                  <a:close/>
                  <a:moveTo>
                    <a:pt x="0" y="2884170"/>
                  </a:moveTo>
                  <a:lnTo>
                    <a:pt x="0" y="2964307"/>
                  </a:lnTo>
                  <a:lnTo>
                    <a:pt x="0" y="2884170"/>
                  </a:lnTo>
                  <a:close/>
                  <a:moveTo>
                    <a:pt x="0" y="3044317"/>
                  </a:moveTo>
                  <a:lnTo>
                    <a:pt x="0" y="3124454"/>
                  </a:lnTo>
                  <a:lnTo>
                    <a:pt x="0" y="3044317"/>
                  </a:lnTo>
                  <a:close/>
                  <a:moveTo>
                    <a:pt x="0" y="3204464"/>
                  </a:moveTo>
                  <a:lnTo>
                    <a:pt x="0" y="3284601"/>
                  </a:lnTo>
                  <a:lnTo>
                    <a:pt x="0" y="3204464"/>
                  </a:lnTo>
                  <a:close/>
                  <a:moveTo>
                    <a:pt x="0" y="3364611"/>
                  </a:moveTo>
                  <a:lnTo>
                    <a:pt x="0" y="3444748"/>
                  </a:lnTo>
                  <a:lnTo>
                    <a:pt x="0" y="3364611"/>
                  </a:lnTo>
                  <a:close/>
                  <a:moveTo>
                    <a:pt x="0" y="3524758"/>
                  </a:moveTo>
                  <a:lnTo>
                    <a:pt x="0" y="3604895"/>
                  </a:lnTo>
                  <a:lnTo>
                    <a:pt x="0" y="3524758"/>
                  </a:lnTo>
                  <a:close/>
                  <a:moveTo>
                    <a:pt x="0" y="3684905"/>
                  </a:moveTo>
                  <a:lnTo>
                    <a:pt x="0" y="3765042"/>
                  </a:lnTo>
                  <a:lnTo>
                    <a:pt x="0" y="3684905"/>
                  </a:lnTo>
                  <a:close/>
                  <a:moveTo>
                    <a:pt x="0" y="3845052"/>
                  </a:moveTo>
                  <a:lnTo>
                    <a:pt x="0" y="3925189"/>
                  </a:lnTo>
                  <a:lnTo>
                    <a:pt x="0" y="3845433"/>
                  </a:lnTo>
                  <a:close/>
                  <a:moveTo>
                    <a:pt x="0" y="4005580"/>
                  </a:moveTo>
                  <a:lnTo>
                    <a:pt x="0" y="4085717"/>
                  </a:lnTo>
                  <a:lnTo>
                    <a:pt x="0" y="4005580"/>
                  </a:lnTo>
                  <a:close/>
                  <a:moveTo>
                    <a:pt x="0" y="4165727"/>
                  </a:moveTo>
                  <a:lnTo>
                    <a:pt x="0" y="4245864"/>
                  </a:lnTo>
                  <a:lnTo>
                    <a:pt x="0" y="4165727"/>
                  </a:lnTo>
                  <a:close/>
                  <a:moveTo>
                    <a:pt x="0" y="4325874"/>
                  </a:moveTo>
                  <a:lnTo>
                    <a:pt x="0" y="4406011"/>
                  </a:lnTo>
                  <a:lnTo>
                    <a:pt x="0" y="4325874"/>
                  </a:lnTo>
                  <a:close/>
                  <a:moveTo>
                    <a:pt x="0" y="4486021"/>
                  </a:moveTo>
                  <a:lnTo>
                    <a:pt x="0" y="4566158"/>
                  </a:lnTo>
                  <a:lnTo>
                    <a:pt x="0" y="4486021"/>
                  </a:lnTo>
                  <a:close/>
                  <a:moveTo>
                    <a:pt x="0" y="4646168"/>
                  </a:moveTo>
                  <a:lnTo>
                    <a:pt x="0" y="4726305"/>
                  </a:lnTo>
                  <a:lnTo>
                    <a:pt x="0" y="4646168"/>
                  </a:lnTo>
                  <a:close/>
                  <a:moveTo>
                    <a:pt x="0" y="4806315"/>
                  </a:moveTo>
                  <a:lnTo>
                    <a:pt x="0" y="4886452"/>
                  </a:lnTo>
                  <a:lnTo>
                    <a:pt x="0" y="4806315"/>
                  </a:lnTo>
                  <a:close/>
                  <a:moveTo>
                    <a:pt x="0" y="4966462"/>
                  </a:moveTo>
                  <a:lnTo>
                    <a:pt x="0" y="5046599"/>
                  </a:lnTo>
                  <a:lnTo>
                    <a:pt x="0" y="4966462"/>
                  </a:lnTo>
                  <a:close/>
                  <a:moveTo>
                    <a:pt x="0" y="5126609"/>
                  </a:moveTo>
                  <a:lnTo>
                    <a:pt x="0" y="5149088"/>
                  </a:lnTo>
                  <a:lnTo>
                    <a:pt x="0" y="5126609"/>
                  </a:lnTo>
                  <a:close/>
                  <a:moveTo>
                    <a:pt x="0" y="0"/>
                  </a:moveTo>
                  <a:lnTo>
                    <a:pt x="0" y="80645"/>
                  </a:lnTo>
                  <a:lnTo>
                    <a:pt x="0" y="508"/>
                  </a:lnTo>
                  <a:close/>
                </a:path>
              </a:pathLst>
            </a:custGeom>
            <a:solidFill>
              <a:srgbClr val="FF1495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7970919" y="2508847"/>
            <a:ext cx="45058" cy="3906842"/>
            <a:chOff x="0" y="0"/>
            <a:chExt cx="60077" cy="5209123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39497"/>
              <a:ext cx="80137" cy="5149088"/>
            </a:xfrm>
            <a:custGeom>
              <a:avLst/>
              <a:gdLst/>
              <a:ahLst/>
              <a:cxnLst/>
              <a:rect r="r" b="b" t="t" l="l"/>
              <a:pathLst>
                <a:path h="5149088" w="80137">
                  <a:moveTo>
                    <a:pt x="80137" y="160782"/>
                  </a:moveTo>
                  <a:lnTo>
                    <a:pt x="80137" y="240919"/>
                  </a:lnTo>
                  <a:lnTo>
                    <a:pt x="0" y="240919"/>
                  </a:lnTo>
                  <a:lnTo>
                    <a:pt x="0" y="160782"/>
                  </a:lnTo>
                  <a:close/>
                  <a:moveTo>
                    <a:pt x="0" y="320929"/>
                  </a:moveTo>
                  <a:lnTo>
                    <a:pt x="0" y="401066"/>
                  </a:lnTo>
                  <a:lnTo>
                    <a:pt x="0" y="320929"/>
                  </a:lnTo>
                  <a:close/>
                  <a:moveTo>
                    <a:pt x="80137" y="481203"/>
                  </a:moveTo>
                  <a:lnTo>
                    <a:pt x="80137" y="561213"/>
                  </a:lnTo>
                  <a:lnTo>
                    <a:pt x="0" y="561213"/>
                  </a:lnTo>
                  <a:lnTo>
                    <a:pt x="0" y="481203"/>
                  </a:lnTo>
                  <a:close/>
                  <a:moveTo>
                    <a:pt x="0" y="641350"/>
                  </a:moveTo>
                  <a:lnTo>
                    <a:pt x="0" y="721487"/>
                  </a:lnTo>
                  <a:lnTo>
                    <a:pt x="0" y="641350"/>
                  </a:lnTo>
                  <a:close/>
                  <a:moveTo>
                    <a:pt x="0" y="801497"/>
                  </a:moveTo>
                  <a:lnTo>
                    <a:pt x="0" y="881634"/>
                  </a:lnTo>
                  <a:lnTo>
                    <a:pt x="0" y="801624"/>
                  </a:lnTo>
                  <a:close/>
                  <a:moveTo>
                    <a:pt x="0" y="961771"/>
                  </a:moveTo>
                  <a:lnTo>
                    <a:pt x="0" y="1041908"/>
                  </a:lnTo>
                  <a:lnTo>
                    <a:pt x="0" y="961771"/>
                  </a:lnTo>
                  <a:close/>
                  <a:moveTo>
                    <a:pt x="0" y="1121918"/>
                  </a:moveTo>
                  <a:lnTo>
                    <a:pt x="0" y="1202055"/>
                  </a:lnTo>
                  <a:lnTo>
                    <a:pt x="0" y="1122045"/>
                  </a:lnTo>
                  <a:close/>
                  <a:moveTo>
                    <a:pt x="0" y="1282192"/>
                  </a:moveTo>
                  <a:lnTo>
                    <a:pt x="0" y="1362329"/>
                  </a:lnTo>
                  <a:lnTo>
                    <a:pt x="0" y="1282192"/>
                  </a:lnTo>
                  <a:close/>
                  <a:moveTo>
                    <a:pt x="0" y="1442339"/>
                  </a:moveTo>
                  <a:lnTo>
                    <a:pt x="0" y="1522476"/>
                  </a:lnTo>
                  <a:lnTo>
                    <a:pt x="0" y="1442339"/>
                  </a:lnTo>
                  <a:close/>
                  <a:moveTo>
                    <a:pt x="0" y="1602486"/>
                  </a:moveTo>
                  <a:lnTo>
                    <a:pt x="0" y="1682623"/>
                  </a:lnTo>
                  <a:lnTo>
                    <a:pt x="0" y="1602613"/>
                  </a:lnTo>
                  <a:close/>
                  <a:moveTo>
                    <a:pt x="0" y="1762760"/>
                  </a:moveTo>
                  <a:lnTo>
                    <a:pt x="0" y="1842897"/>
                  </a:lnTo>
                  <a:lnTo>
                    <a:pt x="0" y="1762760"/>
                  </a:lnTo>
                  <a:close/>
                  <a:moveTo>
                    <a:pt x="0" y="1922907"/>
                  </a:moveTo>
                  <a:lnTo>
                    <a:pt x="0" y="2003044"/>
                  </a:lnTo>
                  <a:lnTo>
                    <a:pt x="0" y="1922907"/>
                  </a:lnTo>
                  <a:close/>
                  <a:moveTo>
                    <a:pt x="0" y="2083054"/>
                  </a:moveTo>
                  <a:lnTo>
                    <a:pt x="0" y="2163191"/>
                  </a:lnTo>
                  <a:lnTo>
                    <a:pt x="0" y="2083054"/>
                  </a:lnTo>
                  <a:close/>
                  <a:moveTo>
                    <a:pt x="0" y="2243201"/>
                  </a:moveTo>
                  <a:lnTo>
                    <a:pt x="0" y="2323338"/>
                  </a:lnTo>
                  <a:lnTo>
                    <a:pt x="0" y="2243201"/>
                  </a:lnTo>
                  <a:close/>
                  <a:moveTo>
                    <a:pt x="0" y="2403348"/>
                  </a:moveTo>
                  <a:lnTo>
                    <a:pt x="0" y="2483485"/>
                  </a:lnTo>
                  <a:lnTo>
                    <a:pt x="0" y="2403348"/>
                  </a:lnTo>
                  <a:close/>
                  <a:moveTo>
                    <a:pt x="0" y="2563495"/>
                  </a:moveTo>
                  <a:lnTo>
                    <a:pt x="0" y="2643632"/>
                  </a:lnTo>
                  <a:lnTo>
                    <a:pt x="0" y="2563495"/>
                  </a:lnTo>
                  <a:close/>
                  <a:moveTo>
                    <a:pt x="0" y="2723642"/>
                  </a:moveTo>
                  <a:lnTo>
                    <a:pt x="0" y="2803779"/>
                  </a:lnTo>
                  <a:lnTo>
                    <a:pt x="0" y="2724023"/>
                  </a:lnTo>
                  <a:close/>
                  <a:moveTo>
                    <a:pt x="0" y="2884170"/>
                  </a:moveTo>
                  <a:lnTo>
                    <a:pt x="0" y="2964307"/>
                  </a:lnTo>
                  <a:lnTo>
                    <a:pt x="0" y="2884170"/>
                  </a:lnTo>
                  <a:close/>
                  <a:moveTo>
                    <a:pt x="0" y="3044317"/>
                  </a:moveTo>
                  <a:lnTo>
                    <a:pt x="0" y="3124454"/>
                  </a:lnTo>
                  <a:lnTo>
                    <a:pt x="0" y="3044317"/>
                  </a:lnTo>
                  <a:close/>
                  <a:moveTo>
                    <a:pt x="0" y="3204464"/>
                  </a:moveTo>
                  <a:lnTo>
                    <a:pt x="0" y="3284601"/>
                  </a:lnTo>
                  <a:lnTo>
                    <a:pt x="0" y="3204464"/>
                  </a:lnTo>
                  <a:close/>
                  <a:moveTo>
                    <a:pt x="0" y="3364611"/>
                  </a:moveTo>
                  <a:lnTo>
                    <a:pt x="0" y="3444748"/>
                  </a:lnTo>
                  <a:lnTo>
                    <a:pt x="0" y="3364611"/>
                  </a:lnTo>
                  <a:close/>
                  <a:moveTo>
                    <a:pt x="0" y="3524758"/>
                  </a:moveTo>
                  <a:lnTo>
                    <a:pt x="0" y="3604895"/>
                  </a:lnTo>
                  <a:lnTo>
                    <a:pt x="0" y="3524758"/>
                  </a:lnTo>
                  <a:close/>
                  <a:moveTo>
                    <a:pt x="0" y="3684905"/>
                  </a:moveTo>
                  <a:lnTo>
                    <a:pt x="0" y="3765042"/>
                  </a:lnTo>
                  <a:lnTo>
                    <a:pt x="0" y="3684905"/>
                  </a:lnTo>
                  <a:close/>
                  <a:moveTo>
                    <a:pt x="0" y="3845052"/>
                  </a:moveTo>
                  <a:lnTo>
                    <a:pt x="0" y="3925189"/>
                  </a:lnTo>
                  <a:lnTo>
                    <a:pt x="0" y="3845433"/>
                  </a:lnTo>
                  <a:close/>
                  <a:moveTo>
                    <a:pt x="0" y="4005580"/>
                  </a:moveTo>
                  <a:lnTo>
                    <a:pt x="0" y="4085717"/>
                  </a:lnTo>
                  <a:lnTo>
                    <a:pt x="0" y="4005580"/>
                  </a:lnTo>
                  <a:close/>
                  <a:moveTo>
                    <a:pt x="0" y="4165727"/>
                  </a:moveTo>
                  <a:lnTo>
                    <a:pt x="0" y="4245864"/>
                  </a:lnTo>
                  <a:lnTo>
                    <a:pt x="0" y="4165727"/>
                  </a:lnTo>
                  <a:close/>
                  <a:moveTo>
                    <a:pt x="0" y="4325874"/>
                  </a:moveTo>
                  <a:lnTo>
                    <a:pt x="0" y="4406011"/>
                  </a:lnTo>
                  <a:lnTo>
                    <a:pt x="0" y="4325874"/>
                  </a:lnTo>
                  <a:close/>
                  <a:moveTo>
                    <a:pt x="0" y="4486021"/>
                  </a:moveTo>
                  <a:lnTo>
                    <a:pt x="0" y="4566158"/>
                  </a:lnTo>
                  <a:lnTo>
                    <a:pt x="0" y="4486021"/>
                  </a:lnTo>
                  <a:close/>
                  <a:moveTo>
                    <a:pt x="0" y="4646168"/>
                  </a:moveTo>
                  <a:lnTo>
                    <a:pt x="0" y="4726305"/>
                  </a:lnTo>
                  <a:lnTo>
                    <a:pt x="0" y="4646168"/>
                  </a:lnTo>
                  <a:close/>
                  <a:moveTo>
                    <a:pt x="0" y="4806315"/>
                  </a:moveTo>
                  <a:lnTo>
                    <a:pt x="0" y="4886452"/>
                  </a:lnTo>
                  <a:lnTo>
                    <a:pt x="0" y="4806315"/>
                  </a:lnTo>
                  <a:close/>
                  <a:moveTo>
                    <a:pt x="0" y="4966462"/>
                  </a:moveTo>
                  <a:lnTo>
                    <a:pt x="0" y="5046599"/>
                  </a:lnTo>
                  <a:lnTo>
                    <a:pt x="0" y="4966462"/>
                  </a:lnTo>
                  <a:close/>
                  <a:moveTo>
                    <a:pt x="0" y="5126609"/>
                  </a:moveTo>
                  <a:lnTo>
                    <a:pt x="0" y="5149088"/>
                  </a:lnTo>
                  <a:lnTo>
                    <a:pt x="0" y="5126609"/>
                  </a:lnTo>
                  <a:close/>
                  <a:moveTo>
                    <a:pt x="0" y="0"/>
                  </a:moveTo>
                  <a:lnTo>
                    <a:pt x="0" y="80645"/>
                  </a:lnTo>
                  <a:lnTo>
                    <a:pt x="0" y="508"/>
                  </a:lnTo>
                  <a:close/>
                </a:path>
              </a:pathLst>
            </a:custGeom>
            <a:solidFill>
              <a:srgbClr val="FF1495"/>
            </a:solid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8483285" y="2508847"/>
            <a:ext cx="45058" cy="3906842"/>
            <a:chOff x="0" y="0"/>
            <a:chExt cx="60077" cy="5209123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39497"/>
              <a:ext cx="80137" cy="5149088"/>
            </a:xfrm>
            <a:custGeom>
              <a:avLst/>
              <a:gdLst/>
              <a:ahLst/>
              <a:cxnLst/>
              <a:rect r="r" b="b" t="t" l="l"/>
              <a:pathLst>
                <a:path h="5149088" w="80137">
                  <a:moveTo>
                    <a:pt x="80137" y="160782"/>
                  </a:moveTo>
                  <a:lnTo>
                    <a:pt x="80137" y="240919"/>
                  </a:lnTo>
                  <a:lnTo>
                    <a:pt x="0" y="240919"/>
                  </a:lnTo>
                  <a:lnTo>
                    <a:pt x="0" y="160782"/>
                  </a:lnTo>
                  <a:close/>
                  <a:moveTo>
                    <a:pt x="0" y="320929"/>
                  </a:moveTo>
                  <a:lnTo>
                    <a:pt x="0" y="401066"/>
                  </a:lnTo>
                  <a:lnTo>
                    <a:pt x="0" y="320929"/>
                  </a:lnTo>
                  <a:close/>
                  <a:moveTo>
                    <a:pt x="80137" y="481203"/>
                  </a:moveTo>
                  <a:lnTo>
                    <a:pt x="80137" y="561213"/>
                  </a:lnTo>
                  <a:lnTo>
                    <a:pt x="0" y="561213"/>
                  </a:lnTo>
                  <a:lnTo>
                    <a:pt x="0" y="481203"/>
                  </a:lnTo>
                  <a:close/>
                  <a:moveTo>
                    <a:pt x="0" y="641350"/>
                  </a:moveTo>
                  <a:lnTo>
                    <a:pt x="0" y="721487"/>
                  </a:lnTo>
                  <a:lnTo>
                    <a:pt x="0" y="641350"/>
                  </a:lnTo>
                  <a:close/>
                  <a:moveTo>
                    <a:pt x="0" y="801497"/>
                  </a:moveTo>
                  <a:lnTo>
                    <a:pt x="0" y="881634"/>
                  </a:lnTo>
                  <a:lnTo>
                    <a:pt x="0" y="801624"/>
                  </a:lnTo>
                  <a:close/>
                  <a:moveTo>
                    <a:pt x="0" y="961771"/>
                  </a:moveTo>
                  <a:lnTo>
                    <a:pt x="0" y="1041908"/>
                  </a:lnTo>
                  <a:lnTo>
                    <a:pt x="0" y="961771"/>
                  </a:lnTo>
                  <a:close/>
                  <a:moveTo>
                    <a:pt x="0" y="1121918"/>
                  </a:moveTo>
                  <a:lnTo>
                    <a:pt x="0" y="1202055"/>
                  </a:lnTo>
                  <a:lnTo>
                    <a:pt x="0" y="1122045"/>
                  </a:lnTo>
                  <a:close/>
                  <a:moveTo>
                    <a:pt x="0" y="1282192"/>
                  </a:moveTo>
                  <a:lnTo>
                    <a:pt x="0" y="1362329"/>
                  </a:lnTo>
                  <a:lnTo>
                    <a:pt x="0" y="1282192"/>
                  </a:lnTo>
                  <a:close/>
                  <a:moveTo>
                    <a:pt x="0" y="1442339"/>
                  </a:moveTo>
                  <a:lnTo>
                    <a:pt x="0" y="1522476"/>
                  </a:lnTo>
                  <a:lnTo>
                    <a:pt x="0" y="1442339"/>
                  </a:lnTo>
                  <a:close/>
                  <a:moveTo>
                    <a:pt x="0" y="1602486"/>
                  </a:moveTo>
                  <a:lnTo>
                    <a:pt x="0" y="1682623"/>
                  </a:lnTo>
                  <a:lnTo>
                    <a:pt x="0" y="1602613"/>
                  </a:lnTo>
                  <a:close/>
                  <a:moveTo>
                    <a:pt x="0" y="1762760"/>
                  </a:moveTo>
                  <a:lnTo>
                    <a:pt x="0" y="1842897"/>
                  </a:lnTo>
                  <a:lnTo>
                    <a:pt x="0" y="1762760"/>
                  </a:lnTo>
                  <a:close/>
                  <a:moveTo>
                    <a:pt x="0" y="1922907"/>
                  </a:moveTo>
                  <a:lnTo>
                    <a:pt x="0" y="2003044"/>
                  </a:lnTo>
                  <a:lnTo>
                    <a:pt x="0" y="1922907"/>
                  </a:lnTo>
                  <a:close/>
                  <a:moveTo>
                    <a:pt x="0" y="2083054"/>
                  </a:moveTo>
                  <a:lnTo>
                    <a:pt x="0" y="2163191"/>
                  </a:lnTo>
                  <a:lnTo>
                    <a:pt x="0" y="2083054"/>
                  </a:lnTo>
                  <a:close/>
                  <a:moveTo>
                    <a:pt x="0" y="2243201"/>
                  </a:moveTo>
                  <a:lnTo>
                    <a:pt x="0" y="2323338"/>
                  </a:lnTo>
                  <a:lnTo>
                    <a:pt x="0" y="2243201"/>
                  </a:lnTo>
                  <a:close/>
                  <a:moveTo>
                    <a:pt x="0" y="2403348"/>
                  </a:moveTo>
                  <a:lnTo>
                    <a:pt x="0" y="2483485"/>
                  </a:lnTo>
                  <a:lnTo>
                    <a:pt x="0" y="2403348"/>
                  </a:lnTo>
                  <a:close/>
                  <a:moveTo>
                    <a:pt x="0" y="2563495"/>
                  </a:moveTo>
                  <a:lnTo>
                    <a:pt x="0" y="2643632"/>
                  </a:lnTo>
                  <a:lnTo>
                    <a:pt x="0" y="2563495"/>
                  </a:lnTo>
                  <a:close/>
                  <a:moveTo>
                    <a:pt x="0" y="2723642"/>
                  </a:moveTo>
                  <a:lnTo>
                    <a:pt x="0" y="2803779"/>
                  </a:lnTo>
                  <a:lnTo>
                    <a:pt x="0" y="2724023"/>
                  </a:lnTo>
                  <a:close/>
                  <a:moveTo>
                    <a:pt x="0" y="2884170"/>
                  </a:moveTo>
                  <a:lnTo>
                    <a:pt x="0" y="2964307"/>
                  </a:lnTo>
                  <a:lnTo>
                    <a:pt x="0" y="2884170"/>
                  </a:lnTo>
                  <a:close/>
                  <a:moveTo>
                    <a:pt x="0" y="3044317"/>
                  </a:moveTo>
                  <a:lnTo>
                    <a:pt x="0" y="3124454"/>
                  </a:lnTo>
                  <a:lnTo>
                    <a:pt x="0" y="3044317"/>
                  </a:lnTo>
                  <a:close/>
                  <a:moveTo>
                    <a:pt x="0" y="3204464"/>
                  </a:moveTo>
                  <a:lnTo>
                    <a:pt x="0" y="3284601"/>
                  </a:lnTo>
                  <a:lnTo>
                    <a:pt x="0" y="3204464"/>
                  </a:lnTo>
                  <a:close/>
                  <a:moveTo>
                    <a:pt x="0" y="3364611"/>
                  </a:moveTo>
                  <a:lnTo>
                    <a:pt x="0" y="3444748"/>
                  </a:lnTo>
                  <a:lnTo>
                    <a:pt x="0" y="3364611"/>
                  </a:lnTo>
                  <a:close/>
                  <a:moveTo>
                    <a:pt x="0" y="3524758"/>
                  </a:moveTo>
                  <a:lnTo>
                    <a:pt x="0" y="3604895"/>
                  </a:lnTo>
                  <a:lnTo>
                    <a:pt x="0" y="3524758"/>
                  </a:lnTo>
                  <a:close/>
                  <a:moveTo>
                    <a:pt x="0" y="3684905"/>
                  </a:moveTo>
                  <a:lnTo>
                    <a:pt x="0" y="3765042"/>
                  </a:lnTo>
                  <a:lnTo>
                    <a:pt x="0" y="3684905"/>
                  </a:lnTo>
                  <a:close/>
                  <a:moveTo>
                    <a:pt x="0" y="3845052"/>
                  </a:moveTo>
                  <a:lnTo>
                    <a:pt x="0" y="3925189"/>
                  </a:lnTo>
                  <a:lnTo>
                    <a:pt x="0" y="3845433"/>
                  </a:lnTo>
                  <a:close/>
                  <a:moveTo>
                    <a:pt x="0" y="4005580"/>
                  </a:moveTo>
                  <a:lnTo>
                    <a:pt x="0" y="4085717"/>
                  </a:lnTo>
                  <a:lnTo>
                    <a:pt x="0" y="4005580"/>
                  </a:lnTo>
                  <a:close/>
                  <a:moveTo>
                    <a:pt x="0" y="4165727"/>
                  </a:moveTo>
                  <a:lnTo>
                    <a:pt x="0" y="4245864"/>
                  </a:lnTo>
                  <a:lnTo>
                    <a:pt x="0" y="4165727"/>
                  </a:lnTo>
                  <a:close/>
                  <a:moveTo>
                    <a:pt x="0" y="4325874"/>
                  </a:moveTo>
                  <a:lnTo>
                    <a:pt x="0" y="4406011"/>
                  </a:lnTo>
                  <a:lnTo>
                    <a:pt x="0" y="4325874"/>
                  </a:lnTo>
                  <a:close/>
                  <a:moveTo>
                    <a:pt x="0" y="4486021"/>
                  </a:moveTo>
                  <a:lnTo>
                    <a:pt x="0" y="4566158"/>
                  </a:lnTo>
                  <a:lnTo>
                    <a:pt x="0" y="4486021"/>
                  </a:lnTo>
                  <a:close/>
                  <a:moveTo>
                    <a:pt x="0" y="4646168"/>
                  </a:moveTo>
                  <a:lnTo>
                    <a:pt x="0" y="4726305"/>
                  </a:lnTo>
                  <a:lnTo>
                    <a:pt x="0" y="4646168"/>
                  </a:lnTo>
                  <a:close/>
                  <a:moveTo>
                    <a:pt x="0" y="4806315"/>
                  </a:moveTo>
                  <a:lnTo>
                    <a:pt x="0" y="4886452"/>
                  </a:lnTo>
                  <a:lnTo>
                    <a:pt x="0" y="4806315"/>
                  </a:lnTo>
                  <a:close/>
                  <a:moveTo>
                    <a:pt x="0" y="4966462"/>
                  </a:moveTo>
                  <a:lnTo>
                    <a:pt x="0" y="5046599"/>
                  </a:lnTo>
                  <a:lnTo>
                    <a:pt x="0" y="4966462"/>
                  </a:lnTo>
                  <a:close/>
                  <a:moveTo>
                    <a:pt x="0" y="5126609"/>
                  </a:moveTo>
                  <a:lnTo>
                    <a:pt x="0" y="5149088"/>
                  </a:lnTo>
                  <a:lnTo>
                    <a:pt x="0" y="5126609"/>
                  </a:lnTo>
                  <a:close/>
                  <a:moveTo>
                    <a:pt x="0" y="0"/>
                  </a:moveTo>
                  <a:lnTo>
                    <a:pt x="0" y="80645"/>
                  </a:lnTo>
                  <a:lnTo>
                    <a:pt x="0" y="508"/>
                  </a:lnTo>
                  <a:close/>
                </a:path>
              </a:pathLst>
            </a:custGeom>
            <a:solidFill>
              <a:srgbClr val="FF1495"/>
            </a:solid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3862543" y="6970701"/>
            <a:ext cx="4489846" cy="58561"/>
            <a:chOff x="0" y="0"/>
            <a:chExt cx="5986461" cy="78081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39878" y="0"/>
              <a:ext cx="5926709" cy="98044"/>
            </a:xfrm>
            <a:custGeom>
              <a:avLst/>
              <a:gdLst/>
              <a:ahLst/>
              <a:cxnLst/>
              <a:rect r="r" b="b" t="t" l="l"/>
              <a:pathLst>
                <a:path h="98044" w="5926709">
                  <a:moveTo>
                    <a:pt x="0" y="18034"/>
                  </a:moveTo>
                  <a:lnTo>
                    <a:pt x="5926455" y="0"/>
                  </a:lnTo>
                  <a:lnTo>
                    <a:pt x="5926709" y="80137"/>
                  </a:lnTo>
                  <a:lnTo>
                    <a:pt x="254" y="98044"/>
                  </a:lnTo>
                  <a:close/>
                </a:path>
              </a:pathLst>
            </a:custGeom>
            <a:solidFill>
              <a:srgbClr val="FF1495"/>
            </a:solid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3805784" y="6144753"/>
            <a:ext cx="5011955" cy="62930"/>
            <a:chOff x="0" y="0"/>
            <a:chExt cx="6682606" cy="83906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39878" y="0"/>
              <a:ext cx="6622796" cy="103886"/>
            </a:xfrm>
            <a:custGeom>
              <a:avLst/>
              <a:gdLst/>
              <a:ahLst/>
              <a:cxnLst/>
              <a:rect r="r" b="b" t="t" l="l"/>
              <a:pathLst>
                <a:path h="103886" w="6622796">
                  <a:moveTo>
                    <a:pt x="0" y="23876"/>
                  </a:moveTo>
                  <a:lnTo>
                    <a:pt x="6622542" y="0"/>
                  </a:lnTo>
                  <a:lnTo>
                    <a:pt x="6622796" y="80137"/>
                  </a:lnTo>
                  <a:lnTo>
                    <a:pt x="254" y="103886"/>
                  </a:lnTo>
                  <a:close/>
                </a:path>
              </a:pathLst>
            </a:custGeom>
            <a:solidFill>
              <a:srgbClr val="642EC7"/>
            </a:solid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3805784" y="5656377"/>
            <a:ext cx="5011955" cy="62930"/>
            <a:chOff x="0" y="0"/>
            <a:chExt cx="6682606" cy="83906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39878" y="0"/>
              <a:ext cx="6622796" cy="103886"/>
            </a:xfrm>
            <a:custGeom>
              <a:avLst/>
              <a:gdLst/>
              <a:ahLst/>
              <a:cxnLst/>
              <a:rect r="r" b="b" t="t" l="l"/>
              <a:pathLst>
                <a:path h="103886" w="6622796">
                  <a:moveTo>
                    <a:pt x="0" y="23876"/>
                  </a:moveTo>
                  <a:lnTo>
                    <a:pt x="6622542" y="0"/>
                  </a:lnTo>
                  <a:lnTo>
                    <a:pt x="6622796" y="80137"/>
                  </a:lnTo>
                  <a:lnTo>
                    <a:pt x="254" y="103886"/>
                  </a:lnTo>
                  <a:close/>
                </a:path>
              </a:pathLst>
            </a:custGeom>
            <a:solidFill>
              <a:srgbClr val="642EC7"/>
            </a:solidFill>
          </p:spPr>
        </p:sp>
      </p:grpSp>
      <p:grpSp>
        <p:nvGrpSpPr>
          <p:cNvPr name="Group 33" id="33"/>
          <p:cNvGrpSpPr/>
          <p:nvPr/>
        </p:nvGrpSpPr>
        <p:grpSpPr>
          <a:xfrm rot="0">
            <a:off x="3805850" y="5164913"/>
            <a:ext cx="5011955" cy="62930"/>
            <a:chOff x="0" y="0"/>
            <a:chExt cx="6682606" cy="83906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39878" y="0"/>
              <a:ext cx="6622796" cy="103886"/>
            </a:xfrm>
            <a:custGeom>
              <a:avLst/>
              <a:gdLst/>
              <a:ahLst/>
              <a:cxnLst/>
              <a:rect r="r" b="b" t="t" l="l"/>
              <a:pathLst>
                <a:path h="103886" w="6622796">
                  <a:moveTo>
                    <a:pt x="0" y="23876"/>
                  </a:moveTo>
                  <a:lnTo>
                    <a:pt x="6622542" y="0"/>
                  </a:lnTo>
                  <a:lnTo>
                    <a:pt x="6622796" y="80137"/>
                  </a:lnTo>
                  <a:lnTo>
                    <a:pt x="254" y="103886"/>
                  </a:lnTo>
                  <a:close/>
                </a:path>
              </a:pathLst>
            </a:custGeom>
            <a:solidFill>
              <a:srgbClr val="642EC7"/>
            </a:solid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3805850" y="4676535"/>
            <a:ext cx="5011955" cy="62930"/>
            <a:chOff x="0" y="0"/>
            <a:chExt cx="6682606" cy="83906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39878" y="0"/>
              <a:ext cx="6622796" cy="103886"/>
            </a:xfrm>
            <a:custGeom>
              <a:avLst/>
              <a:gdLst/>
              <a:ahLst/>
              <a:cxnLst/>
              <a:rect r="r" b="b" t="t" l="l"/>
              <a:pathLst>
                <a:path h="103886" w="6622796">
                  <a:moveTo>
                    <a:pt x="0" y="23876"/>
                  </a:moveTo>
                  <a:lnTo>
                    <a:pt x="6622542" y="0"/>
                  </a:lnTo>
                  <a:lnTo>
                    <a:pt x="6622796" y="80137"/>
                  </a:lnTo>
                  <a:lnTo>
                    <a:pt x="254" y="103886"/>
                  </a:lnTo>
                  <a:close/>
                </a:path>
              </a:pathLst>
            </a:custGeom>
            <a:solidFill>
              <a:srgbClr val="642EC7"/>
            </a:solidFill>
          </p:spPr>
        </p:sp>
      </p:grpSp>
      <p:grpSp>
        <p:nvGrpSpPr>
          <p:cNvPr name="Group 37" id="37"/>
          <p:cNvGrpSpPr/>
          <p:nvPr/>
        </p:nvGrpSpPr>
        <p:grpSpPr>
          <a:xfrm rot="0">
            <a:off x="3781045" y="4185072"/>
            <a:ext cx="5011955" cy="62930"/>
            <a:chOff x="0" y="0"/>
            <a:chExt cx="6682606" cy="83906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39878" y="0"/>
              <a:ext cx="6622796" cy="103886"/>
            </a:xfrm>
            <a:custGeom>
              <a:avLst/>
              <a:gdLst/>
              <a:ahLst/>
              <a:cxnLst/>
              <a:rect r="r" b="b" t="t" l="l"/>
              <a:pathLst>
                <a:path h="103886" w="6622796">
                  <a:moveTo>
                    <a:pt x="0" y="23876"/>
                  </a:moveTo>
                  <a:lnTo>
                    <a:pt x="6622542" y="0"/>
                  </a:lnTo>
                  <a:lnTo>
                    <a:pt x="6622796" y="80137"/>
                  </a:lnTo>
                  <a:lnTo>
                    <a:pt x="254" y="103886"/>
                  </a:lnTo>
                  <a:close/>
                </a:path>
              </a:pathLst>
            </a:custGeom>
            <a:solidFill>
              <a:srgbClr val="642EC7"/>
            </a:solidFill>
          </p:spPr>
        </p:sp>
      </p:grpSp>
      <p:grpSp>
        <p:nvGrpSpPr>
          <p:cNvPr name="Group 39" id="39"/>
          <p:cNvGrpSpPr/>
          <p:nvPr/>
        </p:nvGrpSpPr>
        <p:grpSpPr>
          <a:xfrm rot="0">
            <a:off x="3781045" y="3696695"/>
            <a:ext cx="5011955" cy="62930"/>
            <a:chOff x="0" y="0"/>
            <a:chExt cx="6682606" cy="83906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39878" y="0"/>
              <a:ext cx="6622796" cy="103886"/>
            </a:xfrm>
            <a:custGeom>
              <a:avLst/>
              <a:gdLst/>
              <a:ahLst/>
              <a:cxnLst/>
              <a:rect r="r" b="b" t="t" l="l"/>
              <a:pathLst>
                <a:path h="103886" w="6622796">
                  <a:moveTo>
                    <a:pt x="0" y="23876"/>
                  </a:moveTo>
                  <a:lnTo>
                    <a:pt x="6622542" y="0"/>
                  </a:lnTo>
                  <a:lnTo>
                    <a:pt x="6622796" y="80137"/>
                  </a:lnTo>
                  <a:lnTo>
                    <a:pt x="254" y="103886"/>
                  </a:lnTo>
                  <a:close/>
                </a:path>
              </a:pathLst>
            </a:custGeom>
            <a:solidFill>
              <a:srgbClr val="642EC7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3805850" y="3205231"/>
            <a:ext cx="5011955" cy="62930"/>
            <a:chOff x="0" y="0"/>
            <a:chExt cx="6682606" cy="83906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39878" y="0"/>
              <a:ext cx="6622796" cy="103886"/>
            </a:xfrm>
            <a:custGeom>
              <a:avLst/>
              <a:gdLst/>
              <a:ahLst/>
              <a:cxnLst/>
              <a:rect r="r" b="b" t="t" l="l"/>
              <a:pathLst>
                <a:path h="103886" w="6622796">
                  <a:moveTo>
                    <a:pt x="0" y="23876"/>
                  </a:moveTo>
                  <a:lnTo>
                    <a:pt x="6622542" y="0"/>
                  </a:lnTo>
                  <a:lnTo>
                    <a:pt x="6622796" y="80137"/>
                  </a:lnTo>
                  <a:lnTo>
                    <a:pt x="254" y="103886"/>
                  </a:lnTo>
                  <a:close/>
                </a:path>
              </a:pathLst>
            </a:custGeom>
            <a:solidFill>
              <a:srgbClr val="642EC7"/>
            </a:solidFill>
          </p:spPr>
        </p:sp>
      </p:grpSp>
      <p:grpSp>
        <p:nvGrpSpPr>
          <p:cNvPr name="Group 43" id="43"/>
          <p:cNvGrpSpPr/>
          <p:nvPr/>
        </p:nvGrpSpPr>
        <p:grpSpPr>
          <a:xfrm rot="0">
            <a:off x="3805850" y="2716854"/>
            <a:ext cx="5011955" cy="62930"/>
            <a:chOff x="0" y="0"/>
            <a:chExt cx="6682606" cy="83906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39878" y="0"/>
              <a:ext cx="6622796" cy="103886"/>
            </a:xfrm>
            <a:custGeom>
              <a:avLst/>
              <a:gdLst/>
              <a:ahLst/>
              <a:cxnLst/>
              <a:rect r="r" b="b" t="t" l="l"/>
              <a:pathLst>
                <a:path h="103886" w="6622796">
                  <a:moveTo>
                    <a:pt x="0" y="23876"/>
                  </a:moveTo>
                  <a:lnTo>
                    <a:pt x="6622542" y="0"/>
                  </a:lnTo>
                  <a:lnTo>
                    <a:pt x="6622796" y="80137"/>
                  </a:lnTo>
                  <a:lnTo>
                    <a:pt x="254" y="103886"/>
                  </a:lnTo>
                  <a:close/>
                </a:path>
              </a:pathLst>
            </a:custGeom>
            <a:solidFill>
              <a:srgbClr val="642EC7"/>
            </a:solid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3148179" y="2671172"/>
            <a:ext cx="60946" cy="3527502"/>
            <a:chOff x="0" y="0"/>
            <a:chExt cx="81262" cy="4703336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39878"/>
              <a:ext cx="101346" cy="4643628"/>
            </a:xfrm>
            <a:custGeom>
              <a:avLst/>
              <a:gdLst/>
              <a:ahLst/>
              <a:cxnLst/>
              <a:rect r="r" b="b" t="t" l="l"/>
              <a:pathLst>
                <a:path h="4643628" w="101346">
                  <a:moveTo>
                    <a:pt x="0" y="4643247"/>
                  </a:moveTo>
                  <a:lnTo>
                    <a:pt x="21209" y="0"/>
                  </a:lnTo>
                  <a:lnTo>
                    <a:pt x="101346" y="381"/>
                  </a:lnTo>
                  <a:lnTo>
                    <a:pt x="80137" y="4643628"/>
                  </a:lnTo>
                  <a:close/>
                </a:path>
              </a:pathLst>
            </a:custGeom>
            <a:solidFill>
              <a:srgbClr val="642EC7"/>
            </a:solidFill>
          </p:spPr>
        </p:sp>
      </p:grpSp>
      <p:sp>
        <p:nvSpPr>
          <p:cNvPr name="TextBox 47" id="47"/>
          <p:cNvSpPr txBox="true"/>
          <p:nvPr/>
        </p:nvSpPr>
        <p:spPr>
          <a:xfrm rot="0">
            <a:off x="3952740" y="6366003"/>
            <a:ext cx="248484" cy="468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9"/>
              </a:lnSpc>
            </a:pPr>
            <a:r>
              <a:rPr lang="en-US" sz="252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4476046" y="6366003"/>
            <a:ext cx="248484" cy="468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9"/>
              </a:lnSpc>
            </a:pPr>
            <a:r>
              <a:rPr lang="en-US" sz="252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4999352" y="6366003"/>
            <a:ext cx="248484" cy="468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9"/>
              </a:lnSpc>
            </a:pPr>
            <a:r>
              <a:rPr lang="en-US" sz="252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5478849" y="6366003"/>
            <a:ext cx="248484" cy="468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9"/>
              </a:lnSpc>
            </a:pPr>
            <a:r>
              <a:rPr lang="en-US" sz="252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5938546" y="6366003"/>
            <a:ext cx="248484" cy="468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9"/>
              </a:lnSpc>
            </a:pPr>
            <a:r>
              <a:rPr lang="en-US" sz="252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6459934" y="6366003"/>
            <a:ext cx="248484" cy="468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9"/>
              </a:lnSpc>
            </a:pPr>
            <a:r>
              <a:rPr lang="en-US" sz="252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6985158" y="6366003"/>
            <a:ext cx="248484" cy="468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9"/>
              </a:lnSpc>
            </a:pPr>
            <a:r>
              <a:rPr lang="en-US" sz="252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7464654" y="6366003"/>
            <a:ext cx="183608" cy="468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9"/>
              </a:lnSpc>
            </a:pPr>
            <a:r>
              <a:rPr lang="en-US" sz="252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7885259" y="6366003"/>
            <a:ext cx="248484" cy="468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9"/>
              </a:lnSpc>
            </a:pPr>
            <a:r>
              <a:rPr lang="en-US" sz="252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8329908" y="6366003"/>
            <a:ext cx="410517" cy="468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9"/>
              </a:lnSpc>
            </a:pPr>
            <a:r>
              <a:rPr lang="en-US" sz="252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4927279" y="6995629"/>
            <a:ext cx="2719486" cy="468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39"/>
              </a:lnSpc>
            </a:pPr>
            <a:r>
              <a:rPr lang="en-US" sz="252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time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3473542" y="5875247"/>
            <a:ext cx="248484" cy="468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9"/>
              </a:lnSpc>
            </a:pPr>
            <a:r>
              <a:rPr lang="en-US" sz="252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3473542" y="5386871"/>
            <a:ext cx="248484" cy="468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9"/>
              </a:lnSpc>
            </a:pPr>
            <a:r>
              <a:rPr lang="en-US" sz="252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3473542" y="4945384"/>
            <a:ext cx="248484" cy="468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9"/>
              </a:lnSpc>
            </a:pPr>
            <a:r>
              <a:rPr lang="en-US" sz="252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3473542" y="4455762"/>
            <a:ext cx="248484" cy="468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9"/>
              </a:lnSpc>
            </a:pPr>
            <a:r>
              <a:rPr lang="en-US" sz="252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3473542" y="3965543"/>
            <a:ext cx="248484" cy="468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9"/>
              </a:lnSpc>
            </a:pPr>
            <a:r>
              <a:rPr lang="en-US" sz="252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3473542" y="3452177"/>
            <a:ext cx="248484" cy="468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9"/>
              </a:lnSpc>
            </a:pPr>
            <a:r>
              <a:rPr lang="en-US" sz="252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3473542" y="2962555"/>
            <a:ext cx="248484" cy="468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9"/>
              </a:lnSpc>
            </a:pPr>
            <a:r>
              <a:rPr lang="en-US" sz="252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3473542" y="2472933"/>
            <a:ext cx="183608" cy="468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9"/>
              </a:lnSpc>
            </a:pPr>
            <a:r>
              <a:rPr lang="en-US" sz="252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673790" y="4053586"/>
            <a:ext cx="2719486" cy="468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39"/>
              </a:lnSpc>
            </a:pPr>
            <a:r>
              <a:rPr lang="en-US" sz="2527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amplitude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3323764" y="1393756"/>
            <a:ext cx="5229562" cy="6483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69"/>
              </a:lnSpc>
            </a:pPr>
            <a:r>
              <a:rPr lang="en-US" sz="3549" i="true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Sampling resolution = 3 </a:t>
            </a:r>
          </a:p>
        </p:txBody>
      </p:sp>
      <p:sp>
        <p:nvSpPr>
          <p:cNvPr name="Freeform 68" id="68"/>
          <p:cNvSpPr/>
          <p:nvPr/>
        </p:nvSpPr>
        <p:spPr>
          <a:xfrm flipH="false" flipV="false" rot="0">
            <a:off x="12264367" y="3683929"/>
            <a:ext cx="4448674" cy="2140925"/>
          </a:xfrm>
          <a:custGeom>
            <a:avLst/>
            <a:gdLst/>
            <a:ahLst/>
            <a:cxnLst/>
            <a:rect r="r" b="b" t="t" l="l"/>
            <a:pathLst>
              <a:path h="2140925" w="4448674">
                <a:moveTo>
                  <a:pt x="0" y="0"/>
                </a:moveTo>
                <a:lnTo>
                  <a:pt x="4448674" y="0"/>
                </a:lnTo>
                <a:lnTo>
                  <a:pt x="4448674" y="2140924"/>
                </a:lnTo>
                <a:lnTo>
                  <a:pt x="0" y="21409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50" t="0" r="-50" b="0"/>
            </a:stretch>
          </a:blipFill>
        </p:spPr>
      </p:sp>
      <p:grpSp>
        <p:nvGrpSpPr>
          <p:cNvPr name="Group 69" id="69"/>
          <p:cNvGrpSpPr/>
          <p:nvPr/>
        </p:nvGrpSpPr>
        <p:grpSpPr>
          <a:xfrm rot="0">
            <a:off x="12241895" y="2414108"/>
            <a:ext cx="43496" cy="3897042"/>
            <a:chOff x="0" y="0"/>
            <a:chExt cx="57995" cy="5196056"/>
          </a:xfrm>
        </p:grpSpPr>
        <p:sp>
          <p:nvSpPr>
            <p:cNvPr name="Freeform 70" id="70"/>
            <p:cNvSpPr/>
            <p:nvPr/>
          </p:nvSpPr>
          <p:spPr>
            <a:xfrm flipH="false" flipV="false" rot="0">
              <a:off x="0" y="38608"/>
              <a:ext cx="77343" cy="5138420"/>
            </a:xfrm>
            <a:custGeom>
              <a:avLst/>
              <a:gdLst/>
              <a:ahLst/>
              <a:cxnLst/>
              <a:rect r="r" b="b" t="t" l="l"/>
              <a:pathLst>
                <a:path h="5138420" w="77343">
                  <a:moveTo>
                    <a:pt x="77343" y="154686"/>
                  </a:moveTo>
                  <a:lnTo>
                    <a:pt x="77343" y="232029"/>
                  </a:lnTo>
                  <a:lnTo>
                    <a:pt x="0" y="232029"/>
                  </a:lnTo>
                  <a:lnTo>
                    <a:pt x="0" y="154686"/>
                  </a:lnTo>
                  <a:close/>
                  <a:moveTo>
                    <a:pt x="0" y="309372"/>
                  </a:moveTo>
                  <a:lnTo>
                    <a:pt x="0" y="386715"/>
                  </a:lnTo>
                  <a:lnTo>
                    <a:pt x="0" y="309372"/>
                  </a:lnTo>
                  <a:close/>
                  <a:moveTo>
                    <a:pt x="0" y="464058"/>
                  </a:moveTo>
                  <a:lnTo>
                    <a:pt x="0" y="541401"/>
                  </a:lnTo>
                  <a:lnTo>
                    <a:pt x="0" y="464058"/>
                  </a:lnTo>
                  <a:close/>
                  <a:moveTo>
                    <a:pt x="0" y="618744"/>
                  </a:moveTo>
                  <a:lnTo>
                    <a:pt x="0" y="696087"/>
                  </a:lnTo>
                  <a:lnTo>
                    <a:pt x="0" y="618617"/>
                  </a:lnTo>
                  <a:close/>
                  <a:moveTo>
                    <a:pt x="0" y="773303"/>
                  </a:moveTo>
                  <a:lnTo>
                    <a:pt x="0" y="850646"/>
                  </a:lnTo>
                  <a:lnTo>
                    <a:pt x="0" y="773303"/>
                  </a:lnTo>
                  <a:close/>
                  <a:moveTo>
                    <a:pt x="0" y="927989"/>
                  </a:moveTo>
                  <a:lnTo>
                    <a:pt x="0" y="1005332"/>
                  </a:lnTo>
                  <a:lnTo>
                    <a:pt x="0" y="927989"/>
                  </a:lnTo>
                  <a:close/>
                  <a:moveTo>
                    <a:pt x="0" y="1082675"/>
                  </a:moveTo>
                  <a:lnTo>
                    <a:pt x="0" y="1160018"/>
                  </a:lnTo>
                  <a:lnTo>
                    <a:pt x="0" y="1082675"/>
                  </a:lnTo>
                  <a:close/>
                  <a:moveTo>
                    <a:pt x="0" y="1237361"/>
                  </a:moveTo>
                  <a:lnTo>
                    <a:pt x="0" y="1314704"/>
                  </a:lnTo>
                  <a:lnTo>
                    <a:pt x="0" y="1237361"/>
                  </a:lnTo>
                  <a:close/>
                  <a:moveTo>
                    <a:pt x="0" y="1392047"/>
                  </a:moveTo>
                  <a:lnTo>
                    <a:pt x="0" y="1469390"/>
                  </a:lnTo>
                  <a:lnTo>
                    <a:pt x="0" y="1392047"/>
                  </a:lnTo>
                  <a:close/>
                  <a:moveTo>
                    <a:pt x="0" y="1546733"/>
                  </a:moveTo>
                  <a:lnTo>
                    <a:pt x="0" y="1624076"/>
                  </a:lnTo>
                  <a:lnTo>
                    <a:pt x="0" y="1546733"/>
                  </a:lnTo>
                  <a:close/>
                  <a:moveTo>
                    <a:pt x="0" y="1701419"/>
                  </a:moveTo>
                  <a:lnTo>
                    <a:pt x="0" y="1778762"/>
                  </a:lnTo>
                  <a:lnTo>
                    <a:pt x="0" y="1701292"/>
                  </a:lnTo>
                  <a:close/>
                  <a:moveTo>
                    <a:pt x="0" y="1855978"/>
                  </a:moveTo>
                  <a:lnTo>
                    <a:pt x="0" y="1933321"/>
                  </a:lnTo>
                  <a:lnTo>
                    <a:pt x="0" y="1855978"/>
                  </a:lnTo>
                  <a:close/>
                  <a:moveTo>
                    <a:pt x="0" y="2010664"/>
                  </a:moveTo>
                  <a:lnTo>
                    <a:pt x="0" y="2088007"/>
                  </a:lnTo>
                  <a:lnTo>
                    <a:pt x="0" y="2010664"/>
                  </a:lnTo>
                  <a:close/>
                  <a:moveTo>
                    <a:pt x="0" y="2165350"/>
                  </a:moveTo>
                  <a:lnTo>
                    <a:pt x="0" y="2242693"/>
                  </a:lnTo>
                  <a:lnTo>
                    <a:pt x="0" y="2165350"/>
                  </a:lnTo>
                  <a:close/>
                  <a:moveTo>
                    <a:pt x="0" y="2320036"/>
                  </a:moveTo>
                  <a:lnTo>
                    <a:pt x="0" y="2397379"/>
                  </a:lnTo>
                  <a:lnTo>
                    <a:pt x="0" y="2320036"/>
                  </a:lnTo>
                  <a:close/>
                  <a:moveTo>
                    <a:pt x="0" y="2474722"/>
                  </a:moveTo>
                  <a:lnTo>
                    <a:pt x="0" y="2552065"/>
                  </a:lnTo>
                  <a:lnTo>
                    <a:pt x="0" y="2474722"/>
                  </a:lnTo>
                  <a:close/>
                  <a:moveTo>
                    <a:pt x="0" y="2629408"/>
                  </a:moveTo>
                  <a:lnTo>
                    <a:pt x="0" y="2706751"/>
                  </a:lnTo>
                  <a:lnTo>
                    <a:pt x="0" y="2629408"/>
                  </a:lnTo>
                  <a:close/>
                  <a:moveTo>
                    <a:pt x="0" y="2784094"/>
                  </a:moveTo>
                  <a:lnTo>
                    <a:pt x="0" y="2861437"/>
                  </a:lnTo>
                  <a:lnTo>
                    <a:pt x="0" y="2784094"/>
                  </a:lnTo>
                  <a:close/>
                  <a:moveTo>
                    <a:pt x="0" y="2938780"/>
                  </a:moveTo>
                  <a:lnTo>
                    <a:pt x="0" y="3016123"/>
                  </a:lnTo>
                  <a:lnTo>
                    <a:pt x="0" y="2938780"/>
                  </a:lnTo>
                  <a:close/>
                  <a:moveTo>
                    <a:pt x="0" y="3093466"/>
                  </a:moveTo>
                  <a:lnTo>
                    <a:pt x="0" y="3170809"/>
                  </a:lnTo>
                  <a:lnTo>
                    <a:pt x="0" y="3093466"/>
                  </a:lnTo>
                  <a:close/>
                  <a:moveTo>
                    <a:pt x="0" y="3248152"/>
                  </a:moveTo>
                  <a:lnTo>
                    <a:pt x="0" y="3325495"/>
                  </a:lnTo>
                  <a:lnTo>
                    <a:pt x="0" y="3248152"/>
                  </a:lnTo>
                  <a:close/>
                  <a:moveTo>
                    <a:pt x="0" y="3402838"/>
                  </a:moveTo>
                  <a:lnTo>
                    <a:pt x="0" y="3480181"/>
                  </a:lnTo>
                  <a:lnTo>
                    <a:pt x="0" y="3402838"/>
                  </a:lnTo>
                  <a:close/>
                  <a:moveTo>
                    <a:pt x="0" y="3557524"/>
                  </a:moveTo>
                  <a:lnTo>
                    <a:pt x="0" y="3634867"/>
                  </a:lnTo>
                  <a:lnTo>
                    <a:pt x="0" y="3557524"/>
                  </a:lnTo>
                  <a:close/>
                  <a:moveTo>
                    <a:pt x="0" y="3712210"/>
                  </a:moveTo>
                  <a:lnTo>
                    <a:pt x="0" y="3789553"/>
                  </a:lnTo>
                  <a:lnTo>
                    <a:pt x="0" y="3711702"/>
                  </a:lnTo>
                  <a:close/>
                  <a:moveTo>
                    <a:pt x="0" y="3866388"/>
                  </a:moveTo>
                  <a:lnTo>
                    <a:pt x="0" y="3943731"/>
                  </a:lnTo>
                  <a:lnTo>
                    <a:pt x="0" y="3866388"/>
                  </a:lnTo>
                  <a:close/>
                  <a:moveTo>
                    <a:pt x="0" y="4021074"/>
                  </a:moveTo>
                  <a:lnTo>
                    <a:pt x="0" y="4098417"/>
                  </a:lnTo>
                  <a:lnTo>
                    <a:pt x="0" y="4021074"/>
                  </a:lnTo>
                  <a:close/>
                  <a:moveTo>
                    <a:pt x="0" y="4175760"/>
                  </a:moveTo>
                  <a:lnTo>
                    <a:pt x="0" y="4253103"/>
                  </a:lnTo>
                  <a:lnTo>
                    <a:pt x="0" y="4175760"/>
                  </a:lnTo>
                  <a:close/>
                  <a:moveTo>
                    <a:pt x="0" y="4330446"/>
                  </a:moveTo>
                  <a:lnTo>
                    <a:pt x="0" y="4407789"/>
                  </a:lnTo>
                  <a:lnTo>
                    <a:pt x="0" y="4330446"/>
                  </a:lnTo>
                  <a:close/>
                  <a:moveTo>
                    <a:pt x="0" y="4485132"/>
                  </a:moveTo>
                  <a:lnTo>
                    <a:pt x="0" y="4562475"/>
                  </a:lnTo>
                  <a:lnTo>
                    <a:pt x="0" y="4485132"/>
                  </a:lnTo>
                  <a:close/>
                  <a:moveTo>
                    <a:pt x="0" y="4639818"/>
                  </a:moveTo>
                  <a:lnTo>
                    <a:pt x="0" y="4717161"/>
                  </a:lnTo>
                  <a:lnTo>
                    <a:pt x="0" y="4639818"/>
                  </a:lnTo>
                  <a:close/>
                  <a:moveTo>
                    <a:pt x="0" y="4794504"/>
                  </a:moveTo>
                  <a:lnTo>
                    <a:pt x="0" y="4871847"/>
                  </a:lnTo>
                  <a:lnTo>
                    <a:pt x="0" y="4794504"/>
                  </a:lnTo>
                  <a:close/>
                  <a:moveTo>
                    <a:pt x="0" y="4949190"/>
                  </a:moveTo>
                  <a:lnTo>
                    <a:pt x="0" y="5026533"/>
                  </a:lnTo>
                  <a:lnTo>
                    <a:pt x="0" y="4949190"/>
                  </a:lnTo>
                  <a:close/>
                  <a:moveTo>
                    <a:pt x="0" y="5103876"/>
                  </a:moveTo>
                  <a:lnTo>
                    <a:pt x="0" y="5138420"/>
                  </a:lnTo>
                  <a:lnTo>
                    <a:pt x="0" y="5103622"/>
                  </a:lnTo>
                  <a:close/>
                  <a:moveTo>
                    <a:pt x="0" y="0"/>
                  </a:moveTo>
                  <a:lnTo>
                    <a:pt x="0" y="773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1495"/>
            </a:solidFill>
          </p:spPr>
        </p:sp>
      </p:grpSp>
      <p:grpSp>
        <p:nvGrpSpPr>
          <p:cNvPr name="Group 71" id="71"/>
          <p:cNvGrpSpPr/>
          <p:nvPr/>
        </p:nvGrpSpPr>
        <p:grpSpPr>
          <a:xfrm rot="0">
            <a:off x="12722915" y="2414108"/>
            <a:ext cx="43496" cy="3897042"/>
            <a:chOff x="0" y="0"/>
            <a:chExt cx="57995" cy="5196056"/>
          </a:xfrm>
        </p:grpSpPr>
        <p:sp>
          <p:nvSpPr>
            <p:cNvPr name="Freeform 72" id="72"/>
            <p:cNvSpPr/>
            <p:nvPr/>
          </p:nvSpPr>
          <p:spPr>
            <a:xfrm flipH="false" flipV="false" rot="0">
              <a:off x="0" y="38608"/>
              <a:ext cx="77343" cy="5138420"/>
            </a:xfrm>
            <a:custGeom>
              <a:avLst/>
              <a:gdLst/>
              <a:ahLst/>
              <a:cxnLst/>
              <a:rect r="r" b="b" t="t" l="l"/>
              <a:pathLst>
                <a:path h="5138420" w="77343">
                  <a:moveTo>
                    <a:pt x="77343" y="154686"/>
                  </a:moveTo>
                  <a:lnTo>
                    <a:pt x="77343" y="232029"/>
                  </a:lnTo>
                  <a:lnTo>
                    <a:pt x="0" y="232029"/>
                  </a:lnTo>
                  <a:lnTo>
                    <a:pt x="0" y="154686"/>
                  </a:lnTo>
                  <a:close/>
                  <a:moveTo>
                    <a:pt x="0" y="309372"/>
                  </a:moveTo>
                  <a:lnTo>
                    <a:pt x="0" y="386715"/>
                  </a:lnTo>
                  <a:lnTo>
                    <a:pt x="0" y="309372"/>
                  </a:lnTo>
                  <a:close/>
                  <a:moveTo>
                    <a:pt x="0" y="464058"/>
                  </a:moveTo>
                  <a:lnTo>
                    <a:pt x="0" y="541401"/>
                  </a:lnTo>
                  <a:lnTo>
                    <a:pt x="0" y="464058"/>
                  </a:lnTo>
                  <a:close/>
                  <a:moveTo>
                    <a:pt x="0" y="618744"/>
                  </a:moveTo>
                  <a:lnTo>
                    <a:pt x="0" y="696087"/>
                  </a:lnTo>
                  <a:lnTo>
                    <a:pt x="0" y="618617"/>
                  </a:lnTo>
                  <a:close/>
                  <a:moveTo>
                    <a:pt x="0" y="773303"/>
                  </a:moveTo>
                  <a:lnTo>
                    <a:pt x="0" y="850646"/>
                  </a:lnTo>
                  <a:lnTo>
                    <a:pt x="0" y="773303"/>
                  </a:lnTo>
                  <a:close/>
                  <a:moveTo>
                    <a:pt x="0" y="927989"/>
                  </a:moveTo>
                  <a:lnTo>
                    <a:pt x="0" y="1005332"/>
                  </a:lnTo>
                  <a:lnTo>
                    <a:pt x="0" y="927989"/>
                  </a:lnTo>
                  <a:close/>
                  <a:moveTo>
                    <a:pt x="0" y="1082675"/>
                  </a:moveTo>
                  <a:lnTo>
                    <a:pt x="0" y="1160018"/>
                  </a:lnTo>
                  <a:lnTo>
                    <a:pt x="0" y="1082675"/>
                  </a:lnTo>
                  <a:close/>
                  <a:moveTo>
                    <a:pt x="0" y="1237361"/>
                  </a:moveTo>
                  <a:lnTo>
                    <a:pt x="0" y="1314704"/>
                  </a:lnTo>
                  <a:lnTo>
                    <a:pt x="0" y="1237361"/>
                  </a:lnTo>
                  <a:close/>
                  <a:moveTo>
                    <a:pt x="0" y="1392047"/>
                  </a:moveTo>
                  <a:lnTo>
                    <a:pt x="0" y="1469390"/>
                  </a:lnTo>
                  <a:lnTo>
                    <a:pt x="0" y="1392047"/>
                  </a:lnTo>
                  <a:close/>
                  <a:moveTo>
                    <a:pt x="0" y="1546733"/>
                  </a:moveTo>
                  <a:lnTo>
                    <a:pt x="0" y="1624076"/>
                  </a:lnTo>
                  <a:lnTo>
                    <a:pt x="0" y="1546733"/>
                  </a:lnTo>
                  <a:close/>
                  <a:moveTo>
                    <a:pt x="0" y="1701419"/>
                  </a:moveTo>
                  <a:lnTo>
                    <a:pt x="0" y="1778762"/>
                  </a:lnTo>
                  <a:lnTo>
                    <a:pt x="0" y="1701292"/>
                  </a:lnTo>
                  <a:close/>
                  <a:moveTo>
                    <a:pt x="0" y="1855978"/>
                  </a:moveTo>
                  <a:lnTo>
                    <a:pt x="0" y="1933321"/>
                  </a:lnTo>
                  <a:lnTo>
                    <a:pt x="0" y="1855978"/>
                  </a:lnTo>
                  <a:close/>
                  <a:moveTo>
                    <a:pt x="0" y="2010664"/>
                  </a:moveTo>
                  <a:lnTo>
                    <a:pt x="0" y="2088007"/>
                  </a:lnTo>
                  <a:lnTo>
                    <a:pt x="0" y="2010664"/>
                  </a:lnTo>
                  <a:close/>
                  <a:moveTo>
                    <a:pt x="0" y="2165350"/>
                  </a:moveTo>
                  <a:lnTo>
                    <a:pt x="0" y="2242693"/>
                  </a:lnTo>
                  <a:lnTo>
                    <a:pt x="0" y="2165350"/>
                  </a:lnTo>
                  <a:close/>
                  <a:moveTo>
                    <a:pt x="0" y="2320036"/>
                  </a:moveTo>
                  <a:lnTo>
                    <a:pt x="0" y="2397379"/>
                  </a:lnTo>
                  <a:lnTo>
                    <a:pt x="0" y="2320036"/>
                  </a:lnTo>
                  <a:close/>
                  <a:moveTo>
                    <a:pt x="0" y="2474722"/>
                  </a:moveTo>
                  <a:lnTo>
                    <a:pt x="0" y="2552065"/>
                  </a:lnTo>
                  <a:lnTo>
                    <a:pt x="0" y="2474722"/>
                  </a:lnTo>
                  <a:close/>
                  <a:moveTo>
                    <a:pt x="0" y="2629408"/>
                  </a:moveTo>
                  <a:lnTo>
                    <a:pt x="0" y="2706751"/>
                  </a:lnTo>
                  <a:lnTo>
                    <a:pt x="0" y="2629408"/>
                  </a:lnTo>
                  <a:close/>
                  <a:moveTo>
                    <a:pt x="0" y="2784094"/>
                  </a:moveTo>
                  <a:lnTo>
                    <a:pt x="0" y="2861437"/>
                  </a:lnTo>
                  <a:lnTo>
                    <a:pt x="0" y="2784094"/>
                  </a:lnTo>
                  <a:close/>
                  <a:moveTo>
                    <a:pt x="0" y="2938780"/>
                  </a:moveTo>
                  <a:lnTo>
                    <a:pt x="0" y="3016123"/>
                  </a:lnTo>
                  <a:lnTo>
                    <a:pt x="0" y="2938780"/>
                  </a:lnTo>
                  <a:close/>
                  <a:moveTo>
                    <a:pt x="0" y="3093466"/>
                  </a:moveTo>
                  <a:lnTo>
                    <a:pt x="0" y="3170809"/>
                  </a:lnTo>
                  <a:lnTo>
                    <a:pt x="0" y="3093466"/>
                  </a:lnTo>
                  <a:close/>
                  <a:moveTo>
                    <a:pt x="0" y="3248152"/>
                  </a:moveTo>
                  <a:lnTo>
                    <a:pt x="0" y="3325495"/>
                  </a:lnTo>
                  <a:lnTo>
                    <a:pt x="0" y="3248152"/>
                  </a:lnTo>
                  <a:close/>
                  <a:moveTo>
                    <a:pt x="0" y="3402838"/>
                  </a:moveTo>
                  <a:lnTo>
                    <a:pt x="0" y="3480181"/>
                  </a:lnTo>
                  <a:lnTo>
                    <a:pt x="0" y="3402838"/>
                  </a:lnTo>
                  <a:close/>
                  <a:moveTo>
                    <a:pt x="0" y="3557524"/>
                  </a:moveTo>
                  <a:lnTo>
                    <a:pt x="0" y="3634867"/>
                  </a:lnTo>
                  <a:lnTo>
                    <a:pt x="0" y="3557524"/>
                  </a:lnTo>
                  <a:close/>
                  <a:moveTo>
                    <a:pt x="0" y="3712210"/>
                  </a:moveTo>
                  <a:lnTo>
                    <a:pt x="0" y="3789553"/>
                  </a:lnTo>
                  <a:lnTo>
                    <a:pt x="0" y="3711702"/>
                  </a:lnTo>
                  <a:close/>
                  <a:moveTo>
                    <a:pt x="0" y="3866388"/>
                  </a:moveTo>
                  <a:lnTo>
                    <a:pt x="0" y="3943731"/>
                  </a:lnTo>
                  <a:lnTo>
                    <a:pt x="0" y="3866388"/>
                  </a:lnTo>
                  <a:close/>
                  <a:moveTo>
                    <a:pt x="0" y="4021074"/>
                  </a:moveTo>
                  <a:lnTo>
                    <a:pt x="0" y="4098417"/>
                  </a:lnTo>
                  <a:lnTo>
                    <a:pt x="0" y="4021074"/>
                  </a:lnTo>
                  <a:close/>
                  <a:moveTo>
                    <a:pt x="0" y="4175760"/>
                  </a:moveTo>
                  <a:lnTo>
                    <a:pt x="0" y="4253103"/>
                  </a:lnTo>
                  <a:lnTo>
                    <a:pt x="0" y="4175760"/>
                  </a:lnTo>
                  <a:close/>
                  <a:moveTo>
                    <a:pt x="0" y="4330446"/>
                  </a:moveTo>
                  <a:lnTo>
                    <a:pt x="0" y="4407789"/>
                  </a:lnTo>
                  <a:lnTo>
                    <a:pt x="0" y="4330446"/>
                  </a:lnTo>
                  <a:close/>
                  <a:moveTo>
                    <a:pt x="0" y="4485132"/>
                  </a:moveTo>
                  <a:lnTo>
                    <a:pt x="0" y="4562475"/>
                  </a:lnTo>
                  <a:lnTo>
                    <a:pt x="0" y="4485132"/>
                  </a:lnTo>
                  <a:close/>
                  <a:moveTo>
                    <a:pt x="0" y="4639818"/>
                  </a:moveTo>
                  <a:lnTo>
                    <a:pt x="0" y="4717161"/>
                  </a:lnTo>
                  <a:lnTo>
                    <a:pt x="0" y="4639818"/>
                  </a:lnTo>
                  <a:close/>
                  <a:moveTo>
                    <a:pt x="0" y="4794504"/>
                  </a:moveTo>
                  <a:lnTo>
                    <a:pt x="0" y="4871847"/>
                  </a:lnTo>
                  <a:lnTo>
                    <a:pt x="0" y="4794504"/>
                  </a:lnTo>
                  <a:close/>
                  <a:moveTo>
                    <a:pt x="0" y="4949190"/>
                  </a:moveTo>
                  <a:lnTo>
                    <a:pt x="0" y="5026533"/>
                  </a:lnTo>
                  <a:lnTo>
                    <a:pt x="0" y="4949190"/>
                  </a:lnTo>
                  <a:close/>
                  <a:moveTo>
                    <a:pt x="0" y="5103876"/>
                  </a:moveTo>
                  <a:lnTo>
                    <a:pt x="0" y="5138420"/>
                  </a:lnTo>
                  <a:lnTo>
                    <a:pt x="0" y="5103622"/>
                  </a:lnTo>
                  <a:close/>
                  <a:moveTo>
                    <a:pt x="0" y="0"/>
                  </a:moveTo>
                  <a:lnTo>
                    <a:pt x="0" y="773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1495"/>
            </a:solidFill>
          </p:spPr>
        </p:sp>
      </p:grpSp>
      <p:grpSp>
        <p:nvGrpSpPr>
          <p:cNvPr name="Group 73" id="73"/>
          <p:cNvGrpSpPr/>
          <p:nvPr/>
        </p:nvGrpSpPr>
        <p:grpSpPr>
          <a:xfrm rot="0">
            <a:off x="13228336" y="2414108"/>
            <a:ext cx="43496" cy="3897042"/>
            <a:chOff x="0" y="0"/>
            <a:chExt cx="57995" cy="5196056"/>
          </a:xfrm>
        </p:grpSpPr>
        <p:sp>
          <p:nvSpPr>
            <p:cNvPr name="Freeform 74" id="74"/>
            <p:cNvSpPr/>
            <p:nvPr/>
          </p:nvSpPr>
          <p:spPr>
            <a:xfrm flipH="false" flipV="false" rot="0">
              <a:off x="0" y="38608"/>
              <a:ext cx="77343" cy="5138420"/>
            </a:xfrm>
            <a:custGeom>
              <a:avLst/>
              <a:gdLst/>
              <a:ahLst/>
              <a:cxnLst/>
              <a:rect r="r" b="b" t="t" l="l"/>
              <a:pathLst>
                <a:path h="5138420" w="77343">
                  <a:moveTo>
                    <a:pt x="77343" y="154686"/>
                  </a:moveTo>
                  <a:lnTo>
                    <a:pt x="77343" y="232029"/>
                  </a:lnTo>
                  <a:lnTo>
                    <a:pt x="0" y="232029"/>
                  </a:lnTo>
                  <a:lnTo>
                    <a:pt x="0" y="154686"/>
                  </a:lnTo>
                  <a:close/>
                  <a:moveTo>
                    <a:pt x="0" y="309372"/>
                  </a:moveTo>
                  <a:lnTo>
                    <a:pt x="0" y="386715"/>
                  </a:lnTo>
                  <a:lnTo>
                    <a:pt x="0" y="309372"/>
                  </a:lnTo>
                  <a:close/>
                  <a:moveTo>
                    <a:pt x="0" y="464058"/>
                  </a:moveTo>
                  <a:lnTo>
                    <a:pt x="0" y="541401"/>
                  </a:lnTo>
                  <a:lnTo>
                    <a:pt x="0" y="464058"/>
                  </a:lnTo>
                  <a:close/>
                  <a:moveTo>
                    <a:pt x="0" y="618744"/>
                  </a:moveTo>
                  <a:lnTo>
                    <a:pt x="0" y="696087"/>
                  </a:lnTo>
                  <a:lnTo>
                    <a:pt x="0" y="618617"/>
                  </a:lnTo>
                  <a:close/>
                  <a:moveTo>
                    <a:pt x="0" y="773303"/>
                  </a:moveTo>
                  <a:lnTo>
                    <a:pt x="0" y="850646"/>
                  </a:lnTo>
                  <a:lnTo>
                    <a:pt x="0" y="773303"/>
                  </a:lnTo>
                  <a:close/>
                  <a:moveTo>
                    <a:pt x="0" y="927989"/>
                  </a:moveTo>
                  <a:lnTo>
                    <a:pt x="0" y="1005332"/>
                  </a:lnTo>
                  <a:lnTo>
                    <a:pt x="0" y="927989"/>
                  </a:lnTo>
                  <a:close/>
                  <a:moveTo>
                    <a:pt x="0" y="1082675"/>
                  </a:moveTo>
                  <a:lnTo>
                    <a:pt x="0" y="1160018"/>
                  </a:lnTo>
                  <a:lnTo>
                    <a:pt x="0" y="1082675"/>
                  </a:lnTo>
                  <a:close/>
                  <a:moveTo>
                    <a:pt x="0" y="1237361"/>
                  </a:moveTo>
                  <a:lnTo>
                    <a:pt x="0" y="1314704"/>
                  </a:lnTo>
                  <a:lnTo>
                    <a:pt x="0" y="1237361"/>
                  </a:lnTo>
                  <a:close/>
                  <a:moveTo>
                    <a:pt x="0" y="1392047"/>
                  </a:moveTo>
                  <a:lnTo>
                    <a:pt x="0" y="1469390"/>
                  </a:lnTo>
                  <a:lnTo>
                    <a:pt x="0" y="1392047"/>
                  </a:lnTo>
                  <a:close/>
                  <a:moveTo>
                    <a:pt x="0" y="1546733"/>
                  </a:moveTo>
                  <a:lnTo>
                    <a:pt x="0" y="1624076"/>
                  </a:lnTo>
                  <a:lnTo>
                    <a:pt x="0" y="1546733"/>
                  </a:lnTo>
                  <a:close/>
                  <a:moveTo>
                    <a:pt x="0" y="1701419"/>
                  </a:moveTo>
                  <a:lnTo>
                    <a:pt x="0" y="1778762"/>
                  </a:lnTo>
                  <a:lnTo>
                    <a:pt x="0" y="1701292"/>
                  </a:lnTo>
                  <a:close/>
                  <a:moveTo>
                    <a:pt x="0" y="1855978"/>
                  </a:moveTo>
                  <a:lnTo>
                    <a:pt x="0" y="1933321"/>
                  </a:lnTo>
                  <a:lnTo>
                    <a:pt x="0" y="1855978"/>
                  </a:lnTo>
                  <a:close/>
                  <a:moveTo>
                    <a:pt x="0" y="2010664"/>
                  </a:moveTo>
                  <a:lnTo>
                    <a:pt x="0" y="2088007"/>
                  </a:lnTo>
                  <a:lnTo>
                    <a:pt x="0" y="2010664"/>
                  </a:lnTo>
                  <a:close/>
                  <a:moveTo>
                    <a:pt x="0" y="2165350"/>
                  </a:moveTo>
                  <a:lnTo>
                    <a:pt x="0" y="2242693"/>
                  </a:lnTo>
                  <a:lnTo>
                    <a:pt x="0" y="2165350"/>
                  </a:lnTo>
                  <a:close/>
                  <a:moveTo>
                    <a:pt x="0" y="2320036"/>
                  </a:moveTo>
                  <a:lnTo>
                    <a:pt x="0" y="2397379"/>
                  </a:lnTo>
                  <a:lnTo>
                    <a:pt x="0" y="2320036"/>
                  </a:lnTo>
                  <a:close/>
                  <a:moveTo>
                    <a:pt x="0" y="2474722"/>
                  </a:moveTo>
                  <a:lnTo>
                    <a:pt x="0" y="2552065"/>
                  </a:lnTo>
                  <a:lnTo>
                    <a:pt x="0" y="2474722"/>
                  </a:lnTo>
                  <a:close/>
                  <a:moveTo>
                    <a:pt x="0" y="2629408"/>
                  </a:moveTo>
                  <a:lnTo>
                    <a:pt x="0" y="2706751"/>
                  </a:lnTo>
                  <a:lnTo>
                    <a:pt x="0" y="2629408"/>
                  </a:lnTo>
                  <a:close/>
                  <a:moveTo>
                    <a:pt x="0" y="2784094"/>
                  </a:moveTo>
                  <a:lnTo>
                    <a:pt x="0" y="2861437"/>
                  </a:lnTo>
                  <a:lnTo>
                    <a:pt x="0" y="2784094"/>
                  </a:lnTo>
                  <a:close/>
                  <a:moveTo>
                    <a:pt x="0" y="2938780"/>
                  </a:moveTo>
                  <a:lnTo>
                    <a:pt x="0" y="3016123"/>
                  </a:lnTo>
                  <a:lnTo>
                    <a:pt x="0" y="2938780"/>
                  </a:lnTo>
                  <a:close/>
                  <a:moveTo>
                    <a:pt x="0" y="3093466"/>
                  </a:moveTo>
                  <a:lnTo>
                    <a:pt x="0" y="3170809"/>
                  </a:lnTo>
                  <a:lnTo>
                    <a:pt x="0" y="3093466"/>
                  </a:lnTo>
                  <a:close/>
                  <a:moveTo>
                    <a:pt x="0" y="3248152"/>
                  </a:moveTo>
                  <a:lnTo>
                    <a:pt x="0" y="3325495"/>
                  </a:lnTo>
                  <a:lnTo>
                    <a:pt x="0" y="3248152"/>
                  </a:lnTo>
                  <a:close/>
                  <a:moveTo>
                    <a:pt x="0" y="3402838"/>
                  </a:moveTo>
                  <a:lnTo>
                    <a:pt x="0" y="3480181"/>
                  </a:lnTo>
                  <a:lnTo>
                    <a:pt x="0" y="3402838"/>
                  </a:lnTo>
                  <a:close/>
                  <a:moveTo>
                    <a:pt x="0" y="3557524"/>
                  </a:moveTo>
                  <a:lnTo>
                    <a:pt x="0" y="3634867"/>
                  </a:lnTo>
                  <a:lnTo>
                    <a:pt x="0" y="3557524"/>
                  </a:lnTo>
                  <a:close/>
                  <a:moveTo>
                    <a:pt x="0" y="3712210"/>
                  </a:moveTo>
                  <a:lnTo>
                    <a:pt x="0" y="3789553"/>
                  </a:lnTo>
                  <a:lnTo>
                    <a:pt x="0" y="3711702"/>
                  </a:lnTo>
                  <a:close/>
                  <a:moveTo>
                    <a:pt x="0" y="3866388"/>
                  </a:moveTo>
                  <a:lnTo>
                    <a:pt x="0" y="3943731"/>
                  </a:lnTo>
                  <a:lnTo>
                    <a:pt x="0" y="3866388"/>
                  </a:lnTo>
                  <a:close/>
                  <a:moveTo>
                    <a:pt x="0" y="4021074"/>
                  </a:moveTo>
                  <a:lnTo>
                    <a:pt x="0" y="4098417"/>
                  </a:lnTo>
                  <a:lnTo>
                    <a:pt x="0" y="4021074"/>
                  </a:lnTo>
                  <a:close/>
                  <a:moveTo>
                    <a:pt x="0" y="4175760"/>
                  </a:moveTo>
                  <a:lnTo>
                    <a:pt x="0" y="4253103"/>
                  </a:lnTo>
                  <a:lnTo>
                    <a:pt x="0" y="4175760"/>
                  </a:lnTo>
                  <a:close/>
                  <a:moveTo>
                    <a:pt x="0" y="4330446"/>
                  </a:moveTo>
                  <a:lnTo>
                    <a:pt x="0" y="4407789"/>
                  </a:lnTo>
                  <a:lnTo>
                    <a:pt x="0" y="4330446"/>
                  </a:lnTo>
                  <a:close/>
                  <a:moveTo>
                    <a:pt x="0" y="4485132"/>
                  </a:moveTo>
                  <a:lnTo>
                    <a:pt x="0" y="4562475"/>
                  </a:lnTo>
                  <a:lnTo>
                    <a:pt x="0" y="4485132"/>
                  </a:lnTo>
                  <a:close/>
                  <a:moveTo>
                    <a:pt x="0" y="4639818"/>
                  </a:moveTo>
                  <a:lnTo>
                    <a:pt x="0" y="4717161"/>
                  </a:lnTo>
                  <a:lnTo>
                    <a:pt x="0" y="4639818"/>
                  </a:lnTo>
                  <a:close/>
                  <a:moveTo>
                    <a:pt x="0" y="4794504"/>
                  </a:moveTo>
                  <a:lnTo>
                    <a:pt x="0" y="4871847"/>
                  </a:lnTo>
                  <a:lnTo>
                    <a:pt x="0" y="4794504"/>
                  </a:lnTo>
                  <a:close/>
                  <a:moveTo>
                    <a:pt x="0" y="4949190"/>
                  </a:moveTo>
                  <a:lnTo>
                    <a:pt x="0" y="5026533"/>
                  </a:lnTo>
                  <a:lnTo>
                    <a:pt x="0" y="4949190"/>
                  </a:lnTo>
                  <a:close/>
                  <a:moveTo>
                    <a:pt x="0" y="5103876"/>
                  </a:moveTo>
                  <a:lnTo>
                    <a:pt x="0" y="5138420"/>
                  </a:lnTo>
                  <a:lnTo>
                    <a:pt x="0" y="5103622"/>
                  </a:lnTo>
                  <a:close/>
                  <a:moveTo>
                    <a:pt x="0" y="0"/>
                  </a:moveTo>
                  <a:lnTo>
                    <a:pt x="0" y="773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1495"/>
            </a:solidFill>
          </p:spPr>
        </p:sp>
      </p:grpSp>
      <p:grpSp>
        <p:nvGrpSpPr>
          <p:cNvPr name="Group 75" id="75"/>
          <p:cNvGrpSpPr/>
          <p:nvPr/>
        </p:nvGrpSpPr>
        <p:grpSpPr>
          <a:xfrm rot="0">
            <a:off x="13720284" y="2414108"/>
            <a:ext cx="43496" cy="3897042"/>
            <a:chOff x="0" y="0"/>
            <a:chExt cx="57995" cy="5196056"/>
          </a:xfrm>
        </p:grpSpPr>
        <p:sp>
          <p:nvSpPr>
            <p:cNvPr name="Freeform 76" id="76"/>
            <p:cNvSpPr/>
            <p:nvPr/>
          </p:nvSpPr>
          <p:spPr>
            <a:xfrm flipH="false" flipV="false" rot="0">
              <a:off x="0" y="38608"/>
              <a:ext cx="77343" cy="5138420"/>
            </a:xfrm>
            <a:custGeom>
              <a:avLst/>
              <a:gdLst/>
              <a:ahLst/>
              <a:cxnLst/>
              <a:rect r="r" b="b" t="t" l="l"/>
              <a:pathLst>
                <a:path h="5138420" w="77343">
                  <a:moveTo>
                    <a:pt x="77343" y="154686"/>
                  </a:moveTo>
                  <a:lnTo>
                    <a:pt x="77343" y="232029"/>
                  </a:lnTo>
                  <a:lnTo>
                    <a:pt x="0" y="232029"/>
                  </a:lnTo>
                  <a:lnTo>
                    <a:pt x="0" y="154686"/>
                  </a:lnTo>
                  <a:close/>
                  <a:moveTo>
                    <a:pt x="0" y="309372"/>
                  </a:moveTo>
                  <a:lnTo>
                    <a:pt x="0" y="386715"/>
                  </a:lnTo>
                  <a:lnTo>
                    <a:pt x="0" y="309372"/>
                  </a:lnTo>
                  <a:close/>
                  <a:moveTo>
                    <a:pt x="0" y="464058"/>
                  </a:moveTo>
                  <a:lnTo>
                    <a:pt x="0" y="541401"/>
                  </a:lnTo>
                  <a:lnTo>
                    <a:pt x="0" y="464058"/>
                  </a:lnTo>
                  <a:close/>
                  <a:moveTo>
                    <a:pt x="0" y="618744"/>
                  </a:moveTo>
                  <a:lnTo>
                    <a:pt x="0" y="696087"/>
                  </a:lnTo>
                  <a:lnTo>
                    <a:pt x="0" y="618617"/>
                  </a:lnTo>
                  <a:close/>
                  <a:moveTo>
                    <a:pt x="0" y="773303"/>
                  </a:moveTo>
                  <a:lnTo>
                    <a:pt x="0" y="850646"/>
                  </a:lnTo>
                  <a:lnTo>
                    <a:pt x="0" y="773303"/>
                  </a:lnTo>
                  <a:close/>
                  <a:moveTo>
                    <a:pt x="0" y="927989"/>
                  </a:moveTo>
                  <a:lnTo>
                    <a:pt x="0" y="1005332"/>
                  </a:lnTo>
                  <a:lnTo>
                    <a:pt x="0" y="927989"/>
                  </a:lnTo>
                  <a:close/>
                  <a:moveTo>
                    <a:pt x="0" y="1082675"/>
                  </a:moveTo>
                  <a:lnTo>
                    <a:pt x="0" y="1160018"/>
                  </a:lnTo>
                  <a:lnTo>
                    <a:pt x="0" y="1082675"/>
                  </a:lnTo>
                  <a:close/>
                  <a:moveTo>
                    <a:pt x="0" y="1237361"/>
                  </a:moveTo>
                  <a:lnTo>
                    <a:pt x="0" y="1314704"/>
                  </a:lnTo>
                  <a:lnTo>
                    <a:pt x="0" y="1237361"/>
                  </a:lnTo>
                  <a:close/>
                  <a:moveTo>
                    <a:pt x="0" y="1392047"/>
                  </a:moveTo>
                  <a:lnTo>
                    <a:pt x="0" y="1469390"/>
                  </a:lnTo>
                  <a:lnTo>
                    <a:pt x="0" y="1392047"/>
                  </a:lnTo>
                  <a:close/>
                  <a:moveTo>
                    <a:pt x="0" y="1546733"/>
                  </a:moveTo>
                  <a:lnTo>
                    <a:pt x="0" y="1624076"/>
                  </a:lnTo>
                  <a:lnTo>
                    <a:pt x="0" y="1546733"/>
                  </a:lnTo>
                  <a:close/>
                  <a:moveTo>
                    <a:pt x="0" y="1701419"/>
                  </a:moveTo>
                  <a:lnTo>
                    <a:pt x="0" y="1778762"/>
                  </a:lnTo>
                  <a:lnTo>
                    <a:pt x="0" y="1701292"/>
                  </a:lnTo>
                  <a:close/>
                  <a:moveTo>
                    <a:pt x="0" y="1855978"/>
                  </a:moveTo>
                  <a:lnTo>
                    <a:pt x="0" y="1933321"/>
                  </a:lnTo>
                  <a:lnTo>
                    <a:pt x="0" y="1855978"/>
                  </a:lnTo>
                  <a:close/>
                  <a:moveTo>
                    <a:pt x="0" y="2010664"/>
                  </a:moveTo>
                  <a:lnTo>
                    <a:pt x="0" y="2088007"/>
                  </a:lnTo>
                  <a:lnTo>
                    <a:pt x="0" y="2010664"/>
                  </a:lnTo>
                  <a:close/>
                  <a:moveTo>
                    <a:pt x="0" y="2165350"/>
                  </a:moveTo>
                  <a:lnTo>
                    <a:pt x="0" y="2242693"/>
                  </a:lnTo>
                  <a:lnTo>
                    <a:pt x="0" y="2165350"/>
                  </a:lnTo>
                  <a:close/>
                  <a:moveTo>
                    <a:pt x="0" y="2320036"/>
                  </a:moveTo>
                  <a:lnTo>
                    <a:pt x="0" y="2397379"/>
                  </a:lnTo>
                  <a:lnTo>
                    <a:pt x="0" y="2320036"/>
                  </a:lnTo>
                  <a:close/>
                  <a:moveTo>
                    <a:pt x="0" y="2474722"/>
                  </a:moveTo>
                  <a:lnTo>
                    <a:pt x="0" y="2552065"/>
                  </a:lnTo>
                  <a:lnTo>
                    <a:pt x="0" y="2474722"/>
                  </a:lnTo>
                  <a:close/>
                  <a:moveTo>
                    <a:pt x="0" y="2629408"/>
                  </a:moveTo>
                  <a:lnTo>
                    <a:pt x="0" y="2706751"/>
                  </a:lnTo>
                  <a:lnTo>
                    <a:pt x="0" y="2629408"/>
                  </a:lnTo>
                  <a:close/>
                  <a:moveTo>
                    <a:pt x="0" y="2784094"/>
                  </a:moveTo>
                  <a:lnTo>
                    <a:pt x="0" y="2861437"/>
                  </a:lnTo>
                  <a:lnTo>
                    <a:pt x="0" y="2784094"/>
                  </a:lnTo>
                  <a:close/>
                  <a:moveTo>
                    <a:pt x="0" y="2938780"/>
                  </a:moveTo>
                  <a:lnTo>
                    <a:pt x="0" y="3016123"/>
                  </a:lnTo>
                  <a:lnTo>
                    <a:pt x="0" y="2938780"/>
                  </a:lnTo>
                  <a:close/>
                  <a:moveTo>
                    <a:pt x="0" y="3093466"/>
                  </a:moveTo>
                  <a:lnTo>
                    <a:pt x="0" y="3170809"/>
                  </a:lnTo>
                  <a:lnTo>
                    <a:pt x="0" y="3093466"/>
                  </a:lnTo>
                  <a:close/>
                  <a:moveTo>
                    <a:pt x="0" y="3248152"/>
                  </a:moveTo>
                  <a:lnTo>
                    <a:pt x="0" y="3325495"/>
                  </a:lnTo>
                  <a:lnTo>
                    <a:pt x="0" y="3248152"/>
                  </a:lnTo>
                  <a:close/>
                  <a:moveTo>
                    <a:pt x="0" y="3402838"/>
                  </a:moveTo>
                  <a:lnTo>
                    <a:pt x="0" y="3480181"/>
                  </a:lnTo>
                  <a:lnTo>
                    <a:pt x="0" y="3402838"/>
                  </a:lnTo>
                  <a:close/>
                  <a:moveTo>
                    <a:pt x="0" y="3557524"/>
                  </a:moveTo>
                  <a:lnTo>
                    <a:pt x="0" y="3634867"/>
                  </a:lnTo>
                  <a:lnTo>
                    <a:pt x="0" y="3557524"/>
                  </a:lnTo>
                  <a:close/>
                  <a:moveTo>
                    <a:pt x="0" y="3712210"/>
                  </a:moveTo>
                  <a:lnTo>
                    <a:pt x="0" y="3789553"/>
                  </a:lnTo>
                  <a:lnTo>
                    <a:pt x="0" y="3711702"/>
                  </a:lnTo>
                  <a:close/>
                  <a:moveTo>
                    <a:pt x="0" y="3866388"/>
                  </a:moveTo>
                  <a:lnTo>
                    <a:pt x="0" y="3943731"/>
                  </a:lnTo>
                  <a:lnTo>
                    <a:pt x="0" y="3866388"/>
                  </a:lnTo>
                  <a:close/>
                  <a:moveTo>
                    <a:pt x="0" y="4021074"/>
                  </a:moveTo>
                  <a:lnTo>
                    <a:pt x="0" y="4098417"/>
                  </a:lnTo>
                  <a:lnTo>
                    <a:pt x="0" y="4021074"/>
                  </a:lnTo>
                  <a:close/>
                  <a:moveTo>
                    <a:pt x="0" y="4175760"/>
                  </a:moveTo>
                  <a:lnTo>
                    <a:pt x="0" y="4253103"/>
                  </a:lnTo>
                  <a:lnTo>
                    <a:pt x="0" y="4175760"/>
                  </a:lnTo>
                  <a:close/>
                  <a:moveTo>
                    <a:pt x="0" y="4330446"/>
                  </a:moveTo>
                  <a:lnTo>
                    <a:pt x="0" y="4407789"/>
                  </a:lnTo>
                  <a:lnTo>
                    <a:pt x="0" y="4330446"/>
                  </a:lnTo>
                  <a:close/>
                  <a:moveTo>
                    <a:pt x="0" y="4485132"/>
                  </a:moveTo>
                  <a:lnTo>
                    <a:pt x="0" y="4562475"/>
                  </a:lnTo>
                  <a:lnTo>
                    <a:pt x="0" y="4485132"/>
                  </a:lnTo>
                  <a:close/>
                  <a:moveTo>
                    <a:pt x="0" y="4639818"/>
                  </a:moveTo>
                  <a:lnTo>
                    <a:pt x="0" y="4717161"/>
                  </a:lnTo>
                  <a:lnTo>
                    <a:pt x="0" y="4639818"/>
                  </a:lnTo>
                  <a:close/>
                  <a:moveTo>
                    <a:pt x="0" y="4794504"/>
                  </a:moveTo>
                  <a:lnTo>
                    <a:pt x="0" y="4871847"/>
                  </a:lnTo>
                  <a:lnTo>
                    <a:pt x="0" y="4794504"/>
                  </a:lnTo>
                  <a:close/>
                  <a:moveTo>
                    <a:pt x="0" y="4949190"/>
                  </a:moveTo>
                  <a:lnTo>
                    <a:pt x="0" y="5026533"/>
                  </a:lnTo>
                  <a:lnTo>
                    <a:pt x="0" y="4949190"/>
                  </a:lnTo>
                  <a:close/>
                  <a:moveTo>
                    <a:pt x="0" y="5103876"/>
                  </a:moveTo>
                  <a:lnTo>
                    <a:pt x="0" y="5138420"/>
                  </a:lnTo>
                  <a:lnTo>
                    <a:pt x="0" y="5103622"/>
                  </a:lnTo>
                  <a:close/>
                  <a:moveTo>
                    <a:pt x="0" y="0"/>
                  </a:moveTo>
                  <a:lnTo>
                    <a:pt x="0" y="773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1495"/>
            </a:solidFill>
          </p:spPr>
        </p:sp>
      </p:grpSp>
      <p:grpSp>
        <p:nvGrpSpPr>
          <p:cNvPr name="Group 77" id="77"/>
          <p:cNvGrpSpPr/>
          <p:nvPr/>
        </p:nvGrpSpPr>
        <p:grpSpPr>
          <a:xfrm rot="0">
            <a:off x="14229678" y="2414108"/>
            <a:ext cx="43496" cy="3897042"/>
            <a:chOff x="0" y="0"/>
            <a:chExt cx="57995" cy="5196056"/>
          </a:xfrm>
        </p:grpSpPr>
        <p:sp>
          <p:nvSpPr>
            <p:cNvPr name="Freeform 78" id="78"/>
            <p:cNvSpPr/>
            <p:nvPr/>
          </p:nvSpPr>
          <p:spPr>
            <a:xfrm flipH="false" flipV="false" rot="0">
              <a:off x="0" y="38608"/>
              <a:ext cx="77343" cy="5138420"/>
            </a:xfrm>
            <a:custGeom>
              <a:avLst/>
              <a:gdLst/>
              <a:ahLst/>
              <a:cxnLst/>
              <a:rect r="r" b="b" t="t" l="l"/>
              <a:pathLst>
                <a:path h="5138420" w="77343">
                  <a:moveTo>
                    <a:pt x="77343" y="154686"/>
                  </a:moveTo>
                  <a:lnTo>
                    <a:pt x="77343" y="232029"/>
                  </a:lnTo>
                  <a:lnTo>
                    <a:pt x="0" y="232029"/>
                  </a:lnTo>
                  <a:lnTo>
                    <a:pt x="0" y="154686"/>
                  </a:lnTo>
                  <a:close/>
                  <a:moveTo>
                    <a:pt x="0" y="309372"/>
                  </a:moveTo>
                  <a:lnTo>
                    <a:pt x="0" y="386715"/>
                  </a:lnTo>
                  <a:lnTo>
                    <a:pt x="0" y="309372"/>
                  </a:lnTo>
                  <a:close/>
                  <a:moveTo>
                    <a:pt x="0" y="464058"/>
                  </a:moveTo>
                  <a:lnTo>
                    <a:pt x="0" y="541401"/>
                  </a:lnTo>
                  <a:lnTo>
                    <a:pt x="0" y="464058"/>
                  </a:lnTo>
                  <a:close/>
                  <a:moveTo>
                    <a:pt x="0" y="618744"/>
                  </a:moveTo>
                  <a:lnTo>
                    <a:pt x="0" y="696087"/>
                  </a:lnTo>
                  <a:lnTo>
                    <a:pt x="0" y="618617"/>
                  </a:lnTo>
                  <a:close/>
                  <a:moveTo>
                    <a:pt x="0" y="773303"/>
                  </a:moveTo>
                  <a:lnTo>
                    <a:pt x="0" y="850646"/>
                  </a:lnTo>
                  <a:lnTo>
                    <a:pt x="0" y="773303"/>
                  </a:lnTo>
                  <a:close/>
                  <a:moveTo>
                    <a:pt x="0" y="927989"/>
                  </a:moveTo>
                  <a:lnTo>
                    <a:pt x="0" y="1005332"/>
                  </a:lnTo>
                  <a:lnTo>
                    <a:pt x="0" y="927989"/>
                  </a:lnTo>
                  <a:close/>
                  <a:moveTo>
                    <a:pt x="0" y="1082675"/>
                  </a:moveTo>
                  <a:lnTo>
                    <a:pt x="0" y="1160018"/>
                  </a:lnTo>
                  <a:lnTo>
                    <a:pt x="0" y="1082675"/>
                  </a:lnTo>
                  <a:close/>
                  <a:moveTo>
                    <a:pt x="0" y="1237361"/>
                  </a:moveTo>
                  <a:lnTo>
                    <a:pt x="0" y="1314704"/>
                  </a:lnTo>
                  <a:lnTo>
                    <a:pt x="0" y="1237361"/>
                  </a:lnTo>
                  <a:close/>
                  <a:moveTo>
                    <a:pt x="0" y="1392047"/>
                  </a:moveTo>
                  <a:lnTo>
                    <a:pt x="0" y="1469390"/>
                  </a:lnTo>
                  <a:lnTo>
                    <a:pt x="0" y="1392047"/>
                  </a:lnTo>
                  <a:close/>
                  <a:moveTo>
                    <a:pt x="0" y="1546733"/>
                  </a:moveTo>
                  <a:lnTo>
                    <a:pt x="0" y="1624076"/>
                  </a:lnTo>
                  <a:lnTo>
                    <a:pt x="0" y="1546733"/>
                  </a:lnTo>
                  <a:close/>
                  <a:moveTo>
                    <a:pt x="0" y="1701419"/>
                  </a:moveTo>
                  <a:lnTo>
                    <a:pt x="0" y="1778762"/>
                  </a:lnTo>
                  <a:lnTo>
                    <a:pt x="0" y="1701292"/>
                  </a:lnTo>
                  <a:close/>
                  <a:moveTo>
                    <a:pt x="0" y="1855978"/>
                  </a:moveTo>
                  <a:lnTo>
                    <a:pt x="0" y="1933321"/>
                  </a:lnTo>
                  <a:lnTo>
                    <a:pt x="0" y="1855978"/>
                  </a:lnTo>
                  <a:close/>
                  <a:moveTo>
                    <a:pt x="0" y="2010664"/>
                  </a:moveTo>
                  <a:lnTo>
                    <a:pt x="0" y="2088007"/>
                  </a:lnTo>
                  <a:lnTo>
                    <a:pt x="0" y="2010664"/>
                  </a:lnTo>
                  <a:close/>
                  <a:moveTo>
                    <a:pt x="0" y="2165350"/>
                  </a:moveTo>
                  <a:lnTo>
                    <a:pt x="0" y="2242693"/>
                  </a:lnTo>
                  <a:lnTo>
                    <a:pt x="0" y="2165350"/>
                  </a:lnTo>
                  <a:close/>
                  <a:moveTo>
                    <a:pt x="0" y="2320036"/>
                  </a:moveTo>
                  <a:lnTo>
                    <a:pt x="0" y="2397379"/>
                  </a:lnTo>
                  <a:lnTo>
                    <a:pt x="0" y="2320036"/>
                  </a:lnTo>
                  <a:close/>
                  <a:moveTo>
                    <a:pt x="0" y="2474722"/>
                  </a:moveTo>
                  <a:lnTo>
                    <a:pt x="0" y="2552065"/>
                  </a:lnTo>
                  <a:lnTo>
                    <a:pt x="0" y="2474722"/>
                  </a:lnTo>
                  <a:close/>
                  <a:moveTo>
                    <a:pt x="0" y="2629408"/>
                  </a:moveTo>
                  <a:lnTo>
                    <a:pt x="0" y="2706751"/>
                  </a:lnTo>
                  <a:lnTo>
                    <a:pt x="0" y="2629408"/>
                  </a:lnTo>
                  <a:close/>
                  <a:moveTo>
                    <a:pt x="0" y="2784094"/>
                  </a:moveTo>
                  <a:lnTo>
                    <a:pt x="0" y="2861437"/>
                  </a:lnTo>
                  <a:lnTo>
                    <a:pt x="0" y="2784094"/>
                  </a:lnTo>
                  <a:close/>
                  <a:moveTo>
                    <a:pt x="0" y="2938780"/>
                  </a:moveTo>
                  <a:lnTo>
                    <a:pt x="0" y="3016123"/>
                  </a:lnTo>
                  <a:lnTo>
                    <a:pt x="0" y="2938780"/>
                  </a:lnTo>
                  <a:close/>
                  <a:moveTo>
                    <a:pt x="0" y="3093466"/>
                  </a:moveTo>
                  <a:lnTo>
                    <a:pt x="0" y="3170809"/>
                  </a:lnTo>
                  <a:lnTo>
                    <a:pt x="0" y="3093466"/>
                  </a:lnTo>
                  <a:close/>
                  <a:moveTo>
                    <a:pt x="0" y="3248152"/>
                  </a:moveTo>
                  <a:lnTo>
                    <a:pt x="0" y="3325495"/>
                  </a:lnTo>
                  <a:lnTo>
                    <a:pt x="0" y="3248152"/>
                  </a:lnTo>
                  <a:close/>
                  <a:moveTo>
                    <a:pt x="0" y="3402838"/>
                  </a:moveTo>
                  <a:lnTo>
                    <a:pt x="0" y="3480181"/>
                  </a:lnTo>
                  <a:lnTo>
                    <a:pt x="0" y="3402838"/>
                  </a:lnTo>
                  <a:close/>
                  <a:moveTo>
                    <a:pt x="0" y="3557524"/>
                  </a:moveTo>
                  <a:lnTo>
                    <a:pt x="0" y="3634867"/>
                  </a:lnTo>
                  <a:lnTo>
                    <a:pt x="0" y="3557524"/>
                  </a:lnTo>
                  <a:close/>
                  <a:moveTo>
                    <a:pt x="0" y="3712210"/>
                  </a:moveTo>
                  <a:lnTo>
                    <a:pt x="0" y="3789553"/>
                  </a:lnTo>
                  <a:lnTo>
                    <a:pt x="0" y="3711702"/>
                  </a:lnTo>
                  <a:close/>
                  <a:moveTo>
                    <a:pt x="0" y="3866388"/>
                  </a:moveTo>
                  <a:lnTo>
                    <a:pt x="0" y="3943731"/>
                  </a:lnTo>
                  <a:lnTo>
                    <a:pt x="0" y="3866388"/>
                  </a:lnTo>
                  <a:close/>
                  <a:moveTo>
                    <a:pt x="0" y="4021074"/>
                  </a:moveTo>
                  <a:lnTo>
                    <a:pt x="0" y="4098417"/>
                  </a:lnTo>
                  <a:lnTo>
                    <a:pt x="0" y="4021074"/>
                  </a:lnTo>
                  <a:close/>
                  <a:moveTo>
                    <a:pt x="0" y="4175760"/>
                  </a:moveTo>
                  <a:lnTo>
                    <a:pt x="0" y="4253103"/>
                  </a:lnTo>
                  <a:lnTo>
                    <a:pt x="0" y="4175760"/>
                  </a:lnTo>
                  <a:close/>
                  <a:moveTo>
                    <a:pt x="0" y="4330446"/>
                  </a:moveTo>
                  <a:lnTo>
                    <a:pt x="0" y="4407789"/>
                  </a:lnTo>
                  <a:lnTo>
                    <a:pt x="0" y="4330446"/>
                  </a:lnTo>
                  <a:close/>
                  <a:moveTo>
                    <a:pt x="0" y="4485132"/>
                  </a:moveTo>
                  <a:lnTo>
                    <a:pt x="0" y="4562475"/>
                  </a:lnTo>
                  <a:lnTo>
                    <a:pt x="0" y="4485132"/>
                  </a:lnTo>
                  <a:close/>
                  <a:moveTo>
                    <a:pt x="0" y="4639818"/>
                  </a:moveTo>
                  <a:lnTo>
                    <a:pt x="0" y="4717161"/>
                  </a:lnTo>
                  <a:lnTo>
                    <a:pt x="0" y="4639818"/>
                  </a:lnTo>
                  <a:close/>
                  <a:moveTo>
                    <a:pt x="0" y="4794504"/>
                  </a:moveTo>
                  <a:lnTo>
                    <a:pt x="0" y="4871847"/>
                  </a:lnTo>
                  <a:lnTo>
                    <a:pt x="0" y="4794504"/>
                  </a:lnTo>
                  <a:close/>
                  <a:moveTo>
                    <a:pt x="0" y="4949190"/>
                  </a:moveTo>
                  <a:lnTo>
                    <a:pt x="0" y="5026533"/>
                  </a:lnTo>
                  <a:lnTo>
                    <a:pt x="0" y="4949190"/>
                  </a:lnTo>
                  <a:close/>
                  <a:moveTo>
                    <a:pt x="0" y="5103876"/>
                  </a:moveTo>
                  <a:lnTo>
                    <a:pt x="0" y="5138420"/>
                  </a:lnTo>
                  <a:lnTo>
                    <a:pt x="0" y="5103622"/>
                  </a:lnTo>
                  <a:close/>
                  <a:moveTo>
                    <a:pt x="0" y="0"/>
                  </a:moveTo>
                  <a:lnTo>
                    <a:pt x="0" y="773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1495"/>
            </a:solidFill>
          </p:spPr>
        </p:sp>
      </p:grpSp>
      <p:grpSp>
        <p:nvGrpSpPr>
          <p:cNvPr name="Group 79" id="79"/>
          <p:cNvGrpSpPr/>
          <p:nvPr/>
        </p:nvGrpSpPr>
        <p:grpSpPr>
          <a:xfrm rot="0">
            <a:off x="14710696" y="2414108"/>
            <a:ext cx="43496" cy="3897042"/>
            <a:chOff x="0" y="0"/>
            <a:chExt cx="57995" cy="5196056"/>
          </a:xfrm>
        </p:grpSpPr>
        <p:sp>
          <p:nvSpPr>
            <p:cNvPr name="Freeform 80" id="80"/>
            <p:cNvSpPr/>
            <p:nvPr/>
          </p:nvSpPr>
          <p:spPr>
            <a:xfrm flipH="false" flipV="false" rot="0">
              <a:off x="0" y="38608"/>
              <a:ext cx="77343" cy="5138420"/>
            </a:xfrm>
            <a:custGeom>
              <a:avLst/>
              <a:gdLst/>
              <a:ahLst/>
              <a:cxnLst/>
              <a:rect r="r" b="b" t="t" l="l"/>
              <a:pathLst>
                <a:path h="5138420" w="77343">
                  <a:moveTo>
                    <a:pt x="77343" y="154686"/>
                  </a:moveTo>
                  <a:lnTo>
                    <a:pt x="77343" y="232029"/>
                  </a:lnTo>
                  <a:lnTo>
                    <a:pt x="0" y="232029"/>
                  </a:lnTo>
                  <a:lnTo>
                    <a:pt x="0" y="154686"/>
                  </a:lnTo>
                  <a:close/>
                  <a:moveTo>
                    <a:pt x="0" y="309372"/>
                  </a:moveTo>
                  <a:lnTo>
                    <a:pt x="0" y="386715"/>
                  </a:lnTo>
                  <a:lnTo>
                    <a:pt x="0" y="309372"/>
                  </a:lnTo>
                  <a:close/>
                  <a:moveTo>
                    <a:pt x="0" y="464058"/>
                  </a:moveTo>
                  <a:lnTo>
                    <a:pt x="0" y="541401"/>
                  </a:lnTo>
                  <a:lnTo>
                    <a:pt x="0" y="464058"/>
                  </a:lnTo>
                  <a:close/>
                  <a:moveTo>
                    <a:pt x="0" y="618744"/>
                  </a:moveTo>
                  <a:lnTo>
                    <a:pt x="0" y="696087"/>
                  </a:lnTo>
                  <a:lnTo>
                    <a:pt x="0" y="618617"/>
                  </a:lnTo>
                  <a:close/>
                  <a:moveTo>
                    <a:pt x="0" y="773303"/>
                  </a:moveTo>
                  <a:lnTo>
                    <a:pt x="0" y="850646"/>
                  </a:lnTo>
                  <a:lnTo>
                    <a:pt x="0" y="773303"/>
                  </a:lnTo>
                  <a:close/>
                  <a:moveTo>
                    <a:pt x="0" y="927989"/>
                  </a:moveTo>
                  <a:lnTo>
                    <a:pt x="0" y="1005332"/>
                  </a:lnTo>
                  <a:lnTo>
                    <a:pt x="0" y="927989"/>
                  </a:lnTo>
                  <a:close/>
                  <a:moveTo>
                    <a:pt x="0" y="1082675"/>
                  </a:moveTo>
                  <a:lnTo>
                    <a:pt x="0" y="1160018"/>
                  </a:lnTo>
                  <a:lnTo>
                    <a:pt x="0" y="1082675"/>
                  </a:lnTo>
                  <a:close/>
                  <a:moveTo>
                    <a:pt x="0" y="1237361"/>
                  </a:moveTo>
                  <a:lnTo>
                    <a:pt x="0" y="1314704"/>
                  </a:lnTo>
                  <a:lnTo>
                    <a:pt x="0" y="1237361"/>
                  </a:lnTo>
                  <a:close/>
                  <a:moveTo>
                    <a:pt x="0" y="1392047"/>
                  </a:moveTo>
                  <a:lnTo>
                    <a:pt x="0" y="1469390"/>
                  </a:lnTo>
                  <a:lnTo>
                    <a:pt x="0" y="1392047"/>
                  </a:lnTo>
                  <a:close/>
                  <a:moveTo>
                    <a:pt x="0" y="1546733"/>
                  </a:moveTo>
                  <a:lnTo>
                    <a:pt x="0" y="1624076"/>
                  </a:lnTo>
                  <a:lnTo>
                    <a:pt x="0" y="1546733"/>
                  </a:lnTo>
                  <a:close/>
                  <a:moveTo>
                    <a:pt x="0" y="1701419"/>
                  </a:moveTo>
                  <a:lnTo>
                    <a:pt x="0" y="1778762"/>
                  </a:lnTo>
                  <a:lnTo>
                    <a:pt x="0" y="1701292"/>
                  </a:lnTo>
                  <a:close/>
                  <a:moveTo>
                    <a:pt x="0" y="1855978"/>
                  </a:moveTo>
                  <a:lnTo>
                    <a:pt x="0" y="1933321"/>
                  </a:lnTo>
                  <a:lnTo>
                    <a:pt x="0" y="1855978"/>
                  </a:lnTo>
                  <a:close/>
                  <a:moveTo>
                    <a:pt x="0" y="2010664"/>
                  </a:moveTo>
                  <a:lnTo>
                    <a:pt x="0" y="2088007"/>
                  </a:lnTo>
                  <a:lnTo>
                    <a:pt x="0" y="2010664"/>
                  </a:lnTo>
                  <a:close/>
                  <a:moveTo>
                    <a:pt x="0" y="2165350"/>
                  </a:moveTo>
                  <a:lnTo>
                    <a:pt x="0" y="2242693"/>
                  </a:lnTo>
                  <a:lnTo>
                    <a:pt x="0" y="2165350"/>
                  </a:lnTo>
                  <a:close/>
                  <a:moveTo>
                    <a:pt x="0" y="2320036"/>
                  </a:moveTo>
                  <a:lnTo>
                    <a:pt x="0" y="2397379"/>
                  </a:lnTo>
                  <a:lnTo>
                    <a:pt x="0" y="2320036"/>
                  </a:lnTo>
                  <a:close/>
                  <a:moveTo>
                    <a:pt x="0" y="2474722"/>
                  </a:moveTo>
                  <a:lnTo>
                    <a:pt x="0" y="2552065"/>
                  </a:lnTo>
                  <a:lnTo>
                    <a:pt x="0" y="2474722"/>
                  </a:lnTo>
                  <a:close/>
                  <a:moveTo>
                    <a:pt x="0" y="2629408"/>
                  </a:moveTo>
                  <a:lnTo>
                    <a:pt x="0" y="2706751"/>
                  </a:lnTo>
                  <a:lnTo>
                    <a:pt x="0" y="2629408"/>
                  </a:lnTo>
                  <a:close/>
                  <a:moveTo>
                    <a:pt x="0" y="2784094"/>
                  </a:moveTo>
                  <a:lnTo>
                    <a:pt x="0" y="2861437"/>
                  </a:lnTo>
                  <a:lnTo>
                    <a:pt x="0" y="2784094"/>
                  </a:lnTo>
                  <a:close/>
                  <a:moveTo>
                    <a:pt x="0" y="2938780"/>
                  </a:moveTo>
                  <a:lnTo>
                    <a:pt x="0" y="3016123"/>
                  </a:lnTo>
                  <a:lnTo>
                    <a:pt x="0" y="2938780"/>
                  </a:lnTo>
                  <a:close/>
                  <a:moveTo>
                    <a:pt x="0" y="3093466"/>
                  </a:moveTo>
                  <a:lnTo>
                    <a:pt x="0" y="3170809"/>
                  </a:lnTo>
                  <a:lnTo>
                    <a:pt x="0" y="3093466"/>
                  </a:lnTo>
                  <a:close/>
                  <a:moveTo>
                    <a:pt x="0" y="3248152"/>
                  </a:moveTo>
                  <a:lnTo>
                    <a:pt x="0" y="3325495"/>
                  </a:lnTo>
                  <a:lnTo>
                    <a:pt x="0" y="3248152"/>
                  </a:lnTo>
                  <a:close/>
                  <a:moveTo>
                    <a:pt x="0" y="3402838"/>
                  </a:moveTo>
                  <a:lnTo>
                    <a:pt x="0" y="3480181"/>
                  </a:lnTo>
                  <a:lnTo>
                    <a:pt x="0" y="3402838"/>
                  </a:lnTo>
                  <a:close/>
                  <a:moveTo>
                    <a:pt x="0" y="3557524"/>
                  </a:moveTo>
                  <a:lnTo>
                    <a:pt x="0" y="3634867"/>
                  </a:lnTo>
                  <a:lnTo>
                    <a:pt x="0" y="3557524"/>
                  </a:lnTo>
                  <a:close/>
                  <a:moveTo>
                    <a:pt x="0" y="3712210"/>
                  </a:moveTo>
                  <a:lnTo>
                    <a:pt x="0" y="3789553"/>
                  </a:lnTo>
                  <a:lnTo>
                    <a:pt x="0" y="3711702"/>
                  </a:lnTo>
                  <a:close/>
                  <a:moveTo>
                    <a:pt x="0" y="3866388"/>
                  </a:moveTo>
                  <a:lnTo>
                    <a:pt x="0" y="3943731"/>
                  </a:lnTo>
                  <a:lnTo>
                    <a:pt x="0" y="3866388"/>
                  </a:lnTo>
                  <a:close/>
                  <a:moveTo>
                    <a:pt x="0" y="4021074"/>
                  </a:moveTo>
                  <a:lnTo>
                    <a:pt x="0" y="4098417"/>
                  </a:lnTo>
                  <a:lnTo>
                    <a:pt x="0" y="4021074"/>
                  </a:lnTo>
                  <a:close/>
                  <a:moveTo>
                    <a:pt x="0" y="4175760"/>
                  </a:moveTo>
                  <a:lnTo>
                    <a:pt x="0" y="4253103"/>
                  </a:lnTo>
                  <a:lnTo>
                    <a:pt x="0" y="4175760"/>
                  </a:lnTo>
                  <a:close/>
                  <a:moveTo>
                    <a:pt x="0" y="4330446"/>
                  </a:moveTo>
                  <a:lnTo>
                    <a:pt x="0" y="4407789"/>
                  </a:lnTo>
                  <a:lnTo>
                    <a:pt x="0" y="4330446"/>
                  </a:lnTo>
                  <a:close/>
                  <a:moveTo>
                    <a:pt x="0" y="4485132"/>
                  </a:moveTo>
                  <a:lnTo>
                    <a:pt x="0" y="4562475"/>
                  </a:lnTo>
                  <a:lnTo>
                    <a:pt x="0" y="4485132"/>
                  </a:lnTo>
                  <a:close/>
                  <a:moveTo>
                    <a:pt x="0" y="4639818"/>
                  </a:moveTo>
                  <a:lnTo>
                    <a:pt x="0" y="4717161"/>
                  </a:lnTo>
                  <a:lnTo>
                    <a:pt x="0" y="4639818"/>
                  </a:lnTo>
                  <a:close/>
                  <a:moveTo>
                    <a:pt x="0" y="4794504"/>
                  </a:moveTo>
                  <a:lnTo>
                    <a:pt x="0" y="4871847"/>
                  </a:lnTo>
                  <a:lnTo>
                    <a:pt x="0" y="4794504"/>
                  </a:lnTo>
                  <a:close/>
                  <a:moveTo>
                    <a:pt x="0" y="4949190"/>
                  </a:moveTo>
                  <a:lnTo>
                    <a:pt x="0" y="5026533"/>
                  </a:lnTo>
                  <a:lnTo>
                    <a:pt x="0" y="4949190"/>
                  </a:lnTo>
                  <a:close/>
                  <a:moveTo>
                    <a:pt x="0" y="5103876"/>
                  </a:moveTo>
                  <a:lnTo>
                    <a:pt x="0" y="5138420"/>
                  </a:lnTo>
                  <a:lnTo>
                    <a:pt x="0" y="5103622"/>
                  </a:lnTo>
                  <a:close/>
                  <a:moveTo>
                    <a:pt x="0" y="0"/>
                  </a:moveTo>
                  <a:lnTo>
                    <a:pt x="0" y="773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1495"/>
            </a:solidFill>
          </p:spPr>
        </p:sp>
      </p:grpSp>
      <p:grpSp>
        <p:nvGrpSpPr>
          <p:cNvPr name="Group 81" id="81"/>
          <p:cNvGrpSpPr/>
          <p:nvPr/>
        </p:nvGrpSpPr>
        <p:grpSpPr>
          <a:xfrm rot="0">
            <a:off x="15216118" y="2414108"/>
            <a:ext cx="43496" cy="3897042"/>
            <a:chOff x="0" y="0"/>
            <a:chExt cx="57995" cy="5196056"/>
          </a:xfrm>
        </p:grpSpPr>
        <p:sp>
          <p:nvSpPr>
            <p:cNvPr name="Freeform 82" id="82"/>
            <p:cNvSpPr/>
            <p:nvPr/>
          </p:nvSpPr>
          <p:spPr>
            <a:xfrm flipH="false" flipV="false" rot="0">
              <a:off x="0" y="38608"/>
              <a:ext cx="77343" cy="5138420"/>
            </a:xfrm>
            <a:custGeom>
              <a:avLst/>
              <a:gdLst/>
              <a:ahLst/>
              <a:cxnLst/>
              <a:rect r="r" b="b" t="t" l="l"/>
              <a:pathLst>
                <a:path h="5138420" w="77343">
                  <a:moveTo>
                    <a:pt x="77343" y="154686"/>
                  </a:moveTo>
                  <a:lnTo>
                    <a:pt x="77343" y="232029"/>
                  </a:lnTo>
                  <a:lnTo>
                    <a:pt x="0" y="232029"/>
                  </a:lnTo>
                  <a:lnTo>
                    <a:pt x="0" y="154686"/>
                  </a:lnTo>
                  <a:close/>
                  <a:moveTo>
                    <a:pt x="0" y="309372"/>
                  </a:moveTo>
                  <a:lnTo>
                    <a:pt x="0" y="386715"/>
                  </a:lnTo>
                  <a:lnTo>
                    <a:pt x="0" y="309372"/>
                  </a:lnTo>
                  <a:close/>
                  <a:moveTo>
                    <a:pt x="0" y="464058"/>
                  </a:moveTo>
                  <a:lnTo>
                    <a:pt x="0" y="541401"/>
                  </a:lnTo>
                  <a:lnTo>
                    <a:pt x="0" y="464058"/>
                  </a:lnTo>
                  <a:close/>
                  <a:moveTo>
                    <a:pt x="0" y="618744"/>
                  </a:moveTo>
                  <a:lnTo>
                    <a:pt x="0" y="696087"/>
                  </a:lnTo>
                  <a:lnTo>
                    <a:pt x="0" y="618617"/>
                  </a:lnTo>
                  <a:close/>
                  <a:moveTo>
                    <a:pt x="0" y="773303"/>
                  </a:moveTo>
                  <a:lnTo>
                    <a:pt x="0" y="850646"/>
                  </a:lnTo>
                  <a:lnTo>
                    <a:pt x="0" y="773303"/>
                  </a:lnTo>
                  <a:close/>
                  <a:moveTo>
                    <a:pt x="0" y="927989"/>
                  </a:moveTo>
                  <a:lnTo>
                    <a:pt x="0" y="1005332"/>
                  </a:lnTo>
                  <a:lnTo>
                    <a:pt x="0" y="927989"/>
                  </a:lnTo>
                  <a:close/>
                  <a:moveTo>
                    <a:pt x="0" y="1082675"/>
                  </a:moveTo>
                  <a:lnTo>
                    <a:pt x="0" y="1160018"/>
                  </a:lnTo>
                  <a:lnTo>
                    <a:pt x="0" y="1082675"/>
                  </a:lnTo>
                  <a:close/>
                  <a:moveTo>
                    <a:pt x="0" y="1237361"/>
                  </a:moveTo>
                  <a:lnTo>
                    <a:pt x="0" y="1314704"/>
                  </a:lnTo>
                  <a:lnTo>
                    <a:pt x="0" y="1237361"/>
                  </a:lnTo>
                  <a:close/>
                  <a:moveTo>
                    <a:pt x="0" y="1392047"/>
                  </a:moveTo>
                  <a:lnTo>
                    <a:pt x="0" y="1469390"/>
                  </a:lnTo>
                  <a:lnTo>
                    <a:pt x="0" y="1392047"/>
                  </a:lnTo>
                  <a:close/>
                  <a:moveTo>
                    <a:pt x="0" y="1546733"/>
                  </a:moveTo>
                  <a:lnTo>
                    <a:pt x="0" y="1624076"/>
                  </a:lnTo>
                  <a:lnTo>
                    <a:pt x="0" y="1546733"/>
                  </a:lnTo>
                  <a:close/>
                  <a:moveTo>
                    <a:pt x="0" y="1701419"/>
                  </a:moveTo>
                  <a:lnTo>
                    <a:pt x="0" y="1778762"/>
                  </a:lnTo>
                  <a:lnTo>
                    <a:pt x="0" y="1701292"/>
                  </a:lnTo>
                  <a:close/>
                  <a:moveTo>
                    <a:pt x="0" y="1855978"/>
                  </a:moveTo>
                  <a:lnTo>
                    <a:pt x="0" y="1933321"/>
                  </a:lnTo>
                  <a:lnTo>
                    <a:pt x="0" y="1855978"/>
                  </a:lnTo>
                  <a:close/>
                  <a:moveTo>
                    <a:pt x="0" y="2010664"/>
                  </a:moveTo>
                  <a:lnTo>
                    <a:pt x="0" y="2088007"/>
                  </a:lnTo>
                  <a:lnTo>
                    <a:pt x="0" y="2010664"/>
                  </a:lnTo>
                  <a:close/>
                  <a:moveTo>
                    <a:pt x="0" y="2165350"/>
                  </a:moveTo>
                  <a:lnTo>
                    <a:pt x="0" y="2242693"/>
                  </a:lnTo>
                  <a:lnTo>
                    <a:pt x="0" y="2165350"/>
                  </a:lnTo>
                  <a:close/>
                  <a:moveTo>
                    <a:pt x="0" y="2320036"/>
                  </a:moveTo>
                  <a:lnTo>
                    <a:pt x="0" y="2397379"/>
                  </a:lnTo>
                  <a:lnTo>
                    <a:pt x="0" y="2320036"/>
                  </a:lnTo>
                  <a:close/>
                  <a:moveTo>
                    <a:pt x="0" y="2474722"/>
                  </a:moveTo>
                  <a:lnTo>
                    <a:pt x="0" y="2552065"/>
                  </a:lnTo>
                  <a:lnTo>
                    <a:pt x="0" y="2474722"/>
                  </a:lnTo>
                  <a:close/>
                  <a:moveTo>
                    <a:pt x="0" y="2629408"/>
                  </a:moveTo>
                  <a:lnTo>
                    <a:pt x="0" y="2706751"/>
                  </a:lnTo>
                  <a:lnTo>
                    <a:pt x="0" y="2629408"/>
                  </a:lnTo>
                  <a:close/>
                  <a:moveTo>
                    <a:pt x="0" y="2784094"/>
                  </a:moveTo>
                  <a:lnTo>
                    <a:pt x="0" y="2861437"/>
                  </a:lnTo>
                  <a:lnTo>
                    <a:pt x="0" y="2784094"/>
                  </a:lnTo>
                  <a:close/>
                  <a:moveTo>
                    <a:pt x="0" y="2938780"/>
                  </a:moveTo>
                  <a:lnTo>
                    <a:pt x="0" y="3016123"/>
                  </a:lnTo>
                  <a:lnTo>
                    <a:pt x="0" y="2938780"/>
                  </a:lnTo>
                  <a:close/>
                  <a:moveTo>
                    <a:pt x="0" y="3093466"/>
                  </a:moveTo>
                  <a:lnTo>
                    <a:pt x="0" y="3170809"/>
                  </a:lnTo>
                  <a:lnTo>
                    <a:pt x="0" y="3093466"/>
                  </a:lnTo>
                  <a:close/>
                  <a:moveTo>
                    <a:pt x="0" y="3248152"/>
                  </a:moveTo>
                  <a:lnTo>
                    <a:pt x="0" y="3325495"/>
                  </a:lnTo>
                  <a:lnTo>
                    <a:pt x="0" y="3248152"/>
                  </a:lnTo>
                  <a:close/>
                  <a:moveTo>
                    <a:pt x="0" y="3402838"/>
                  </a:moveTo>
                  <a:lnTo>
                    <a:pt x="0" y="3480181"/>
                  </a:lnTo>
                  <a:lnTo>
                    <a:pt x="0" y="3402838"/>
                  </a:lnTo>
                  <a:close/>
                  <a:moveTo>
                    <a:pt x="0" y="3557524"/>
                  </a:moveTo>
                  <a:lnTo>
                    <a:pt x="0" y="3634867"/>
                  </a:lnTo>
                  <a:lnTo>
                    <a:pt x="0" y="3557524"/>
                  </a:lnTo>
                  <a:close/>
                  <a:moveTo>
                    <a:pt x="0" y="3712210"/>
                  </a:moveTo>
                  <a:lnTo>
                    <a:pt x="0" y="3789553"/>
                  </a:lnTo>
                  <a:lnTo>
                    <a:pt x="0" y="3711702"/>
                  </a:lnTo>
                  <a:close/>
                  <a:moveTo>
                    <a:pt x="0" y="3866388"/>
                  </a:moveTo>
                  <a:lnTo>
                    <a:pt x="0" y="3943731"/>
                  </a:lnTo>
                  <a:lnTo>
                    <a:pt x="0" y="3866388"/>
                  </a:lnTo>
                  <a:close/>
                  <a:moveTo>
                    <a:pt x="0" y="4021074"/>
                  </a:moveTo>
                  <a:lnTo>
                    <a:pt x="0" y="4098417"/>
                  </a:lnTo>
                  <a:lnTo>
                    <a:pt x="0" y="4021074"/>
                  </a:lnTo>
                  <a:close/>
                  <a:moveTo>
                    <a:pt x="0" y="4175760"/>
                  </a:moveTo>
                  <a:lnTo>
                    <a:pt x="0" y="4253103"/>
                  </a:lnTo>
                  <a:lnTo>
                    <a:pt x="0" y="4175760"/>
                  </a:lnTo>
                  <a:close/>
                  <a:moveTo>
                    <a:pt x="0" y="4330446"/>
                  </a:moveTo>
                  <a:lnTo>
                    <a:pt x="0" y="4407789"/>
                  </a:lnTo>
                  <a:lnTo>
                    <a:pt x="0" y="4330446"/>
                  </a:lnTo>
                  <a:close/>
                  <a:moveTo>
                    <a:pt x="0" y="4485132"/>
                  </a:moveTo>
                  <a:lnTo>
                    <a:pt x="0" y="4562475"/>
                  </a:lnTo>
                  <a:lnTo>
                    <a:pt x="0" y="4485132"/>
                  </a:lnTo>
                  <a:close/>
                  <a:moveTo>
                    <a:pt x="0" y="4639818"/>
                  </a:moveTo>
                  <a:lnTo>
                    <a:pt x="0" y="4717161"/>
                  </a:lnTo>
                  <a:lnTo>
                    <a:pt x="0" y="4639818"/>
                  </a:lnTo>
                  <a:close/>
                  <a:moveTo>
                    <a:pt x="0" y="4794504"/>
                  </a:moveTo>
                  <a:lnTo>
                    <a:pt x="0" y="4871847"/>
                  </a:lnTo>
                  <a:lnTo>
                    <a:pt x="0" y="4794504"/>
                  </a:lnTo>
                  <a:close/>
                  <a:moveTo>
                    <a:pt x="0" y="4949190"/>
                  </a:moveTo>
                  <a:lnTo>
                    <a:pt x="0" y="5026533"/>
                  </a:lnTo>
                  <a:lnTo>
                    <a:pt x="0" y="4949190"/>
                  </a:lnTo>
                  <a:close/>
                  <a:moveTo>
                    <a:pt x="0" y="5103876"/>
                  </a:moveTo>
                  <a:lnTo>
                    <a:pt x="0" y="5138420"/>
                  </a:lnTo>
                  <a:lnTo>
                    <a:pt x="0" y="5103622"/>
                  </a:lnTo>
                  <a:close/>
                  <a:moveTo>
                    <a:pt x="0" y="0"/>
                  </a:moveTo>
                  <a:lnTo>
                    <a:pt x="0" y="773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1495"/>
            </a:solidFill>
          </p:spPr>
        </p:sp>
      </p:grpSp>
      <p:grpSp>
        <p:nvGrpSpPr>
          <p:cNvPr name="Group 83" id="83"/>
          <p:cNvGrpSpPr/>
          <p:nvPr/>
        </p:nvGrpSpPr>
        <p:grpSpPr>
          <a:xfrm rot="0">
            <a:off x="15708066" y="2414108"/>
            <a:ext cx="43496" cy="3897042"/>
            <a:chOff x="0" y="0"/>
            <a:chExt cx="57995" cy="5196056"/>
          </a:xfrm>
        </p:grpSpPr>
        <p:sp>
          <p:nvSpPr>
            <p:cNvPr name="Freeform 84" id="84"/>
            <p:cNvSpPr/>
            <p:nvPr/>
          </p:nvSpPr>
          <p:spPr>
            <a:xfrm flipH="false" flipV="false" rot="0">
              <a:off x="0" y="38608"/>
              <a:ext cx="77343" cy="5138420"/>
            </a:xfrm>
            <a:custGeom>
              <a:avLst/>
              <a:gdLst/>
              <a:ahLst/>
              <a:cxnLst/>
              <a:rect r="r" b="b" t="t" l="l"/>
              <a:pathLst>
                <a:path h="5138420" w="77343">
                  <a:moveTo>
                    <a:pt x="77343" y="154686"/>
                  </a:moveTo>
                  <a:lnTo>
                    <a:pt x="77343" y="232029"/>
                  </a:lnTo>
                  <a:lnTo>
                    <a:pt x="0" y="232029"/>
                  </a:lnTo>
                  <a:lnTo>
                    <a:pt x="0" y="154686"/>
                  </a:lnTo>
                  <a:close/>
                  <a:moveTo>
                    <a:pt x="0" y="309372"/>
                  </a:moveTo>
                  <a:lnTo>
                    <a:pt x="0" y="386715"/>
                  </a:lnTo>
                  <a:lnTo>
                    <a:pt x="0" y="309372"/>
                  </a:lnTo>
                  <a:close/>
                  <a:moveTo>
                    <a:pt x="0" y="464058"/>
                  </a:moveTo>
                  <a:lnTo>
                    <a:pt x="0" y="541401"/>
                  </a:lnTo>
                  <a:lnTo>
                    <a:pt x="0" y="464058"/>
                  </a:lnTo>
                  <a:close/>
                  <a:moveTo>
                    <a:pt x="0" y="618744"/>
                  </a:moveTo>
                  <a:lnTo>
                    <a:pt x="0" y="696087"/>
                  </a:lnTo>
                  <a:lnTo>
                    <a:pt x="0" y="618617"/>
                  </a:lnTo>
                  <a:close/>
                  <a:moveTo>
                    <a:pt x="0" y="773303"/>
                  </a:moveTo>
                  <a:lnTo>
                    <a:pt x="0" y="850646"/>
                  </a:lnTo>
                  <a:lnTo>
                    <a:pt x="0" y="773303"/>
                  </a:lnTo>
                  <a:close/>
                  <a:moveTo>
                    <a:pt x="0" y="927989"/>
                  </a:moveTo>
                  <a:lnTo>
                    <a:pt x="0" y="1005332"/>
                  </a:lnTo>
                  <a:lnTo>
                    <a:pt x="0" y="927989"/>
                  </a:lnTo>
                  <a:close/>
                  <a:moveTo>
                    <a:pt x="0" y="1082675"/>
                  </a:moveTo>
                  <a:lnTo>
                    <a:pt x="0" y="1160018"/>
                  </a:lnTo>
                  <a:lnTo>
                    <a:pt x="0" y="1082675"/>
                  </a:lnTo>
                  <a:close/>
                  <a:moveTo>
                    <a:pt x="0" y="1237361"/>
                  </a:moveTo>
                  <a:lnTo>
                    <a:pt x="0" y="1314704"/>
                  </a:lnTo>
                  <a:lnTo>
                    <a:pt x="0" y="1237361"/>
                  </a:lnTo>
                  <a:close/>
                  <a:moveTo>
                    <a:pt x="0" y="1392047"/>
                  </a:moveTo>
                  <a:lnTo>
                    <a:pt x="0" y="1469390"/>
                  </a:lnTo>
                  <a:lnTo>
                    <a:pt x="0" y="1392047"/>
                  </a:lnTo>
                  <a:close/>
                  <a:moveTo>
                    <a:pt x="0" y="1546733"/>
                  </a:moveTo>
                  <a:lnTo>
                    <a:pt x="0" y="1624076"/>
                  </a:lnTo>
                  <a:lnTo>
                    <a:pt x="0" y="1546733"/>
                  </a:lnTo>
                  <a:close/>
                  <a:moveTo>
                    <a:pt x="0" y="1701419"/>
                  </a:moveTo>
                  <a:lnTo>
                    <a:pt x="0" y="1778762"/>
                  </a:lnTo>
                  <a:lnTo>
                    <a:pt x="0" y="1701292"/>
                  </a:lnTo>
                  <a:close/>
                  <a:moveTo>
                    <a:pt x="0" y="1855978"/>
                  </a:moveTo>
                  <a:lnTo>
                    <a:pt x="0" y="1933321"/>
                  </a:lnTo>
                  <a:lnTo>
                    <a:pt x="0" y="1855978"/>
                  </a:lnTo>
                  <a:close/>
                  <a:moveTo>
                    <a:pt x="0" y="2010664"/>
                  </a:moveTo>
                  <a:lnTo>
                    <a:pt x="0" y="2088007"/>
                  </a:lnTo>
                  <a:lnTo>
                    <a:pt x="0" y="2010664"/>
                  </a:lnTo>
                  <a:close/>
                  <a:moveTo>
                    <a:pt x="0" y="2165350"/>
                  </a:moveTo>
                  <a:lnTo>
                    <a:pt x="0" y="2242693"/>
                  </a:lnTo>
                  <a:lnTo>
                    <a:pt x="0" y="2165350"/>
                  </a:lnTo>
                  <a:close/>
                  <a:moveTo>
                    <a:pt x="0" y="2320036"/>
                  </a:moveTo>
                  <a:lnTo>
                    <a:pt x="0" y="2397379"/>
                  </a:lnTo>
                  <a:lnTo>
                    <a:pt x="0" y="2320036"/>
                  </a:lnTo>
                  <a:close/>
                  <a:moveTo>
                    <a:pt x="0" y="2474722"/>
                  </a:moveTo>
                  <a:lnTo>
                    <a:pt x="0" y="2552065"/>
                  </a:lnTo>
                  <a:lnTo>
                    <a:pt x="0" y="2474722"/>
                  </a:lnTo>
                  <a:close/>
                  <a:moveTo>
                    <a:pt x="0" y="2629408"/>
                  </a:moveTo>
                  <a:lnTo>
                    <a:pt x="0" y="2706751"/>
                  </a:lnTo>
                  <a:lnTo>
                    <a:pt x="0" y="2629408"/>
                  </a:lnTo>
                  <a:close/>
                  <a:moveTo>
                    <a:pt x="0" y="2784094"/>
                  </a:moveTo>
                  <a:lnTo>
                    <a:pt x="0" y="2861437"/>
                  </a:lnTo>
                  <a:lnTo>
                    <a:pt x="0" y="2784094"/>
                  </a:lnTo>
                  <a:close/>
                  <a:moveTo>
                    <a:pt x="0" y="2938780"/>
                  </a:moveTo>
                  <a:lnTo>
                    <a:pt x="0" y="3016123"/>
                  </a:lnTo>
                  <a:lnTo>
                    <a:pt x="0" y="2938780"/>
                  </a:lnTo>
                  <a:close/>
                  <a:moveTo>
                    <a:pt x="0" y="3093466"/>
                  </a:moveTo>
                  <a:lnTo>
                    <a:pt x="0" y="3170809"/>
                  </a:lnTo>
                  <a:lnTo>
                    <a:pt x="0" y="3093466"/>
                  </a:lnTo>
                  <a:close/>
                  <a:moveTo>
                    <a:pt x="0" y="3248152"/>
                  </a:moveTo>
                  <a:lnTo>
                    <a:pt x="0" y="3325495"/>
                  </a:lnTo>
                  <a:lnTo>
                    <a:pt x="0" y="3248152"/>
                  </a:lnTo>
                  <a:close/>
                  <a:moveTo>
                    <a:pt x="0" y="3402838"/>
                  </a:moveTo>
                  <a:lnTo>
                    <a:pt x="0" y="3480181"/>
                  </a:lnTo>
                  <a:lnTo>
                    <a:pt x="0" y="3402838"/>
                  </a:lnTo>
                  <a:close/>
                  <a:moveTo>
                    <a:pt x="0" y="3557524"/>
                  </a:moveTo>
                  <a:lnTo>
                    <a:pt x="0" y="3634867"/>
                  </a:lnTo>
                  <a:lnTo>
                    <a:pt x="0" y="3557524"/>
                  </a:lnTo>
                  <a:close/>
                  <a:moveTo>
                    <a:pt x="0" y="3712210"/>
                  </a:moveTo>
                  <a:lnTo>
                    <a:pt x="0" y="3789553"/>
                  </a:lnTo>
                  <a:lnTo>
                    <a:pt x="0" y="3711702"/>
                  </a:lnTo>
                  <a:close/>
                  <a:moveTo>
                    <a:pt x="0" y="3866388"/>
                  </a:moveTo>
                  <a:lnTo>
                    <a:pt x="0" y="3943731"/>
                  </a:lnTo>
                  <a:lnTo>
                    <a:pt x="0" y="3866388"/>
                  </a:lnTo>
                  <a:close/>
                  <a:moveTo>
                    <a:pt x="0" y="4021074"/>
                  </a:moveTo>
                  <a:lnTo>
                    <a:pt x="0" y="4098417"/>
                  </a:lnTo>
                  <a:lnTo>
                    <a:pt x="0" y="4021074"/>
                  </a:lnTo>
                  <a:close/>
                  <a:moveTo>
                    <a:pt x="0" y="4175760"/>
                  </a:moveTo>
                  <a:lnTo>
                    <a:pt x="0" y="4253103"/>
                  </a:lnTo>
                  <a:lnTo>
                    <a:pt x="0" y="4175760"/>
                  </a:lnTo>
                  <a:close/>
                  <a:moveTo>
                    <a:pt x="0" y="4330446"/>
                  </a:moveTo>
                  <a:lnTo>
                    <a:pt x="0" y="4407789"/>
                  </a:lnTo>
                  <a:lnTo>
                    <a:pt x="0" y="4330446"/>
                  </a:lnTo>
                  <a:close/>
                  <a:moveTo>
                    <a:pt x="0" y="4485132"/>
                  </a:moveTo>
                  <a:lnTo>
                    <a:pt x="0" y="4562475"/>
                  </a:lnTo>
                  <a:lnTo>
                    <a:pt x="0" y="4485132"/>
                  </a:lnTo>
                  <a:close/>
                  <a:moveTo>
                    <a:pt x="0" y="4639818"/>
                  </a:moveTo>
                  <a:lnTo>
                    <a:pt x="0" y="4717161"/>
                  </a:lnTo>
                  <a:lnTo>
                    <a:pt x="0" y="4639818"/>
                  </a:lnTo>
                  <a:close/>
                  <a:moveTo>
                    <a:pt x="0" y="4794504"/>
                  </a:moveTo>
                  <a:lnTo>
                    <a:pt x="0" y="4871847"/>
                  </a:lnTo>
                  <a:lnTo>
                    <a:pt x="0" y="4794504"/>
                  </a:lnTo>
                  <a:close/>
                  <a:moveTo>
                    <a:pt x="0" y="4949190"/>
                  </a:moveTo>
                  <a:lnTo>
                    <a:pt x="0" y="5026533"/>
                  </a:lnTo>
                  <a:lnTo>
                    <a:pt x="0" y="4949190"/>
                  </a:lnTo>
                  <a:close/>
                  <a:moveTo>
                    <a:pt x="0" y="5103876"/>
                  </a:moveTo>
                  <a:lnTo>
                    <a:pt x="0" y="5138420"/>
                  </a:lnTo>
                  <a:lnTo>
                    <a:pt x="0" y="5103622"/>
                  </a:lnTo>
                  <a:close/>
                  <a:moveTo>
                    <a:pt x="0" y="0"/>
                  </a:moveTo>
                  <a:lnTo>
                    <a:pt x="0" y="773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1495"/>
            </a:solidFill>
          </p:spPr>
        </p:sp>
      </p:grpSp>
      <p:grpSp>
        <p:nvGrpSpPr>
          <p:cNvPr name="Group 85" id="85"/>
          <p:cNvGrpSpPr/>
          <p:nvPr/>
        </p:nvGrpSpPr>
        <p:grpSpPr>
          <a:xfrm rot="0">
            <a:off x="16133987" y="2414108"/>
            <a:ext cx="43496" cy="3897042"/>
            <a:chOff x="0" y="0"/>
            <a:chExt cx="57995" cy="5196056"/>
          </a:xfrm>
        </p:grpSpPr>
        <p:sp>
          <p:nvSpPr>
            <p:cNvPr name="Freeform 86" id="86"/>
            <p:cNvSpPr/>
            <p:nvPr/>
          </p:nvSpPr>
          <p:spPr>
            <a:xfrm flipH="false" flipV="false" rot="0">
              <a:off x="0" y="38608"/>
              <a:ext cx="77343" cy="5138420"/>
            </a:xfrm>
            <a:custGeom>
              <a:avLst/>
              <a:gdLst/>
              <a:ahLst/>
              <a:cxnLst/>
              <a:rect r="r" b="b" t="t" l="l"/>
              <a:pathLst>
                <a:path h="5138420" w="77343">
                  <a:moveTo>
                    <a:pt x="77343" y="154686"/>
                  </a:moveTo>
                  <a:lnTo>
                    <a:pt x="77343" y="232029"/>
                  </a:lnTo>
                  <a:lnTo>
                    <a:pt x="0" y="232029"/>
                  </a:lnTo>
                  <a:lnTo>
                    <a:pt x="0" y="154686"/>
                  </a:lnTo>
                  <a:close/>
                  <a:moveTo>
                    <a:pt x="0" y="309372"/>
                  </a:moveTo>
                  <a:lnTo>
                    <a:pt x="0" y="386715"/>
                  </a:lnTo>
                  <a:lnTo>
                    <a:pt x="0" y="309372"/>
                  </a:lnTo>
                  <a:close/>
                  <a:moveTo>
                    <a:pt x="0" y="464058"/>
                  </a:moveTo>
                  <a:lnTo>
                    <a:pt x="0" y="541401"/>
                  </a:lnTo>
                  <a:lnTo>
                    <a:pt x="0" y="464058"/>
                  </a:lnTo>
                  <a:close/>
                  <a:moveTo>
                    <a:pt x="0" y="618744"/>
                  </a:moveTo>
                  <a:lnTo>
                    <a:pt x="0" y="696087"/>
                  </a:lnTo>
                  <a:lnTo>
                    <a:pt x="0" y="618617"/>
                  </a:lnTo>
                  <a:close/>
                  <a:moveTo>
                    <a:pt x="0" y="773303"/>
                  </a:moveTo>
                  <a:lnTo>
                    <a:pt x="0" y="850646"/>
                  </a:lnTo>
                  <a:lnTo>
                    <a:pt x="0" y="773303"/>
                  </a:lnTo>
                  <a:close/>
                  <a:moveTo>
                    <a:pt x="0" y="927989"/>
                  </a:moveTo>
                  <a:lnTo>
                    <a:pt x="0" y="1005332"/>
                  </a:lnTo>
                  <a:lnTo>
                    <a:pt x="0" y="927989"/>
                  </a:lnTo>
                  <a:close/>
                  <a:moveTo>
                    <a:pt x="0" y="1082675"/>
                  </a:moveTo>
                  <a:lnTo>
                    <a:pt x="0" y="1160018"/>
                  </a:lnTo>
                  <a:lnTo>
                    <a:pt x="0" y="1082675"/>
                  </a:lnTo>
                  <a:close/>
                  <a:moveTo>
                    <a:pt x="0" y="1237361"/>
                  </a:moveTo>
                  <a:lnTo>
                    <a:pt x="0" y="1314704"/>
                  </a:lnTo>
                  <a:lnTo>
                    <a:pt x="0" y="1237361"/>
                  </a:lnTo>
                  <a:close/>
                  <a:moveTo>
                    <a:pt x="0" y="1392047"/>
                  </a:moveTo>
                  <a:lnTo>
                    <a:pt x="0" y="1469390"/>
                  </a:lnTo>
                  <a:lnTo>
                    <a:pt x="0" y="1392047"/>
                  </a:lnTo>
                  <a:close/>
                  <a:moveTo>
                    <a:pt x="0" y="1546733"/>
                  </a:moveTo>
                  <a:lnTo>
                    <a:pt x="0" y="1624076"/>
                  </a:lnTo>
                  <a:lnTo>
                    <a:pt x="0" y="1546733"/>
                  </a:lnTo>
                  <a:close/>
                  <a:moveTo>
                    <a:pt x="0" y="1701419"/>
                  </a:moveTo>
                  <a:lnTo>
                    <a:pt x="0" y="1778762"/>
                  </a:lnTo>
                  <a:lnTo>
                    <a:pt x="0" y="1701292"/>
                  </a:lnTo>
                  <a:close/>
                  <a:moveTo>
                    <a:pt x="0" y="1855978"/>
                  </a:moveTo>
                  <a:lnTo>
                    <a:pt x="0" y="1933321"/>
                  </a:lnTo>
                  <a:lnTo>
                    <a:pt x="0" y="1855978"/>
                  </a:lnTo>
                  <a:close/>
                  <a:moveTo>
                    <a:pt x="0" y="2010664"/>
                  </a:moveTo>
                  <a:lnTo>
                    <a:pt x="0" y="2088007"/>
                  </a:lnTo>
                  <a:lnTo>
                    <a:pt x="0" y="2010664"/>
                  </a:lnTo>
                  <a:close/>
                  <a:moveTo>
                    <a:pt x="0" y="2165350"/>
                  </a:moveTo>
                  <a:lnTo>
                    <a:pt x="0" y="2242693"/>
                  </a:lnTo>
                  <a:lnTo>
                    <a:pt x="0" y="2165350"/>
                  </a:lnTo>
                  <a:close/>
                  <a:moveTo>
                    <a:pt x="0" y="2320036"/>
                  </a:moveTo>
                  <a:lnTo>
                    <a:pt x="0" y="2397379"/>
                  </a:lnTo>
                  <a:lnTo>
                    <a:pt x="0" y="2320036"/>
                  </a:lnTo>
                  <a:close/>
                  <a:moveTo>
                    <a:pt x="0" y="2474722"/>
                  </a:moveTo>
                  <a:lnTo>
                    <a:pt x="0" y="2552065"/>
                  </a:lnTo>
                  <a:lnTo>
                    <a:pt x="0" y="2474722"/>
                  </a:lnTo>
                  <a:close/>
                  <a:moveTo>
                    <a:pt x="0" y="2629408"/>
                  </a:moveTo>
                  <a:lnTo>
                    <a:pt x="0" y="2706751"/>
                  </a:lnTo>
                  <a:lnTo>
                    <a:pt x="0" y="2629408"/>
                  </a:lnTo>
                  <a:close/>
                  <a:moveTo>
                    <a:pt x="0" y="2784094"/>
                  </a:moveTo>
                  <a:lnTo>
                    <a:pt x="0" y="2861437"/>
                  </a:lnTo>
                  <a:lnTo>
                    <a:pt x="0" y="2784094"/>
                  </a:lnTo>
                  <a:close/>
                  <a:moveTo>
                    <a:pt x="0" y="2938780"/>
                  </a:moveTo>
                  <a:lnTo>
                    <a:pt x="0" y="3016123"/>
                  </a:lnTo>
                  <a:lnTo>
                    <a:pt x="0" y="2938780"/>
                  </a:lnTo>
                  <a:close/>
                  <a:moveTo>
                    <a:pt x="0" y="3093466"/>
                  </a:moveTo>
                  <a:lnTo>
                    <a:pt x="0" y="3170809"/>
                  </a:lnTo>
                  <a:lnTo>
                    <a:pt x="0" y="3093466"/>
                  </a:lnTo>
                  <a:close/>
                  <a:moveTo>
                    <a:pt x="0" y="3248152"/>
                  </a:moveTo>
                  <a:lnTo>
                    <a:pt x="0" y="3325495"/>
                  </a:lnTo>
                  <a:lnTo>
                    <a:pt x="0" y="3248152"/>
                  </a:lnTo>
                  <a:close/>
                  <a:moveTo>
                    <a:pt x="0" y="3402838"/>
                  </a:moveTo>
                  <a:lnTo>
                    <a:pt x="0" y="3480181"/>
                  </a:lnTo>
                  <a:lnTo>
                    <a:pt x="0" y="3402838"/>
                  </a:lnTo>
                  <a:close/>
                  <a:moveTo>
                    <a:pt x="0" y="3557524"/>
                  </a:moveTo>
                  <a:lnTo>
                    <a:pt x="0" y="3634867"/>
                  </a:lnTo>
                  <a:lnTo>
                    <a:pt x="0" y="3557524"/>
                  </a:lnTo>
                  <a:close/>
                  <a:moveTo>
                    <a:pt x="0" y="3712210"/>
                  </a:moveTo>
                  <a:lnTo>
                    <a:pt x="0" y="3789553"/>
                  </a:lnTo>
                  <a:lnTo>
                    <a:pt x="0" y="3711702"/>
                  </a:lnTo>
                  <a:close/>
                  <a:moveTo>
                    <a:pt x="0" y="3866388"/>
                  </a:moveTo>
                  <a:lnTo>
                    <a:pt x="0" y="3943731"/>
                  </a:lnTo>
                  <a:lnTo>
                    <a:pt x="0" y="3866388"/>
                  </a:lnTo>
                  <a:close/>
                  <a:moveTo>
                    <a:pt x="0" y="4021074"/>
                  </a:moveTo>
                  <a:lnTo>
                    <a:pt x="0" y="4098417"/>
                  </a:lnTo>
                  <a:lnTo>
                    <a:pt x="0" y="4021074"/>
                  </a:lnTo>
                  <a:close/>
                  <a:moveTo>
                    <a:pt x="0" y="4175760"/>
                  </a:moveTo>
                  <a:lnTo>
                    <a:pt x="0" y="4253103"/>
                  </a:lnTo>
                  <a:lnTo>
                    <a:pt x="0" y="4175760"/>
                  </a:lnTo>
                  <a:close/>
                  <a:moveTo>
                    <a:pt x="0" y="4330446"/>
                  </a:moveTo>
                  <a:lnTo>
                    <a:pt x="0" y="4407789"/>
                  </a:lnTo>
                  <a:lnTo>
                    <a:pt x="0" y="4330446"/>
                  </a:lnTo>
                  <a:close/>
                  <a:moveTo>
                    <a:pt x="0" y="4485132"/>
                  </a:moveTo>
                  <a:lnTo>
                    <a:pt x="0" y="4562475"/>
                  </a:lnTo>
                  <a:lnTo>
                    <a:pt x="0" y="4485132"/>
                  </a:lnTo>
                  <a:close/>
                  <a:moveTo>
                    <a:pt x="0" y="4639818"/>
                  </a:moveTo>
                  <a:lnTo>
                    <a:pt x="0" y="4717161"/>
                  </a:lnTo>
                  <a:lnTo>
                    <a:pt x="0" y="4639818"/>
                  </a:lnTo>
                  <a:close/>
                  <a:moveTo>
                    <a:pt x="0" y="4794504"/>
                  </a:moveTo>
                  <a:lnTo>
                    <a:pt x="0" y="4871847"/>
                  </a:lnTo>
                  <a:lnTo>
                    <a:pt x="0" y="4794504"/>
                  </a:lnTo>
                  <a:close/>
                  <a:moveTo>
                    <a:pt x="0" y="4949190"/>
                  </a:moveTo>
                  <a:lnTo>
                    <a:pt x="0" y="5026533"/>
                  </a:lnTo>
                  <a:lnTo>
                    <a:pt x="0" y="4949190"/>
                  </a:lnTo>
                  <a:close/>
                  <a:moveTo>
                    <a:pt x="0" y="5103876"/>
                  </a:moveTo>
                  <a:lnTo>
                    <a:pt x="0" y="5138420"/>
                  </a:lnTo>
                  <a:lnTo>
                    <a:pt x="0" y="5103622"/>
                  </a:lnTo>
                  <a:close/>
                  <a:moveTo>
                    <a:pt x="0" y="0"/>
                  </a:moveTo>
                  <a:lnTo>
                    <a:pt x="0" y="773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1495"/>
            </a:solidFill>
          </p:spPr>
        </p:sp>
      </p:grpSp>
      <p:grpSp>
        <p:nvGrpSpPr>
          <p:cNvPr name="Group 87" id="87"/>
          <p:cNvGrpSpPr/>
          <p:nvPr/>
        </p:nvGrpSpPr>
        <p:grpSpPr>
          <a:xfrm rot="0">
            <a:off x="16645261" y="2414108"/>
            <a:ext cx="43496" cy="3897042"/>
            <a:chOff x="0" y="0"/>
            <a:chExt cx="57995" cy="5196056"/>
          </a:xfrm>
        </p:grpSpPr>
        <p:sp>
          <p:nvSpPr>
            <p:cNvPr name="Freeform 88" id="88"/>
            <p:cNvSpPr/>
            <p:nvPr/>
          </p:nvSpPr>
          <p:spPr>
            <a:xfrm flipH="false" flipV="false" rot="0">
              <a:off x="0" y="38608"/>
              <a:ext cx="77343" cy="5138420"/>
            </a:xfrm>
            <a:custGeom>
              <a:avLst/>
              <a:gdLst/>
              <a:ahLst/>
              <a:cxnLst/>
              <a:rect r="r" b="b" t="t" l="l"/>
              <a:pathLst>
                <a:path h="5138420" w="77343">
                  <a:moveTo>
                    <a:pt x="77343" y="154686"/>
                  </a:moveTo>
                  <a:lnTo>
                    <a:pt x="77343" y="232029"/>
                  </a:lnTo>
                  <a:lnTo>
                    <a:pt x="0" y="232029"/>
                  </a:lnTo>
                  <a:lnTo>
                    <a:pt x="0" y="154686"/>
                  </a:lnTo>
                  <a:close/>
                  <a:moveTo>
                    <a:pt x="0" y="309372"/>
                  </a:moveTo>
                  <a:lnTo>
                    <a:pt x="0" y="386715"/>
                  </a:lnTo>
                  <a:lnTo>
                    <a:pt x="0" y="309372"/>
                  </a:lnTo>
                  <a:close/>
                  <a:moveTo>
                    <a:pt x="0" y="464058"/>
                  </a:moveTo>
                  <a:lnTo>
                    <a:pt x="0" y="541401"/>
                  </a:lnTo>
                  <a:lnTo>
                    <a:pt x="0" y="464058"/>
                  </a:lnTo>
                  <a:close/>
                  <a:moveTo>
                    <a:pt x="0" y="618744"/>
                  </a:moveTo>
                  <a:lnTo>
                    <a:pt x="0" y="696087"/>
                  </a:lnTo>
                  <a:lnTo>
                    <a:pt x="0" y="618617"/>
                  </a:lnTo>
                  <a:close/>
                  <a:moveTo>
                    <a:pt x="0" y="773303"/>
                  </a:moveTo>
                  <a:lnTo>
                    <a:pt x="0" y="850646"/>
                  </a:lnTo>
                  <a:lnTo>
                    <a:pt x="0" y="773303"/>
                  </a:lnTo>
                  <a:close/>
                  <a:moveTo>
                    <a:pt x="0" y="927989"/>
                  </a:moveTo>
                  <a:lnTo>
                    <a:pt x="0" y="1005332"/>
                  </a:lnTo>
                  <a:lnTo>
                    <a:pt x="0" y="927989"/>
                  </a:lnTo>
                  <a:close/>
                  <a:moveTo>
                    <a:pt x="0" y="1082675"/>
                  </a:moveTo>
                  <a:lnTo>
                    <a:pt x="0" y="1160018"/>
                  </a:lnTo>
                  <a:lnTo>
                    <a:pt x="0" y="1082675"/>
                  </a:lnTo>
                  <a:close/>
                  <a:moveTo>
                    <a:pt x="0" y="1237361"/>
                  </a:moveTo>
                  <a:lnTo>
                    <a:pt x="0" y="1314704"/>
                  </a:lnTo>
                  <a:lnTo>
                    <a:pt x="0" y="1237361"/>
                  </a:lnTo>
                  <a:close/>
                  <a:moveTo>
                    <a:pt x="0" y="1392047"/>
                  </a:moveTo>
                  <a:lnTo>
                    <a:pt x="0" y="1469390"/>
                  </a:lnTo>
                  <a:lnTo>
                    <a:pt x="0" y="1392047"/>
                  </a:lnTo>
                  <a:close/>
                  <a:moveTo>
                    <a:pt x="0" y="1546733"/>
                  </a:moveTo>
                  <a:lnTo>
                    <a:pt x="0" y="1624076"/>
                  </a:lnTo>
                  <a:lnTo>
                    <a:pt x="0" y="1546733"/>
                  </a:lnTo>
                  <a:close/>
                  <a:moveTo>
                    <a:pt x="0" y="1701419"/>
                  </a:moveTo>
                  <a:lnTo>
                    <a:pt x="0" y="1778762"/>
                  </a:lnTo>
                  <a:lnTo>
                    <a:pt x="0" y="1701292"/>
                  </a:lnTo>
                  <a:close/>
                  <a:moveTo>
                    <a:pt x="0" y="1855978"/>
                  </a:moveTo>
                  <a:lnTo>
                    <a:pt x="0" y="1933321"/>
                  </a:lnTo>
                  <a:lnTo>
                    <a:pt x="0" y="1855978"/>
                  </a:lnTo>
                  <a:close/>
                  <a:moveTo>
                    <a:pt x="0" y="2010664"/>
                  </a:moveTo>
                  <a:lnTo>
                    <a:pt x="0" y="2088007"/>
                  </a:lnTo>
                  <a:lnTo>
                    <a:pt x="0" y="2010664"/>
                  </a:lnTo>
                  <a:close/>
                  <a:moveTo>
                    <a:pt x="0" y="2165350"/>
                  </a:moveTo>
                  <a:lnTo>
                    <a:pt x="0" y="2242693"/>
                  </a:lnTo>
                  <a:lnTo>
                    <a:pt x="0" y="2165350"/>
                  </a:lnTo>
                  <a:close/>
                  <a:moveTo>
                    <a:pt x="0" y="2320036"/>
                  </a:moveTo>
                  <a:lnTo>
                    <a:pt x="0" y="2397379"/>
                  </a:lnTo>
                  <a:lnTo>
                    <a:pt x="0" y="2320036"/>
                  </a:lnTo>
                  <a:close/>
                  <a:moveTo>
                    <a:pt x="0" y="2474722"/>
                  </a:moveTo>
                  <a:lnTo>
                    <a:pt x="0" y="2552065"/>
                  </a:lnTo>
                  <a:lnTo>
                    <a:pt x="0" y="2474722"/>
                  </a:lnTo>
                  <a:close/>
                  <a:moveTo>
                    <a:pt x="0" y="2629408"/>
                  </a:moveTo>
                  <a:lnTo>
                    <a:pt x="0" y="2706751"/>
                  </a:lnTo>
                  <a:lnTo>
                    <a:pt x="0" y="2629408"/>
                  </a:lnTo>
                  <a:close/>
                  <a:moveTo>
                    <a:pt x="0" y="2784094"/>
                  </a:moveTo>
                  <a:lnTo>
                    <a:pt x="0" y="2861437"/>
                  </a:lnTo>
                  <a:lnTo>
                    <a:pt x="0" y="2784094"/>
                  </a:lnTo>
                  <a:close/>
                  <a:moveTo>
                    <a:pt x="0" y="2938780"/>
                  </a:moveTo>
                  <a:lnTo>
                    <a:pt x="0" y="3016123"/>
                  </a:lnTo>
                  <a:lnTo>
                    <a:pt x="0" y="2938780"/>
                  </a:lnTo>
                  <a:close/>
                  <a:moveTo>
                    <a:pt x="0" y="3093466"/>
                  </a:moveTo>
                  <a:lnTo>
                    <a:pt x="0" y="3170809"/>
                  </a:lnTo>
                  <a:lnTo>
                    <a:pt x="0" y="3093466"/>
                  </a:lnTo>
                  <a:close/>
                  <a:moveTo>
                    <a:pt x="0" y="3248152"/>
                  </a:moveTo>
                  <a:lnTo>
                    <a:pt x="0" y="3325495"/>
                  </a:lnTo>
                  <a:lnTo>
                    <a:pt x="0" y="3248152"/>
                  </a:lnTo>
                  <a:close/>
                  <a:moveTo>
                    <a:pt x="0" y="3402838"/>
                  </a:moveTo>
                  <a:lnTo>
                    <a:pt x="0" y="3480181"/>
                  </a:lnTo>
                  <a:lnTo>
                    <a:pt x="0" y="3402838"/>
                  </a:lnTo>
                  <a:close/>
                  <a:moveTo>
                    <a:pt x="0" y="3557524"/>
                  </a:moveTo>
                  <a:lnTo>
                    <a:pt x="0" y="3634867"/>
                  </a:lnTo>
                  <a:lnTo>
                    <a:pt x="0" y="3557524"/>
                  </a:lnTo>
                  <a:close/>
                  <a:moveTo>
                    <a:pt x="0" y="3712210"/>
                  </a:moveTo>
                  <a:lnTo>
                    <a:pt x="0" y="3789553"/>
                  </a:lnTo>
                  <a:lnTo>
                    <a:pt x="0" y="3711702"/>
                  </a:lnTo>
                  <a:close/>
                  <a:moveTo>
                    <a:pt x="0" y="3866388"/>
                  </a:moveTo>
                  <a:lnTo>
                    <a:pt x="0" y="3943731"/>
                  </a:lnTo>
                  <a:lnTo>
                    <a:pt x="0" y="3866388"/>
                  </a:lnTo>
                  <a:close/>
                  <a:moveTo>
                    <a:pt x="0" y="4021074"/>
                  </a:moveTo>
                  <a:lnTo>
                    <a:pt x="0" y="4098417"/>
                  </a:lnTo>
                  <a:lnTo>
                    <a:pt x="0" y="4021074"/>
                  </a:lnTo>
                  <a:close/>
                  <a:moveTo>
                    <a:pt x="0" y="4175760"/>
                  </a:moveTo>
                  <a:lnTo>
                    <a:pt x="0" y="4253103"/>
                  </a:lnTo>
                  <a:lnTo>
                    <a:pt x="0" y="4175760"/>
                  </a:lnTo>
                  <a:close/>
                  <a:moveTo>
                    <a:pt x="0" y="4330446"/>
                  </a:moveTo>
                  <a:lnTo>
                    <a:pt x="0" y="4407789"/>
                  </a:lnTo>
                  <a:lnTo>
                    <a:pt x="0" y="4330446"/>
                  </a:lnTo>
                  <a:close/>
                  <a:moveTo>
                    <a:pt x="0" y="4485132"/>
                  </a:moveTo>
                  <a:lnTo>
                    <a:pt x="0" y="4562475"/>
                  </a:lnTo>
                  <a:lnTo>
                    <a:pt x="0" y="4485132"/>
                  </a:lnTo>
                  <a:close/>
                  <a:moveTo>
                    <a:pt x="0" y="4639818"/>
                  </a:moveTo>
                  <a:lnTo>
                    <a:pt x="0" y="4717161"/>
                  </a:lnTo>
                  <a:lnTo>
                    <a:pt x="0" y="4639818"/>
                  </a:lnTo>
                  <a:close/>
                  <a:moveTo>
                    <a:pt x="0" y="4794504"/>
                  </a:moveTo>
                  <a:lnTo>
                    <a:pt x="0" y="4871847"/>
                  </a:lnTo>
                  <a:lnTo>
                    <a:pt x="0" y="4794504"/>
                  </a:lnTo>
                  <a:close/>
                  <a:moveTo>
                    <a:pt x="0" y="4949190"/>
                  </a:moveTo>
                  <a:lnTo>
                    <a:pt x="0" y="5026533"/>
                  </a:lnTo>
                  <a:lnTo>
                    <a:pt x="0" y="4949190"/>
                  </a:lnTo>
                  <a:close/>
                  <a:moveTo>
                    <a:pt x="0" y="5103876"/>
                  </a:moveTo>
                  <a:lnTo>
                    <a:pt x="0" y="5138420"/>
                  </a:lnTo>
                  <a:lnTo>
                    <a:pt x="0" y="5103622"/>
                  </a:lnTo>
                  <a:close/>
                  <a:moveTo>
                    <a:pt x="0" y="0"/>
                  </a:moveTo>
                  <a:lnTo>
                    <a:pt x="0" y="773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1495"/>
            </a:solidFill>
          </p:spPr>
        </p:sp>
      </p:grpSp>
      <p:sp>
        <p:nvSpPr>
          <p:cNvPr name="TextBox 89" id="89"/>
          <p:cNvSpPr txBox="true"/>
          <p:nvPr/>
        </p:nvSpPr>
        <p:spPr>
          <a:xfrm rot="0">
            <a:off x="12123648" y="6245456"/>
            <a:ext cx="247954" cy="4844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0"/>
              </a:lnSpc>
            </a:pPr>
            <a:r>
              <a:rPr lang="en-US" sz="252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12645837" y="6245456"/>
            <a:ext cx="247954" cy="4844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0"/>
              </a:lnSpc>
            </a:pPr>
            <a:r>
              <a:rPr lang="en-US" sz="252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</a:p>
        </p:txBody>
      </p:sp>
      <p:sp>
        <p:nvSpPr>
          <p:cNvPr name="TextBox 91" id="91"/>
          <p:cNvSpPr txBox="true"/>
          <p:nvPr/>
        </p:nvSpPr>
        <p:spPr>
          <a:xfrm rot="0">
            <a:off x="13168027" y="6245456"/>
            <a:ext cx="247954" cy="4844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0"/>
              </a:lnSpc>
            </a:pPr>
            <a:r>
              <a:rPr lang="en-US" sz="252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</a:p>
        </p:txBody>
      </p:sp>
      <p:sp>
        <p:nvSpPr>
          <p:cNvPr name="TextBox 92" id="92"/>
          <p:cNvSpPr txBox="true"/>
          <p:nvPr/>
        </p:nvSpPr>
        <p:spPr>
          <a:xfrm rot="0">
            <a:off x="13646501" y="6245456"/>
            <a:ext cx="247954" cy="4844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0"/>
              </a:lnSpc>
            </a:pPr>
            <a:r>
              <a:rPr lang="en-US" sz="252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</a:p>
        </p:txBody>
      </p:sp>
      <p:sp>
        <p:nvSpPr>
          <p:cNvPr name="TextBox 93" id="93"/>
          <p:cNvSpPr txBox="true"/>
          <p:nvPr/>
        </p:nvSpPr>
        <p:spPr>
          <a:xfrm rot="0">
            <a:off x="14105217" y="6245456"/>
            <a:ext cx="247954" cy="4844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0"/>
              </a:lnSpc>
            </a:pPr>
            <a:r>
              <a:rPr lang="en-US" sz="252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</a:p>
        </p:txBody>
      </p:sp>
      <p:sp>
        <p:nvSpPr>
          <p:cNvPr name="TextBox 94" id="94"/>
          <p:cNvSpPr txBox="true"/>
          <p:nvPr/>
        </p:nvSpPr>
        <p:spPr>
          <a:xfrm rot="0">
            <a:off x="14625493" y="6245456"/>
            <a:ext cx="247954" cy="4844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0"/>
              </a:lnSpc>
            </a:pPr>
            <a:r>
              <a:rPr lang="en-US" sz="252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</a:p>
        </p:txBody>
      </p:sp>
      <p:sp>
        <p:nvSpPr>
          <p:cNvPr name="TextBox 95" id="95"/>
          <p:cNvSpPr txBox="true"/>
          <p:nvPr/>
        </p:nvSpPr>
        <p:spPr>
          <a:xfrm rot="0">
            <a:off x="15149596" y="6245456"/>
            <a:ext cx="247954" cy="4844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0"/>
              </a:lnSpc>
            </a:pPr>
            <a:r>
              <a:rPr lang="en-US" sz="252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</a:p>
        </p:txBody>
      </p:sp>
      <p:sp>
        <p:nvSpPr>
          <p:cNvPr name="TextBox 96" id="96"/>
          <p:cNvSpPr txBox="true"/>
          <p:nvPr/>
        </p:nvSpPr>
        <p:spPr>
          <a:xfrm rot="0">
            <a:off x="15628070" y="6245456"/>
            <a:ext cx="183217" cy="4844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0"/>
              </a:lnSpc>
            </a:pPr>
            <a:r>
              <a:rPr lang="en-US" sz="252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</a:p>
        </p:txBody>
      </p:sp>
      <p:sp>
        <p:nvSpPr>
          <p:cNvPr name="TextBox 97" id="97"/>
          <p:cNvSpPr txBox="true"/>
          <p:nvPr/>
        </p:nvSpPr>
        <p:spPr>
          <a:xfrm rot="0">
            <a:off x="16047777" y="6245456"/>
            <a:ext cx="247954" cy="4844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0"/>
              </a:lnSpc>
            </a:pPr>
            <a:r>
              <a:rPr lang="en-US" sz="252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</a:p>
        </p:txBody>
      </p:sp>
      <p:sp>
        <p:nvSpPr>
          <p:cNvPr name="TextBox 98" id="98"/>
          <p:cNvSpPr txBox="true"/>
          <p:nvPr/>
        </p:nvSpPr>
        <p:spPr>
          <a:xfrm rot="0">
            <a:off x="16491478" y="6245456"/>
            <a:ext cx="409641" cy="4844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0"/>
              </a:lnSpc>
            </a:pPr>
            <a:r>
              <a:rPr lang="en-US" sz="252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r>
          </a:p>
        </p:txBody>
      </p:sp>
      <p:grpSp>
        <p:nvGrpSpPr>
          <p:cNvPr name="Group 99" id="99"/>
          <p:cNvGrpSpPr/>
          <p:nvPr/>
        </p:nvGrpSpPr>
        <p:grpSpPr>
          <a:xfrm rot="0">
            <a:off x="12193888" y="6972488"/>
            <a:ext cx="4478802" cy="56970"/>
            <a:chOff x="0" y="0"/>
            <a:chExt cx="5971736" cy="75960"/>
          </a:xfrm>
        </p:grpSpPr>
        <p:sp>
          <p:nvSpPr>
            <p:cNvPr name="Freeform 100" id="100"/>
            <p:cNvSpPr/>
            <p:nvPr/>
          </p:nvSpPr>
          <p:spPr>
            <a:xfrm flipH="false" flipV="false" rot="0">
              <a:off x="38608" y="0"/>
              <a:ext cx="5913882" cy="95250"/>
            </a:xfrm>
            <a:custGeom>
              <a:avLst/>
              <a:gdLst/>
              <a:ahLst/>
              <a:cxnLst/>
              <a:rect r="r" b="b" t="t" l="l"/>
              <a:pathLst>
                <a:path h="95250" w="5913882">
                  <a:moveTo>
                    <a:pt x="0" y="17907"/>
                  </a:moveTo>
                  <a:lnTo>
                    <a:pt x="5913628" y="0"/>
                  </a:lnTo>
                  <a:lnTo>
                    <a:pt x="5913882" y="77343"/>
                  </a:lnTo>
                  <a:lnTo>
                    <a:pt x="127" y="95250"/>
                  </a:lnTo>
                  <a:close/>
                </a:path>
              </a:pathLst>
            </a:custGeom>
            <a:solidFill>
              <a:srgbClr val="FF1495"/>
            </a:solidFill>
          </p:spPr>
        </p:sp>
      </p:grpSp>
      <p:sp>
        <p:nvSpPr>
          <p:cNvPr name="TextBox 101" id="101"/>
          <p:cNvSpPr txBox="true"/>
          <p:nvPr/>
        </p:nvSpPr>
        <p:spPr>
          <a:xfrm rot="0">
            <a:off x="13159701" y="6979782"/>
            <a:ext cx="2713684" cy="4844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30"/>
              </a:lnSpc>
            </a:pPr>
            <a:r>
              <a:rPr lang="en-US" sz="252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time</a:t>
            </a:r>
          </a:p>
        </p:txBody>
      </p:sp>
      <p:grpSp>
        <p:nvGrpSpPr>
          <p:cNvPr name="Group 102" id="102"/>
          <p:cNvGrpSpPr/>
          <p:nvPr/>
        </p:nvGrpSpPr>
        <p:grpSpPr>
          <a:xfrm rot="0">
            <a:off x="11546186" y="2689700"/>
            <a:ext cx="59351" cy="3518511"/>
            <a:chOff x="0" y="0"/>
            <a:chExt cx="79135" cy="4691348"/>
          </a:xfrm>
        </p:grpSpPr>
        <p:sp>
          <p:nvSpPr>
            <p:cNvPr name="Freeform 103" id="103"/>
            <p:cNvSpPr/>
            <p:nvPr/>
          </p:nvSpPr>
          <p:spPr>
            <a:xfrm flipH="false" flipV="false" rot="0">
              <a:off x="0" y="38481"/>
              <a:ext cx="98425" cy="4633722"/>
            </a:xfrm>
            <a:custGeom>
              <a:avLst/>
              <a:gdLst/>
              <a:ahLst/>
              <a:cxnLst/>
              <a:rect r="r" b="b" t="t" l="l"/>
              <a:pathLst>
                <a:path h="4633722" w="98425">
                  <a:moveTo>
                    <a:pt x="0" y="4633341"/>
                  </a:moveTo>
                  <a:lnTo>
                    <a:pt x="21082" y="0"/>
                  </a:lnTo>
                  <a:lnTo>
                    <a:pt x="98425" y="381"/>
                  </a:lnTo>
                  <a:lnTo>
                    <a:pt x="77343" y="4633722"/>
                  </a:lnTo>
                  <a:close/>
                </a:path>
              </a:pathLst>
            </a:custGeom>
            <a:solidFill>
              <a:srgbClr val="642EC7"/>
            </a:solidFill>
          </p:spPr>
        </p:sp>
      </p:grpSp>
      <p:sp>
        <p:nvSpPr>
          <p:cNvPr name="TextBox 104" id="104"/>
          <p:cNvSpPr txBox="true"/>
          <p:nvPr/>
        </p:nvSpPr>
        <p:spPr>
          <a:xfrm rot="0">
            <a:off x="9076343" y="4051586"/>
            <a:ext cx="2713684" cy="4844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30"/>
              </a:lnSpc>
            </a:pPr>
            <a:r>
              <a:rPr lang="en-US" sz="2522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amplitude</a:t>
            </a:r>
          </a:p>
        </p:txBody>
      </p:sp>
      <p:grpSp>
        <p:nvGrpSpPr>
          <p:cNvPr name="Group 105" id="105"/>
          <p:cNvGrpSpPr/>
          <p:nvPr/>
        </p:nvGrpSpPr>
        <p:grpSpPr>
          <a:xfrm rot="0">
            <a:off x="12290732" y="6181090"/>
            <a:ext cx="4365662" cy="28991"/>
            <a:chOff x="0" y="0"/>
            <a:chExt cx="5820883" cy="38655"/>
          </a:xfrm>
        </p:grpSpPr>
        <p:sp>
          <p:nvSpPr>
            <p:cNvPr name="Freeform 106" id="106"/>
            <p:cNvSpPr/>
            <p:nvPr/>
          </p:nvSpPr>
          <p:spPr>
            <a:xfrm flipH="false" flipV="false" rot="0">
              <a:off x="9652" y="0"/>
              <a:ext cx="5806440" cy="43434"/>
            </a:xfrm>
            <a:custGeom>
              <a:avLst/>
              <a:gdLst/>
              <a:ahLst/>
              <a:cxnLst/>
              <a:rect r="r" b="b" t="t" l="l"/>
              <a:pathLst>
                <a:path h="43434" w="5806440">
                  <a:moveTo>
                    <a:pt x="0" y="24130"/>
                  </a:moveTo>
                  <a:lnTo>
                    <a:pt x="5806313" y="0"/>
                  </a:lnTo>
                  <a:lnTo>
                    <a:pt x="5806440" y="19304"/>
                  </a:lnTo>
                  <a:lnTo>
                    <a:pt x="0" y="43434"/>
                  </a:lnTo>
                  <a:close/>
                </a:path>
              </a:pathLst>
            </a:custGeom>
            <a:solidFill>
              <a:srgbClr val="642EC7"/>
            </a:solidFill>
          </p:spPr>
        </p:sp>
      </p:grpSp>
      <p:grpSp>
        <p:nvGrpSpPr>
          <p:cNvPr name="Group 107" id="107"/>
          <p:cNvGrpSpPr/>
          <p:nvPr/>
        </p:nvGrpSpPr>
        <p:grpSpPr>
          <a:xfrm rot="0">
            <a:off x="12290732" y="5920281"/>
            <a:ext cx="4365629" cy="28991"/>
            <a:chOff x="0" y="0"/>
            <a:chExt cx="5820839" cy="38655"/>
          </a:xfrm>
        </p:grpSpPr>
        <p:sp>
          <p:nvSpPr>
            <p:cNvPr name="Freeform 108" id="108"/>
            <p:cNvSpPr/>
            <p:nvPr/>
          </p:nvSpPr>
          <p:spPr>
            <a:xfrm flipH="false" flipV="false" rot="0">
              <a:off x="9652" y="0"/>
              <a:ext cx="5806440" cy="43434"/>
            </a:xfrm>
            <a:custGeom>
              <a:avLst/>
              <a:gdLst/>
              <a:ahLst/>
              <a:cxnLst/>
              <a:rect r="r" b="b" t="t" l="l"/>
              <a:pathLst>
                <a:path h="43434" w="5806440">
                  <a:moveTo>
                    <a:pt x="0" y="24130"/>
                  </a:moveTo>
                  <a:lnTo>
                    <a:pt x="5806313" y="0"/>
                  </a:lnTo>
                  <a:lnTo>
                    <a:pt x="5806440" y="19304"/>
                  </a:lnTo>
                  <a:lnTo>
                    <a:pt x="0" y="43434"/>
                  </a:lnTo>
                  <a:close/>
                </a:path>
              </a:pathLst>
            </a:custGeom>
            <a:solidFill>
              <a:srgbClr val="642EC7"/>
            </a:solidFill>
          </p:spPr>
        </p:sp>
      </p:grpSp>
      <p:grpSp>
        <p:nvGrpSpPr>
          <p:cNvPr name="Group 109" id="109"/>
          <p:cNvGrpSpPr/>
          <p:nvPr/>
        </p:nvGrpSpPr>
        <p:grpSpPr>
          <a:xfrm rot="0">
            <a:off x="12290767" y="5675940"/>
            <a:ext cx="4365594" cy="19448"/>
            <a:chOff x="0" y="0"/>
            <a:chExt cx="5820792" cy="25930"/>
          </a:xfrm>
        </p:grpSpPr>
        <p:sp>
          <p:nvSpPr>
            <p:cNvPr name="Freeform 110" id="110"/>
            <p:cNvSpPr/>
            <p:nvPr/>
          </p:nvSpPr>
          <p:spPr>
            <a:xfrm flipH="false" flipV="false" rot="0">
              <a:off x="9652" y="0"/>
              <a:ext cx="5806313" cy="30734"/>
            </a:xfrm>
            <a:custGeom>
              <a:avLst/>
              <a:gdLst/>
              <a:ahLst/>
              <a:cxnLst/>
              <a:rect r="r" b="b" t="t" l="l"/>
              <a:pathLst>
                <a:path h="30734" w="5806313">
                  <a:moveTo>
                    <a:pt x="0" y="0"/>
                  </a:moveTo>
                  <a:lnTo>
                    <a:pt x="5806313" y="11430"/>
                  </a:lnTo>
                  <a:lnTo>
                    <a:pt x="5806313" y="30734"/>
                  </a:lnTo>
                  <a:lnTo>
                    <a:pt x="0" y="19304"/>
                  </a:lnTo>
                  <a:close/>
                </a:path>
              </a:pathLst>
            </a:custGeom>
            <a:solidFill>
              <a:srgbClr val="642EC7"/>
            </a:solidFill>
          </p:spPr>
        </p:sp>
      </p:grpSp>
      <p:grpSp>
        <p:nvGrpSpPr>
          <p:cNvPr name="Group 111" id="111"/>
          <p:cNvGrpSpPr/>
          <p:nvPr/>
        </p:nvGrpSpPr>
        <p:grpSpPr>
          <a:xfrm rot="0">
            <a:off x="12290767" y="5415130"/>
            <a:ext cx="4365594" cy="18782"/>
            <a:chOff x="0" y="0"/>
            <a:chExt cx="5820792" cy="25043"/>
          </a:xfrm>
        </p:grpSpPr>
        <p:sp>
          <p:nvSpPr>
            <p:cNvPr name="Freeform 112" id="112"/>
            <p:cNvSpPr/>
            <p:nvPr/>
          </p:nvSpPr>
          <p:spPr>
            <a:xfrm flipH="false" flipV="false" rot="0">
              <a:off x="9652" y="0"/>
              <a:ext cx="5806313" cy="29845"/>
            </a:xfrm>
            <a:custGeom>
              <a:avLst/>
              <a:gdLst/>
              <a:ahLst/>
              <a:cxnLst/>
              <a:rect r="r" b="b" t="t" l="l"/>
              <a:pathLst>
                <a:path h="29845" w="5806313">
                  <a:moveTo>
                    <a:pt x="0" y="0"/>
                  </a:moveTo>
                  <a:lnTo>
                    <a:pt x="5806313" y="10541"/>
                  </a:lnTo>
                  <a:lnTo>
                    <a:pt x="5806313" y="29845"/>
                  </a:lnTo>
                  <a:lnTo>
                    <a:pt x="0" y="19304"/>
                  </a:lnTo>
                  <a:close/>
                </a:path>
              </a:pathLst>
            </a:custGeom>
            <a:solidFill>
              <a:srgbClr val="642EC7"/>
            </a:solidFill>
          </p:spPr>
        </p:sp>
      </p:grpSp>
      <p:grpSp>
        <p:nvGrpSpPr>
          <p:cNvPr name="Group 113" id="113"/>
          <p:cNvGrpSpPr/>
          <p:nvPr/>
        </p:nvGrpSpPr>
        <p:grpSpPr>
          <a:xfrm rot="0">
            <a:off x="12277520" y="5152672"/>
            <a:ext cx="4378840" cy="19448"/>
            <a:chOff x="0" y="0"/>
            <a:chExt cx="5838454" cy="25930"/>
          </a:xfrm>
        </p:grpSpPr>
        <p:sp>
          <p:nvSpPr>
            <p:cNvPr name="Freeform 114" id="114"/>
            <p:cNvSpPr/>
            <p:nvPr/>
          </p:nvSpPr>
          <p:spPr>
            <a:xfrm flipH="false" flipV="false" rot="0">
              <a:off x="9652" y="0"/>
              <a:ext cx="5823966" cy="30734"/>
            </a:xfrm>
            <a:custGeom>
              <a:avLst/>
              <a:gdLst/>
              <a:ahLst/>
              <a:cxnLst/>
              <a:rect r="r" b="b" t="t" l="l"/>
              <a:pathLst>
                <a:path h="30734" w="5823966">
                  <a:moveTo>
                    <a:pt x="0" y="0"/>
                  </a:moveTo>
                  <a:lnTo>
                    <a:pt x="5823966" y="11430"/>
                  </a:lnTo>
                  <a:lnTo>
                    <a:pt x="5823966" y="30734"/>
                  </a:lnTo>
                  <a:lnTo>
                    <a:pt x="0" y="19304"/>
                  </a:lnTo>
                  <a:close/>
                </a:path>
              </a:pathLst>
            </a:custGeom>
            <a:solidFill>
              <a:srgbClr val="642EC7"/>
            </a:solidFill>
          </p:spPr>
        </p:sp>
      </p:grpSp>
      <p:grpSp>
        <p:nvGrpSpPr>
          <p:cNvPr name="Group 115" id="115"/>
          <p:cNvGrpSpPr/>
          <p:nvPr/>
        </p:nvGrpSpPr>
        <p:grpSpPr>
          <a:xfrm rot="0">
            <a:off x="12277520" y="4887090"/>
            <a:ext cx="4378840" cy="15647"/>
            <a:chOff x="0" y="0"/>
            <a:chExt cx="5838454" cy="20862"/>
          </a:xfrm>
        </p:grpSpPr>
        <p:sp>
          <p:nvSpPr>
            <p:cNvPr name="Freeform 116" id="116"/>
            <p:cNvSpPr/>
            <p:nvPr/>
          </p:nvSpPr>
          <p:spPr>
            <a:xfrm flipH="false" flipV="false" rot="0">
              <a:off x="9652" y="0"/>
              <a:ext cx="5823966" cy="25654"/>
            </a:xfrm>
            <a:custGeom>
              <a:avLst/>
              <a:gdLst/>
              <a:ahLst/>
              <a:cxnLst/>
              <a:rect r="r" b="b" t="t" l="l"/>
              <a:pathLst>
                <a:path h="25654" w="5823966">
                  <a:moveTo>
                    <a:pt x="0" y="6350"/>
                  </a:moveTo>
                  <a:lnTo>
                    <a:pt x="5823966" y="0"/>
                  </a:lnTo>
                  <a:lnTo>
                    <a:pt x="5823966" y="19304"/>
                  </a:lnTo>
                  <a:lnTo>
                    <a:pt x="0" y="25654"/>
                  </a:lnTo>
                  <a:close/>
                </a:path>
              </a:pathLst>
            </a:custGeom>
            <a:solidFill>
              <a:srgbClr val="642EC7"/>
            </a:solidFill>
          </p:spPr>
        </p:sp>
      </p:grpSp>
      <p:grpSp>
        <p:nvGrpSpPr>
          <p:cNvPr name="Group 117" id="117"/>
          <p:cNvGrpSpPr/>
          <p:nvPr/>
        </p:nvGrpSpPr>
        <p:grpSpPr>
          <a:xfrm rot="0">
            <a:off x="12290767" y="4625616"/>
            <a:ext cx="4365594" cy="14663"/>
            <a:chOff x="0" y="0"/>
            <a:chExt cx="5820792" cy="19550"/>
          </a:xfrm>
        </p:grpSpPr>
        <p:sp>
          <p:nvSpPr>
            <p:cNvPr name="Freeform 118" id="118"/>
            <p:cNvSpPr/>
            <p:nvPr/>
          </p:nvSpPr>
          <p:spPr>
            <a:xfrm flipH="false" flipV="false" rot="0">
              <a:off x="9652" y="0"/>
              <a:ext cx="5806313" cy="24384"/>
            </a:xfrm>
            <a:custGeom>
              <a:avLst/>
              <a:gdLst/>
              <a:ahLst/>
              <a:cxnLst/>
              <a:rect r="r" b="b" t="t" l="l"/>
              <a:pathLst>
                <a:path h="24384" w="5806313">
                  <a:moveTo>
                    <a:pt x="0" y="5080"/>
                  </a:moveTo>
                  <a:lnTo>
                    <a:pt x="5806313" y="0"/>
                  </a:lnTo>
                  <a:lnTo>
                    <a:pt x="5806313" y="19304"/>
                  </a:lnTo>
                  <a:lnTo>
                    <a:pt x="0" y="24384"/>
                  </a:lnTo>
                  <a:close/>
                </a:path>
              </a:pathLst>
            </a:custGeom>
            <a:solidFill>
              <a:srgbClr val="642EC7"/>
            </a:solidFill>
          </p:spPr>
        </p:sp>
      </p:grpSp>
      <p:grpSp>
        <p:nvGrpSpPr>
          <p:cNvPr name="Group 119" id="119"/>
          <p:cNvGrpSpPr/>
          <p:nvPr/>
        </p:nvGrpSpPr>
        <p:grpSpPr>
          <a:xfrm rot="0">
            <a:off x="12290767" y="4364141"/>
            <a:ext cx="4365586" cy="15328"/>
            <a:chOff x="0" y="0"/>
            <a:chExt cx="5820781" cy="20437"/>
          </a:xfrm>
        </p:grpSpPr>
        <p:sp>
          <p:nvSpPr>
            <p:cNvPr name="Freeform 120" id="120"/>
            <p:cNvSpPr/>
            <p:nvPr/>
          </p:nvSpPr>
          <p:spPr>
            <a:xfrm flipH="false" flipV="false" rot="0">
              <a:off x="9652" y="0"/>
              <a:ext cx="5806313" cy="25273"/>
            </a:xfrm>
            <a:custGeom>
              <a:avLst/>
              <a:gdLst/>
              <a:ahLst/>
              <a:cxnLst/>
              <a:rect r="r" b="b" t="t" l="l"/>
              <a:pathLst>
                <a:path h="25273" w="5806313">
                  <a:moveTo>
                    <a:pt x="0" y="5969"/>
                  </a:moveTo>
                  <a:lnTo>
                    <a:pt x="5806313" y="0"/>
                  </a:lnTo>
                  <a:lnTo>
                    <a:pt x="5806313" y="19304"/>
                  </a:lnTo>
                  <a:lnTo>
                    <a:pt x="0" y="25273"/>
                  </a:lnTo>
                  <a:close/>
                </a:path>
              </a:pathLst>
            </a:custGeom>
            <a:solidFill>
              <a:srgbClr val="642EC7"/>
            </a:solidFill>
          </p:spPr>
        </p:sp>
      </p:grpSp>
      <p:sp>
        <p:nvSpPr>
          <p:cNvPr name="TextBox 121" id="121"/>
          <p:cNvSpPr txBox="true"/>
          <p:nvPr/>
        </p:nvSpPr>
        <p:spPr>
          <a:xfrm rot="0">
            <a:off x="12106709" y="6033646"/>
            <a:ext cx="132699" cy="255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90"/>
              </a:lnSpc>
            </a:pPr>
            <a:r>
              <a:rPr lang="en-US" sz="135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</a:p>
        </p:txBody>
      </p:sp>
      <p:sp>
        <p:nvSpPr>
          <p:cNvPr name="TextBox 122" id="122"/>
          <p:cNvSpPr txBox="true"/>
          <p:nvPr/>
        </p:nvSpPr>
        <p:spPr>
          <a:xfrm rot="0">
            <a:off x="12106709" y="5772836"/>
            <a:ext cx="132699" cy="255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90"/>
              </a:lnSpc>
            </a:pPr>
            <a:r>
              <a:rPr lang="en-US" sz="135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</a:p>
        </p:txBody>
      </p:sp>
      <p:sp>
        <p:nvSpPr>
          <p:cNvPr name="TextBox 123" id="123"/>
          <p:cNvSpPr txBox="true"/>
          <p:nvPr/>
        </p:nvSpPr>
        <p:spPr>
          <a:xfrm rot="0">
            <a:off x="12106709" y="5537068"/>
            <a:ext cx="132699" cy="255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90"/>
              </a:lnSpc>
            </a:pPr>
            <a:r>
              <a:rPr lang="en-US" sz="135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</a:p>
        </p:txBody>
      </p:sp>
      <p:sp>
        <p:nvSpPr>
          <p:cNvPr name="TextBox 124" id="124"/>
          <p:cNvSpPr txBox="true"/>
          <p:nvPr/>
        </p:nvSpPr>
        <p:spPr>
          <a:xfrm rot="0">
            <a:off x="12106709" y="5275594"/>
            <a:ext cx="132699" cy="255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90"/>
              </a:lnSpc>
            </a:pPr>
            <a:r>
              <a:rPr lang="en-US" sz="135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</a:p>
        </p:txBody>
      </p:sp>
      <p:sp>
        <p:nvSpPr>
          <p:cNvPr name="TextBox 125" id="125"/>
          <p:cNvSpPr txBox="true"/>
          <p:nvPr/>
        </p:nvSpPr>
        <p:spPr>
          <a:xfrm rot="0">
            <a:off x="12106709" y="5013800"/>
            <a:ext cx="132699" cy="255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90"/>
              </a:lnSpc>
            </a:pPr>
            <a:r>
              <a:rPr lang="en-US" sz="135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</a:p>
        </p:txBody>
      </p:sp>
      <p:sp>
        <p:nvSpPr>
          <p:cNvPr name="TextBox 126" id="126"/>
          <p:cNvSpPr txBox="true"/>
          <p:nvPr/>
        </p:nvSpPr>
        <p:spPr>
          <a:xfrm rot="0">
            <a:off x="12106709" y="4739646"/>
            <a:ext cx="132699" cy="255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90"/>
              </a:lnSpc>
            </a:pPr>
            <a:r>
              <a:rPr lang="en-US" sz="135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r>
          </a:p>
        </p:txBody>
      </p:sp>
      <p:sp>
        <p:nvSpPr>
          <p:cNvPr name="TextBox 127" id="127"/>
          <p:cNvSpPr txBox="true"/>
          <p:nvPr/>
        </p:nvSpPr>
        <p:spPr>
          <a:xfrm rot="0">
            <a:off x="12106709" y="4478171"/>
            <a:ext cx="132699" cy="255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90"/>
              </a:lnSpc>
            </a:pPr>
            <a:r>
              <a:rPr lang="en-US" sz="135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</a:p>
        </p:txBody>
      </p:sp>
      <p:sp>
        <p:nvSpPr>
          <p:cNvPr name="TextBox 128" id="128"/>
          <p:cNvSpPr txBox="true"/>
          <p:nvPr/>
        </p:nvSpPr>
        <p:spPr>
          <a:xfrm rot="0">
            <a:off x="12106709" y="4216697"/>
            <a:ext cx="98053" cy="255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90"/>
              </a:lnSpc>
            </a:pPr>
            <a:r>
              <a:rPr lang="en-US" sz="135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</a:p>
        </p:txBody>
      </p:sp>
      <p:grpSp>
        <p:nvGrpSpPr>
          <p:cNvPr name="Group 129" id="129"/>
          <p:cNvGrpSpPr/>
          <p:nvPr/>
        </p:nvGrpSpPr>
        <p:grpSpPr>
          <a:xfrm rot="0">
            <a:off x="12290666" y="4086683"/>
            <a:ext cx="4365662" cy="28991"/>
            <a:chOff x="0" y="0"/>
            <a:chExt cx="5820883" cy="38655"/>
          </a:xfrm>
        </p:grpSpPr>
        <p:sp>
          <p:nvSpPr>
            <p:cNvPr name="Freeform 130" id="130"/>
            <p:cNvSpPr/>
            <p:nvPr/>
          </p:nvSpPr>
          <p:spPr>
            <a:xfrm flipH="false" flipV="false" rot="0">
              <a:off x="9652" y="0"/>
              <a:ext cx="5806440" cy="43434"/>
            </a:xfrm>
            <a:custGeom>
              <a:avLst/>
              <a:gdLst/>
              <a:ahLst/>
              <a:cxnLst/>
              <a:rect r="r" b="b" t="t" l="l"/>
              <a:pathLst>
                <a:path h="43434" w="5806440">
                  <a:moveTo>
                    <a:pt x="0" y="24130"/>
                  </a:moveTo>
                  <a:lnTo>
                    <a:pt x="5806313" y="0"/>
                  </a:lnTo>
                  <a:lnTo>
                    <a:pt x="5806440" y="19304"/>
                  </a:lnTo>
                  <a:lnTo>
                    <a:pt x="0" y="43434"/>
                  </a:lnTo>
                  <a:close/>
                </a:path>
              </a:pathLst>
            </a:custGeom>
            <a:solidFill>
              <a:srgbClr val="642EC7"/>
            </a:solidFill>
          </p:spPr>
        </p:sp>
      </p:grpSp>
      <p:grpSp>
        <p:nvGrpSpPr>
          <p:cNvPr name="Group 131" id="131"/>
          <p:cNvGrpSpPr/>
          <p:nvPr/>
        </p:nvGrpSpPr>
        <p:grpSpPr>
          <a:xfrm rot="0">
            <a:off x="12290666" y="3825874"/>
            <a:ext cx="4365629" cy="28991"/>
            <a:chOff x="0" y="0"/>
            <a:chExt cx="5820839" cy="38655"/>
          </a:xfrm>
        </p:grpSpPr>
        <p:sp>
          <p:nvSpPr>
            <p:cNvPr name="Freeform 132" id="132"/>
            <p:cNvSpPr/>
            <p:nvPr/>
          </p:nvSpPr>
          <p:spPr>
            <a:xfrm flipH="false" flipV="false" rot="0">
              <a:off x="9652" y="0"/>
              <a:ext cx="5806440" cy="43434"/>
            </a:xfrm>
            <a:custGeom>
              <a:avLst/>
              <a:gdLst/>
              <a:ahLst/>
              <a:cxnLst/>
              <a:rect r="r" b="b" t="t" l="l"/>
              <a:pathLst>
                <a:path h="43434" w="5806440">
                  <a:moveTo>
                    <a:pt x="0" y="24130"/>
                  </a:moveTo>
                  <a:lnTo>
                    <a:pt x="5806313" y="0"/>
                  </a:lnTo>
                  <a:lnTo>
                    <a:pt x="5806440" y="19304"/>
                  </a:lnTo>
                  <a:lnTo>
                    <a:pt x="0" y="43434"/>
                  </a:lnTo>
                  <a:close/>
                </a:path>
              </a:pathLst>
            </a:custGeom>
            <a:solidFill>
              <a:srgbClr val="642EC7"/>
            </a:solidFill>
          </p:spPr>
        </p:sp>
      </p:grpSp>
      <p:grpSp>
        <p:nvGrpSpPr>
          <p:cNvPr name="Group 133" id="133"/>
          <p:cNvGrpSpPr/>
          <p:nvPr/>
        </p:nvGrpSpPr>
        <p:grpSpPr>
          <a:xfrm rot="0">
            <a:off x="12290700" y="3581532"/>
            <a:ext cx="4365594" cy="19448"/>
            <a:chOff x="0" y="0"/>
            <a:chExt cx="5820792" cy="25930"/>
          </a:xfrm>
        </p:grpSpPr>
        <p:sp>
          <p:nvSpPr>
            <p:cNvPr name="Freeform 134" id="134"/>
            <p:cNvSpPr/>
            <p:nvPr/>
          </p:nvSpPr>
          <p:spPr>
            <a:xfrm flipH="false" flipV="false" rot="0">
              <a:off x="9652" y="0"/>
              <a:ext cx="5806313" cy="30734"/>
            </a:xfrm>
            <a:custGeom>
              <a:avLst/>
              <a:gdLst/>
              <a:ahLst/>
              <a:cxnLst/>
              <a:rect r="r" b="b" t="t" l="l"/>
              <a:pathLst>
                <a:path h="30734" w="5806313">
                  <a:moveTo>
                    <a:pt x="0" y="0"/>
                  </a:moveTo>
                  <a:lnTo>
                    <a:pt x="5806313" y="11430"/>
                  </a:lnTo>
                  <a:lnTo>
                    <a:pt x="5806313" y="30734"/>
                  </a:lnTo>
                  <a:lnTo>
                    <a:pt x="0" y="19304"/>
                  </a:lnTo>
                  <a:close/>
                </a:path>
              </a:pathLst>
            </a:custGeom>
            <a:solidFill>
              <a:srgbClr val="642EC7"/>
            </a:solidFill>
          </p:spPr>
        </p:sp>
      </p:grpSp>
      <p:grpSp>
        <p:nvGrpSpPr>
          <p:cNvPr name="Group 135" id="135"/>
          <p:cNvGrpSpPr/>
          <p:nvPr/>
        </p:nvGrpSpPr>
        <p:grpSpPr>
          <a:xfrm rot="0">
            <a:off x="12290700" y="3320723"/>
            <a:ext cx="4365594" cy="18782"/>
            <a:chOff x="0" y="0"/>
            <a:chExt cx="5820792" cy="25043"/>
          </a:xfrm>
        </p:grpSpPr>
        <p:sp>
          <p:nvSpPr>
            <p:cNvPr name="Freeform 136" id="136"/>
            <p:cNvSpPr/>
            <p:nvPr/>
          </p:nvSpPr>
          <p:spPr>
            <a:xfrm flipH="false" flipV="false" rot="0">
              <a:off x="9652" y="0"/>
              <a:ext cx="5806313" cy="29845"/>
            </a:xfrm>
            <a:custGeom>
              <a:avLst/>
              <a:gdLst/>
              <a:ahLst/>
              <a:cxnLst/>
              <a:rect r="r" b="b" t="t" l="l"/>
              <a:pathLst>
                <a:path h="29845" w="5806313">
                  <a:moveTo>
                    <a:pt x="0" y="0"/>
                  </a:moveTo>
                  <a:lnTo>
                    <a:pt x="5806313" y="10541"/>
                  </a:lnTo>
                  <a:lnTo>
                    <a:pt x="5806313" y="29845"/>
                  </a:lnTo>
                  <a:lnTo>
                    <a:pt x="0" y="19304"/>
                  </a:lnTo>
                  <a:close/>
                </a:path>
              </a:pathLst>
            </a:custGeom>
            <a:solidFill>
              <a:srgbClr val="642EC7"/>
            </a:solidFill>
          </p:spPr>
        </p:sp>
      </p:grpSp>
      <p:grpSp>
        <p:nvGrpSpPr>
          <p:cNvPr name="Group 137" id="137"/>
          <p:cNvGrpSpPr/>
          <p:nvPr/>
        </p:nvGrpSpPr>
        <p:grpSpPr>
          <a:xfrm rot="0">
            <a:off x="12277454" y="3058265"/>
            <a:ext cx="4378840" cy="19448"/>
            <a:chOff x="0" y="0"/>
            <a:chExt cx="5838454" cy="25930"/>
          </a:xfrm>
        </p:grpSpPr>
        <p:sp>
          <p:nvSpPr>
            <p:cNvPr name="Freeform 138" id="138"/>
            <p:cNvSpPr/>
            <p:nvPr/>
          </p:nvSpPr>
          <p:spPr>
            <a:xfrm flipH="false" flipV="false" rot="0">
              <a:off x="9652" y="0"/>
              <a:ext cx="5823966" cy="30734"/>
            </a:xfrm>
            <a:custGeom>
              <a:avLst/>
              <a:gdLst/>
              <a:ahLst/>
              <a:cxnLst/>
              <a:rect r="r" b="b" t="t" l="l"/>
              <a:pathLst>
                <a:path h="30734" w="5823966">
                  <a:moveTo>
                    <a:pt x="0" y="0"/>
                  </a:moveTo>
                  <a:lnTo>
                    <a:pt x="5823966" y="11430"/>
                  </a:lnTo>
                  <a:lnTo>
                    <a:pt x="5823966" y="30734"/>
                  </a:lnTo>
                  <a:lnTo>
                    <a:pt x="0" y="19304"/>
                  </a:lnTo>
                  <a:close/>
                </a:path>
              </a:pathLst>
            </a:custGeom>
            <a:solidFill>
              <a:srgbClr val="642EC7"/>
            </a:solidFill>
          </p:spPr>
        </p:sp>
      </p:grpSp>
      <p:grpSp>
        <p:nvGrpSpPr>
          <p:cNvPr name="Group 139" id="139"/>
          <p:cNvGrpSpPr/>
          <p:nvPr/>
        </p:nvGrpSpPr>
        <p:grpSpPr>
          <a:xfrm rot="0">
            <a:off x="12277454" y="2792684"/>
            <a:ext cx="4378840" cy="15647"/>
            <a:chOff x="0" y="0"/>
            <a:chExt cx="5838454" cy="20862"/>
          </a:xfrm>
        </p:grpSpPr>
        <p:sp>
          <p:nvSpPr>
            <p:cNvPr name="Freeform 140" id="140"/>
            <p:cNvSpPr/>
            <p:nvPr/>
          </p:nvSpPr>
          <p:spPr>
            <a:xfrm flipH="false" flipV="false" rot="0">
              <a:off x="9652" y="0"/>
              <a:ext cx="5823966" cy="25654"/>
            </a:xfrm>
            <a:custGeom>
              <a:avLst/>
              <a:gdLst/>
              <a:ahLst/>
              <a:cxnLst/>
              <a:rect r="r" b="b" t="t" l="l"/>
              <a:pathLst>
                <a:path h="25654" w="5823966">
                  <a:moveTo>
                    <a:pt x="0" y="6350"/>
                  </a:moveTo>
                  <a:lnTo>
                    <a:pt x="5823966" y="0"/>
                  </a:lnTo>
                  <a:lnTo>
                    <a:pt x="5823966" y="19304"/>
                  </a:lnTo>
                  <a:lnTo>
                    <a:pt x="0" y="25654"/>
                  </a:lnTo>
                  <a:close/>
                </a:path>
              </a:pathLst>
            </a:custGeom>
            <a:solidFill>
              <a:srgbClr val="642EC7"/>
            </a:solidFill>
          </p:spPr>
        </p:sp>
      </p:grpSp>
      <p:grpSp>
        <p:nvGrpSpPr>
          <p:cNvPr name="Group 141" id="141"/>
          <p:cNvGrpSpPr/>
          <p:nvPr/>
        </p:nvGrpSpPr>
        <p:grpSpPr>
          <a:xfrm rot="0">
            <a:off x="12290700" y="2531209"/>
            <a:ext cx="4365594" cy="14663"/>
            <a:chOff x="0" y="0"/>
            <a:chExt cx="5820792" cy="19550"/>
          </a:xfrm>
        </p:grpSpPr>
        <p:sp>
          <p:nvSpPr>
            <p:cNvPr name="Freeform 142" id="142"/>
            <p:cNvSpPr/>
            <p:nvPr/>
          </p:nvSpPr>
          <p:spPr>
            <a:xfrm flipH="false" flipV="false" rot="0">
              <a:off x="9652" y="0"/>
              <a:ext cx="5806313" cy="24384"/>
            </a:xfrm>
            <a:custGeom>
              <a:avLst/>
              <a:gdLst/>
              <a:ahLst/>
              <a:cxnLst/>
              <a:rect r="r" b="b" t="t" l="l"/>
              <a:pathLst>
                <a:path h="24384" w="5806313">
                  <a:moveTo>
                    <a:pt x="0" y="5080"/>
                  </a:moveTo>
                  <a:lnTo>
                    <a:pt x="5806313" y="0"/>
                  </a:lnTo>
                  <a:lnTo>
                    <a:pt x="5806313" y="19304"/>
                  </a:lnTo>
                  <a:lnTo>
                    <a:pt x="0" y="24384"/>
                  </a:lnTo>
                  <a:close/>
                </a:path>
              </a:pathLst>
            </a:custGeom>
            <a:solidFill>
              <a:srgbClr val="642EC7"/>
            </a:solidFill>
          </p:spPr>
        </p:sp>
      </p:grpSp>
      <p:grpSp>
        <p:nvGrpSpPr>
          <p:cNvPr name="Group 143" id="143"/>
          <p:cNvGrpSpPr/>
          <p:nvPr/>
        </p:nvGrpSpPr>
        <p:grpSpPr>
          <a:xfrm rot="0">
            <a:off x="12290700" y="2269734"/>
            <a:ext cx="4365586" cy="15328"/>
            <a:chOff x="0" y="0"/>
            <a:chExt cx="5820781" cy="20437"/>
          </a:xfrm>
        </p:grpSpPr>
        <p:sp>
          <p:nvSpPr>
            <p:cNvPr name="Freeform 144" id="144"/>
            <p:cNvSpPr/>
            <p:nvPr/>
          </p:nvSpPr>
          <p:spPr>
            <a:xfrm flipH="false" flipV="false" rot="0">
              <a:off x="9652" y="0"/>
              <a:ext cx="5806313" cy="25273"/>
            </a:xfrm>
            <a:custGeom>
              <a:avLst/>
              <a:gdLst/>
              <a:ahLst/>
              <a:cxnLst/>
              <a:rect r="r" b="b" t="t" l="l"/>
              <a:pathLst>
                <a:path h="25273" w="5806313">
                  <a:moveTo>
                    <a:pt x="0" y="5969"/>
                  </a:moveTo>
                  <a:lnTo>
                    <a:pt x="5806313" y="0"/>
                  </a:lnTo>
                  <a:lnTo>
                    <a:pt x="5806313" y="19304"/>
                  </a:lnTo>
                  <a:lnTo>
                    <a:pt x="0" y="25273"/>
                  </a:lnTo>
                  <a:close/>
                </a:path>
              </a:pathLst>
            </a:custGeom>
            <a:solidFill>
              <a:srgbClr val="642EC7"/>
            </a:solidFill>
          </p:spPr>
        </p:sp>
      </p:grpSp>
      <p:sp>
        <p:nvSpPr>
          <p:cNvPr name="TextBox 145" id="145"/>
          <p:cNvSpPr txBox="true"/>
          <p:nvPr/>
        </p:nvSpPr>
        <p:spPr>
          <a:xfrm rot="0">
            <a:off x="12106643" y="3939239"/>
            <a:ext cx="132699" cy="255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90"/>
              </a:lnSpc>
            </a:pPr>
            <a:r>
              <a:rPr lang="en-US" sz="135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</a:p>
        </p:txBody>
      </p:sp>
      <p:sp>
        <p:nvSpPr>
          <p:cNvPr name="TextBox 146" id="146"/>
          <p:cNvSpPr txBox="true"/>
          <p:nvPr/>
        </p:nvSpPr>
        <p:spPr>
          <a:xfrm rot="0">
            <a:off x="11999416" y="3678430"/>
            <a:ext cx="239926" cy="255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90"/>
              </a:lnSpc>
            </a:pPr>
            <a:r>
              <a:rPr lang="en-US" sz="135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r>
          </a:p>
        </p:txBody>
      </p:sp>
      <p:sp>
        <p:nvSpPr>
          <p:cNvPr name="TextBox 147" id="147"/>
          <p:cNvSpPr txBox="true"/>
          <p:nvPr/>
        </p:nvSpPr>
        <p:spPr>
          <a:xfrm rot="0">
            <a:off x="11999482" y="3426121"/>
            <a:ext cx="239926" cy="255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90"/>
              </a:lnSpc>
            </a:pPr>
            <a:r>
              <a:rPr lang="en-US" sz="135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11</a:t>
            </a:r>
          </a:p>
        </p:txBody>
      </p:sp>
      <p:sp>
        <p:nvSpPr>
          <p:cNvPr name="TextBox 148" id="148"/>
          <p:cNvSpPr txBox="true"/>
          <p:nvPr/>
        </p:nvSpPr>
        <p:spPr>
          <a:xfrm rot="0">
            <a:off x="11993015" y="3188500"/>
            <a:ext cx="239926" cy="255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90"/>
              </a:lnSpc>
            </a:pPr>
            <a:r>
              <a:rPr lang="en-US" sz="135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12</a:t>
            </a:r>
          </a:p>
        </p:txBody>
      </p:sp>
      <p:sp>
        <p:nvSpPr>
          <p:cNvPr name="TextBox 149" id="149"/>
          <p:cNvSpPr txBox="true"/>
          <p:nvPr/>
        </p:nvSpPr>
        <p:spPr>
          <a:xfrm rot="0">
            <a:off x="11999482" y="2934945"/>
            <a:ext cx="239926" cy="255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90"/>
              </a:lnSpc>
            </a:pPr>
            <a:r>
              <a:rPr lang="en-US" sz="135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13</a:t>
            </a:r>
          </a:p>
        </p:txBody>
      </p:sp>
      <p:sp>
        <p:nvSpPr>
          <p:cNvPr name="TextBox 150" id="150"/>
          <p:cNvSpPr txBox="true"/>
          <p:nvPr/>
        </p:nvSpPr>
        <p:spPr>
          <a:xfrm rot="0">
            <a:off x="11986680" y="2641870"/>
            <a:ext cx="239926" cy="255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90"/>
              </a:lnSpc>
            </a:pPr>
            <a:r>
              <a:rPr lang="en-US" sz="135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14</a:t>
            </a:r>
          </a:p>
        </p:txBody>
      </p:sp>
      <p:sp>
        <p:nvSpPr>
          <p:cNvPr name="TextBox 151" id="151"/>
          <p:cNvSpPr txBox="true"/>
          <p:nvPr/>
        </p:nvSpPr>
        <p:spPr>
          <a:xfrm rot="0">
            <a:off x="11986746" y="2388314"/>
            <a:ext cx="239926" cy="255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90"/>
              </a:lnSpc>
            </a:pPr>
            <a:r>
              <a:rPr lang="en-US" sz="135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15</a:t>
            </a:r>
          </a:p>
        </p:txBody>
      </p:sp>
      <p:sp>
        <p:nvSpPr>
          <p:cNvPr name="TextBox 152" id="152"/>
          <p:cNvSpPr txBox="true"/>
          <p:nvPr/>
        </p:nvSpPr>
        <p:spPr>
          <a:xfrm rot="0">
            <a:off x="11993015" y="2128038"/>
            <a:ext cx="239926" cy="255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90"/>
              </a:lnSpc>
            </a:pPr>
            <a:r>
              <a:rPr lang="en-US" sz="135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16</a:t>
            </a:r>
          </a:p>
        </p:txBody>
      </p:sp>
      <p:sp>
        <p:nvSpPr>
          <p:cNvPr name="TextBox 153" id="153"/>
          <p:cNvSpPr txBox="true"/>
          <p:nvPr/>
        </p:nvSpPr>
        <p:spPr>
          <a:xfrm rot="0">
            <a:off x="11734212" y="1184112"/>
            <a:ext cx="5048295" cy="613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96"/>
              </a:lnSpc>
            </a:pPr>
            <a:r>
              <a:rPr lang="en-US" sz="3425" i="true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Sampling resolution = 4 </a:t>
            </a:r>
          </a:p>
        </p:txBody>
      </p:sp>
      <p:grpSp>
        <p:nvGrpSpPr>
          <p:cNvPr name="Group 154" id="154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55" id="155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56" id="15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57" id="157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9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82A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303" y="2151"/>
            <a:ext cx="5030985" cy="1026549"/>
          </a:xfrm>
          <a:custGeom>
            <a:avLst/>
            <a:gdLst/>
            <a:ahLst/>
            <a:cxnLst/>
            <a:rect r="r" b="b" t="t" l="l"/>
            <a:pathLst>
              <a:path h="1026549" w="5030985">
                <a:moveTo>
                  <a:pt x="0" y="0"/>
                </a:moveTo>
                <a:lnTo>
                  <a:pt x="5030986" y="0"/>
                </a:lnTo>
                <a:lnTo>
                  <a:pt x="5030986" y="1026549"/>
                </a:lnTo>
                <a:lnTo>
                  <a:pt x="0" y="1026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16380" y="171447"/>
            <a:ext cx="3787468" cy="554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b="true" sz="27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SOUND REPRESENTATION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993584"/>
            <a:ext cx="16408068" cy="31974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226947" indent="-408982" lvl="2">
              <a:lnSpc>
                <a:spcPts val="7513"/>
              </a:lnSpc>
              <a:buAutoNum type="arabicPeriod" startAt="1"/>
            </a:pPr>
            <a:r>
              <a:rPr lang="en-US" b="true" sz="5367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Recording software can take multiple samples every second. This is measured in Hertz (Hz), where 1 Hz equals one sample per second.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607055" y="8021815"/>
            <a:ext cx="13251359" cy="676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b="true" sz="34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SAMPLE RATE: THE NUMBER OF SOUND SAMPLES TAKEN PER SECOND.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846580" y="7035332"/>
            <a:ext cx="3166675" cy="9279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7"/>
              </a:lnSpc>
            </a:pPr>
            <a:r>
              <a:rPr lang="en-US" b="true" sz="4672">
                <a:solidFill>
                  <a:srgbClr val="FBE675"/>
                </a:solidFill>
                <a:latin typeface="Gaegu Bold"/>
                <a:ea typeface="Gaegu Bold"/>
                <a:cs typeface="Gaegu Bold"/>
                <a:sym typeface="Gaegu Bold"/>
              </a:rPr>
              <a:t>DEFINITION: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9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82A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303" y="2151"/>
            <a:ext cx="5030985" cy="1026549"/>
          </a:xfrm>
          <a:custGeom>
            <a:avLst/>
            <a:gdLst/>
            <a:ahLst/>
            <a:cxnLst/>
            <a:rect r="r" b="b" t="t" l="l"/>
            <a:pathLst>
              <a:path h="1026549" w="5030985">
                <a:moveTo>
                  <a:pt x="0" y="0"/>
                </a:moveTo>
                <a:lnTo>
                  <a:pt x="5030986" y="0"/>
                </a:lnTo>
                <a:lnTo>
                  <a:pt x="5030986" y="1026549"/>
                </a:lnTo>
                <a:lnTo>
                  <a:pt x="0" y="10265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70889" y="1260394"/>
            <a:ext cx="16746221" cy="1852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2"/>
              </a:lnSpc>
            </a:pPr>
            <a:r>
              <a:rPr lang="en-US" b="true" sz="4494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What are the Pros and Cons of using a higher sampling </a:t>
            </a:r>
          </a:p>
          <a:p>
            <a:pPr algn="ctr">
              <a:lnSpc>
                <a:spcPts val="6292"/>
              </a:lnSpc>
            </a:pPr>
            <a:r>
              <a:rPr lang="en-US" b="true" sz="4494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rate or larger resolution</a:t>
            </a:r>
          </a:p>
        </p:txBody>
      </p:sp>
      <p:graphicFrame>
        <p:nvGraphicFramePr>
          <p:cNvPr name="Table 4" id="4"/>
          <p:cNvGraphicFramePr>
            <a:graphicFrameLocks noGrp="true"/>
          </p:cNvGraphicFramePr>
          <p:nvPr/>
        </p:nvGraphicFramePr>
        <p:xfrm>
          <a:off x="2109022" y="3346023"/>
          <a:ext cx="14655800" cy="4597400"/>
        </p:xfrm>
        <a:graphic>
          <a:graphicData uri="http://schemas.openxmlformats.org/drawingml/2006/table">
            <a:tbl>
              <a:tblPr/>
              <a:tblGrid>
                <a:gridCol w="7327900"/>
                <a:gridCol w="7327900"/>
              </a:tblGrid>
              <a:tr h="87457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AC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ACFF"/>
                    </a:solidFill>
                  </a:tcPr>
                </a:tc>
              </a:tr>
              <a:tr h="1117711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</a:tr>
              <a:tr h="1119784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 rowSpan="2"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</a:tr>
              <a:tr h="148533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 vMerge="true">
                  <a:txBody>
                    <a:bodyPr anchor="t" rtlCol="false"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</a:tr>
            </a:tbl>
          </a:graphicData>
        </a:graphic>
      </p:graphicFrame>
      <p:sp>
        <p:nvSpPr>
          <p:cNvPr name="TextBox 5" id="5"/>
          <p:cNvSpPr txBox="true"/>
          <p:nvPr/>
        </p:nvSpPr>
        <p:spPr>
          <a:xfrm rot="0">
            <a:off x="616380" y="171447"/>
            <a:ext cx="3787468" cy="5545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b="true" sz="27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SOUND REPRESENTATION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618637" y="3298471"/>
            <a:ext cx="1935856" cy="736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12"/>
              </a:lnSpc>
            </a:pPr>
            <a:r>
              <a:rPr lang="en-US" b="true" sz="3723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Benefits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151044" y="3298471"/>
            <a:ext cx="2528115" cy="736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12"/>
              </a:lnSpc>
            </a:pPr>
            <a:r>
              <a:rPr lang="en-US" b="true" sz="3723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Drawbacks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267980" y="4243032"/>
            <a:ext cx="6256318" cy="900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91"/>
              </a:lnSpc>
            </a:pPr>
            <a:r>
              <a:rPr lang="en-US" b="true" sz="3923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Enhanced sound quality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267980" y="5371592"/>
            <a:ext cx="6256318" cy="900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91"/>
              </a:lnSpc>
            </a:pPr>
            <a:r>
              <a:rPr lang="en-US" b="true" sz="3923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Less sound distortion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267980" y="6576861"/>
            <a:ext cx="6256318" cy="900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91"/>
              </a:lnSpc>
            </a:pPr>
            <a:r>
              <a:rPr lang="en-US" b="true" sz="3923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Greater dynamic range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745842" y="4243032"/>
            <a:ext cx="6256318" cy="900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91"/>
              </a:lnSpc>
            </a:pPr>
            <a:r>
              <a:rPr lang="en-US" b="true" sz="3923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Bigger file size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745842" y="5353050"/>
            <a:ext cx="6256318" cy="15957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91"/>
              </a:lnSpc>
            </a:pPr>
            <a:r>
              <a:rPr lang="en-US" b="true" sz="3923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Need more time to download / upload music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2537237" y="167332"/>
            <a:ext cx="13213526" cy="9925515"/>
            <a:chOff x="0" y="0"/>
            <a:chExt cx="17618034" cy="1323402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00000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DAGVTppRvF8</dc:identifier>
  <dcterms:modified xsi:type="dcterms:W3CDTF">2011-08-01T06:04:30Z</dcterms:modified>
  <cp:revision>1</cp:revision>
  <dc:title>Revision Notes (1) - Data Representation</dc:title>
</cp:coreProperties>
</file>