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00539df8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f00539df8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580eb8cd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580eb8cd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580eb8cd3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580eb8cd3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5fbb05d0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a5fbb05d0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00539df8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00539df8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ffa0ed5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ffa0ed56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00539df8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00539df8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00539df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00539df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00539df8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00539df8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00539df8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00539df8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00539df8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00539df8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27709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7836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077754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34300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9 - Mains Electricity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Basic Principles and Safety, Electrical Resistance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l="19120"/>
          <a:stretch/>
        </p:blipFill>
        <p:spPr>
          <a:xfrm>
            <a:off x="-29275" y="-7200"/>
            <a:ext cx="38856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2"/>
          <p:cNvCxnSpPr/>
          <p:nvPr/>
        </p:nvCxnSpPr>
        <p:spPr>
          <a:xfrm>
            <a:off x="3856325" y="-7200"/>
            <a:ext cx="0" cy="5157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22"/>
          <p:cNvSpPr txBox="1"/>
          <p:nvPr/>
        </p:nvSpPr>
        <p:spPr>
          <a:xfrm>
            <a:off x="4470000" y="1771800"/>
            <a:ext cx="40896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Switches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circuit breakers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driven by electromagnets.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a surge in current is detected, the switch will immediately open, breaking the circuit and cutting off the power. Switches can be easily reset to their original position, giving them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major advantage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 fuses.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Resistors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2.3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a current in a resistor results in the electrical transfer of energy and an increase in temperature, and how this can be used in a variety of domestic contexts.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resistor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an electrical component that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 current.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Resistors are used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current that flows through a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resistance of circuit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current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sometimes referred to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Ohm’s law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currents produce lots of </a:t>
            </a:r>
            <a:r>
              <a:rPr lang="en" sz="15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temperature increases,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also increases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Google Shape;2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23" name="Google Shape;223;p23"/>
          <p:cNvGrpSpPr/>
          <p:nvPr/>
        </p:nvGrpSpPr>
        <p:grpSpPr>
          <a:xfrm>
            <a:off x="5345100" y="1563025"/>
            <a:ext cx="3217225" cy="2554888"/>
            <a:chOff x="5310650" y="1435438"/>
            <a:chExt cx="3217225" cy="2554888"/>
          </a:xfrm>
        </p:grpSpPr>
        <p:grpSp>
          <p:nvGrpSpPr>
            <p:cNvPr id="224" name="Google Shape;224;p23"/>
            <p:cNvGrpSpPr/>
            <p:nvPr/>
          </p:nvGrpSpPr>
          <p:grpSpPr>
            <a:xfrm>
              <a:off x="5649400" y="1730750"/>
              <a:ext cx="2870677" cy="1936471"/>
              <a:chOff x="1300825" y="858600"/>
              <a:chExt cx="5589325" cy="3508100"/>
            </a:xfrm>
          </p:grpSpPr>
          <p:sp>
            <p:nvSpPr>
              <p:cNvPr id="225" name="Google Shape;225;p23"/>
              <p:cNvSpPr/>
              <p:nvPr/>
            </p:nvSpPr>
            <p:spPr>
              <a:xfrm>
                <a:off x="1361525" y="1018075"/>
                <a:ext cx="5279650" cy="3347600"/>
              </a:xfrm>
              <a:custGeom>
                <a:avLst/>
                <a:gdLst/>
                <a:ahLst/>
                <a:cxnLst/>
                <a:rect l="l" t="t" r="r" b="b"/>
                <a:pathLst>
                  <a:path w="211186" h="133904" fill="none" extrusionOk="0">
                    <a:moveTo>
                      <a:pt x="0" y="133904"/>
                    </a:moveTo>
                    <a:lnTo>
                      <a:pt x="782" y="133821"/>
                    </a:lnTo>
                    <a:lnTo>
                      <a:pt x="1605" y="133657"/>
                    </a:lnTo>
                    <a:lnTo>
                      <a:pt x="2387" y="133451"/>
                    </a:lnTo>
                    <a:lnTo>
                      <a:pt x="3169" y="133163"/>
                    </a:lnTo>
                    <a:lnTo>
                      <a:pt x="3992" y="132751"/>
                    </a:lnTo>
                    <a:lnTo>
                      <a:pt x="4774" y="132340"/>
                    </a:lnTo>
                    <a:lnTo>
                      <a:pt x="5597" y="131969"/>
                    </a:lnTo>
                    <a:lnTo>
                      <a:pt x="6379" y="131476"/>
                    </a:lnTo>
                    <a:lnTo>
                      <a:pt x="7161" y="131064"/>
                    </a:lnTo>
                    <a:lnTo>
                      <a:pt x="8766" y="130200"/>
                    </a:lnTo>
                    <a:lnTo>
                      <a:pt x="10370" y="129336"/>
                    </a:lnTo>
                    <a:lnTo>
                      <a:pt x="11975" y="128513"/>
                    </a:lnTo>
                    <a:lnTo>
                      <a:pt x="13580" y="127649"/>
                    </a:lnTo>
                    <a:lnTo>
                      <a:pt x="17572" y="125591"/>
                    </a:lnTo>
                    <a:lnTo>
                      <a:pt x="21563" y="123534"/>
                    </a:lnTo>
                    <a:lnTo>
                      <a:pt x="25555" y="121517"/>
                    </a:lnTo>
                    <a:lnTo>
                      <a:pt x="29547" y="119501"/>
                    </a:lnTo>
                    <a:lnTo>
                      <a:pt x="33538" y="117526"/>
                    </a:lnTo>
                    <a:lnTo>
                      <a:pt x="37530" y="115468"/>
                    </a:lnTo>
                    <a:lnTo>
                      <a:pt x="41192" y="113616"/>
                    </a:lnTo>
                    <a:lnTo>
                      <a:pt x="44402" y="111970"/>
                    </a:lnTo>
                    <a:lnTo>
                      <a:pt x="45513" y="111394"/>
                    </a:lnTo>
                    <a:lnTo>
                      <a:pt x="53496" y="107238"/>
                    </a:lnTo>
                    <a:lnTo>
                      <a:pt x="61480" y="103041"/>
                    </a:lnTo>
                    <a:lnTo>
                      <a:pt x="77446" y="94317"/>
                    </a:lnTo>
                    <a:lnTo>
                      <a:pt x="93412" y="85305"/>
                    </a:lnTo>
                    <a:lnTo>
                      <a:pt x="109379" y="75881"/>
                    </a:lnTo>
                    <a:lnTo>
                      <a:pt x="125345" y="65923"/>
                    </a:lnTo>
                    <a:lnTo>
                      <a:pt x="141312" y="55389"/>
                    </a:lnTo>
                    <a:lnTo>
                      <a:pt x="157278" y="44113"/>
                    </a:lnTo>
                    <a:lnTo>
                      <a:pt x="173245" y="32015"/>
                    </a:lnTo>
                    <a:lnTo>
                      <a:pt x="189211" y="19053"/>
                    </a:lnTo>
                    <a:lnTo>
                      <a:pt x="205178" y="5350"/>
                    </a:lnTo>
                    <a:lnTo>
                      <a:pt x="211186" y="0"/>
                    </a:lnTo>
                  </a:path>
                </a:pathLst>
              </a:custGeom>
              <a:solidFill>
                <a:srgbClr val="D39A00"/>
              </a:solidFill>
              <a:ln w="19050" cap="sq" cmpd="sng">
                <a:solidFill>
                  <a:srgbClr val="D39A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1381075" y="1818450"/>
                <a:ext cx="5340350" cy="2548250"/>
              </a:xfrm>
              <a:custGeom>
                <a:avLst/>
                <a:gdLst/>
                <a:ahLst/>
                <a:cxnLst/>
                <a:rect l="l" t="t" r="r" b="b"/>
                <a:pathLst>
                  <a:path w="213614" h="101930" fill="none" extrusionOk="0">
                    <a:moveTo>
                      <a:pt x="0" y="101930"/>
                    </a:moveTo>
                    <a:lnTo>
                      <a:pt x="823" y="101889"/>
                    </a:lnTo>
                    <a:lnTo>
                      <a:pt x="1605" y="101847"/>
                    </a:lnTo>
                    <a:lnTo>
                      <a:pt x="2387" y="101806"/>
                    </a:lnTo>
                    <a:lnTo>
                      <a:pt x="3210" y="101724"/>
                    </a:lnTo>
                    <a:lnTo>
                      <a:pt x="3992" y="101600"/>
                    </a:lnTo>
                    <a:lnTo>
                      <a:pt x="4815" y="101436"/>
                    </a:lnTo>
                    <a:lnTo>
                      <a:pt x="5597" y="101230"/>
                    </a:lnTo>
                    <a:lnTo>
                      <a:pt x="6379" y="100983"/>
                    </a:lnTo>
                    <a:lnTo>
                      <a:pt x="7984" y="100407"/>
                    </a:lnTo>
                    <a:lnTo>
                      <a:pt x="9588" y="99790"/>
                    </a:lnTo>
                    <a:lnTo>
                      <a:pt x="11193" y="99131"/>
                    </a:lnTo>
                    <a:lnTo>
                      <a:pt x="12798" y="98473"/>
                    </a:lnTo>
                    <a:lnTo>
                      <a:pt x="16790" y="96704"/>
                    </a:lnTo>
                    <a:lnTo>
                      <a:pt x="20781" y="94934"/>
                    </a:lnTo>
                    <a:lnTo>
                      <a:pt x="24773" y="93206"/>
                    </a:lnTo>
                    <a:lnTo>
                      <a:pt x="28765" y="91477"/>
                    </a:lnTo>
                    <a:lnTo>
                      <a:pt x="32756" y="89749"/>
                    </a:lnTo>
                    <a:lnTo>
                      <a:pt x="36748" y="88062"/>
                    </a:lnTo>
                    <a:lnTo>
                      <a:pt x="40410" y="86498"/>
                    </a:lnTo>
                    <a:lnTo>
                      <a:pt x="43620" y="85140"/>
                    </a:lnTo>
                    <a:lnTo>
                      <a:pt x="44731" y="84646"/>
                    </a:lnTo>
                    <a:lnTo>
                      <a:pt x="52714" y="81272"/>
                    </a:lnTo>
                    <a:lnTo>
                      <a:pt x="60698" y="77857"/>
                    </a:lnTo>
                    <a:lnTo>
                      <a:pt x="76664" y="70985"/>
                    </a:lnTo>
                    <a:lnTo>
                      <a:pt x="92630" y="63948"/>
                    </a:lnTo>
                    <a:lnTo>
                      <a:pt x="108597" y="56705"/>
                    </a:lnTo>
                    <a:lnTo>
                      <a:pt x="124563" y="49216"/>
                    </a:lnTo>
                    <a:lnTo>
                      <a:pt x="140530" y="41397"/>
                    </a:lnTo>
                    <a:lnTo>
                      <a:pt x="156496" y="33208"/>
                    </a:lnTo>
                    <a:lnTo>
                      <a:pt x="172463" y="24608"/>
                    </a:lnTo>
                    <a:lnTo>
                      <a:pt x="188429" y="15514"/>
                    </a:lnTo>
                    <a:lnTo>
                      <a:pt x="204396" y="5802"/>
                    </a:lnTo>
                    <a:lnTo>
                      <a:pt x="213613" y="0"/>
                    </a:lnTo>
                  </a:path>
                </a:pathLst>
              </a:custGeom>
              <a:noFill/>
              <a:ln w="19050" cap="sq" cmpd="sng">
                <a:solidFill>
                  <a:srgbClr val="A059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1381075" y="2258750"/>
                <a:ext cx="4850650" cy="2106925"/>
              </a:xfrm>
              <a:custGeom>
                <a:avLst/>
                <a:gdLst/>
                <a:ahLst/>
                <a:cxnLst/>
                <a:rect l="l" t="t" r="r" b="b"/>
                <a:pathLst>
                  <a:path w="194026" h="84277" fill="none" extrusionOk="0">
                    <a:moveTo>
                      <a:pt x="0" y="84277"/>
                    </a:moveTo>
                    <a:lnTo>
                      <a:pt x="823" y="84235"/>
                    </a:lnTo>
                    <a:lnTo>
                      <a:pt x="1605" y="84153"/>
                    </a:lnTo>
                    <a:lnTo>
                      <a:pt x="2387" y="83988"/>
                    </a:lnTo>
                    <a:lnTo>
                      <a:pt x="3210" y="83783"/>
                    </a:lnTo>
                    <a:lnTo>
                      <a:pt x="3992" y="83536"/>
                    </a:lnTo>
                    <a:lnTo>
                      <a:pt x="4815" y="83289"/>
                    </a:lnTo>
                    <a:lnTo>
                      <a:pt x="5597" y="83001"/>
                    </a:lnTo>
                    <a:lnTo>
                      <a:pt x="6379" y="82713"/>
                    </a:lnTo>
                    <a:lnTo>
                      <a:pt x="7984" y="82054"/>
                    </a:lnTo>
                    <a:lnTo>
                      <a:pt x="9588" y="81437"/>
                    </a:lnTo>
                    <a:lnTo>
                      <a:pt x="11193" y="80779"/>
                    </a:lnTo>
                    <a:lnTo>
                      <a:pt x="12798" y="80120"/>
                    </a:lnTo>
                    <a:lnTo>
                      <a:pt x="16790" y="78598"/>
                    </a:lnTo>
                    <a:lnTo>
                      <a:pt x="20781" y="77034"/>
                    </a:lnTo>
                    <a:lnTo>
                      <a:pt x="24773" y="75511"/>
                    </a:lnTo>
                    <a:lnTo>
                      <a:pt x="28765" y="74030"/>
                    </a:lnTo>
                    <a:lnTo>
                      <a:pt x="32756" y="72508"/>
                    </a:lnTo>
                    <a:lnTo>
                      <a:pt x="36748" y="71026"/>
                    </a:lnTo>
                    <a:lnTo>
                      <a:pt x="40410" y="69627"/>
                    </a:lnTo>
                    <a:lnTo>
                      <a:pt x="43620" y="68434"/>
                    </a:lnTo>
                    <a:lnTo>
                      <a:pt x="44731" y="68022"/>
                    </a:lnTo>
                    <a:lnTo>
                      <a:pt x="52714" y="64977"/>
                    </a:lnTo>
                    <a:lnTo>
                      <a:pt x="60698" y="61850"/>
                    </a:lnTo>
                    <a:lnTo>
                      <a:pt x="76664" y="55512"/>
                    </a:lnTo>
                    <a:lnTo>
                      <a:pt x="92630" y="48928"/>
                    </a:lnTo>
                    <a:lnTo>
                      <a:pt x="108597" y="42138"/>
                    </a:lnTo>
                    <a:lnTo>
                      <a:pt x="124563" y="35102"/>
                    </a:lnTo>
                    <a:lnTo>
                      <a:pt x="140530" y="27818"/>
                    </a:lnTo>
                    <a:lnTo>
                      <a:pt x="156496" y="20246"/>
                    </a:lnTo>
                    <a:lnTo>
                      <a:pt x="172463" y="12016"/>
                    </a:lnTo>
                    <a:lnTo>
                      <a:pt x="188429" y="3251"/>
                    </a:lnTo>
                    <a:lnTo>
                      <a:pt x="194026" y="0"/>
                    </a:lnTo>
                  </a:path>
                </a:pathLst>
              </a:custGeom>
              <a:solidFill>
                <a:srgbClr val="909090"/>
              </a:solidFill>
              <a:ln w="19050" cap="sq" cmpd="sng">
                <a:solidFill>
                  <a:srgbClr val="9090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6890125" y="858600"/>
                <a:ext cx="0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h="140324" fill="none" extrusionOk="0">
                    <a:moveTo>
                      <a:pt x="0" y="140324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1301850" y="4366675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1301850" y="858600"/>
                <a:ext cx="25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0324" fill="none" extrusionOk="0">
                    <a:moveTo>
                      <a:pt x="1" y="14032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1301850" y="858600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1301850" y="858600"/>
                <a:ext cx="25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0324" fill="none" extrusionOk="0">
                    <a:moveTo>
                      <a:pt x="1" y="14032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1300825" y="429775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extrusionOk="0">
                    <a:moveTo>
                      <a:pt x="1" y="2758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1300825" y="429775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fill="none" extrusionOk="0">
                    <a:moveTo>
                      <a:pt x="1" y="275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1300825" y="85860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extrusionOk="0">
                    <a:moveTo>
                      <a:pt x="1" y="1"/>
                    </a:moveTo>
                    <a:lnTo>
                      <a:pt x="1" y="2758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1300825" y="85860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fill="none" extrusionOk="0">
                    <a:moveTo>
                      <a:pt x="1" y="1"/>
                    </a:moveTo>
                    <a:lnTo>
                      <a:pt x="1" y="275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6890125" y="858600"/>
                <a:ext cx="0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h="140324" fill="none" extrusionOk="0">
                    <a:moveTo>
                      <a:pt x="0" y="140324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6890125" y="429775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extrusionOk="0">
                    <a:moveTo>
                      <a:pt x="0" y="275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6890125" y="429775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fill="none" extrusionOk="0">
                    <a:moveTo>
                      <a:pt x="0" y="275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6890125" y="85860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extrusionOk="0">
                    <a:moveTo>
                      <a:pt x="0" y="1"/>
                    </a:moveTo>
                    <a:lnTo>
                      <a:pt x="0" y="2758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6890125" y="85860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fill="none" extrusionOk="0">
                    <a:moveTo>
                      <a:pt x="0" y="1"/>
                    </a:moveTo>
                    <a:lnTo>
                      <a:pt x="0" y="275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1301850" y="4366675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1300825" y="4366675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1300825" y="4366675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fill="none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6822225" y="4366675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822225" y="4366675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fill="none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1300825" y="858600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6822225" y="858600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6822225" y="858600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fill="none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1598150" y="1182675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solidFill>
                <a:srgbClr val="D39A00"/>
              </a:solidFill>
              <a:ln w="9525" cap="sq" cmpd="sng">
                <a:solidFill>
                  <a:srgbClr val="D39A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1598150" y="1544800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noFill/>
              <a:ln w="9525" cap="sq" cmpd="sng">
                <a:solidFill>
                  <a:srgbClr val="A059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1598150" y="1906925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solidFill>
                <a:srgbClr val="909090"/>
              </a:solidFill>
              <a:ln w="9525" cap="sq" cmpd="sng">
                <a:solidFill>
                  <a:srgbClr val="9090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23"/>
            <p:cNvSpPr txBox="1"/>
            <p:nvPr/>
          </p:nvSpPr>
          <p:spPr>
            <a:xfrm>
              <a:off x="6344175" y="3667225"/>
              <a:ext cx="148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TEMPERATURE →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4" name="Google Shape;254;p23"/>
            <p:cNvSpPr txBox="1"/>
            <p:nvPr/>
          </p:nvSpPr>
          <p:spPr>
            <a:xfrm rot="-5400000">
              <a:off x="4731650" y="2537438"/>
              <a:ext cx="148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RESISTANCE (Ω) →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5" name="Google Shape;255;p23"/>
            <p:cNvSpPr txBox="1"/>
            <p:nvPr/>
          </p:nvSpPr>
          <p:spPr>
            <a:xfrm>
              <a:off x="5945650" y="17615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D39A00"/>
                  </a:solidFill>
                  <a:latin typeface="Kalam"/>
                  <a:ea typeface="Kalam"/>
                  <a:cs typeface="Kalam"/>
                  <a:sym typeface="Kalam"/>
                </a:rPr>
                <a:t>Au</a:t>
              </a:r>
              <a:endParaRPr sz="700">
                <a:solidFill>
                  <a:srgbClr val="D39A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6" name="Google Shape;256;p23"/>
            <p:cNvSpPr txBox="1"/>
            <p:nvPr/>
          </p:nvSpPr>
          <p:spPr>
            <a:xfrm>
              <a:off x="5945650" y="19584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A05923"/>
                  </a:solidFill>
                  <a:latin typeface="Kalam"/>
                  <a:ea typeface="Kalam"/>
                  <a:cs typeface="Kalam"/>
                  <a:sym typeface="Kalam"/>
                </a:rPr>
                <a:t>Cu</a:t>
              </a:r>
              <a:endParaRPr sz="700">
                <a:solidFill>
                  <a:srgbClr val="A0592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5945650" y="21609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909090"/>
                  </a:solidFill>
                  <a:latin typeface="Kalam"/>
                  <a:ea typeface="Kalam"/>
                  <a:cs typeface="Kalam"/>
                  <a:sym typeface="Kalam"/>
                </a:rPr>
                <a:t>Ag</a:t>
              </a:r>
              <a:endParaRPr sz="700">
                <a:solidFill>
                  <a:srgbClr val="90909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5641575" y="1435438"/>
              <a:ext cx="2886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ELECTRICAL RESISTANCE INCREASES WITH TEMPERATURE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Thermistors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4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thermistor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type of resistor that is sensitive to changes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temperature and thermistors is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inverse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traditional resistors. 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temperature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resistance in the thermistor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allow more current to flow through the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temperature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resistance in the thermistor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reduce the flow of current through the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Thermistors have a number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practical applications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fire alarms.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thermostats.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car engines.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66" name="Google Shape;266;p24"/>
          <p:cNvGrpSpPr/>
          <p:nvPr/>
        </p:nvGrpSpPr>
        <p:grpSpPr>
          <a:xfrm>
            <a:off x="5959025" y="1734800"/>
            <a:ext cx="2267015" cy="2390337"/>
            <a:chOff x="4135850" y="284100"/>
            <a:chExt cx="4198175" cy="4426550"/>
          </a:xfrm>
        </p:grpSpPr>
        <p:sp>
          <p:nvSpPr>
            <p:cNvPr id="267" name="Google Shape;267;p24"/>
            <p:cNvSpPr/>
            <p:nvPr/>
          </p:nvSpPr>
          <p:spPr>
            <a:xfrm>
              <a:off x="4135850" y="284100"/>
              <a:ext cx="4198175" cy="4426550"/>
            </a:xfrm>
            <a:custGeom>
              <a:avLst/>
              <a:gdLst/>
              <a:ahLst/>
              <a:cxnLst/>
              <a:rect l="l" t="t" r="r" b="b"/>
              <a:pathLst>
                <a:path w="167927" h="177062" extrusionOk="0">
                  <a:moveTo>
                    <a:pt x="0" y="1"/>
                  </a:moveTo>
                  <a:lnTo>
                    <a:pt x="0" y="177061"/>
                  </a:lnTo>
                  <a:lnTo>
                    <a:pt x="167927" y="177061"/>
                  </a:lnTo>
                  <a:lnTo>
                    <a:pt x="16792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4135850" y="284100"/>
              <a:ext cx="25" cy="4426550"/>
            </a:xfrm>
            <a:custGeom>
              <a:avLst/>
              <a:gdLst/>
              <a:ahLst/>
              <a:cxnLst/>
              <a:rect l="l" t="t" r="r" b="b"/>
              <a:pathLst>
                <a:path w="1" h="177062" fill="none" extrusionOk="0">
                  <a:moveTo>
                    <a:pt x="0" y="1"/>
                  </a:moveTo>
                  <a:lnTo>
                    <a:pt x="0" y="17706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4135850" y="4710625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0"/>
                  </a:moveTo>
                  <a:lnTo>
                    <a:pt x="16792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4135850" y="284100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1"/>
                  </a:moveTo>
                  <a:lnTo>
                    <a:pt x="167927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4135850" y="4710625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0"/>
                  </a:moveTo>
                  <a:lnTo>
                    <a:pt x="16792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4135850" y="284100"/>
              <a:ext cx="25" cy="4426550"/>
            </a:xfrm>
            <a:custGeom>
              <a:avLst/>
              <a:gdLst/>
              <a:ahLst/>
              <a:cxnLst/>
              <a:rect l="l" t="t" r="r" b="b"/>
              <a:pathLst>
                <a:path w="1" h="177062" fill="none" extrusionOk="0">
                  <a:moveTo>
                    <a:pt x="0" y="17706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303304" y="399331"/>
              <a:ext cx="3791613" cy="4293900"/>
            </a:xfrm>
            <a:custGeom>
              <a:avLst/>
              <a:gdLst/>
              <a:ahLst/>
              <a:cxnLst/>
              <a:rect l="l" t="t" r="r" b="b"/>
              <a:pathLst>
                <a:path w="127653" h="171756" fill="none" extrusionOk="0">
                  <a:moveTo>
                    <a:pt x="0" y="1"/>
                  </a:moveTo>
                  <a:cubicBezTo>
                    <a:pt x="783" y="9352"/>
                    <a:pt x="2392" y="28054"/>
                    <a:pt x="3349" y="37361"/>
                  </a:cubicBezTo>
                  <a:cubicBezTo>
                    <a:pt x="4132" y="44494"/>
                    <a:pt x="5741" y="58673"/>
                    <a:pt x="6742" y="65762"/>
                  </a:cubicBezTo>
                  <a:cubicBezTo>
                    <a:pt x="7481" y="71243"/>
                    <a:pt x="9134" y="82116"/>
                    <a:pt x="10091" y="87509"/>
                  </a:cubicBezTo>
                  <a:cubicBezTo>
                    <a:pt x="10830" y="91728"/>
                    <a:pt x="12483" y="100166"/>
                    <a:pt x="13440" y="104341"/>
                  </a:cubicBezTo>
                  <a:cubicBezTo>
                    <a:pt x="14223" y="107603"/>
                    <a:pt x="15832" y="114170"/>
                    <a:pt x="16789" y="117389"/>
                  </a:cubicBezTo>
                  <a:cubicBezTo>
                    <a:pt x="17572" y="119998"/>
                    <a:pt x="19224" y="125131"/>
                    <a:pt x="20181" y="127653"/>
                  </a:cubicBezTo>
                  <a:cubicBezTo>
                    <a:pt x="20920" y="129697"/>
                    <a:pt x="22573" y="133742"/>
                    <a:pt x="23530" y="135743"/>
                  </a:cubicBezTo>
                  <a:cubicBezTo>
                    <a:pt x="24313" y="137352"/>
                    <a:pt x="25966" y="140614"/>
                    <a:pt x="26879" y="142180"/>
                  </a:cubicBezTo>
                  <a:cubicBezTo>
                    <a:pt x="27662" y="143485"/>
                    <a:pt x="29315" y="146094"/>
                    <a:pt x="30228" y="147312"/>
                  </a:cubicBezTo>
                  <a:cubicBezTo>
                    <a:pt x="31054" y="148399"/>
                    <a:pt x="32707" y="150487"/>
                    <a:pt x="33620" y="151444"/>
                  </a:cubicBezTo>
                  <a:cubicBezTo>
                    <a:pt x="34403" y="152357"/>
                    <a:pt x="36056" y="154010"/>
                    <a:pt x="36969" y="154836"/>
                  </a:cubicBezTo>
                  <a:cubicBezTo>
                    <a:pt x="37752" y="155532"/>
                    <a:pt x="39448" y="156924"/>
                    <a:pt x="40318" y="157577"/>
                  </a:cubicBezTo>
                  <a:cubicBezTo>
                    <a:pt x="41145" y="158142"/>
                    <a:pt x="42797" y="159273"/>
                    <a:pt x="43667" y="159795"/>
                  </a:cubicBezTo>
                  <a:cubicBezTo>
                    <a:pt x="44494" y="160317"/>
                    <a:pt x="46190" y="161230"/>
                    <a:pt x="47060" y="161665"/>
                  </a:cubicBezTo>
                  <a:cubicBezTo>
                    <a:pt x="47843" y="162100"/>
                    <a:pt x="49539" y="162839"/>
                    <a:pt x="50409" y="163187"/>
                  </a:cubicBezTo>
                  <a:cubicBezTo>
                    <a:pt x="51235" y="163535"/>
                    <a:pt x="52888" y="164187"/>
                    <a:pt x="53758" y="164492"/>
                  </a:cubicBezTo>
                  <a:cubicBezTo>
                    <a:pt x="54584" y="164753"/>
                    <a:pt x="56280" y="165318"/>
                    <a:pt x="57107" y="165536"/>
                  </a:cubicBezTo>
                  <a:cubicBezTo>
                    <a:pt x="57933" y="165797"/>
                    <a:pt x="59629" y="166232"/>
                    <a:pt x="60456" y="166449"/>
                  </a:cubicBezTo>
                  <a:cubicBezTo>
                    <a:pt x="61325" y="166667"/>
                    <a:pt x="62978" y="167058"/>
                    <a:pt x="63848" y="167232"/>
                  </a:cubicBezTo>
                  <a:cubicBezTo>
                    <a:pt x="64674" y="167406"/>
                    <a:pt x="66371" y="167710"/>
                    <a:pt x="67197" y="167884"/>
                  </a:cubicBezTo>
                  <a:cubicBezTo>
                    <a:pt x="68023" y="168015"/>
                    <a:pt x="69720" y="168276"/>
                    <a:pt x="70546" y="168406"/>
                  </a:cubicBezTo>
                  <a:cubicBezTo>
                    <a:pt x="71372" y="168537"/>
                    <a:pt x="73069" y="168798"/>
                    <a:pt x="73895" y="168885"/>
                  </a:cubicBezTo>
                  <a:cubicBezTo>
                    <a:pt x="74765" y="169015"/>
                    <a:pt x="76418" y="169189"/>
                    <a:pt x="77287" y="169276"/>
                  </a:cubicBezTo>
                  <a:cubicBezTo>
                    <a:pt x="78114" y="169407"/>
                    <a:pt x="79810" y="169581"/>
                    <a:pt x="80636" y="169668"/>
                  </a:cubicBezTo>
                  <a:cubicBezTo>
                    <a:pt x="81463" y="169711"/>
                    <a:pt x="83159" y="169885"/>
                    <a:pt x="83985" y="169972"/>
                  </a:cubicBezTo>
                  <a:cubicBezTo>
                    <a:pt x="84812" y="170016"/>
                    <a:pt x="86508" y="170146"/>
                    <a:pt x="87334" y="170233"/>
                  </a:cubicBezTo>
                  <a:cubicBezTo>
                    <a:pt x="88204" y="170277"/>
                    <a:pt x="89857" y="170407"/>
                    <a:pt x="90727" y="170450"/>
                  </a:cubicBezTo>
                  <a:cubicBezTo>
                    <a:pt x="91553" y="170494"/>
                    <a:pt x="93206" y="170581"/>
                    <a:pt x="94076" y="170668"/>
                  </a:cubicBezTo>
                  <a:cubicBezTo>
                    <a:pt x="94902" y="170711"/>
                    <a:pt x="96598" y="170798"/>
                    <a:pt x="97425" y="170842"/>
                  </a:cubicBezTo>
                  <a:cubicBezTo>
                    <a:pt x="98251" y="170885"/>
                    <a:pt x="99947" y="170929"/>
                    <a:pt x="100774" y="170972"/>
                  </a:cubicBezTo>
                  <a:cubicBezTo>
                    <a:pt x="101643" y="171016"/>
                    <a:pt x="103296" y="171059"/>
                    <a:pt x="104123" y="171103"/>
                  </a:cubicBezTo>
                  <a:cubicBezTo>
                    <a:pt x="104992" y="171146"/>
                    <a:pt x="106645" y="171233"/>
                    <a:pt x="107515" y="171233"/>
                  </a:cubicBezTo>
                  <a:cubicBezTo>
                    <a:pt x="108341" y="171277"/>
                    <a:pt x="110038" y="171320"/>
                    <a:pt x="110864" y="171320"/>
                  </a:cubicBezTo>
                  <a:cubicBezTo>
                    <a:pt x="111690" y="171364"/>
                    <a:pt x="113387" y="171407"/>
                    <a:pt x="114213" y="171451"/>
                  </a:cubicBezTo>
                  <a:cubicBezTo>
                    <a:pt x="115039" y="171451"/>
                    <a:pt x="116736" y="171494"/>
                    <a:pt x="117562" y="171538"/>
                  </a:cubicBezTo>
                  <a:lnTo>
                    <a:pt x="120954" y="171581"/>
                  </a:lnTo>
                  <a:cubicBezTo>
                    <a:pt x="121781" y="171625"/>
                    <a:pt x="123477" y="171668"/>
                    <a:pt x="124303" y="171668"/>
                  </a:cubicBezTo>
                  <a:cubicBezTo>
                    <a:pt x="125130" y="171668"/>
                    <a:pt x="126826" y="171712"/>
                    <a:pt x="127652" y="171755"/>
                  </a:cubicBezTo>
                </a:path>
              </a:pathLst>
            </a:custGeom>
            <a:noFill/>
            <a:ln w="19050" cap="flat" cmpd="sng">
              <a:solidFill>
                <a:srgbClr val="F42323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4"/>
          <p:cNvSpPr txBox="1"/>
          <p:nvPr/>
        </p:nvSpPr>
        <p:spPr>
          <a:xfrm>
            <a:off x="6351988" y="4125125"/>
            <a:ext cx="148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TEMPERATURE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 rot="-5400000">
            <a:off x="5056925" y="2768425"/>
            <a:ext cx="148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RESISTANCE (Ω)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6034600" y="1273113"/>
            <a:ext cx="211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IN A THERMISTOR, RESISTANCE </a:t>
            </a:r>
            <a:r>
              <a:rPr lang="en"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rPr>
              <a:t>DECREASES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WITH TEMPERATURE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/>
          <p:nvPr/>
        </p:nvPicPr>
        <p:blipFill rotWithShape="1">
          <a:blip r:embed="rId3">
            <a:alphaModFix/>
          </a:blip>
          <a:srcRect t="19994" b="6090"/>
          <a:stretch/>
        </p:blipFill>
        <p:spPr>
          <a:xfrm>
            <a:off x="0" y="0"/>
            <a:ext cx="9144003" cy="441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975000" y="4471825"/>
            <a:ext cx="719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 fire alarm,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thermistor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detects changes in temperature. As it heats up in a fire, its resistance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triggers the alarm circuit to activate and sound the alarm.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4" name="Google Shape;284;p25"/>
          <p:cNvCxnSpPr/>
          <p:nvPr/>
        </p:nvCxnSpPr>
        <p:spPr>
          <a:xfrm>
            <a:off x="0" y="44153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Terms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 and 2.14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following units: ampere (A), coulomb (C), joule (J), ohm (Ω), second (s), volt (V) and watt (W).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current is the rate of flow of charge.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can be defined as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charged particles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electrical circuits, negatively charged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flow through a metal wire.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of flow of electricity is called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measured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amperes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driven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a circuit by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Voltage, sometimes referred to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potential difference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is a type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pressure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 is measured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is opposed by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around a circuit.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is measured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ohms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Ω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669" r="827" b="1632"/>
          <a:stretch/>
        </p:blipFill>
        <p:spPr>
          <a:xfrm>
            <a:off x="4518175" y="802938"/>
            <a:ext cx="3513500" cy="35376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895050" y="2156100"/>
            <a:ext cx="2896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Electricity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used to power an almost limitless selection of utilities and devices.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5309375" y="1769163"/>
            <a:ext cx="3054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simple electrical circuit.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EB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Electric current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measured 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can be defined as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flow of electrons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through a metal wire. The current is driven by a form of electrical pressure called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voltage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7" name="Google Shape;77;p16"/>
          <p:cNvGrpSpPr/>
          <p:nvPr/>
        </p:nvGrpSpPr>
        <p:grpSpPr>
          <a:xfrm>
            <a:off x="917300" y="932688"/>
            <a:ext cx="3844826" cy="3258431"/>
            <a:chOff x="1434025" y="853076"/>
            <a:chExt cx="4523325" cy="3833449"/>
          </a:xfrm>
        </p:grpSpPr>
        <p:sp>
          <p:nvSpPr>
            <p:cNvPr id="78" name="Google Shape;78;p16"/>
            <p:cNvSpPr/>
            <p:nvPr/>
          </p:nvSpPr>
          <p:spPr>
            <a:xfrm>
              <a:off x="1958100" y="947575"/>
              <a:ext cx="3738975" cy="3738950"/>
            </a:xfrm>
            <a:custGeom>
              <a:avLst/>
              <a:gdLst/>
              <a:ahLst/>
              <a:cxnLst/>
              <a:rect l="l" t="t" r="r" b="b"/>
              <a:pathLst>
                <a:path w="149559" h="149558" fill="none" extrusionOk="0">
                  <a:moveTo>
                    <a:pt x="0" y="149558"/>
                  </a:moveTo>
                  <a:lnTo>
                    <a:pt x="0" y="95742"/>
                  </a:lnTo>
                  <a:moveTo>
                    <a:pt x="0" y="53816"/>
                  </a:moveTo>
                  <a:lnTo>
                    <a:pt x="0" y="0"/>
                  </a:lnTo>
                  <a:moveTo>
                    <a:pt x="0" y="53816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149558" y="0"/>
                  </a:lnTo>
                  <a:moveTo>
                    <a:pt x="149558" y="0"/>
                  </a:moveTo>
                  <a:lnTo>
                    <a:pt x="149558" y="46851"/>
                  </a:lnTo>
                  <a:moveTo>
                    <a:pt x="149558" y="102707"/>
                  </a:moveTo>
                  <a:lnTo>
                    <a:pt x="149558" y="149558"/>
                  </a:lnTo>
                  <a:moveTo>
                    <a:pt x="149558" y="149558"/>
                  </a:moveTo>
                  <a:lnTo>
                    <a:pt x="0" y="14955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1812125" y="2451225"/>
              <a:ext cx="290200" cy="291975"/>
            </a:xfrm>
            <a:custGeom>
              <a:avLst/>
              <a:gdLst/>
              <a:ahLst/>
              <a:cxnLst/>
              <a:rect l="l" t="t" r="r" b="b"/>
              <a:pathLst>
                <a:path w="11608" h="11679" extrusionOk="0">
                  <a:moveTo>
                    <a:pt x="5839" y="1"/>
                  </a:moveTo>
                  <a:cubicBezTo>
                    <a:pt x="5488" y="1"/>
                    <a:pt x="5488" y="353"/>
                    <a:pt x="5488" y="564"/>
                  </a:cubicBezTo>
                  <a:lnTo>
                    <a:pt x="5488" y="5488"/>
                  </a:lnTo>
                  <a:lnTo>
                    <a:pt x="563" y="5488"/>
                  </a:lnTo>
                  <a:cubicBezTo>
                    <a:pt x="352" y="5488"/>
                    <a:pt x="1" y="5488"/>
                    <a:pt x="1" y="5840"/>
                  </a:cubicBezTo>
                  <a:cubicBezTo>
                    <a:pt x="1" y="6191"/>
                    <a:pt x="352" y="6191"/>
                    <a:pt x="563" y="6191"/>
                  </a:cubicBezTo>
                  <a:lnTo>
                    <a:pt x="5488" y="6191"/>
                  </a:lnTo>
                  <a:lnTo>
                    <a:pt x="5488" y="11116"/>
                  </a:lnTo>
                  <a:cubicBezTo>
                    <a:pt x="5488" y="11327"/>
                    <a:pt x="5488" y="11678"/>
                    <a:pt x="5839" y="11678"/>
                  </a:cubicBezTo>
                  <a:cubicBezTo>
                    <a:pt x="6191" y="11678"/>
                    <a:pt x="6191" y="11327"/>
                    <a:pt x="6191" y="11116"/>
                  </a:cubicBezTo>
                  <a:lnTo>
                    <a:pt x="6191" y="6191"/>
                  </a:lnTo>
                  <a:lnTo>
                    <a:pt x="11045" y="6191"/>
                  </a:lnTo>
                  <a:cubicBezTo>
                    <a:pt x="11327" y="6191"/>
                    <a:pt x="11608" y="6191"/>
                    <a:pt x="11608" y="5840"/>
                  </a:cubicBezTo>
                  <a:cubicBezTo>
                    <a:pt x="11608" y="5488"/>
                    <a:pt x="11327" y="5488"/>
                    <a:pt x="11045" y="5488"/>
                  </a:cubicBezTo>
                  <a:lnTo>
                    <a:pt x="6191" y="5488"/>
                  </a:lnTo>
                  <a:lnTo>
                    <a:pt x="6191" y="564"/>
                  </a:lnTo>
                  <a:cubicBezTo>
                    <a:pt x="6191" y="353"/>
                    <a:pt x="6191" y="1"/>
                    <a:pt x="5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1824450" y="3029850"/>
              <a:ext cx="267325" cy="15850"/>
            </a:xfrm>
            <a:custGeom>
              <a:avLst/>
              <a:gdLst/>
              <a:ahLst/>
              <a:cxnLst/>
              <a:rect l="l" t="t" r="r" b="b"/>
              <a:pathLst>
                <a:path w="10693" h="634" extrusionOk="0">
                  <a:moveTo>
                    <a:pt x="563" y="0"/>
                  </a:moveTo>
                  <a:cubicBezTo>
                    <a:pt x="281" y="0"/>
                    <a:pt x="0" y="0"/>
                    <a:pt x="0" y="352"/>
                  </a:cubicBezTo>
                  <a:cubicBezTo>
                    <a:pt x="0" y="633"/>
                    <a:pt x="281" y="633"/>
                    <a:pt x="563" y="633"/>
                  </a:cubicBezTo>
                  <a:lnTo>
                    <a:pt x="10060" y="633"/>
                  </a:lnTo>
                  <a:cubicBezTo>
                    <a:pt x="10341" y="633"/>
                    <a:pt x="10693" y="633"/>
                    <a:pt x="10693" y="352"/>
                  </a:cubicBezTo>
                  <a:cubicBezTo>
                    <a:pt x="10693" y="0"/>
                    <a:pt x="10341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1434025" y="2294700"/>
              <a:ext cx="1046425" cy="1046450"/>
            </a:xfrm>
            <a:custGeom>
              <a:avLst/>
              <a:gdLst/>
              <a:ahLst/>
              <a:cxnLst/>
              <a:rect l="l" t="t" r="r" b="b"/>
              <a:pathLst>
                <a:path w="41857" h="41858" fill="none" extrusionOk="0">
                  <a:moveTo>
                    <a:pt x="0" y="20894"/>
                  </a:moveTo>
                  <a:cubicBezTo>
                    <a:pt x="0" y="32501"/>
                    <a:pt x="9356" y="41857"/>
                    <a:pt x="20963" y="41857"/>
                  </a:cubicBezTo>
                  <a:cubicBezTo>
                    <a:pt x="32500" y="41857"/>
                    <a:pt x="41857" y="32501"/>
                    <a:pt x="41857" y="20894"/>
                  </a:cubicBezTo>
                  <a:cubicBezTo>
                    <a:pt x="41857" y="9357"/>
                    <a:pt x="32500" y="1"/>
                    <a:pt x="20963" y="1"/>
                  </a:cubicBezTo>
                  <a:cubicBezTo>
                    <a:pt x="9356" y="1"/>
                    <a:pt x="0" y="9357"/>
                    <a:pt x="0" y="2089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5435000" y="2118850"/>
              <a:ext cx="522350" cy="1396400"/>
            </a:xfrm>
            <a:custGeom>
              <a:avLst/>
              <a:gdLst/>
              <a:ahLst/>
              <a:cxnLst/>
              <a:rect l="l" t="t" r="r" b="b"/>
              <a:pathLst>
                <a:path w="20894" h="55856" fill="none" extrusionOk="0">
                  <a:moveTo>
                    <a:pt x="10482" y="0"/>
                  </a:moveTo>
                  <a:lnTo>
                    <a:pt x="20894" y="4714"/>
                  </a:lnTo>
                  <a:lnTo>
                    <a:pt x="1" y="13999"/>
                  </a:lnTo>
                  <a:lnTo>
                    <a:pt x="20894" y="23285"/>
                  </a:lnTo>
                  <a:lnTo>
                    <a:pt x="1" y="32571"/>
                  </a:lnTo>
                  <a:lnTo>
                    <a:pt x="20894" y="41927"/>
                  </a:lnTo>
                  <a:lnTo>
                    <a:pt x="1" y="51213"/>
                  </a:lnTo>
                  <a:lnTo>
                    <a:pt x="10482" y="5585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1870175" y="1512100"/>
              <a:ext cx="174125" cy="184700"/>
            </a:xfrm>
            <a:custGeom>
              <a:avLst/>
              <a:gdLst/>
              <a:ahLst/>
              <a:cxnLst/>
              <a:rect l="l" t="t" r="r" b="b"/>
              <a:pathLst>
                <a:path w="6965" h="7388" extrusionOk="0">
                  <a:moveTo>
                    <a:pt x="3517" y="1"/>
                  </a:moveTo>
                  <a:lnTo>
                    <a:pt x="0" y="7387"/>
                  </a:lnTo>
                  <a:lnTo>
                    <a:pt x="6964" y="7387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rgbClr val="FFEB00"/>
            </a:solidFill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 rot="5400000">
              <a:off x="3693900" y="847789"/>
              <a:ext cx="174125" cy="184700"/>
            </a:xfrm>
            <a:custGeom>
              <a:avLst/>
              <a:gdLst/>
              <a:ahLst/>
              <a:cxnLst/>
              <a:rect l="l" t="t" r="r" b="b"/>
              <a:pathLst>
                <a:path w="6965" h="7388" extrusionOk="0">
                  <a:moveTo>
                    <a:pt x="3517" y="1"/>
                  </a:moveTo>
                  <a:lnTo>
                    <a:pt x="0" y="7387"/>
                  </a:lnTo>
                  <a:lnTo>
                    <a:pt x="6964" y="7387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rgbClr val="FFEB00"/>
            </a:solidFill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6"/>
          <p:cNvSpPr txBox="1"/>
          <p:nvPr/>
        </p:nvSpPr>
        <p:spPr>
          <a:xfrm>
            <a:off x="2424150" y="594000"/>
            <a:ext cx="100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EB00"/>
                </a:solidFill>
                <a:latin typeface="Kalam"/>
                <a:ea typeface="Kalam"/>
                <a:cs typeface="Kalam"/>
                <a:sym typeface="Kalam"/>
              </a:rPr>
              <a:t>CURRENT</a:t>
            </a:r>
            <a:endParaRPr sz="1000">
              <a:solidFill>
                <a:srgbClr val="FFEB00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9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the use of insulation, double insulation, earthing, fuses and circuit breakers protects the device or user in a range of domestic appliances.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can be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dangerous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50 volts is sufficient to drive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potentially lethal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through the body.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currents also generate lots of </a:t>
            </a:r>
            <a:r>
              <a:rPr lang="en" sz="12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potentially leading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fires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safety features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are routinely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built into electrical appliances.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electrical appliances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insulated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wires (usually made out of </a:t>
            </a:r>
            <a:r>
              <a:rPr lang="en" sz="12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excellent conductors.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Touching a live electrical wire runs the risk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electrocution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this reason, wires are covered in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insulating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material, such as plastic or rubber.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6652683" y="3349336"/>
            <a:ext cx="1925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hazard warning symbol for </a:t>
            </a:r>
            <a:r>
              <a:rPr lang="en" sz="1000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electric shock risk</a:t>
            </a: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Without proper safety features, electricity is potentially lethal.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4" name="Google Shape;94;p17"/>
          <p:cNvGrpSpPr/>
          <p:nvPr/>
        </p:nvGrpSpPr>
        <p:grpSpPr>
          <a:xfrm>
            <a:off x="6755208" y="1730272"/>
            <a:ext cx="1720634" cy="1619074"/>
            <a:chOff x="6873284" y="2146917"/>
            <a:chExt cx="1551939" cy="1619074"/>
          </a:xfrm>
        </p:grpSpPr>
        <p:sp>
          <p:nvSpPr>
            <p:cNvPr id="95" name="Google Shape;95;p17"/>
            <p:cNvSpPr/>
            <p:nvPr/>
          </p:nvSpPr>
          <p:spPr>
            <a:xfrm>
              <a:off x="6873284" y="2146917"/>
              <a:ext cx="1551939" cy="1619074"/>
            </a:xfrm>
            <a:custGeom>
              <a:avLst/>
              <a:gdLst/>
              <a:ahLst/>
              <a:cxnLst/>
              <a:rect l="l" t="t" r="r" b="b"/>
              <a:pathLst>
                <a:path w="145650" h="127148" extrusionOk="0">
                  <a:moveTo>
                    <a:pt x="144764" y="124639"/>
                  </a:moveTo>
                  <a:cubicBezTo>
                    <a:pt x="143436" y="126410"/>
                    <a:pt x="140899" y="127118"/>
                    <a:pt x="137800" y="127147"/>
                  </a:cubicBezTo>
                  <a:lnTo>
                    <a:pt x="7850" y="127147"/>
                  </a:lnTo>
                  <a:cubicBezTo>
                    <a:pt x="4751" y="127118"/>
                    <a:pt x="2184" y="126410"/>
                    <a:pt x="856" y="124639"/>
                  </a:cubicBezTo>
                  <a:cubicBezTo>
                    <a:pt x="1" y="122574"/>
                    <a:pt x="620" y="120007"/>
                    <a:pt x="2184" y="117321"/>
                  </a:cubicBezTo>
                  <a:lnTo>
                    <a:pt x="34672" y="61051"/>
                  </a:lnTo>
                  <a:lnTo>
                    <a:pt x="67160" y="4781"/>
                  </a:lnTo>
                  <a:cubicBezTo>
                    <a:pt x="68724" y="2096"/>
                    <a:pt x="70612" y="266"/>
                    <a:pt x="72825" y="0"/>
                  </a:cubicBezTo>
                  <a:cubicBezTo>
                    <a:pt x="75009" y="266"/>
                    <a:pt x="76927" y="2096"/>
                    <a:pt x="78491" y="4781"/>
                  </a:cubicBezTo>
                  <a:lnTo>
                    <a:pt x="110978" y="61051"/>
                  </a:lnTo>
                  <a:lnTo>
                    <a:pt x="143466" y="117321"/>
                  </a:lnTo>
                  <a:cubicBezTo>
                    <a:pt x="145000" y="120007"/>
                    <a:pt x="145649" y="122574"/>
                    <a:pt x="144764" y="124639"/>
                  </a:cubicBezTo>
                  <a:close/>
                  <a:moveTo>
                    <a:pt x="131486" y="116938"/>
                  </a:moveTo>
                  <a:lnTo>
                    <a:pt x="14164" y="116938"/>
                  </a:lnTo>
                  <a:lnTo>
                    <a:pt x="72825" y="15344"/>
                  </a:lnTo>
                  <a:lnTo>
                    <a:pt x="102155" y="66156"/>
                  </a:lnTo>
                  <a:close/>
                  <a:moveTo>
                    <a:pt x="131486" y="116938"/>
                  </a:move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7000625" y="2310940"/>
              <a:ext cx="1297225" cy="1345657"/>
            </a:xfrm>
            <a:custGeom>
              <a:avLst/>
              <a:gdLst/>
              <a:ahLst/>
              <a:cxnLst/>
              <a:rect l="l" t="t" r="r" b="b"/>
              <a:pathLst>
                <a:path w="121748" h="105666" extrusionOk="0">
                  <a:moveTo>
                    <a:pt x="121748" y="105666"/>
                  </a:moveTo>
                  <a:lnTo>
                    <a:pt x="0" y="105666"/>
                  </a:lnTo>
                  <a:lnTo>
                    <a:pt x="60874" y="0"/>
                  </a:lnTo>
                  <a:lnTo>
                    <a:pt x="91296" y="52848"/>
                  </a:lnTo>
                  <a:close/>
                  <a:moveTo>
                    <a:pt x="121748" y="105666"/>
                  </a:move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7387976" y="2601933"/>
              <a:ext cx="443312" cy="927057"/>
            </a:xfrm>
            <a:custGeom>
              <a:avLst/>
              <a:gdLst/>
              <a:ahLst/>
              <a:cxnLst/>
              <a:rect l="l" t="t" r="r" b="b"/>
              <a:pathLst>
                <a:path w="41606" h="72796" extrusionOk="0">
                  <a:moveTo>
                    <a:pt x="18944" y="1"/>
                  </a:moveTo>
                  <a:lnTo>
                    <a:pt x="0" y="54589"/>
                  </a:lnTo>
                  <a:lnTo>
                    <a:pt x="28239" y="41960"/>
                  </a:lnTo>
                  <a:lnTo>
                    <a:pt x="28239" y="57894"/>
                  </a:lnTo>
                  <a:lnTo>
                    <a:pt x="18944" y="55327"/>
                  </a:lnTo>
                  <a:lnTo>
                    <a:pt x="25642" y="72795"/>
                  </a:lnTo>
                  <a:lnTo>
                    <a:pt x="39747" y="58691"/>
                  </a:lnTo>
                  <a:lnTo>
                    <a:pt x="32311" y="58691"/>
                  </a:lnTo>
                  <a:lnTo>
                    <a:pt x="41606" y="29331"/>
                  </a:lnTo>
                  <a:lnTo>
                    <a:pt x="13751" y="40101"/>
                  </a:lnTo>
                  <a:lnTo>
                    <a:pt x="33049" y="5194"/>
                  </a:lnTo>
                  <a:cubicBezTo>
                    <a:pt x="25878" y="7437"/>
                    <a:pt x="21157" y="5696"/>
                    <a:pt x="18944" y="1"/>
                  </a:cubicBezTo>
                  <a:close/>
                  <a:moveTo>
                    <a:pt x="18944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03" name="Google Shape;103;p18"/>
          <p:cNvGrpSpPr/>
          <p:nvPr/>
        </p:nvGrpSpPr>
        <p:grpSpPr>
          <a:xfrm>
            <a:off x="556900" y="1081225"/>
            <a:ext cx="5345300" cy="2498768"/>
            <a:chOff x="509200" y="1094800"/>
            <a:chExt cx="5345300" cy="2498768"/>
          </a:xfrm>
        </p:grpSpPr>
        <p:grpSp>
          <p:nvGrpSpPr>
            <p:cNvPr id="104" name="Google Shape;104;p18"/>
            <p:cNvGrpSpPr/>
            <p:nvPr/>
          </p:nvGrpSpPr>
          <p:grpSpPr>
            <a:xfrm>
              <a:off x="509200" y="1094800"/>
              <a:ext cx="4756275" cy="2498768"/>
              <a:chOff x="502400" y="1258325"/>
              <a:chExt cx="4756275" cy="2498768"/>
            </a:xfrm>
          </p:grpSpPr>
          <p:grpSp>
            <p:nvGrpSpPr>
              <p:cNvPr id="105" name="Google Shape;105;p18"/>
              <p:cNvGrpSpPr/>
              <p:nvPr/>
            </p:nvGrpSpPr>
            <p:grpSpPr>
              <a:xfrm>
                <a:off x="502400" y="1540550"/>
                <a:ext cx="4756275" cy="2216543"/>
                <a:chOff x="616175" y="1622000"/>
                <a:chExt cx="5284750" cy="2462825"/>
              </a:xfrm>
            </p:grpSpPr>
            <p:sp>
              <p:nvSpPr>
                <p:cNvPr id="106" name="Google Shape;106;p18"/>
                <p:cNvSpPr/>
                <p:nvPr/>
              </p:nvSpPr>
              <p:spPr>
                <a:xfrm>
                  <a:off x="1979200" y="2464825"/>
                  <a:ext cx="3075875" cy="749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35" h="31433" extrusionOk="0">
                      <a:moveTo>
                        <a:pt x="50027" y="1"/>
                      </a:moveTo>
                      <a:cubicBezTo>
                        <a:pt x="49131" y="1"/>
                        <a:pt x="48230" y="45"/>
                        <a:pt x="47544" y="180"/>
                      </a:cubicBezTo>
                      <a:cubicBezTo>
                        <a:pt x="45528" y="583"/>
                        <a:pt x="41657" y="2680"/>
                        <a:pt x="41657" y="2680"/>
                      </a:cubicBezTo>
                      <a:cubicBezTo>
                        <a:pt x="30245" y="7519"/>
                        <a:pt x="16614" y="13528"/>
                        <a:pt x="3307" y="19093"/>
                      </a:cubicBezTo>
                      <a:cubicBezTo>
                        <a:pt x="1250" y="20706"/>
                        <a:pt x="0" y="21714"/>
                        <a:pt x="0" y="25182"/>
                      </a:cubicBezTo>
                      <a:cubicBezTo>
                        <a:pt x="0" y="28609"/>
                        <a:pt x="1492" y="31432"/>
                        <a:pt x="3347" y="31432"/>
                      </a:cubicBezTo>
                      <a:lnTo>
                        <a:pt x="3508" y="31432"/>
                      </a:lnTo>
                      <a:lnTo>
                        <a:pt x="42342" y="14818"/>
                      </a:lnTo>
                      <a:cubicBezTo>
                        <a:pt x="42342" y="14818"/>
                        <a:pt x="45407" y="13084"/>
                        <a:pt x="47302" y="12681"/>
                      </a:cubicBezTo>
                      <a:cubicBezTo>
                        <a:pt x="47921" y="12560"/>
                        <a:pt x="48804" y="12519"/>
                        <a:pt x="49706" y="12519"/>
                      </a:cubicBezTo>
                      <a:cubicBezTo>
                        <a:pt x="51510" y="12519"/>
                        <a:pt x="53392" y="12681"/>
                        <a:pt x="53392" y="12681"/>
                      </a:cubicBezTo>
                      <a:lnTo>
                        <a:pt x="123035" y="12681"/>
                      </a:lnTo>
                      <a:lnTo>
                        <a:pt x="123035" y="180"/>
                      </a:lnTo>
                      <a:lnTo>
                        <a:pt x="53593" y="180"/>
                      </a:lnTo>
                      <a:cubicBezTo>
                        <a:pt x="53593" y="180"/>
                        <a:pt x="51819" y="1"/>
                        <a:pt x="50027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18"/>
                <p:cNvSpPr/>
                <p:nvPr/>
              </p:nvSpPr>
              <p:spPr>
                <a:xfrm>
                  <a:off x="1967100" y="3298550"/>
                  <a:ext cx="3075875" cy="7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35" h="31451" extrusionOk="0">
                      <a:moveTo>
                        <a:pt x="3347" y="1"/>
                      </a:moveTo>
                      <a:cubicBezTo>
                        <a:pt x="1492" y="1"/>
                        <a:pt x="0" y="2783"/>
                        <a:pt x="0" y="6251"/>
                      </a:cubicBezTo>
                      <a:cubicBezTo>
                        <a:pt x="0" y="9719"/>
                        <a:pt x="1492" y="12502"/>
                        <a:pt x="3347" y="12502"/>
                      </a:cubicBezTo>
                      <a:lnTo>
                        <a:pt x="3508" y="12502"/>
                      </a:lnTo>
                      <a:lnTo>
                        <a:pt x="40044" y="28027"/>
                      </a:lnTo>
                      <a:cubicBezTo>
                        <a:pt x="40044" y="28027"/>
                        <a:pt x="44883" y="30688"/>
                        <a:pt x="47544" y="31253"/>
                      </a:cubicBezTo>
                      <a:cubicBezTo>
                        <a:pt x="48311" y="31401"/>
                        <a:pt x="49341" y="31450"/>
                        <a:pt x="50375" y="31450"/>
                      </a:cubicBezTo>
                      <a:cubicBezTo>
                        <a:pt x="52442" y="31450"/>
                        <a:pt x="54521" y="31253"/>
                        <a:pt x="54521" y="31253"/>
                      </a:cubicBezTo>
                      <a:lnTo>
                        <a:pt x="123035" y="31253"/>
                      </a:lnTo>
                      <a:lnTo>
                        <a:pt x="123035" y="18752"/>
                      </a:lnTo>
                      <a:lnTo>
                        <a:pt x="54722" y="18752"/>
                      </a:lnTo>
                      <a:cubicBezTo>
                        <a:pt x="54722" y="18752"/>
                        <a:pt x="52500" y="18967"/>
                        <a:pt x="50302" y="18967"/>
                      </a:cubicBezTo>
                      <a:cubicBezTo>
                        <a:pt x="49202" y="18967"/>
                        <a:pt x="48109" y="18913"/>
                        <a:pt x="47302" y="18752"/>
                      </a:cubicBezTo>
                      <a:cubicBezTo>
                        <a:pt x="44964" y="18268"/>
                        <a:pt x="40729" y="15929"/>
                        <a:pt x="40729" y="15929"/>
                      </a:cubicBezTo>
                      <a:lnTo>
                        <a:pt x="3508" y="1"/>
                      </a:lnTo>
                      <a:close/>
                    </a:path>
                  </a:pathLst>
                </a:custGeom>
                <a:solidFill>
                  <a:srgbClr val="009D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18"/>
                <p:cNvSpPr/>
                <p:nvPr/>
              </p:nvSpPr>
              <p:spPr>
                <a:xfrm>
                  <a:off x="1967100" y="3091875"/>
                  <a:ext cx="3175675" cy="31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27" h="12502" extrusionOk="0">
                      <a:moveTo>
                        <a:pt x="3347" y="1"/>
                      </a:moveTo>
                      <a:cubicBezTo>
                        <a:pt x="1492" y="1"/>
                        <a:pt x="0" y="2824"/>
                        <a:pt x="0" y="6251"/>
                      </a:cubicBezTo>
                      <a:cubicBezTo>
                        <a:pt x="0" y="9719"/>
                        <a:pt x="1492" y="12502"/>
                        <a:pt x="3347" y="12502"/>
                      </a:cubicBezTo>
                      <a:lnTo>
                        <a:pt x="127027" y="12502"/>
                      </a:lnTo>
                      <a:lnTo>
                        <a:pt x="127027" y="1"/>
                      </a:lnTo>
                      <a:close/>
                    </a:path>
                  </a:pathLst>
                </a:custGeom>
                <a:solidFill>
                  <a:srgbClr val="36CC2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18"/>
                <p:cNvSpPr/>
                <p:nvPr/>
              </p:nvSpPr>
              <p:spPr>
                <a:xfrm>
                  <a:off x="1800750" y="3153375"/>
                  <a:ext cx="3314825" cy="1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3" h="4518" extrusionOk="0">
                      <a:moveTo>
                        <a:pt x="0" y="1"/>
                      </a:moveTo>
                      <a:lnTo>
                        <a:pt x="0" y="4517"/>
                      </a:lnTo>
                      <a:lnTo>
                        <a:pt x="132592" y="4517"/>
                      </a:lnTo>
                      <a:lnTo>
                        <a:pt x="132592" y="1"/>
                      </a:lnTo>
                      <a:close/>
                    </a:path>
                  </a:pathLst>
                </a:custGeom>
                <a:solidFill>
                  <a:srgbClr val="FFEB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18"/>
                <p:cNvSpPr/>
                <p:nvPr/>
              </p:nvSpPr>
              <p:spPr>
                <a:xfrm>
                  <a:off x="4943150" y="246482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47" y="0"/>
                      </a:moveTo>
                      <a:cubicBezTo>
                        <a:pt x="1492" y="0"/>
                        <a:pt x="0" y="2702"/>
                        <a:pt x="0" y="6089"/>
                      </a:cubicBezTo>
                      <a:cubicBezTo>
                        <a:pt x="0" y="9477"/>
                        <a:pt x="1492" y="12219"/>
                        <a:pt x="3347" y="12219"/>
                      </a:cubicBezTo>
                      <a:cubicBezTo>
                        <a:pt x="5162" y="12219"/>
                        <a:pt x="6654" y="9477"/>
                        <a:pt x="6654" y="6089"/>
                      </a:cubicBezTo>
                      <a:cubicBezTo>
                        <a:pt x="6654" y="2702"/>
                        <a:pt x="5162" y="0"/>
                        <a:pt x="3347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18"/>
                <p:cNvSpPr/>
                <p:nvPr/>
              </p:nvSpPr>
              <p:spPr>
                <a:xfrm>
                  <a:off x="5057075" y="309592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07" y="0"/>
                      </a:moveTo>
                      <a:cubicBezTo>
                        <a:pt x="1492" y="0"/>
                        <a:pt x="0" y="2742"/>
                        <a:pt x="0" y="6089"/>
                      </a:cubicBezTo>
                      <a:cubicBezTo>
                        <a:pt x="0" y="9477"/>
                        <a:pt x="1492" y="12219"/>
                        <a:pt x="3307" y="12219"/>
                      </a:cubicBezTo>
                      <a:cubicBezTo>
                        <a:pt x="5162" y="12219"/>
                        <a:pt x="6654" y="9477"/>
                        <a:pt x="6654" y="6089"/>
                      </a:cubicBezTo>
                      <a:cubicBezTo>
                        <a:pt x="6654" y="2742"/>
                        <a:pt x="5162" y="0"/>
                        <a:pt x="3307" y="0"/>
                      </a:cubicBezTo>
                      <a:close/>
                    </a:path>
                  </a:pathLst>
                </a:custGeom>
                <a:solidFill>
                  <a:srgbClr val="84B238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18"/>
                <p:cNvSpPr/>
                <p:nvPr/>
              </p:nvSpPr>
              <p:spPr>
                <a:xfrm>
                  <a:off x="4966325" y="377037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48" y="0"/>
                      </a:moveTo>
                      <a:cubicBezTo>
                        <a:pt x="1493" y="0"/>
                        <a:pt x="1" y="2742"/>
                        <a:pt x="1" y="6089"/>
                      </a:cubicBezTo>
                      <a:cubicBezTo>
                        <a:pt x="1" y="9477"/>
                        <a:pt x="1493" y="12219"/>
                        <a:pt x="3348" y="12219"/>
                      </a:cubicBezTo>
                      <a:cubicBezTo>
                        <a:pt x="5163" y="12219"/>
                        <a:pt x="6655" y="9477"/>
                        <a:pt x="6655" y="6089"/>
                      </a:cubicBezTo>
                      <a:cubicBezTo>
                        <a:pt x="6655" y="2742"/>
                        <a:pt x="5163" y="0"/>
                        <a:pt x="3348" y="0"/>
                      </a:cubicBezTo>
                      <a:close/>
                    </a:path>
                  </a:pathLst>
                </a:custGeom>
                <a:solidFill>
                  <a:srgbClr val="3385DA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18"/>
                <p:cNvSpPr/>
                <p:nvPr/>
              </p:nvSpPr>
              <p:spPr>
                <a:xfrm>
                  <a:off x="1070850" y="2887225"/>
                  <a:ext cx="948700" cy="74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48" h="29963" extrusionOk="0">
                      <a:moveTo>
                        <a:pt x="3307" y="1"/>
                      </a:moveTo>
                      <a:cubicBezTo>
                        <a:pt x="1492" y="1"/>
                        <a:pt x="0" y="6695"/>
                        <a:pt x="0" y="14961"/>
                      </a:cubicBezTo>
                      <a:cubicBezTo>
                        <a:pt x="0" y="23228"/>
                        <a:pt x="1492" y="29963"/>
                        <a:pt x="3307" y="29963"/>
                      </a:cubicBezTo>
                      <a:cubicBezTo>
                        <a:pt x="3388" y="29963"/>
                        <a:pt x="3428" y="29963"/>
                        <a:pt x="3468" y="29922"/>
                      </a:cubicBezTo>
                      <a:lnTo>
                        <a:pt x="3468" y="29963"/>
                      </a:lnTo>
                      <a:lnTo>
                        <a:pt x="37947" y="29963"/>
                      </a:lnTo>
                      <a:lnTo>
                        <a:pt x="37947" y="1"/>
                      </a:lnTo>
                      <a:lnTo>
                        <a:pt x="3468" y="1"/>
                      </a:lnTo>
                      <a:lnTo>
                        <a:pt x="3468" y="41"/>
                      </a:lnTo>
                      <a:cubicBezTo>
                        <a:pt x="3428" y="1"/>
                        <a:pt x="3388" y="1"/>
                        <a:pt x="3307" y="1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18"/>
                <p:cNvSpPr/>
                <p:nvPr/>
              </p:nvSpPr>
              <p:spPr>
                <a:xfrm>
                  <a:off x="616175" y="2825725"/>
                  <a:ext cx="1329775" cy="8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91" h="34883" extrusionOk="0">
                      <a:moveTo>
                        <a:pt x="6130" y="1"/>
                      </a:moveTo>
                      <a:cubicBezTo>
                        <a:pt x="3630" y="1"/>
                        <a:pt x="0" y="3549"/>
                        <a:pt x="0" y="17421"/>
                      </a:cubicBezTo>
                      <a:cubicBezTo>
                        <a:pt x="0" y="30769"/>
                        <a:pt x="3630" y="34883"/>
                        <a:pt x="6130" y="34883"/>
                      </a:cubicBezTo>
                      <a:cubicBezTo>
                        <a:pt x="6170" y="34883"/>
                        <a:pt x="6251" y="34842"/>
                        <a:pt x="6331" y="34842"/>
                      </a:cubicBezTo>
                      <a:lnTo>
                        <a:pt x="6331" y="34883"/>
                      </a:lnTo>
                      <a:lnTo>
                        <a:pt x="53190" y="34883"/>
                      </a:lnTo>
                      <a:lnTo>
                        <a:pt x="53190" y="1"/>
                      </a:lnTo>
                      <a:lnTo>
                        <a:pt x="6331" y="1"/>
                      </a:lnTo>
                      <a:lnTo>
                        <a:pt x="6331" y="41"/>
                      </a:lnTo>
                      <a:cubicBezTo>
                        <a:pt x="6251" y="41"/>
                        <a:pt x="6170" y="1"/>
                        <a:pt x="6130" y="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18"/>
                <p:cNvSpPr/>
                <p:nvPr/>
              </p:nvSpPr>
              <p:spPr>
                <a:xfrm>
                  <a:off x="4978425" y="2518250"/>
                  <a:ext cx="762200" cy="19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8" h="7945" extrusionOk="0">
                      <a:moveTo>
                        <a:pt x="30487" y="0"/>
                      </a:moveTo>
                      <a:lnTo>
                        <a:pt x="30487" y="7945"/>
                      </a:lnTo>
                      <a:lnTo>
                        <a:pt x="2178" y="7945"/>
                      </a:lnTo>
                      <a:lnTo>
                        <a:pt x="2178" y="7945"/>
                      </a:lnTo>
                      <a:cubicBezTo>
                        <a:pt x="2138" y="7945"/>
                        <a:pt x="2138" y="7945"/>
                        <a:pt x="2098" y="7945"/>
                      </a:cubicBezTo>
                      <a:cubicBezTo>
                        <a:pt x="928" y="7945"/>
                        <a:pt x="1" y="6170"/>
                        <a:pt x="1" y="3952"/>
                      </a:cubicBezTo>
                      <a:cubicBezTo>
                        <a:pt x="1" y="1775"/>
                        <a:pt x="928" y="0"/>
                        <a:pt x="2098" y="0"/>
                      </a:cubicBezTo>
                      <a:cubicBezTo>
                        <a:pt x="2138" y="0"/>
                        <a:pt x="2138" y="0"/>
                        <a:pt x="2178" y="0"/>
                      </a:cubicBezTo>
                      <a:lnTo>
                        <a:pt x="2178" y="0"/>
                      </a:lnTo>
                      <a:lnTo>
                        <a:pt x="22664" y="0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18"/>
                <p:cNvSpPr/>
                <p:nvPr/>
              </p:nvSpPr>
              <p:spPr>
                <a:xfrm>
                  <a:off x="5687175" y="2518250"/>
                  <a:ext cx="103850" cy="19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4" h="7945" extrusionOk="0">
                      <a:moveTo>
                        <a:pt x="0" y="3952"/>
                      </a:moveTo>
                      <a:cubicBezTo>
                        <a:pt x="0" y="1775"/>
                        <a:pt x="928" y="0"/>
                        <a:pt x="2057" y="0"/>
                      </a:cubicBezTo>
                      <a:cubicBezTo>
                        <a:pt x="3226" y="0"/>
                        <a:pt x="4154" y="1775"/>
                        <a:pt x="4154" y="3952"/>
                      </a:cubicBezTo>
                      <a:cubicBezTo>
                        <a:pt x="4154" y="6170"/>
                        <a:pt x="3226" y="7945"/>
                        <a:pt x="2057" y="7945"/>
                      </a:cubicBezTo>
                      <a:cubicBezTo>
                        <a:pt x="928" y="7945"/>
                        <a:pt x="0" y="6170"/>
                        <a:pt x="0" y="3952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18"/>
                <p:cNvSpPr/>
                <p:nvPr/>
              </p:nvSpPr>
              <p:spPr>
                <a:xfrm>
                  <a:off x="5088325" y="3151350"/>
                  <a:ext cx="7611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7" h="7986" extrusionOk="0">
                      <a:moveTo>
                        <a:pt x="30446" y="1"/>
                      </a:moveTo>
                      <a:lnTo>
                        <a:pt x="30446" y="7985"/>
                      </a:lnTo>
                      <a:lnTo>
                        <a:pt x="2178" y="7985"/>
                      </a:lnTo>
                      <a:lnTo>
                        <a:pt x="2178" y="7985"/>
                      </a:lnTo>
                      <a:cubicBezTo>
                        <a:pt x="2138" y="7985"/>
                        <a:pt x="2097" y="7985"/>
                        <a:pt x="2057" y="7985"/>
                      </a:cubicBezTo>
                      <a:cubicBezTo>
                        <a:pt x="928" y="7985"/>
                        <a:pt x="0" y="6171"/>
                        <a:pt x="0" y="3993"/>
                      </a:cubicBezTo>
                      <a:cubicBezTo>
                        <a:pt x="0" y="1775"/>
                        <a:pt x="928" y="1"/>
                        <a:pt x="2057" y="1"/>
                      </a:cubicBezTo>
                      <a:cubicBezTo>
                        <a:pt x="2097" y="1"/>
                        <a:pt x="2138" y="1"/>
                        <a:pt x="2178" y="1"/>
                      </a:cubicBezTo>
                      <a:lnTo>
                        <a:pt x="2178" y="1"/>
                      </a:lnTo>
                      <a:lnTo>
                        <a:pt x="22664" y="1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18"/>
                <p:cNvSpPr/>
                <p:nvPr/>
              </p:nvSpPr>
              <p:spPr>
                <a:xfrm>
                  <a:off x="5796050" y="3151350"/>
                  <a:ext cx="1048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7986" extrusionOk="0">
                      <a:moveTo>
                        <a:pt x="0" y="3993"/>
                      </a:moveTo>
                      <a:cubicBezTo>
                        <a:pt x="0" y="1775"/>
                        <a:pt x="928" y="1"/>
                        <a:pt x="2097" y="1"/>
                      </a:cubicBezTo>
                      <a:cubicBezTo>
                        <a:pt x="3226" y="1"/>
                        <a:pt x="4194" y="1775"/>
                        <a:pt x="4194" y="3993"/>
                      </a:cubicBezTo>
                      <a:cubicBezTo>
                        <a:pt x="4194" y="6171"/>
                        <a:pt x="3226" y="7985"/>
                        <a:pt x="2097" y="7985"/>
                      </a:cubicBezTo>
                      <a:cubicBezTo>
                        <a:pt x="928" y="7985"/>
                        <a:pt x="0" y="6171"/>
                        <a:pt x="0" y="3993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18"/>
                <p:cNvSpPr/>
                <p:nvPr/>
              </p:nvSpPr>
              <p:spPr>
                <a:xfrm>
                  <a:off x="4998600" y="3825800"/>
                  <a:ext cx="7611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7" h="7986" extrusionOk="0">
                      <a:moveTo>
                        <a:pt x="30446" y="1"/>
                      </a:moveTo>
                      <a:lnTo>
                        <a:pt x="30446" y="7985"/>
                      </a:lnTo>
                      <a:lnTo>
                        <a:pt x="2178" y="7985"/>
                      </a:lnTo>
                      <a:lnTo>
                        <a:pt x="2178" y="7985"/>
                      </a:lnTo>
                      <a:cubicBezTo>
                        <a:pt x="2138" y="7985"/>
                        <a:pt x="2097" y="7985"/>
                        <a:pt x="2057" y="7985"/>
                      </a:cubicBezTo>
                      <a:cubicBezTo>
                        <a:pt x="928" y="7985"/>
                        <a:pt x="0" y="6211"/>
                        <a:pt x="0" y="3993"/>
                      </a:cubicBezTo>
                      <a:cubicBezTo>
                        <a:pt x="0" y="1775"/>
                        <a:pt x="928" y="1"/>
                        <a:pt x="2057" y="1"/>
                      </a:cubicBezTo>
                      <a:cubicBezTo>
                        <a:pt x="2097" y="1"/>
                        <a:pt x="2138" y="1"/>
                        <a:pt x="2178" y="1"/>
                      </a:cubicBezTo>
                      <a:lnTo>
                        <a:pt x="2178" y="1"/>
                      </a:lnTo>
                      <a:lnTo>
                        <a:pt x="22664" y="1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18"/>
                <p:cNvSpPr/>
                <p:nvPr/>
              </p:nvSpPr>
              <p:spPr>
                <a:xfrm>
                  <a:off x="5706325" y="3825800"/>
                  <a:ext cx="1048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7986" extrusionOk="0">
                      <a:moveTo>
                        <a:pt x="0" y="3993"/>
                      </a:moveTo>
                      <a:cubicBezTo>
                        <a:pt x="0" y="1775"/>
                        <a:pt x="928" y="1"/>
                        <a:pt x="2097" y="1"/>
                      </a:cubicBezTo>
                      <a:cubicBezTo>
                        <a:pt x="3226" y="1"/>
                        <a:pt x="4194" y="1775"/>
                        <a:pt x="4194" y="3993"/>
                      </a:cubicBezTo>
                      <a:cubicBezTo>
                        <a:pt x="4194" y="6211"/>
                        <a:pt x="3226" y="7985"/>
                        <a:pt x="2097" y="7985"/>
                      </a:cubicBezTo>
                      <a:cubicBezTo>
                        <a:pt x="928" y="7985"/>
                        <a:pt x="0" y="6211"/>
                        <a:pt x="0" y="3993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8"/>
                <p:cNvSpPr/>
                <p:nvPr/>
              </p:nvSpPr>
              <p:spPr>
                <a:xfrm>
                  <a:off x="649450" y="2852950"/>
                  <a:ext cx="1289425" cy="33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7" h="13591" extrusionOk="0">
                      <a:moveTo>
                        <a:pt x="51577" y="1"/>
                      </a:moveTo>
                      <a:lnTo>
                        <a:pt x="51577" y="13590"/>
                      </a:lnTo>
                      <a:lnTo>
                        <a:pt x="4718" y="13590"/>
                      </a:lnTo>
                      <a:lnTo>
                        <a:pt x="4718" y="13550"/>
                      </a:lnTo>
                      <a:cubicBezTo>
                        <a:pt x="4678" y="13590"/>
                        <a:pt x="4597" y="13590"/>
                        <a:pt x="4517" y="13590"/>
                      </a:cubicBezTo>
                      <a:cubicBezTo>
                        <a:pt x="2016" y="13590"/>
                        <a:pt x="0" y="12542"/>
                        <a:pt x="0" y="6372"/>
                      </a:cubicBezTo>
                      <a:cubicBezTo>
                        <a:pt x="0" y="6372"/>
                        <a:pt x="2016" y="1"/>
                        <a:pt x="4517" y="1"/>
                      </a:cubicBezTo>
                      <a:cubicBezTo>
                        <a:pt x="4597" y="1"/>
                        <a:pt x="4678" y="1"/>
                        <a:pt x="4718" y="1"/>
                      </a:cubicBezTo>
                      <a:lnTo>
                        <a:pt x="471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8"/>
                <p:cNvSpPr/>
                <p:nvPr/>
              </p:nvSpPr>
              <p:spPr>
                <a:xfrm>
                  <a:off x="649450" y="3330800"/>
                  <a:ext cx="1289425" cy="33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7" h="13591" extrusionOk="0">
                      <a:moveTo>
                        <a:pt x="51577" y="13591"/>
                      </a:moveTo>
                      <a:lnTo>
                        <a:pt x="51577" y="1"/>
                      </a:lnTo>
                      <a:lnTo>
                        <a:pt x="4718" y="1"/>
                      </a:lnTo>
                      <a:lnTo>
                        <a:pt x="4718" y="41"/>
                      </a:lnTo>
                      <a:cubicBezTo>
                        <a:pt x="4678" y="41"/>
                        <a:pt x="4597" y="1"/>
                        <a:pt x="4517" y="1"/>
                      </a:cubicBezTo>
                      <a:cubicBezTo>
                        <a:pt x="2016" y="1"/>
                        <a:pt x="0" y="1049"/>
                        <a:pt x="0" y="7219"/>
                      </a:cubicBezTo>
                      <a:cubicBezTo>
                        <a:pt x="0" y="7219"/>
                        <a:pt x="2016" y="13591"/>
                        <a:pt x="4517" y="13591"/>
                      </a:cubicBezTo>
                      <a:cubicBezTo>
                        <a:pt x="4597" y="13591"/>
                        <a:pt x="4678" y="13591"/>
                        <a:pt x="4718" y="13591"/>
                      </a:cubicBezTo>
                      <a:lnTo>
                        <a:pt x="4718" y="13591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8"/>
                <p:cNvSpPr/>
                <p:nvPr/>
              </p:nvSpPr>
              <p:spPr>
                <a:xfrm>
                  <a:off x="1057750" y="1622000"/>
                  <a:ext cx="1297500" cy="132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00" h="52949" fill="none" extrusionOk="0">
                      <a:moveTo>
                        <a:pt x="0" y="52949"/>
                      </a:moveTo>
                      <a:lnTo>
                        <a:pt x="51900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8"/>
                <p:cNvSpPr/>
                <p:nvPr/>
              </p:nvSpPr>
              <p:spPr>
                <a:xfrm>
                  <a:off x="5329275" y="2106925"/>
                  <a:ext cx="472850" cy="4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4" h="18914" fill="none" extrusionOk="0">
                      <a:moveTo>
                        <a:pt x="0" y="18913"/>
                      </a:moveTo>
                      <a:lnTo>
                        <a:pt x="1891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8"/>
                <p:cNvSpPr/>
                <p:nvPr/>
              </p:nvSpPr>
              <p:spPr>
                <a:xfrm>
                  <a:off x="3287775" y="1987975"/>
                  <a:ext cx="579700" cy="5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8" h="23188" fill="none" extrusionOk="0">
                      <a:moveTo>
                        <a:pt x="0" y="23187"/>
                      </a:moveTo>
                      <a:lnTo>
                        <a:pt x="23188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" name="Google Shape;126;p18"/>
              <p:cNvSpPr txBox="1"/>
              <p:nvPr/>
            </p:nvSpPr>
            <p:spPr>
              <a:xfrm>
                <a:off x="1448875" y="1258325"/>
                <a:ext cx="12825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CABLE JACKET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7" name="Google Shape;127;p18"/>
              <p:cNvSpPr txBox="1"/>
              <p:nvPr/>
            </p:nvSpPr>
            <p:spPr>
              <a:xfrm>
                <a:off x="2814425" y="1581425"/>
                <a:ext cx="12825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WIRE INSULATION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28" name="Google Shape;128;p18"/>
            <p:cNvSpPr txBox="1"/>
            <p:nvPr/>
          </p:nvSpPr>
          <p:spPr>
            <a:xfrm>
              <a:off x="4572000" y="1521750"/>
              <a:ext cx="1282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EXPOSED WIRE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29" name="Google Shape;129;p18"/>
          <p:cNvSpPr txBox="1"/>
          <p:nvPr/>
        </p:nvSpPr>
        <p:spPr>
          <a:xfrm>
            <a:off x="5706375" y="2422975"/>
            <a:ext cx="2878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Electrical wires are wrapped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insulating materials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to help minimise the risk of electrocution.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 - The Earth Wire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electrical appliances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earthed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standard UK plug has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wires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" sz="1300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live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neutral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" sz="1300" b="1" u="sng">
                <a:solidFill>
                  <a:srgbClr val="36CC21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300" b="1" u="sng">
                <a:solidFill>
                  <a:srgbClr val="36CC2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live wire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carries a voltage of about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230 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roman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flows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into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appliance through the live wire.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 wire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carries a voltage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 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roman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flows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 of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the appliance through the neutral wire.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 wire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usually carry a voltage and, together with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provides an additional layer of safety.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Earthing helps to prevent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 shocks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fires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fault develops in an electrical appliance, the metal casing can become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live conductor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this happens,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 current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(referred to as an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surge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flow through the earth wire, melting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cutting off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supply of electricity.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37" name="Google Shape;137;p19"/>
          <p:cNvGrpSpPr/>
          <p:nvPr/>
        </p:nvGrpSpPr>
        <p:grpSpPr>
          <a:xfrm>
            <a:off x="1084075" y="4275475"/>
            <a:ext cx="6975825" cy="461700"/>
            <a:chOff x="1042950" y="4290925"/>
            <a:chExt cx="6975825" cy="461700"/>
          </a:xfrm>
        </p:grpSpPr>
        <p:sp>
          <p:nvSpPr>
            <p:cNvPr id="138" name="Google Shape;138;p19"/>
            <p:cNvSpPr txBox="1"/>
            <p:nvPr/>
          </p:nvSpPr>
          <p:spPr>
            <a:xfrm>
              <a:off x="1042950" y="4290925"/>
              <a:ext cx="1439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42323"/>
                  </a:solidFill>
                  <a:latin typeface="Kalam"/>
                  <a:ea typeface="Kalam"/>
                  <a:cs typeface="Kalam"/>
                  <a:sym typeface="Kalam"/>
                </a:rPr>
                <a:t>ELECTRICAL FAULT </a:t>
              </a:r>
              <a:endParaRPr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42323"/>
                  </a:solidFill>
                  <a:latin typeface="Kalam"/>
                  <a:ea typeface="Kalam"/>
                  <a:cs typeface="Kalam"/>
                  <a:sym typeface="Kalam"/>
                </a:rPr>
                <a:t>DEVELOPS</a:t>
              </a:r>
              <a:endParaRPr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9" name="Google Shape;139;p19"/>
            <p:cNvSpPr txBox="1"/>
            <p:nvPr/>
          </p:nvSpPr>
          <p:spPr>
            <a:xfrm>
              <a:off x="2899075" y="4290925"/>
              <a:ext cx="1439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SURGE OF CURRENT THROUGH EARTH WIRE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40" name="Google Shape;140;p19"/>
            <p:cNvCxnSpPr/>
            <p:nvPr/>
          </p:nvCxnSpPr>
          <p:spPr>
            <a:xfrm>
              <a:off x="2325500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1" name="Google Shape;141;p19"/>
            <p:cNvSpPr txBox="1"/>
            <p:nvPr/>
          </p:nvSpPr>
          <p:spPr>
            <a:xfrm>
              <a:off x="4757700" y="4290925"/>
              <a:ext cx="185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FUSE MELTS, ISOLATING APPLIANCE FROM LIVE WIRE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2" name="Google Shape;142;p19"/>
            <p:cNvSpPr txBox="1"/>
            <p:nvPr/>
          </p:nvSpPr>
          <p:spPr>
            <a:xfrm>
              <a:off x="7069575" y="4290925"/>
              <a:ext cx="94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6CC21"/>
                  </a:solidFill>
                  <a:latin typeface="Kalam"/>
                  <a:ea typeface="Kalam"/>
                  <a:cs typeface="Kalam"/>
                  <a:sym typeface="Kalam"/>
                </a:rPr>
                <a:t>APPLIANCE </a:t>
              </a:r>
              <a:endParaRPr sz="900" b="1">
                <a:solidFill>
                  <a:srgbClr val="36CC2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6CC21"/>
                  </a:solidFill>
                  <a:latin typeface="Kalam"/>
                  <a:ea typeface="Kalam"/>
                  <a:cs typeface="Kalam"/>
                  <a:sym typeface="Kalam"/>
                </a:rPr>
                <a:t>SAFE</a:t>
              </a:r>
              <a:endParaRPr sz="900" b="1">
                <a:solidFill>
                  <a:srgbClr val="36CC2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43" name="Google Shape;143;p19"/>
            <p:cNvCxnSpPr/>
            <p:nvPr/>
          </p:nvCxnSpPr>
          <p:spPr>
            <a:xfrm>
              <a:off x="4315788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4" name="Google Shape;144;p19"/>
            <p:cNvCxnSpPr/>
            <p:nvPr/>
          </p:nvCxnSpPr>
          <p:spPr>
            <a:xfrm>
              <a:off x="6554288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50" name="Google Shape;150;p20"/>
          <p:cNvGrpSpPr/>
          <p:nvPr/>
        </p:nvGrpSpPr>
        <p:grpSpPr>
          <a:xfrm>
            <a:off x="323525" y="605675"/>
            <a:ext cx="6161825" cy="3932143"/>
            <a:chOff x="161850" y="529150"/>
            <a:chExt cx="6161825" cy="3932143"/>
          </a:xfrm>
        </p:grpSpPr>
        <p:grpSp>
          <p:nvGrpSpPr>
            <p:cNvPr id="151" name="Google Shape;151;p20"/>
            <p:cNvGrpSpPr/>
            <p:nvPr/>
          </p:nvGrpSpPr>
          <p:grpSpPr>
            <a:xfrm>
              <a:off x="1379850" y="682223"/>
              <a:ext cx="4055400" cy="3779070"/>
              <a:chOff x="991650" y="237800"/>
              <a:chExt cx="5632500" cy="5208200"/>
            </a:xfrm>
          </p:grpSpPr>
          <p:sp>
            <p:nvSpPr>
              <p:cNvPr id="152" name="Google Shape;152;p20"/>
              <p:cNvSpPr/>
              <p:nvPr/>
            </p:nvSpPr>
            <p:spPr>
              <a:xfrm>
                <a:off x="1704025" y="355850"/>
                <a:ext cx="4264575" cy="3806425"/>
              </a:xfrm>
              <a:custGeom>
                <a:avLst/>
                <a:gdLst/>
                <a:ahLst/>
                <a:cxnLst/>
                <a:rect l="l" t="t" r="r" b="b"/>
                <a:pathLst>
                  <a:path w="170583" h="152257" extrusionOk="0">
                    <a:moveTo>
                      <a:pt x="88610" y="1"/>
                    </a:moveTo>
                    <a:cubicBezTo>
                      <a:pt x="87505" y="1"/>
                      <a:pt x="86399" y="13"/>
                      <a:pt x="85292" y="36"/>
                    </a:cubicBezTo>
                    <a:cubicBezTo>
                      <a:pt x="84244" y="15"/>
                      <a:pt x="83196" y="5"/>
                      <a:pt x="82150" y="5"/>
                    </a:cubicBezTo>
                    <a:cubicBezTo>
                      <a:pt x="63068" y="5"/>
                      <a:pt x="44508" y="3419"/>
                      <a:pt x="35965" y="10844"/>
                    </a:cubicBezTo>
                    <a:cubicBezTo>
                      <a:pt x="30799" y="15336"/>
                      <a:pt x="26672" y="29346"/>
                      <a:pt x="21310" y="46668"/>
                    </a:cubicBezTo>
                    <a:cubicBezTo>
                      <a:pt x="17351" y="59470"/>
                      <a:pt x="12101" y="73451"/>
                      <a:pt x="8479" y="90184"/>
                    </a:cubicBezTo>
                    <a:cubicBezTo>
                      <a:pt x="1" y="129573"/>
                      <a:pt x="51462" y="152257"/>
                      <a:pt x="51462" y="152257"/>
                    </a:cubicBezTo>
                    <a:lnTo>
                      <a:pt x="119094" y="152257"/>
                    </a:lnTo>
                    <a:cubicBezTo>
                      <a:pt x="119094" y="152257"/>
                      <a:pt x="170583" y="129573"/>
                      <a:pt x="162076" y="90184"/>
                    </a:cubicBezTo>
                    <a:cubicBezTo>
                      <a:pt x="158455" y="73451"/>
                      <a:pt x="153205" y="59470"/>
                      <a:pt x="149246" y="46668"/>
                    </a:cubicBezTo>
                    <a:cubicBezTo>
                      <a:pt x="143884" y="29346"/>
                      <a:pt x="139785" y="15364"/>
                      <a:pt x="134591" y="10844"/>
                    </a:cubicBezTo>
                    <a:cubicBezTo>
                      <a:pt x="126100" y="3442"/>
                      <a:pt x="107629" y="1"/>
                      <a:pt x="88610" y="1"/>
                    </a:cubicBezTo>
                    <a:close/>
                  </a:path>
                </a:pathLst>
              </a:custGeom>
              <a:solidFill>
                <a:srgbClr val="DEE0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0"/>
              <p:cNvSpPr/>
              <p:nvPr/>
            </p:nvSpPr>
            <p:spPr>
              <a:xfrm>
                <a:off x="2723850" y="1786425"/>
                <a:ext cx="1149675" cy="1474650"/>
              </a:xfrm>
              <a:custGeom>
                <a:avLst/>
                <a:gdLst/>
                <a:ahLst/>
                <a:cxnLst/>
                <a:rect l="l" t="t" r="r" b="b"/>
                <a:pathLst>
                  <a:path w="45987" h="58986" extrusionOk="0">
                    <a:moveTo>
                      <a:pt x="19175" y="1"/>
                    </a:moveTo>
                    <a:cubicBezTo>
                      <a:pt x="11090" y="1"/>
                      <a:pt x="5278" y="3594"/>
                      <a:pt x="2303" y="10361"/>
                    </a:cubicBezTo>
                    <a:cubicBezTo>
                      <a:pt x="0" y="15554"/>
                      <a:pt x="0" y="21197"/>
                      <a:pt x="0" y="23893"/>
                    </a:cubicBezTo>
                    <a:lnTo>
                      <a:pt x="5615" y="23893"/>
                    </a:lnTo>
                    <a:cubicBezTo>
                      <a:pt x="5615" y="21562"/>
                      <a:pt x="5615" y="16733"/>
                      <a:pt x="7440" y="12606"/>
                    </a:cubicBezTo>
                    <a:cubicBezTo>
                      <a:pt x="9490" y="7918"/>
                      <a:pt x="13336" y="5616"/>
                      <a:pt x="19175" y="5616"/>
                    </a:cubicBezTo>
                    <a:cubicBezTo>
                      <a:pt x="30855" y="5616"/>
                      <a:pt x="37480" y="10782"/>
                      <a:pt x="38884" y="20917"/>
                    </a:cubicBezTo>
                    <a:cubicBezTo>
                      <a:pt x="40344" y="31304"/>
                      <a:pt x="37087" y="58060"/>
                      <a:pt x="37059" y="58312"/>
                    </a:cubicBezTo>
                    <a:lnTo>
                      <a:pt x="42618" y="58986"/>
                    </a:lnTo>
                    <a:cubicBezTo>
                      <a:pt x="42758" y="57891"/>
                      <a:pt x="45987" y="31248"/>
                      <a:pt x="44443" y="20131"/>
                    </a:cubicBezTo>
                    <a:cubicBezTo>
                      <a:pt x="43404" y="12606"/>
                      <a:pt x="38743" y="1"/>
                      <a:pt x="19175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 w="9125" cap="flat" cmpd="sng">
                <a:solidFill>
                  <a:srgbClr val="141414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0"/>
              <p:cNvSpPr/>
              <p:nvPr/>
            </p:nvSpPr>
            <p:spPr>
              <a:xfrm>
                <a:off x="3730325" y="1605350"/>
                <a:ext cx="648550" cy="16487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65949" extrusionOk="0">
                    <a:moveTo>
                      <a:pt x="24622" y="1"/>
                    </a:moveTo>
                    <a:lnTo>
                      <a:pt x="19147" y="1236"/>
                    </a:lnTo>
                    <a:cubicBezTo>
                      <a:pt x="19597" y="3285"/>
                      <a:pt x="20102" y="10529"/>
                      <a:pt x="18502" y="14600"/>
                    </a:cubicBezTo>
                    <a:cubicBezTo>
                      <a:pt x="17800" y="16424"/>
                      <a:pt x="16087" y="18333"/>
                      <a:pt x="13869" y="20748"/>
                    </a:cubicBezTo>
                    <a:cubicBezTo>
                      <a:pt x="11202" y="23696"/>
                      <a:pt x="7890" y="27374"/>
                      <a:pt x="4801" y="32624"/>
                    </a:cubicBezTo>
                    <a:cubicBezTo>
                      <a:pt x="1" y="40793"/>
                      <a:pt x="1376" y="53483"/>
                      <a:pt x="2190" y="61091"/>
                    </a:cubicBezTo>
                    <a:cubicBezTo>
                      <a:pt x="2415" y="63141"/>
                      <a:pt x="2583" y="64909"/>
                      <a:pt x="2583" y="65864"/>
                    </a:cubicBezTo>
                    <a:lnTo>
                      <a:pt x="8198" y="65948"/>
                    </a:lnTo>
                    <a:cubicBezTo>
                      <a:pt x="8142" y="64123"/>
                      <a:pt x="8002" y="62299"/>
                      <a:pt x="7777" y="60474"/>
                    </a:cubicBezTo>
                    <a:cubicBezTo>
                      <a:pt x="7019" y="53595"/>
                      <a:pt x="5784" y="42029"/>
                      <a:pt x="9630" y="35459"/>
                    </a:cubicBezTo>
                    <a:cubicBezTo>
                      <a:pt x="12410" y="30686"/>
                      <a:pt x="15414" y="27430"/>
                      <a:pt x="18024" y="24538"/>
                    </a:cubicBezTo>
                    <a:cubicBezTo>
                      <a:pt x="20523" y="21787"/>
                      <a:pt x="22685" y="19428"/>
                      <a:pt x="23752" y="16649"/>
                    </a:cubicBezTo>
                    <a:cubicBezTo>
                      <a:pt x="25942" y="11006"/>
                      <a:pt x="25127" y="2359"/>
                      <a:pt x="24622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 w="9125" cap="flat" cmpd="sng">
                <a:solidFill>
                  <a:srgbClr val="11111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>
                <a:off x="2945625" y="825575"/>
                <a:ext cx="980550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222" h="97449" extrusionOk="0">
                    <a:moveTo>
                      <a:pt x="25717" y="1"/>
                    </a:moveTo>
                    <a:cubicBezTo>
                      <a:pt x="11736" y="1"/>
                      <a:pt x="1" y="9967"/>
                      <a:pt x="1" y="28665"/>
                    </a:cubicBezTo>
                    <a:cubicBezTo>
                      <a:pt x="1" y="39530"/>
                      <a:pt x="7834" y="46801"/>
                      <a:pt x="15386" y="53792"/>
                    </a:cubicBezTo>
                    <a:cubicBezTo>
                      <a:pt x="18643" y="56824"/>
                      <a:pt x="21731" y="59688"/>
                      <a:pt x="24145" y="62776"/>
                    </a:cubicBezTo>
                    <a:cubicBezTo>
                      <a:pt x="33354" y="74567"/>
                      <a:pt x="30743" y="96522"/>
                      <a:pt x="30715" y="96746"/>
                    </a:cubicBezTo>
                    <a:lnTo>
                      <a:pt x="36302" y="97448"/>
                    </a:lnTo>
                    <a:cubicBezTo>
                      <a:pt x="36414" y="96437"/>
                      <a:pt x="39221" y="72967"/>
                      <a:pt x="28581" y="59351"/>
                    </a:cubicBezTo>
                    <a:cubicBezTo>
                      <a:pt x="25886" y="55897"/>
                      <a:pt x="22489" y="52753"/>
                      <a:pt x="19204" y="49721"/>
                    </a:cubicBezTo>
                    <a:cubicBezTo>
                      <a:pt x="12213" y="43208"/>
                      <a:pt x="5616" y="37087"/>
                      <a:pt x="5616" y="28665"/>
                    </a:cubicBezTo>
                    <a:cubicBezTo>
                      <a:pt x="5616" y="21730"/>
                      <a:pt x="9574" y="5616"/>
                      <a:pt x="25717" y="5616"/>
                    </a:cubicBezTo>
                    <a:lnTo>
                      <a:pt x="25717" y="1"/>
                    </a:lnTo>
                    <a:close/>
                  </a:path>
                </a:pathLst>
              </a:custGeom>
              <a:solidFill>
                <a:srgbClr val="209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>
                <a:off x="2945625" y="825575"/>
                <a:ext cx="987575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503" h="97449" extrusionOk="0">
                    <a:moveTo>
                      <a:pt x="25717" y="1"/>
                    </a:moveTo>
                    <a:cubicBezTo>
                      <a:pt x="11736" y="1"/>
                      <a:pt x="1" y="9967"/>
                      <a:pt x="1" y="28665"/>
                    </a:cubicBezTo>
                    <a:cubicBezTo>
                      <a:pt x="1" y="39530"/>
                      <a:pt x="13028" y="45426"/>
                      <a:pt x="20580" y="52444"/>
                    </a:cubicBezTo>
                    <a:cubicBezTo>
                      <a:pt x="23865" y="55476"/>
                      <a:pt x="27879" y="59238"/>
                      <a:pt x="30294" y="62327"/>
                    </a:cubicBezTo>
                    <a:cubicBezTo>
                      <a:pt x="39502" y="74118"/>
                      <a:pt x="30743" y="96522"/>
                      <a:pt x="30715" y="96746"/>
                    </a:cubicBezTo>
                    <a:lnTo>
                      <a:pt x="36302" y="97448"/>
                    </a:lnTo>
                    <a:cubicBezTo>
                      <a:pt x="36414" y="96437"/>
                      <a:pt x="39221" y="72967"/>
                      <a:pt x="28553" y="59323"/>
                    </a:cubicBezTo>
                    <a:cubicBezTo>
                      <a:pt x="25886" y="55897"/>
                      <a:pt x="18165" y="48654"/>
                      <a:pt x="14881" y="45622"/>
                    </a:cubicBezTo>
                    <a:cubicBezTo>
                      <a:pt x="7890" y="39109"/>
                      <a:pt x="2500" y="34196"/>
                      <a:pt x="2443" y="25773"/>
                    </a:cubicBezTo>
                    <a:cubicBezTo>
                      <a:pt x="2359" y="12803"/>
                      <a:pt x="10248" y="702"/>
                      <a:pt x="26363" y="702"/>
                    </a:cubicBezTo>
                    <a:lnTo>
                      <a:pt x="25717" y="1"/>
                    </a:lnTo>
                    <a:close/>
                  </a:path>
                </a:pathLst>
              </a:custGeom>
              <a:solidFill>
                <a:srgbClr val="FFE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>
                <a:off x="2945625" y="825575"/>
                <a:ext cx="980550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222" h="97449" fill="none" extrusionOk="0">
                    <a:moveTo>
                      <a:pt x="36302" y="97448"/>
                    </a:moveTo>
                    <a:lnTo>
                      <a:pt x="30715" y="96746"/>
                    </a:lnTo>
                    <a:lnTo>
                      <a:pt x="33522" y="97083"/>
                    </a:lnTo>
                    <a:lnTo>
                      <a:pt x="30715" y="96746"/>
                    </a:lnTo>
                    <a:cubicBezTo>
                      <a:pt x="30743" y="96522"/>
                      <a:pt x="33354" y="74567"/>
                      <a:pt x="24145" y="62776"/>
                    </a:cubicBezTo>
                    <a:cubicBezTo>
                      <a:pt x="21731" y="59688"/>
                      <a:pt x="18643" y="56824"/>
                      <a:pt x="15386" y="53792"/>
                    </a:cubicBezTo>
                    <a:cubicBezTo>
                      <a:pt x="7834" y="46801"/>
                      <a:pt x="1" y="39530"/>
                      <a:pt x="1" y="28665"/>
                    </a:cubicBezTo>
                    <a:cubicBezTo>
                      <a:pt x="1" y="9967"/>
                      <a:pt x="11736" y="1"/>
                      <a:pt x="25717" y="1"/>
                    </a:cubicBezTo>
                    <a:lnTo>
                      <a:pt x="25717" y="5616"/>
                    </a:lnTo>
                    <a:cubicBezTo>
                      <a:pt x="9574" y="5616"/>
                      <a:pt x="5616" y="21730"/>
                      <a:pt x="5616" y="28665"/>
                    </a:cubicBezTo>
                    <a:cubicBezTo>
                      <a:pt x="5616" y="37087"/>
                      <a:pt x="12213" y="43208"/>
                      <a:pt x="19204" y="49721"/>
                    </a:cubicBezTo>
                    <a:cubicBezTo>
                      <a:pt x="22489" y="52753"/>
                      <a:pt x="25886" y="55897"/>
                      <a:pt x="28581" y="59351"/>
                    </a:cubicBezTo>
                    <a:cubicBezTo>
                      <a:pt x="39221" y="72967"/>
                      <a:pt x="36414" y="96437"/>
                      <a:pt x="36302" y="9744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11111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>
                <a:off x="3625050" y="3191575"/>
                <a:ext cx="740500" cy="2254425"/>
              </a:xfrm>
              <a:custGeom>
                <a:avLst/>
                <a:gdLst/>
                <a:ahLst/>
                <a:cxnLst/>
                <a:rect l="l" t="t" r="r" b="b"/>
                <a:pathLst>
                  <a:path w="29620" h="90177" extrusionOk="0">
                    <a:moveTo>
                      <a:pt x="225" y="1"/>
                    </a:moveTo>
                    <a:lnTo>
                      <a:pt x="225" y="51574"/>
                    </a:lnTo>
                    <a:cubicBezTo>
                      <a:pt x="225" y="66313"/>
                      <a:pt x="0" y="82821"/>
                      <a:pt x="26082" y="90177"/>
                    </a:cubicBezTo>
                    <a:lnTo>
                      <a:pt x="29619" y="75774"/>
                    </a:lnTo>
                    <a:cubicBezTo>
                      <a:pt x="13167" y="72658"/>
                      <a:pt x="14824" y="58508"/>
                      <a:pt x="14964" y="45089"/>
                    </a:cubicBezTo>
                    <a:lnTo>
                      <a:pt x="14964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0"/>
              <p:cNvSpPr/>
              <p:nvPr/>
            </p:nvSpPr>
            <p:spPr>
              <a:xfrm>
                <a:off x="3625050" y="3191575"/>
                <a:ext cx="740500" cy="2254425"/>
              </a:xfrm>
              <a:custGeom>
                <a:avLst/>
                <a:gdLst/>
                <a:ahLst/>
                <a:cxnLst/>
                <a:rect l="l" t="t" r="r" b="b"/>
                <a:pathLst>
                  <a:path w="29620" h="90177" fill="none" extrusionOk="0">
                    <a:moveTo>
                      <a:pt x="26082" y="90177"/>
                    </a:moveTo>
                    <a:cubicBezTo>
                      <a:pt x="0" y="82821"/>
                      <a:pt x="225" y="66313"/>
                      <a:pt x="225" y="51574"/>
                    </a:cubicBezTo>
                    <a:lnTo>
                      <a:pt x="225" y="1"/>
                    </a:lnTo>
                    <a:lnTo>
                      <a:pt x="14964" y="1"/>
                    </a:lnTo>
                    <a:lnTo>
                      <a:pt x="14964" y="45089"/>
                    </a:lnTo>
                    <a:cubicBezTo>
                      <a:pt x="14824" y="58508"/>
                      <a:pt x="13167" y="72658"/>
                      <a:pt x="29619" y="75774"/>
                    </a:cubicBezTo>
                  </a:path>
                </a:pathLst>
              </a:custGeom>
              <a:noFill/>
              <a:ln w="2667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0"/>
              <p:cNvSpPr/>
              <p:nvPr/>
            </p:nvSpPr>
            <p:spPr>
              <a:xfrm>
                <a:off x="3295875" y="3331850"/>
                <a:ext cx="10359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41439" h="10172" extrusionOk="0">
                    <a:moveTo>
                      <a:pt x="5078" y="1"/>
                    </a:moveTo>
                    <a:cubicBezTo>
                      <a:pt x="2303" y="1"/>
                      <a:pt x="0" y="2262"/>
                      <a:pt x="0" y="5086"/>
                    </a:cubicBezTo>
                    <a:cubicBezTo>
                      <a:pt x="0" y="7910"/>
                      <a:pt x="2303" y="10172"/>
                      <a:pt x="5078" y="10172"/>
                    </a:cubicBezTo>
                    <a:cubicBezTo>
                      <a:pt x="5144" y="10172"/>
                      <a:pt x="5211" y="10170"/>
                      <a:pt x="5278" y="10168"/>
                    </a:cubicBezTo>
                    <a:lnTo>
                      <a:pt x="36161" y="10168"/>
                    </a:lnTo>
                    <a:cubicBezTo>
                      <a:pt x="36228" y="10170"/>
                      <a:pt x="36296" y="10172"/>
                      <a:pt x="36363" y="10172"/>
                    </a:cubicBezTo>
                    <a:cubicBezTo>
                      <a:pt x="39163" y="10172"/>
                      <a:pt x="41439" y="7910"/>
                      <a:pt x="41439" y="5086"/>
                    </a:cubicBezTo>
                    <a:cubicBezTo>
                      <a:pt x="41439" y="2262"/>
                      <a:pt x="39163" y="1"/>
                      <a:pt x="36363" y="1"/>
                    </a:cubicBezTo>
                    <a:cubicBezTo>
                      <a:pt x="36296" y="1"/>
                      <a:pt x="36228" y="2"/>
                      <a:pt x="36161" y="5"/>
                    </a:cubicBezTo>
                    <a:lnTo>
                      <a:pt x="5278" y="5"/>
                    </a:lnTo>
                    <a:cubicBezTo>
                      <a:pt x="5211" y="2"/>
                      <a:pt x="5144" y="1"/>
                      <a:pt x="50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>
                <a:off x="3556975" y="3375475"/>
                <a:ext cx="25" cy="1698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795" fill="none" extrusionOk="0">
                    <a:moveTo>
                      <a:pt x="0" y="0"/>
                    </a:moveTo>
                    <a:lnTo>
                      <a:pt x="0" y="6794"/>
                    </a:lnTo>
                  </a:path>
                </a:pathLst>
              </a:custGeom>
              <a:noFill/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>
                <a:off x="4065825" y="3375475"/>
                <a:ext cx="25" cy="1698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795" fill="none" extrusionOk="0">
                    <a:moveTo>
                      <a:pt x="0" y="0"/>
                    </a:moveTo>
                    <a:lnTo>
                      <a:pt x="0" y="6794"/>
                    </a:lnTo>
                  </a:path>
                </a:pathLst>
              </a:custGeom>
              <a:noFill/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0"/>
              <p:cNvSpPr/>
              <p:nvPr/>
            </p:nvSpPr>
            <p:spPr>
              <a:xfrm>
                <a:off x="3339375" y="3385725"/>
                <a:ext cx="170600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5851" extrusionOk="0">
                    <a:moveTo>
                      <a:pt x="3903" y="713"/>
                    </a:moveTo>
                    <a:cubicBezTo>
                      <a:pt x="5139" y="713"/>
                      <a:pt x="6121" y="1696"/>
                      <a:pt x="6121" y="2931"/>
                    </a:cubicBezTo>
                    <a:cubicBezTo>
                      <a:pt x="6121" y="4263"/>
                      <a:pt x="5024" y="5157"/>
                      <a:pt x="3881" y="5157"/>
                    </a:cubicBezTo>
                    <a:cubicBezTo>
                      <a:pt x="3337" y="5157"/>
                      <a:pt x="2783" y="4955"/>
                      <a:pt x="2331" y="4503"/>
                    </a:cubicBezTo>
                    <a:cubicBezTo>
                      <a:pt x="927" y="3100"/>
                      <a:pt x="1910" y="713"/>
                      <a:pt x="3903" y="713"/>
                    </a:cubicBezTo>
                    <a:close/>
                    <a:moveTo>
                      <a:pt x="3875" y="0"/>
                    </a:moveTo>
                    <a:cubicBezTo>
                      <a:pt x="3157" y="0"/>
                      <a:pt x="2424" y="264"/>
                      <a:pt x="1826" y="854"/>
                    </a:cubicBezTo>
                    <a:cubicBezTo>
                      <a:pt x="1" y="2706"/>
                      <a:pt x="1292" y="5851"/>
                      <a:pt x="3903" y="5851"/>
                    </a:cubicBezTo>
                    <a:cubicBezTo>
                      <a:pt x="5504" y="5851"/>
                      <a:pt x="6823" y="4531"/>
                      <a:pt x="6823" y="2931"/>
                    </a:cubicBezTo>
                    <a:cubicBezTo>
                      <a:pt x="6823" y="1163"/>
                      <a:pt x="5381" y="0"/>
                      <a:pt x="38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>
                <a:off x="4096700" y="3385725"/>
                <a:ext cx="170575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5851" extrusionOk="0">
                    <a:moveTo>
                      <a:pt x="3903" y="713"/>
                    </a:moveTo>
                    <a:cubicBezTo>
                      <a:pt x="5138" y="713"/>
                      <a:pt x="6121" y="1696"/>
                      <a:pt x="6121" y="2931"/>
                    </a:cubicBezTo>
                    <a:cubicBezTo>
                      <a:pt x="6121" y="4263"/>
                      <a:pt x="5024" y="5157"/>
                      <a:pt x="3880" y="5157"/>
                    </a:cubicBezTo>
                    <a:cubicBezTo>
                      <a:pt x="3337" y="5157"/>
                      <a:pt x="2783" y="4955"/>
                      <a:pt x="2331" y="4503"/>
                    </a:cubicBezTo>
                    <a:cubicBezTo>
                      <a:pt x="927" y="3100"/>
                      <a:pt x="1938" y="713"/>
                      <a:pt x="3903" y="713"/>
                    </a:cubicBezTo>
                    <a:close/>
                    <a:moveTo>
                      <a:pt x="3883" y="0"/>
                    </a:moveTo>
                    <a:cubicBezTo>
                      <a:pt x="3169" y="0"/>
                      <a:pt x="2443" y="264"/>
                      <a:pt x="1853" y="854"/>
                    </a:cubicBezTo>
                    <a:cubicBezTo>
                      <a:pt x="1" y="2706"/>
                      <a:pt x="1292" y="5851"/>
                      <a:pt x="3903" y="5851"/>
                    </a:cubicBezTo>
                    <a:cubicBezTo>
                      <a:pt x="5531" y="5851"/>
                      <a:pt x="6823" y="4559"/>
                      <a:pt x="6823" y="2931"/>
                    </a:cubicBezTo>
                    <a:cubicBezTo>
                      <a:pt x="6823" y="1163"/>
                      <a:pt x="5381" y="0"/>
                      <a:pt x="3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>
                <a:off x="3386400" y="3406350"/>
                <a:ext cx="101100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212" extrusionOk="0">
                    <a:moveTo>
                      <a:pt x="534" y="0"/>
                    </a:moveTo>
                    <a:lnTo>
                      <a:pt x="1" y="478"/>
                    </a:lnTo>
                    <a:lnTo>
                      <a:pt x="3538" y="4212"/>
                    </a:lnTo>
                    <a:lnTo>
                      <a:pt x="4044" y="3734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>
                <a:off x="4156350" y="3398625"/>
                <a:ext cx="751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4886" extrusionOk="0">
                    <a:moveTo>
                      <a:pt x="2387" y="1"/>
                    </a:moveTo>
                    <a:lnTo>
                      <a:pt x="1" y="4549"/>
                    </a:lnTo>
                    <a:lnTo>
                      <a:pt x="619" y="4886"/>
                    </a:lnTo>
                    <a:lnTo>
                      <a:pt x="3005" y="338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0"/>
              <p:cNvSpPr/>
              <p:nvPr/>
            </p:nvSpPr>
            <p:spPr>
              <a:xfrm>
                <a:off x="1685775" y="359475"/>
                <a:ext cx="4255450" cy="3798600"/>
              </a:xfrm>
              <a:custGeom>
                <a:avLst/>
                <a:gdLst/>
                <a:ahLst/>
                <a:cxnLst/>
                <a:rect l="l" t="t" r="r" b="b"/>
                <a:pathLst>
                  <a:path w="170218" h="151944" extrusionOk="0">
                    <a:moveTo>
                      <a:pt x="81289" y="37668"/>
                    </a:moveTo>
                    <a:cubicBezTo>
                      <a:pt x="84537" y="37668"/>
                      <a:pt x="87650" y="40195"/>
                      <a:pt x="87650" y="43996"/>
                    </a:cubicBezTo>
                    <a:cubicBezTo>
                      <a:pt x="87650" y="47477"/>
                      <a:pt x="84843" y="50313"/>
                      <a:pt x="81333" y="50313"/>
                    </a:cubicBezTo>
                    <a:cubicBezTo>
                      <a:pt x="75718" y="50313"/>
                      <a:pt x="72911" y="43519"/>
                      <a:pt x="76869" y="39532"/>
                    </a:cubicBezTo>
                    <a:cubicBezTo>
                      <a:pt x="78158" y="38244"/>
                      <a:pt x="79739" y="37668"/>
                      <a:pt x="81289" y="37668"/>
                    </a:cubicBezTo>
                    <a:close/>
                    <a:moveTo>
                      <a:pt x="82007" y="1"/>
                    </a:moveTo>
                    <a:cubicBezTo>
                      <a:pt x="62948" y="1"/>
                      <a:pt x="44428" y="3438"/>
                      <a:pt x="35908" y="10840"/>
                    </a:cubicBezTo>
                    <a:cubicBezTo>
                      <a:pt x="30743" y="15332"/>
                      <a:pt x="26644" y="29285"/>
                      <a:pt x="21282" y="46579"/>
                    </a:cubicBezTo>
                    <a:cubicBezTo>
                      <a:pt x="17351" y="59353"/>
                      <a:pt x="12101" y="73306"/>
                      <a:pt x="8479" y="90011"/>
                    </a:cubicBezTo>
                    <a:cubicBezTo>
                      <a:pt x="1" y="129287"/>
                      <a:pt x="51378" y="151944"/>
                      <a:pt x="51378" y="151944"/>
                    </a:cubicBezTo>
                    <a:lnTo>
                      <a:pt x="75606" y="151944"/>
                    </a:lnTo>
                    <a:lnTo>
                      <a:pt x="75606" y="144925"/>
                    </a:lnTo>
                    <a:lnTo>
                      <a:pt x="62327" y="144925"/>
                    </a:lnTo>
                    <a:cubicBezTo>
                      <a:pt x="62327" y="144925"/>
                      <a:pt x="64769" y="126171"/>
                      <a:pt x="49047" y="114688"/>
                    </a:cubicBezTo>
                    <a:lnTo>
                      <a:pt x="56712" y="103458"/>
                    </a:lnTo>
                    <a:lnTo>
                      <a:pt x="56712" y="78949"/>
                    </a:lnTo>
                    <a:lnTo>
                      <a:pt x="52136" y="75019"/>
                    </a:lnTo>
                    <a:lnTo>
                      <a:pt x="52136" y="100539"/>
                    </a:lnTo>
                    <a:lnTo>
                      <a:pt x="46521" y="100539"/>
                    </a:lnTo>
                    <a:lnTo>
                      <a:pt x="46521" y="103458"/>
                    </a:lnTo>
                    <a:lnTo>
                      <a:pt x="37789" y="103458"/>
                    </a:lnTo>
                    <a:lnTo>
                      <a:pt x="37761" y="100651"/>
                    </a:lnTo>
                    <a:lnTo>
                      <a:pt x="32680" y="100651"/>
                    </a:lnTo>
                    <a:lnTo>
                      <a:pt x="32680" y="78949"/>
                    </a:lnTo>
                    <a:lnTo>
                      <a:pt x="40906" y="78949"/>
                    </a:lnTo>
                    <a:lnTo>
                      <a:pt x="40906" y="72913"/>
                    </a:lnTo>
                    <a:lnTo>
                      <a:pt x="23836" y="72913"/>
                    </a:lnTo>
                    <a:cubicBezTo>
                      <a:pt x="24286" y="63059"/>
                      <a:pt x="25802" y="53794"/>
                      <a:pt x="27177" y="49302"/>
                    </a:cubicBezTo>
                    <a:cubicBezTo>
                      <a:pt x="32034" y="33608"/>
                      <a:pt x="35768" y="20947"/>
                      <a:pt x="40457" y="16876"/>
                    </a:cubicBezTo>
                    <a:cubicBezTo>
                      <a:pt x="46605" y="11514"/>
                      <a:pt x="58509" y="8453"/>
                      <a:pt x="71816" y="7415"/>
                    </a:cubicBezTo>
                    <a:lnTo>
                      <a:pt x="71816" y="17830"/>
                    </a:lnTo>
                    <a:lnTo>
                      <a:pt x="74848" y="17830"/>
                    </a:lnTo>
                    <a:lnTo>
                      <a:pt x="74848" y="7218"/>
                    </a:lnTo>
                    <a:lnTo>
                      <a:pt x="89756" y="7022"/>
                    </a:lnTo>
                    <a:lnTo>
                      <a:pt x="89756" y="11850"/>
                    </a:lnTo>
                    <a:lnTo>
                      <a:pt x="93209" y="11850"/>
                    </a:lnTo>
                    <a:lnTo>
                      <a:pt x="93209" y="24849"/>
                    </a:lnTo>
                    <a:lnTo>
                      <a:pt x="89784" y="24849"/>
                    </a:lnTo>
                    <a:lnTo>
                      <a:pt x="89812" y="31503"/>
                    </a:lnTo>
                    <a:lnTo>
                      <a:pt x="74848" y="31503"/>
                    </a:lnTo>
                    <a:lnTo>
                      <a:pt x="74848" y="25888"/>
                    </a:lnTo>
                    <a:lnTo>
                      <a:pt x="71816" y="31503"/>
                    </a:lnTo>
                    <a:lnTo>
                      <a:pt x="71816" y="50453"/>
                    </a:lnTo>
                    <a:cubicBezTo>
                      <a:pt x="71816" y="52390"/>
                      <a:pt x="73388" y="53570"/>
                      <a:pt x="75297" y="54356"/>
                    </a:cubicBezTo>
                    <a:lnTo>
                      <a:pt x="86948" y="59858"/>
                    </a:lnTo>
                    <a:lnTo>
                      <a:pt x="97757" y="59858"/>
                    </a:lnTo>
                    <a:lnTo>
                      <a:pt x="97757" y="55142"/>
                    </a:lnTo>
                    <a:lnTo>
                      <a:pt x="90233" y="55142"/>
                    </a:lnTo>
                    <a:lnTo>
                      <a:pt x="90233" y="38128"/>
                    </a:lnTo>
                    <a:lnTo>
                      <a:pt x="107162" y="38185"/>
                    </a:lnTo>
                    <a:lnTo>
                      <a:pt x="107162" y="38185"/>
                    </a:lnTo>
                    <a:lnTo>
                      <a:pt x="107134" y="19824"/>
                    </a:lnTo>
                    <a:lnTo>
                      <a:pt x="129397" y="19824"/>
                    </a:lnTo>
                    <a:lnTo>
                      <a:pt x="129397" y="99135"/>
                    </a:lnTo>
                    <a:lnTo>
                      <a:pt x="108538" y="99135"/>
                    </a:lnTo>
                    <a:lnTo>
                      <a:pt x="108566" y="71397"/>
                    </a:lnTo>
                    <a:lnTo>
                      <a:pt x="103288" y="76815"/>
                    </a:lnTo>
                    <a:lnTo>
                      <a:pt x="103260" y="84704"/>
                    </a:lnTo>
                    <a:lnTo>
                      <a:pt x="98964" y="84704"/>
                    </a:lnTo>
                    <a:lnTo>
                      <a:pt x="98964" y="90797"/>
                    </a:lnTo>
                    <a:lnTo>
                      <a:pt x="103091" y="90797"/>
                    </a:lnTo>
                    <a:lnTo>
                      <a:pt x="103147" y="99949"/>
                    </a:lnTo>
                    <a:lnTo>
                      <a:pt x="108706" y="102841"/>
                    </a:lnTo>
                    <a:lnTo>
                      <a:pt x="123726" y="102841"/>
                    </a:lnTo>
                    <a:lnTo>
                      <a:pt x="127629" y="112442"/>
                    </a:lnTo>
                    <a:cubicBezTo>
                      <a:pt x="105955" y="119293"/>
                      <a:pt x="107583" y="144925"/>
                      <a:pt x="107583" y="144925"/>
                    </a:cubicBezTo>
                    <a:lnTo>
                      <a:pt x="94613" y="144925"/>
                    </a:lnTo>
                    <a:lnTo>
                      <a:pt x="94613" y="151944"/>
                    </a:lnTo>
                    <a:lnTo>
                      <a:pt x="118869" y="151944"/>
                    </a:lnTo>
                    <a:cubicBezTo>
                      <a:pt x="118869" y="151944"/>
                      <a:pt x="170218" y="129287"/>
                      <a:pt x="161739" y="90011"/>
                    </a:cubicBezTo>
                    <a:cubicBezTo>
                      <a:pt x="158146" y="73306"/>
                      <a:pt x="152896" y="59353"/>
                      <a:pt x="148937" y="46579"/>
                    </a:cubicBezTo>
                    <a:cubicBezTo>
                      <a:pt x="143603" y="29285"/>
                      <a:pt x="139476" y="15332"/>
                      <a:pt x="134310" y="10840"/>
                    </a:cubicBezTo>
                    <a:cubicBezTo>
                      <a:pt x="125790" y="3438"/>
                      <a:pt x="107271" y="1"/>
                      <a:pt x="88236" y="1"/>
                    </a:cubicBezTo>
                    <a:cubicBezTo>
                      <a:pt x="87199" y="1"/>
                      <a:pt x="86161" y="11"/>
                      <a:pt x="85123" y="31"/>
                    </a:cubicBezTo>
                    <a:cubicBezTo>
                      <a:pt x="84084" y="11"/>
                      <a:pt x="83045" y="1"/>
                      <a:pt x="8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550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0"/>
              <p:cNvSpPr/>
              <p:nvPr/>
            </p:nvSpPr>
            <p:spPr>
              <a:xfrm>
                <a:off x="3616625" y="1355500"/>
                <a:ext cx="206375" cy="206350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54" extrusionOk="0">
                    <a:moveTo>
                      <a:pt x="8254" y="4127"/>
                    </a:moveTo>
                    <a:cubicBezTo>
                      <a:pt x="8254" y="6401"/>
                      <a:pt x="6401" y="8254"/>
                      <a:pt x="4127" y="8254"/>
                    </a:cubicBezTo>
                    <a:cubicBezTo>
                      <a:pt x="1853" y="8254"/>
                      <a:pt x="0" y="6401"/>
                      <a:pt x="0" y="4127"/>
                    </a:cubicBezTo>
                    <a:cubicBezTo>
                      <a:pt x="0" y="1853"/>
                      <a:pt x="1853" y="0"/>
                      <a:pt x="4127" y="0"/>
                    </a:cubicBezTo>
                    <a:cubicBezTo>
                      <a:pt x="6401" y="0"/>
                      <a:pt x="8254" y="1853"/>
                      <a:pt x="8254" y="41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>
                <a:off x="4788050" y="3405650"/>
                <a:ext cx="315150" cy="315150"/>
              </a:xfrm>
              <a:custGeom>
                <a:avLst/>
                <a:gdLst/>
                <a:ahLst/>
                <a:cxnLst/>
                <a:rect l="l" t="t" r="r" b="b"/>
                <a:pathLst>
                  <a:path w="12606" h="12606" extrusionOk="0">
                    <a:moveTo>
                      <a:pt x="12606" y="7216"/>
                    </a:moveTo>
                    <a:cubicBezTo>
                      <a:pt x="12606" y="2415"/>
                      <a:pt x="6794" y="0"/>
                      <a:pt x="3397" y="3397"/>
                    </a:cubicBezTo>
                    <a:cubicBezTo>
                      <a:pt x="0" y="6794"/>
                      <a:pt x="2386" y="12606"/>
                      <a:pt x="7215" y="12606"/>
                    </a:cubicBezTo>
                    <a:cubicBezTo>
                      <a:pt x="10191" y="12606"/>
                      <a:pt x="12606" y="10192"/>
                      <a:pt x="12606" y="721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0"/>
              <p:cNvSpPr/>
              <p:nvPr/>
            </p:nvSpPr>
            <p:spPr>
              <a:xfrm>
                <a:off x="2513275" y="3448450"/>
                <a:ext cx="275175" cy="275175"/>
              </a:xfrm>
              <a:custGeom>
                <a:avLst/>
                <a:gdLst/>
                <a:ahLst/>
                <a:cxnLst/>
                <a:rect l="l" t="t" r="r" b="b"/>
                <a:pathLst>
                  <a:path w="11007" h="11007" extrusionOk="0">
                    <a:moveTo>
                      <a:pt x="9041" y="1966"/>
                    </a:moveTo>
                    <a:cubicBezTo>
                      <a:pt x="11006" y="3931"/>
                      <a:pt x="11006" y="7104"/>
                      <a:pt x="9041" y="9041"/>
                    </a:cubicBezTo>
                    <a:cubicBezTo>
                      <a:pt x="7076" y="11006"/>
                      <a:pt x="3903" y="11006"/>
                      <a:pt x="1938" y="9041"/>
                    </a:cubicBezTo>
                    <a:cubicBezTo>
                      <a:pt x="1" y="7104"/>
                      <a:pt x="1" y="3931"/>
                      <a:pt x="1938" y="1966"/>
                    </a:cubicBezTo>
                    <a:cubicBezTo>
                      <a:pt x="3903" y="1"/>
                      <a:pt x="7076" y="1"/>
                      <a:pt x="9041" y="196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0"/>
              <p:cNvSpPr/>
              <p:nvPr/>
            </p:nvSpPr>
            <p:spPr>
              <a:xfrm>
                <a:off x="4878575" y="2362675"/>
                <a:ext cx="98300" cy="4646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8586" extrusionOk="0">
                    <a:moveTo>
                      <a:pt x="1545" y="1236"/>
                    </a:moveTo>
                    <a:lnTo>
                      <a:pt x="2387" y="618"/>
                    </a:lnTo>
                    <a:cubicBezTo>
                      <a:pt x="3229" y="0"/>
                      <a:pt x="3931" y="365"/>
                      <a:pt x="3931" y="1460"/>
                    </a:cubicBezTo>
                    <a:lnTo>
                      <a:pt x="3931" y="16986"/>
                    </a:lnTo>
                    <a:cubicBezTo>
                      <a:pt x="3931" y="18080"/>
                      <a:pt x="3173" y="18586"/>
                      <a:pt x="2219" y="18137"/>
                    </a:cubicBezTo>
                    <a:lnTo>
                      <a:pt x="1713" y="17912"/>
                    </a:lnTo>
                    <a:cubicBezTo>
                      <a:pt x="703" y="17350"/>
                      <a:pt x="57" y="16312"/>
                      <a:pt x="1" y="15161"/>
                    </a:cubicBezTo>
                    <a:lnTo>
                      <a:pt x="1" y="4296"/>
                    </a:lnTo>
                    <a:cubicBezTo>
                      <a:pt x="57" y="3117"/>
                      <a:pt x="618" y="1994"/>
                      <a:pt x="1545" y="1236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0"/>
              <p:cNvSpPr/>
              <p:nvPr/>
            </p:nvSpPr>
            <p:spPr>
              <a:xfrm>
                <a:off x="4312175" y="2362675"/>
                <a:ext cx="97575" cy="4646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18586" extrusionOk="0">
                    <a:moveTo>
                      <a:pt x="2387" y="1236"/>
                    </a:moveTo>
                    <a:lnTo>
                      <a:pt x="1516" y="618"/>
                    </a:lnTo>
                    <a:cubicBezTo>
                      <a:pt x="674" y="0"/>
                      <a:pt x="0" y="365"/>
                      <a:pt x="0" y="1460"/>
                    </a:cubicBezTo>
                    <a:lnTo>
                      <a:pt x="0" y="16986"/>
                    </a:lnTo>
                    <a:cubicBezTo>
                      <a:pt x="0" y="18080"/>
                      <a:pt x="758" y="18586"/>
                      <a:pt x="1685" y="18137"/>
                    </a:cubicBezTo>
                    <a:lnTo>
                      <a:pt x="2218" y="17912"/>
                    </a:lnTo>
                    <a:cubicBezTo>
                      <a:pt x="3229" y="17350"/>
                      <a:pt x="3875" y="16312"/>
                      <a:pt x="3903" y="15161"/>
                    </a:cubicBezTo>
                    <a:lnTo>
                      <a:pt x="3903" y="4296"/>
                    </a:lnTo>
                    <a:cubicBezTo>
                      <a:pt x="3847" y="3117"/>
                      <a:pt x="3285" y="1994"/>
                      <a:pt x="2387" y="1236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0"/>
              <p:cNvSpPr/>
              <p:nvPr/>
            </p:nvSpPr>
            <p:spPr>
              <a:xfrm>
                <a:off x="4879275" y="857875"/>
                <a:ext cx="98300" cy="4653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8614" extrusionOk="0">
                    <a:moveTo>
                      <a:pt x="1545" y="1235"/>
                    </a:moveTo>
                    <a:lnTo>
                      <a:pt x="2387" y="618"/>
                    </a:lnTo>
                    <a:cubicBezTo>
                      <a:pt x="3229" y="0"/>
                      <a:pt x="3931" y="365"/>
                      <a:pt x="3931" y="1460"/>
                    </a:cubicBezTo>
                    <a:lnTo>
                      <a:pt x="3931" y="17013"/>
                    </a:lnTo>
                    <a:cubicBezTo>
                      <a:pt x="3931" y="18108"/>
                      <a:pt x="3173" y="18614"/>
                      <a:pt x="2219" y="18192"/>
                    </a:cubicBezTo>
                    <a:lnTo>
                      <a:pt x="1713" y="17940"/>
                    </a:lnTo>
                    <a:cubicBezTo>
                      <a:pt x="675" y="17378"/>
                      <a:pt x="29" y="16340"/>
                      <a:pt x="1" y="15188"/>
                    </a:cubicBezTo>
                    <a:lnTo>
                      <a:pt x="1" y="4295"/>
                    </a:lnTo>
                    <a:cubicBezTo>
                      <a:pt x="57" y="3116"/>
                      <a:pt x="618" y="1993"/>
                      <a:pt x="1545" y="1235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21212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0"/>
              <p:cNvSpPr/>
              <p:nvPr/>
            </p:nvSpPr>
            <p:spPr>
              <a:xfrm>
                <a:off x="4310775" y="857875"/>
                <a:ext cx="98275" cy="4660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8642" extrusionOk="0">
                    <a:moveTo>
                      <a:pt x="2415" y="1235"/>
                    </a:moveTo>
                    <a:lnTo>
                      <a:pt x="1544" y="618"/>
                    </a:lnTo>
                    <a:cubicBezTo>
                      <a:pt x="702" y="0"/>
                      <a:pt x="0" y="393"/>
                      <a:pt x="0" y="1460"/>
                    </a:cubicBezTo>
                    <a:lnTo>
                      <a:pt x="0" y="17041"/>
                    </a:lnTo>
                    <a:cubicBezTo>
                      <a:pt x="0" y="18108"/>
                      <a:pt x="758" y="18642"/>
                      <a:pt x="1713" y="18192"/>
                    </a:cubicBezTo>
                    <a:lnTo>
                      <a:pt x="2218" y="17940"/>
                    </a:lnTo>
                    <a:cubicBezTo>
                      <a:pt x="3229" y="17378"/>
                      <a:pt x="3875" y="16340"/>
                      <a:pt x="3931" y="15188"/>
                    </a:cubicBezTo>
                    <a:lnTo>
                      <a:pt x="3931" y="4295"/>
                    </a:lnTo>
                    <a:cubicBezTo>
                      <a:pt x="3875" y="3116"/>
                      <a:pt x="3313" y="1993"/>
                      <a:pt x="2415" y="1235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0"/>
              <p:cNvSpPr/>
              <p:nvPr/>
            </p:nvSpPr>
            <p:spPr>
              <a:xfrm>
                <a:off x="4432900" y="1103525"/>
                <a:ext cx="431675" cy="1464125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58565" extrusionOk="0">
                    <a:moveTo>
                      <a:pt x="0" y="0"/>
                    </a:moveTo>
                    <a:lnTo>
                      <a:pt x="0" y="58564"/>
                    </a:lnTo>
                    <a:lnTo>
                      <a:pt x="17266" y="58564"/>
                    </a:lnTo>
                    <a:lnTo>
                      <a:pt x="172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550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0"/>
              <p:cNvSpPr/>
              <p:nvPr/>
            </p:nvSpPr>
            <p:spPr>
              <a:xfrm>
                <a:off x="4395000" y="895775"/>
                <a:ext cx="5074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20299" h="15779" extrusionOk="0">
                    <a:moveTo>
                      <a:pt x="18530" y="15610"/>
                    </a:moveTo>
                    <a:lnTo>
                      <a:pt x="1769" y="15610"/>
                    </a:lnTo>
                    <a:cubicBezTo>
                      <a:pt x="814" y="15610"/>
                      <a:pt x="28" y="15778"/>
                      <a:pt x="28" y="14739"/>
                    </a:cubicBezTo>
                    <a:lnTo>
                      <a:pt x="28" y="1853"/>
                    </a:lnTo>
                    <a:cubicBezTo>
                      <a:pt x="0" y="842"/>
                      <a:pt x="786" y="28"/>
                      <a:pt x="1769" y="0"/>
                    </a:cubicBezTo>
                    <a:lnTo>
                      <a:pt x="18530" y="0"/>
                    </a:lnTo>
                    <a:cubicBezTo>
                      <a:pt x="19512" y="28"/>
                      <a:pt x="20298" y="842"/>
                      <a:pt x="20270" y="1853"/>
                    </a:cubicBezTo>
                    <a:lnTo>
                      <a:pt x="20270" y="14767"/>
                    </a:lnTo>
                    <a:cubicBezTo>
                      <a:pt x="20270" y="15778"/>
                      <a:pt x="19484" y="15610"/>
                      <a:pt x="18530" y="15610"/>
                    </a:cubicBezTo>
                    <a:close/>
                  </a:path>
                </a:pathLst>
              </a:custGeom>
              <a:solidFill>
                <a:srgbClr val="7E7E7E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0"/>
              <p:cNvSpPr/>
              <p:nvPr/>
            </p:nvSpPr>
            <p:spPr>
              <a:xfrm>
                <a:off x="4395000" y="2396350"/>
                <a:ext cx="5074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20299" h="15779" extrusionOk="0">
                    <a:moveTo>
                      <a:pt x="18530" y="169"/>
                    </a:moveTo>
                    <a:lnTo>
                      <a:pt x="1769" y="169"/>
                    </a:lnTo>
                    <a:cubicBezTo>
                      <a:pt x="814" y="169"/>
                      <a:pt x="28" y="1"/>
                      <a:pt x="28" y="1012"/>
                    </a:cubicBezTo>
                    <a:lnTo>
                      <a:pt x="28" y="13926"/>
                    </a:lnTo>
                    <a:cubicBezTo>
                      <a:pt x="0" y="14909"/>
                      <a:pt x="786" y="15751"/>
                      <a:pt x="1769" y="15779"/>
                    </a:cubicBezTo>
                    <a:lnTo>
                      <a:pt x="18530" y="15779"/>
                    </a:lnTo>
                    <a:cubicBezTo>
                      <a:pt x="19512" y="15751"/>
                      <a:pt x="20298" y="14909"/>
                      <a:pt x="20270" y="13926"/>
                    </a:cubicBezTo>
                    <a:lnTo>
                      <a:pt x="20270" y="1012"/>
                    </a:lnTo>
                    <a:cubicBezTo>
                      <a:pt x="20270" y="1"/>
                      <a:pt x="19484" y="169"/>
                      <a:pt x="18530" y="169"/>
                    </a:cubicBezTo>
                    <a:close/>
                  </a:path>
                </a:pathLst>
              </a:custGeom>
              <a:solidFill>
                <a:srgbClr val="7E7E7E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0"/>
              <p:cNvSpPr/>
              <p:nvPr/>
            </p:nvSpPr>
            <p:spPr>
              <a:xfrm>
                <a:off x="4438500" y="1345650"/>
                <a:ext cx="42115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16846" h="7862" extrusionOk="0">
                    <a:moveTo>
                      <a:pt x="1" y="1"/>
                    </a:moveTo>
                    <a:lnTo>
                      <a:pt x="1" y="4970"/>
                    </a:lnTo>
                    <a:lnTo>
                      <a:pt x="2921" y="7862"/>
                    </a:lnTo>
                    <a:lnTo>
                      <a:pt x="8423" y="3061"/>
                    </a:lnTo>
                    <a:lnTo>
                      <a:pt x="13898" y="7862"/>
                    </a:lnTo>
                    <a:lnTo>
                      <a:pt x="16846" y="4970"/>
                    </a:lnTo>
                    <a:lnTo>
                      <a:pt x="16846" y="1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0"/>
              <p:cNvSpPr/>
              <p:nvPr/>
            </p:nvSpPr>
            <p:spPr>
              <a:xfrm>
                <a:off x="4438500" y="2136675"/>
                <a:ext cx="42115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16846" h="7862" extrusionOk="0">
                    <a:moveTo>
                      <a:pt x="2921" y="0"/>
                    </a:moveTo>
                    <a:lnTo>
                      <a:pt x="1" y="2892"/>
                    </a:lnTo>
                    <a:lnTo>
                      <a:pt x="1" y="7861"/>
                    </a:lnTo>
                    <a:lnTo>
                      <a:pt x="16846" y="7861"/>
                    </a:lnTo>
                    <a:lnTo>
                      <a:pt x="16846" y="2892"/>
                    </a:lnTo>
                    <a:lnTo>
                      <a:pt x="13898" y="0"/>
                    </a:lnTo>
                    <a:lnTo>
                      <a:pt x="8423" y="4801"/>
                    </a:lnTo>
                    <a:lnTo>
                      <a:pt x="2921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0"/>
              <p:cNvSpPr/>
              <p:nvPr/>
            </p:nvSpPr>
            <p:spPr>
              <a:xfrm>
                <a:off x="4471500" y="1649575"/>
                <a:ext cx="354475" cy="372000"/>
              </a:xfrm>
              <a:custGeom>
                <a:avLst/>
                <a:gdLst/>
                <a:ahLst/>
                <a:cxnLst/>
                <a:rect l="l" t="t" r="r" b="b"/>
                <a:pathLst>
                  <a:path w="14179" h="14880" extrusionOk="0">
                    <a:moveTo>
                      <a:pt x="7075" y="2022"/>
                    </a:moveTo>
                    <a:lnTo>
                      <a:pt x="12241" y="7440"/>
                    </a:lnTo>
                    <a:lnTo>
                      <a:pt x="7075" y="12831"/>
                    </a:lnTo>
                    <a:lnTo>
                      <a:pt x="1938" y="7440"/>
                    </a:lnTo>
                    <a:lnTo>
                      <a:pt x="7075" y="2022"/>
                    </a:lnTo>
                    <a:close/>
                    <a:moveTo>
                      <a:pt x="7075" y="0"/>
                    </a:moveTo>
                    <a:lnTo>
                      <a:pt x="0" y="7440"/>
                    </a:lnTo>
                    <a:lnTo>
                      <a:pt x="7075" y="14880"/>
                    </a:lnTo>
                    <a:lnTo>
                      <a:pt x="14178" y="7440"/>
                    </a:lnTo>
                    <a:lnTo>
                      <a:pt x="7075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0"/>
              <p:cNvSpPr/>
              <p:nvPr/>
            </p:nvSpPr>
            <p:spPr>
              <a:xfrm>
                <a:off x="3577325" y="561675"/>
                <a:ext cx="333400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3336" h="22517" extrusionOk="0">
                    <a:moveTo>
                      <a:pt x="0" y="0"/>
                    </a:moveTo>
                    <a:lnTo>
                      <a:pt x="0" y="22516"/>
                    </a:lnTo>
                    <a:lnTo>
                      <a:pt x="13336" y="22516"/>
                    </a:lnTo>
                    <a:lnTo>
                      <a:pt x="13336" y="0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0"/>
              <p:cNvSpPr/>
              <p:nvPr/>
            </p:nvSpPr>
            <p:spPr>
              <a:xfrm>
                <a:off x="3558375" y="704150"/>
                <a:ext cx="339725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3589" h="11118" extrusionOk="0">
                    <a:moveTo>
                      <a:pt x="7412" y="703"/>
                    </a:moveTo>
                    <a:cubicBezTo>
                      <a:pt x="7693" y="703"/>
                      <a:pt x="7945" y="731"/>
                      <a:pt x="8226" y="759"/>
                    </a:cubicBezTo>
                    <a:cubicBezTo>
                      <a:pt x="8647" y="843"/>
                      <a:pt x="8619" y="1657"/>
                      <a:pt x="8170" y="2527"/>
                    </a:cubicBezTo>
                    <a:lnTo>
                      <a:pt x="5362" y="7918"/>
                    </a:lnTo>
                    <a:cubicBezTo>
                      <a:pt x="5103" y="8405"/>
                      <a:pt x="4645" y="8695"/>
                      <a:pt x="4208" y="8695"/>
                    </a:cubicBezTo>
                    <a:cubicBezTo>
                      <a:pt x="3890" y="8695"/>
                      <a:pt x="3582" y="8541"/>
                      <a:pt x="3369" y="8198"/>
                    </a:cubicBezTo>
                    <a:cubicBezTo>
                      <a:pt x="2836" y="7412"/>
                      <a:pt x="2555" y="6486"/>
                      <a:pt x="2583" y="5559"/>
                    </a:cubicBezTo>
                    <a:cubicBezTo>
                      <a:pt x="2555" y="2892"/>
                      <a:pt x="4745" y="703"/>
                      <a:pt x="7412" y="703"/>
                    </a:cubicBezTo>
                    <a:close/>
                    <a:moveTo>
                      <a:pt x="10572" y="2370"/>
                    </a:moveTo>
                    <a:cubicBezTo>
                      <a:pt x="10892" y="2370"/>
                      <a:pt x="11203" y="2524"/>
                      <a:pt x="11427" y="2864"/>
                    </a:cubicBezTo>
                    <a:cubicBezTo>
                      <a:pt x="13588" y="6065"/>
                      <a:pt x="11314" y="10416"/>
                      <a:pt x="7412" y="10416"/>
                    </a:cubicBezTo>
                    <a:cubicBezTo>
                      <a:pt x="7131" y="10416"/>
                      <a:pt x="6879" y="10388"/>
                      <a:pt x="6598" y="10332"/>
                    </a:cubicBezTo>
                    <a:cubicBezTo>
                      <a:pt x="6149" y="10248"/>
                      <a:pt x="6149" y="9434"/>
                      <a:pt x="6598" y="8563"/>
                    </a:cubicBezTo>
                    <a:lnTo>
                      <a:pt x="9405" y="3173"/>
                    </a:lnTo>
                    <a:cubicBezTo>
                      <a:pt x="9666" y="2667"/>
                      <a:pt x="10127" y="2370"/>
                      <a:pt x="10572" y="2370"/>
                    </a:cubicBezTo>
                    <a:close/>
                    <a:moveTo>
                      <a:pt x="7412" y="1"/>
                    </a:moveTo>
                    <a:cubicBezTo>
                      <a:pt x="2471" y="1"/>
                      <a:pt x="0" y="5981"/>
                      <a:pt x="3510" y="9490"/>
                    </a:cubicBezTo>
                    <a:cubicBezTo>
                      <a:pt x="4634" y="10614"/>
                      <a:pt x="6019" y="11118"/>
                      <a:pt x="7379" y="11118"/>
                    </a:cubicBezTo>
                    <a:cubicBezTo>
                      <a:pt x="10230" y="11118"/>
                      <a:pt x="12971" y="8905"/>
                      <a:pt x="12971" y="5559"/>
                    </a:cubicBezTo>
                    <a:cubicBezTo>
                      <a:pt x="12971" y="2499"/>
                      <a:pt x="10500" y="1"/>
                      <a:pt x="74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0"/>
              <p:cNvSpPr/>
              <p:nvPr/>
            </p:nvSpPr>
            <p:spPr>
              <a:xfrm>
                <a:off x="2531525" y="2349325"/>
                <a:ext cx="4288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17155" h="20047" extrusionOk="0">
                    <a:moveTo>
                      <a:pt x="1" y="1"/>
                    </a:moveTo>
                    <a:lnTo>
                      <a:pt x="1" y="20046"/>
                    </a:lnTo>
                    <a:lnTo>
                      <a:pt x="17155" y="20046"/>
                    </a:lnTo>
                    <a:lnTo>
                      <a:pt x="17155" y="1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0"/>
              <p:cNvSpPr/>
              <p:nvPr/>
            </p:nvSpPr>
            <p:spPr>
              <a:xfrm>
                <a:off x="2558200" y="2456375"/>
                <a:ext cx="371325" cy="277600"/>
              </a:xfrm>
              <a:custGeom>
                <a:avLst/>
                <a:gdLst/>
                <a:ahLst/>
                <a:cxnLst/>
                <a:rect l="l" t="t" r="r" b="b"/>
                <a:pathLst>
                  <a:path w="14853" h="11104" extrusionOk="0">
                    <a:moveTo>
                      <a:pt x="8140" y="780"/>
                    </a:moveTo>
                    <a:cubicBezTo>
                      <a:pt x="8213" y="780"/>
                      <a:pt x="8289" y="787"/>
                      <a:pt x="8367" y="800"/>
                    </a:cubicBezTo>
                    <a:cubicBezTo>
                      <a:pt x="12185" y="1530"/>
                      <a:pt x="13617" y="6247"/>
                      <a:pt x="10866" y="8998"/>
                    </a:cubicBezTo>
                    <a:cubicBezTo>
                      <a:pt x="10669" y="9195"/>
                      <a:pt x="10445" y="9363"/>
                      <a:pt x="10220" y="9532"/>
                    </a:cubicBezTo>
                    <a:cubicBezTo>
                      <a:pt x="10162" y="9571"/>
                      <a:pt x="10099" y="9590"/>
                      <a:pt x="10033" y="9590"/>
                    </a:cubicBezTo>
                    <a:cubicBezTo>
                      <a:pt x="9677" y="9590"/>
                      <a:pt x="9221" y="9049"/>
                      <a:pt x="8985" y="8268"/>
                    </a:cubicBezTo>
                    <a:lnTo>
                      <a:pt x="7160" y="2457"/>
                    </a:lnTo>
                    <a:cubicBezTo>
                      <a:pt x="6876" y="1607"/>
                      <a:pt x="7326" y="780"/>
                      <a:pt x="8140" y="780"/>
                    </a:cubicBezTo>
                    <a:close/>
                    <a:moveTo>
                      <a:pt x="4774" y="1558"/>
                    </a:moveTo>
                    <a:cubicBezTo>
                      <a:pt x="5108" y="1558"/>
                      <a:pt x="5551" y="2117"/>
                      <a:pt x="5812" y="2878"/>
                    </a:cubicBezTo>
                    <a:lnTo>
                      <a:pt x="7637" y="8689"/>
                    </a:lnTo>
                    <a:cubicBezTo>
                      <a:pt x="7891" y="9529"/>
                      <a:pt x="7455" y="10345"/>
                      <a:pt x="6660" y="10345"/>
                    </a:cubicBezTo>
                    <a:cubicBezTo>
                      <a:pt x="6578" y="10345"/>
                      <a:pt x="6492" y="10336"/>
                      <a:pt x="6402" y="10318"/>
                    </a:cubicBezTo>
                    <a:cubicBezTo>
                      <a:pt x="5503" y="10121"/>
                      <a:pt x="4661" y="9644"/>
                      <a:pt x="3987" y="8998"/>
                    </a:cubicBezTo>
                    <a:cubicBezTo>
                      <a:pt x="2106" y="7089"/>
                      <a:pt x="2106" y="4029"/>
                      <a:pt x="3987" y="2120"/>
                    </a:cubicBezTo>
                    <a:cubicBezTo>
                      <a:pt x="4184" y="1951"/>
                      <a:pt x="4380" y="1783"/>
                      <a:pt x="4605" y="1615"/>
                    </a:cubicBezTo>
                    <a:cubicBezTo>
                      <a:pt x="4657" y="1576"/>
                      <a:pt x="4713" y="1558"/>
                      <a:pt x="4774" y="1558"/>
                    </a:cubicBezTo>
                    <a:close/>
                    <a:moveTo>
                      <a:pt x="7423" y="0"/>
                    </a:moveTo>
                    <a:cubicBezTo>
                      <a:pt x="6002" y="0"/>
                      <a:pt x="4577" y="548"/>
                      <a:pt x="3482" y="1643"/>
                    </a:cubicBezTo>
                    <a:cubicBezTo>
                      <a:pt x="1" y="5124"/>
                      <a:pt x="2471" y="11104"/>
                      <a:pt x="7412" y="11104"/>
                    </a:cubicBezTo>
                    <a:cubicBezTo>
                      <a:pt x="12382" y="11104"/>
                      <a:pt x="14852" y="5124"/>
                      <a:pt x="11343" y="1643"/>
                    </a:cubicBezTo>
                    <a:cubicBezTo>
                      <a:pt x="10262" y="548"/>
                      <a:pt x="8844" y="0"/>
                      <a:pt x="74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0"/>
              <p:cNvSpPr/>
              <p:nvPr/>
            </p:nvSpPr>
            <p:spPr>
              <a:xfrm>
                <a:off x="3979500" y="1340050"/>
                <a:ext cx="428150" cy="370600"/>
              </a:xfrm>
              <a:custGeom>
                <a:avLst/>
                <a:gdLst/>
                <a:ahLst/>
                <a:cxnLst/>
                <a:rect l="l" t="t" r="r" b="b"/>
                <a:pathLst>
                  <a:path w="17126" h="14824" extrusionOk="0">
                    <a:moveTo>
                      <a:pt x="0" y="0"/>
                    </a:moveTo>
                    <a:lnTo>
                      <a:pt x="0" y="14824"/>
                    </a:lnTo>
                    <a:lnTo>
                      <a:pt x="17126" y="14824"/>
                    </a:lnTo>
                    <a:lnTo>
                      <a:pt x="17126" y="0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0"/>
              <p:cNvSpPr/>
              <p:nvPr/>
            </p:nvSpPr>
            <p:spPr>
              <a:xfrm>
                <a:off x="4013175" y="1392275"/>
                <a:ext cx="3346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3387" h="11127" extrusionOk="0">
                    <a:moveTo>
                      <a:pt x="7234" y="720"/>
                    </a:moveTo>
                    <a:cubicBezTo>
                      <a:pt x="7536" y="720"/>
                      <a:pt x="7839" y="748"/>
                      <a:pt x="8142" y="803"/>
                    </a:cubicBezTo>
                    <a:cubicBezTo>
                      <a:pt x="10781" y="1336"/>
                      <a:pt x="12494" y="3863"/>
                      <a:pt x="11989" y="6502"/>
                    </a:cubicBezTo>
                    <a:lnTo>
                      <a:pt x="11960" y="6502"/>
                    </a:lnTo>
                    <a:cubicBezTo>
                      <a:pt x="11932" y="6755"/>
                      <a:pt x="11848" y="7008"/>
                      <a:pt x="11764" y="7260"/>
                    </a:cubicBezTo>
                    <a:cubicBezTo>
                      <a:pt x="11702" y="7414"/>
                      <a:pt x="11559" y="7485"/>
                      <a:pt x="11364" y="7485"/>
                    </a:cubicBezTo>
                    <a:cubicBezTo>
                      <a:pt x="11025" y="7485"/>
                      <a:pt x="10533" y="7270"/>
                      <a:pt x="10051" y="6895"/>
                    </a:cubicBezTo>
                    <a:lnTo>
                      <a:pt x="5307" y="3105"/>
                    </a:lnTo>
                    <a:cubicBezTo>
                      <a:pt x="4549" y="2488"/>
                      <a:pt x="4521" y="1449"/>
                      <a:pt x="5419" y="1084"/>
                    </a:cubicBezTo>
                    <a:cubicBezTo>
                      <a:pt x="6004" y="838"/>
                      <a:pt x="6615" y="720"/>
                      <a:pt x="7234" y="720"/>
                    </a:cubicBezTo>
                    <a:close/>
                    <a:moveTo>
                      <a:pt x="3091" y="3603"/>
                    </a:moveTo>
                    <a:cubicBezTo>
                      <a:pt x="3437" y="3603"/>
                      <a:pt x="3934" y="3813"/>
                      <a:pt x="4408" y="4200"/>
                    </a:cubicBezTo>
                    <a:lnTo>
                      <a:pt x="9181" y="7990"/>
                    </a:lnTo>
                    <a:cubicBezTo>
                      <a:pt x="9939" y="8608"/>
                      <a:pt x="9995" y="9675"/>
                      <a:pt x="9097" y="10040"/>
                    </a:cubicBezTo>
                    <a:cubicBezTo>
                      <a:pt x="8488" y="10306"/>
                      <a:pt x="7840" y="10431"/>
                      <a:pt x="7197" y="10431"/>
                    </a:cubicBezTo>
                    <a:cubicBezTo>
                      <a:pt x="6892" y="10431"/>
                      <a:pt x="6588" y="10403"/>
                      <a:pt x="6289" y="10348"/>
                    </a:cubicBezTo>
                    <a:cubicBezTo>
                      <a:pt x="3650" y="9815"/>
                      <a:pt x="1938" y="7288"/>
                      <a:pt x="2443" y="4649"/>
                    </a:cubicBezTo>
                    <a:cubicBezTo>
                      <a:pt x="2499" y="4369"/>
                      <a:pt x="2584" y="4116"/>
                      <a:pt x="2696" y="3835"/>
                    </a:cubicBezTo>
                    <a:lnTo>
                      <a:pt x="2668" y="3835"/>
                    </a:lnTo>
                    <a:cubicBezTo>
                      <a:pt x="2731" y="3678"/>
                      <a:pt x="2884" y="3603"/>
                      <a:pt x="3091" y="3603"/>
                    </a:cubicBezTo>
                    <a:close/>
                    <a:moveTo>
                      <a:pt x="7215" y="1"/>
                    </a:moveTo>
                    <a:cubicBezTo>
                      <a:pt x="6182" y="1"/>
                      <a:pt x="5117" y="300"/>
                      <a:pt x="4128" y="972"/>
                    </a:cubicBezTo>
                    <a:cubicBezTo>
                      <a:pt x="1" y="3723"/>
                      <a:pt x="1292" y="10068"/>
                      <a:pt x="6149" y="11022"/>
                    </a:cubicBezTo>
                    <a:cubicBezTo>
                      <a:pt x="6512" y="11093"/>
                      <a:pt x="6872" y="11127"/>
                      <a:pt x="7227" y="11127"/>
                    </a:cubicBezTo>
                    <a:cubicBezTo>
                      <a:pt x="9840" y="11127"/>
                      <a:pt x="12143" y="9287"/>
                      <a:pt x="12662" y="6643"/>
                    </a:cubicBezTo>
                    <a:cubicBezTo>
                      <a:pt x="13386" y="2958"/>
                      <a:pt x="10459" y="1"/>
                      <a:pt x="7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0"/>
              <p:cNvSpPr/>
              <p:nvPr/>
            </p:nvSpPr>
            <p:spPr>
              <a:xfrm>
                <a:off x="4643450" y="810850"/>
                <a:ext cx="1756025" cy="801550"/>
              </a:xfrm>
              <a:custGeom>
                <a:avLst/>
                <a:gdLst/>
                <a:ahLst/>
                <a:cxnLst/>
                <a:rect l="l" t="t" r="r" b="b"/>
                <a:pathLst>
                  <a:path w="70241" h="32062" extrusionOk="0">
                    <a:moveTo>
                      <a:pt x="67380" y="0"/>
                    </a:moveTo>
                    <a:cubicBezTo>
                      <a:pt x="67385" y="0"/>
                      <a:pt x="67389" y="0"/>
                      <a:pt x="67394" y="0"/>
                    </a:cubicBezTo>
                    <a:lnTo>
                      <a:pt x="67394" y="0"/>
                    </a:lnTo>
                    <a:cubicBezTo>
                      <a:pt x="67399" y="0"/>
                      <a:pt x="67403" y="0"/>
                      <a:pt x="67408" y="0"/>
                    </a:cubicBezTo>
                    <a:close/>
                    <a:moveTo>
                      <a:pt x="67394" y="0"/>
                    </a:moveTo>
                    <a:cubicBezTo>
                      <a:pt x="66306" y="7"/>
                      <a:pt x="65414" y="791"/>
                      <a:pt x="65246" y="1853"/>
                    </a:cubicBezTo>
                    <a:lnTo>
                      <a:pt x="39390" y="1853"/>
                    </a:lnTo>
                    <a:lnTo>
                      <a:pt x="1" y="31528"/>
                    </a:lnTo>
                    <a:lnTo>
                      <a:pt x="422" y="32061"/>
                    </a:lnTo>
                    <a:lnTo>
                      <a:pt x="39614" y="2555"/>
                    </a:lnTo>
                    <a:lnTo>
                      <a:pt x="65246" y="2555"/>
                    </a:lnTo>
                    <a:cubicBezTo>
                      <a:pt x="65422" y="3695"/>
                      <a:pt x="66398" y="4375"/>
                      <a:pt x="67393" y="4375"/>
                    </a:cubicBezTo>
                    <a:cubicBezTo>
                      <a:pt x="67990" y="4375"/>
                      <a:pt x="68594" y="4131"/>
                      <a:pt x="69036" y="3594"/>
                    </a:cubicBezTo>
                    <a:cubicBezTo>
                      <a:pt x="70241" y="2193"/>
                      <a:pt x="69238" y="11"/>
                      <a:pt x="673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0"/>
              <p:cNvSpPr/>
              <p:nvPr/>
            </p:nvSpPr>
            <p:spPr>
              <a:xfrm>
                <a:off x="4048275" y="2253175"/>
                <a:ext cx="2575875" cy="1608375"/>
              </a:xfrm>
              <a:custGeom>
                <a:avLst/>
                <a:gdLst/>
                <a:ahLst/>
                <a:cxnLst/>
                <a:rect l="l" t="t" r="r" b="b"/>
                <a:pathLst>
                  <a:path w="103035" h="64335" extrusionOk="0">
                    <a:moveTo>
                      <a:pt x="506" y="1"/>
                    </a:moveTo>
                    <a:lnTo>
                      <a:pt x="0" y="506"/>
                    </a:lnTo>
                    <a:lnTo>
                      <a:pt x="60024" y="62495"/>
                    </a:lnTo>
                    <a:lnTo>
                      <a:pt x="98009" y="62495"/>
                    </a:lnTo>
                    <a:cubicBezTo>
                      <a:pt x="98186" y="63642"/>
                      <a:pt x="99172" y="64335"/>
                      <a:pt x="100181" y="64335"/>
                    </a:cubicBezTo>
                    <a:cubicBezTo>
                      <a:pt x="100776" y="64335"/>
                      <a:pt x="101379" y="64093"/>
                      <a:pt x="101827" y="63562"/>
                    </a:cubicBezTo>
                    <a:cubicBezTo>
                      <a:pt x="103035" y="62130"/>
                      <a:pt x="102024" y="59968"/>
                      <a:pt x="100143" y="59968"/>
                    </a:cubicBezTo>
                    <a:lnTo>
                      <a:pt x="100143" y="59940"/>
                    </a:lnTo>
                    <a:cubicBezTo>
                      <a:pt x="99076" y="59940"/>
                      <a:pt x="98178" y="60726"/>
                      <a:pt x="98009" y="61765"/>
                    </a:cubicBezTo>
                    <a:lnTo>
                      <a:pt x="60305" y="61765"/>
                    </a:lnTo>
                    <a:lnTo>
                      <a:pt x="50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0"/>
              <p:cNvSpPr/>
              <p:nvPr/>
            </p:nvSpPr>
            <p:spPr>
              <a:xfrm>
                <a:off x="991650" y="1550925"/>
                <a:ext cx="189435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5774" h="18574" extrusionOk="0">
                    <a:moveTo>
                      <a:pt x="2202" y="1"/>
                    </a:moveTo>
                    <a:cubicBezTo>
                      <a:pt x="1102" y="1"/>
                      <a:pt x="0" y="760"/>
                      <a:pt x="0" y="2178"/>
                    </a:cubicBezTo>
                    <a:cubicBezTo>
                      <a:pt x="0" y="3329"/>
                      <a:pt x="870" y="4283"/>
                      <a:pt x="1993" y="4367"/>
                    </a:cubicBezTo>
                    <a:cubicBezTo>
                      <a:pt x="2050" y="4372"/>
                      <a:pt x="2106" y="4374"/>
                      <a:pt x="2162" y="4374"/>
                    </a:cubicBezTo>
                    <a:cubicBezTo>
                      <a:pt x="3242" y="4374"/>
                      <a:pt x="4165" y="3610"/>
                      <a:pt x="4352" y="2543"/>
                    </a:cubicBezTo>
                    <a:lnTo>
                      <a:pt x="39698" y="2543"/>
                    </a:lnTo>
                    <a:lnTo>
                      <a:pt x="75493" y="18573"/>
                    </a:lnTo>
                    <a:lnTo>
                      <a:pt x="75774" y="17928"/>
                    </a:lnTo>
                    <a:lnTo>
                      <a:pt x="39838" y="1841"/>
                    </a:lnTo>
                    <a:lnTo>
                      <a:pt x="4352" y="1841"/>
                    </a:lnTo>
                    <a:cubicBezTo>
                      <a:pt x="4141" y="591"/>
                      <a:pt x="3173" y="1"/>
                      <a:pt x="22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0"/>
              <p:cNvSpPr/>
              <p:nvPr/>
            </p:nvSpPr>
            <p:spPr>
              <a:xfrm>
                <a:off x="1391700" y="237800"/>
                <a:ext cx="1807325" cy="830650"/>
              </a:xfrm>
              <a:custGeom>
                <a:avLst/>
                <a:gdLst/>
                <a:ahLst/>
                <a:cxnLst/>
                <a:rect l="l" t="t" r="r" b="b"/>
                <a:pathLst>
                  <a:path w="72293" h="33226" extrusionOk="0">
                    <a:moveTo>
                      <a:pt x="2206" y="1"/>
                    </a:moveTo>
                    <a:cubicBezTo>
                      <a:pt x="1108" y="1"/>
                      <a:pt x="1" y="767"/>
                      <a:pt x="1" y="2203"/>
                    </a:cubicBezTo>
                    <a:cubicBezTo>
                      <a:pt x="1" y="3326"/>
                      <a:pt x="871" y="4280"/>
                      <a:pt x="1994" y="4365"/>
                    </a:cubicBezTo>
                    <a:cubicBezTo>
                      <a:pt x="2065" y="4372"/>
                      <a:pt x="2136" y="4375"/>
                      <a:pt x="2206" y="4375"/>
                    </a:cubicBezTo>
                    <a:cubicBezTo>
                      <a:pt x="3267" y="4375"/>
                      <a:pt x="4166" y="3593"/>
                      <a:pt x="4324" y="2540"/>
                    </a:cubicBezTo>
                    <a:lnTo>
                      <a:pt x="51827" y="2540"/>
                    </a:lnTo>
                    <a:lnTo>
                      <a:pt x="71703" y="33225"/>
                    </a:lnTo>
                    <a:lnTo>
                      <a:pt x="72293" y="32832"/>
                    </a:lnTo>
                    <a:lnTo>
                      <a:pt x="52220" y="1838"/>
                    </a:lnTo>
                    <a:lnTo>
                      <a:pt x="4324" y="1838"/>
                    </a:lnTo>
                    <a:cubicBezTo>
                      <a:pt x="4127" y="591"/>
                      <a:pt x="3170" y="1"/>
                      <a:pt x="22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0"/>
              <p:cNvSpPr/>
              <p:nvPr/>
            </p:nvSpPr>
            <p:spPr>
              <a:xfrm>
                <a:off x="3808925" y="4246475"/>
                <a:ext cx="2015725" cy="628050"/>
              </a:xfrm>
              <a:custGeom>
                <a:avLst/>
                <a:gdLst/>
                <a:ahLst/>
                <a:cxnLst/>
                <a:rect l="l" t="t" r="r" b="b"/>
                <a:pathLst>
                  <a:path w="80629" h="25122" extrusionOk="0">
                    <a:moveTo>
                      <a:pt x="77740" y="20748"/>
                    </a:moveTo>
                    <a:cubicBezTo>
                      <a:pt x="77745" y="20748"/>
                      <a:pt x="77749" y="20748"/>
                      <a:pt x="77754" y="20748"/>
                    </a:cubicBezTo>
                    <a:lnTo>
                      <a:pt x="77754" y="20748"/>
                    </a:lnTo>
                    <a:cubicBezTo>
                      <a:pt x="77759" y="20748"/>
                      <a:pt x="77763" y="20748"/>
                      <a:pt x="77768" y="20748"/>
                    </a:cubicBezTo>
                    <a:close/>
                    <a:moveTo>
                      <a:pt x="394" y="1"/>
                    </a:moveTo>
                    <a:lnTo>
                      <a:pt x="1" y="591"/>
                    </a:lnTo>
                    <a:lnTo>
                      <a:pt x="33382" y="23219"/>
                    </a:lnTo>
                    <a:lnTo>
                      <a:pt x="33494" y="23275"/>
                    </a:lnTo>
                    <a:lnTo>
                      <a:pt x="75606" y="23275"/>
                    </a:lnTo>
                    <a:cubicBezTo>
                      <a:pt x="75782" y="24435"/>
                      <a:pt x="76761" y="25122"/>
                      <a:pt x="77765" y="25122"/>
                    </a:cubicBezTo>
                    <a:cubicBezTo>
                      <a:pt x="78365" y="25122"/>
                      <a:pt x="78973" y="24877"/>
                      <a:pt x="79424" y="24342"/>
                    </a:cubicBezTo>
                    <a:cubicBezTo>
                      <a:pt x="80628" y="22914"/>
                      <a:pt x="79626" y="20759"/>
                      <a:pt x="77754" y="20748"/>
                    </a:cubicBezTo>
                    <a:lnTo>
                      <a:pt x="77754" y="20748"/>
                    </a:lnTo>
                    <a:cubicBezTo>
                      <a:pt x="76693" y="20755"/>
                      <a:pt x="75774" y="21511"/>
                      <a:pt x="75606" y="22573"/>
                    </a:cubicBezTo>
                    <a:lnTo>
                      <a:pt x="33691" y="22573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0"/>
              <p:cNvSpPr/>
              <p:nvPr/>
            </p:nvSpPr>
            <p:spPr>
              <a:xfrm>
                <a:off x="4613275" y="1745725"/>
                <a:ext cx="7372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984" extrusionOk="0">
                    <a:moveTo>
                      <a:pt x="2611" y="1"/>
                    </a:moveTo>
                    <a:lnTo>
                      <a:pt x="2303" y="85"/>
                    </a:lnTo>
                    <a:lnTo>
                      <a:pt x="2583" y="590"/>
                    </a:lnTo>
                    <a:lnTo>
                      <a:pt x="1" y="590"/>
                    </a:lnTo>
                    <a:lnTo>
                      <a:pt x="1" y="983"/>
                    </a:lnTo>
                    <a:lnTo>
                      <a:pt x="2948" y="983"/>
                    </a:lnTo>
                    <a:lnTo>
                      <a:pt x="2948" y="646"/>
                    </a:lnTo>
                    <a:lnTo>
                      <a:pt x="2611" y="1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0"/>
              <p:cNvSpPr/>
              <p:nvPr/>
            </p:nvSpPr>
            <p:spPr>
              <a:xfrm>
                <a:off x="4611875" y="1796975"/>
                <a:ext cx="765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825" extrusionOk="0">
                    <a:moveTo>
                      <a:pt x="197" y="0"/>
                    </a:moveTo>
                    <a:cubicBezTo>
                      <a:pt x="57" y="225"/>
                      <a:pt x="0" y="477"/>
                      <a:pt x="0" y="758"/>
                    </a:cubicBezTo>
                    <a:cubicBezTo>
                      <a:pt x="0" y="1460"/>
                      <a:pt x="421" y="1825"/>
                      <a:pt x="899" y="1825"/>
                    </a:cubicBezTo>
                    <a:cubicBezTo>
                      <a:pt x="1264" y="1825"/>
                      <a:pt x="1601" y="1544"/>
                      <a:pt x="1657" y="1179"/>
                    </a:cubicBezTo>
                    <a:cubicBezTo>
                      <a:pt x="1741" y="1488"/>
                      <a:pt x="2022" y="1713"/>
                      <a:pt x="2359" y="1713"/>
                    </a:cubicBezTo>
                    <a:cubicBezTo>
                      <a:pt x="2696" y="1713"/>
                      <a:pt x="3061" y="1460"/>
                      <a:pt x="3061" y="870"/>
                    </a:cubicBezTo>
                    <a:cubicBezTo>
                      <a:pt x="3061" y="590"/>
                      <a:pt x="2976" y="337"/>
                      <a:pt x="2836" y="84"/>
                    </a:cubicBezTo>
                    <a:lnTo>
                      <a:pt x="2527" y="197"/>
                    </a:lnTo>
                    <a:cubicBezTo>
                      <a:pt x="2639" y="365"/>
                      <a:pt x="2724" y="590"/>
                      <a:pt x="2724" y="786"/>
                    </a:cubicBezTo>
                    <a:cubicBezTo>
                      <a:pt x="2724" y="1151"/>
                      <a:pt x="2527" y="1320"/>
                      <a:pt x="2274" y="1320"/>
                    </a:cubicBezTo>
                    <a:cubicBezTo>
                      <a:pt x="1938" y="1320"/>
                      <a:pt x="1769" y="955"/>
                      <a:pt x="1769" y="646"/>
                    </a:cubicBezTo>
                    <a:lnTo>
                      <a:pt x="1769" y="421"/>
                    </a:lnTo>
                    <a:lnTo>
                      <a:pt x="1488" y="421"/>
                    </a:lnTo>
                    <a:lnTo>
                      <a:pt x="1488" y="646"/>
                    </a:lnTo>
                    <a:cubicBezTo>
                      <a:pt x="1488" y="1039"/>
                      <a:pt x="1320" y="1432"/>
                      <a:pt x="899" y="1432"/>
                    </a:cubicBezTo>
                    <a:cubicBezTo>
                      <a:pt x="646" y="1432"/>
                      <a:pt x="309" y="1263"/>
                      <a:pt x="309" y="758"/>
                    </a:cubicBezTo>
                    <a:cubicBezTo>
                      <a:pt x="309" y="533"/>
                      <a:pt x="393" y="309"/>
                      <a:pt x="506" y="8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0"/>
              <p:cNvSpPr/>
              <p:nvPr/>
            </p:nvSpPr>
            <p:spPr>
              <a:xfrm>
                <a:off x="4613275" y="1853125"/>
                <a:ext cx="7652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2583" extrusionOk="0">
                    <a:moveTo>
                      <a:pt x="1264" y="814"/>
                    </a:moveTo>
                    <a:lnTo>
                      <a:pt x="2162" y="1123"/>
                    </a:lnTo>
                    <a:cubicBezTo>
                      <a:pt x="2359" y="1179"/>
                      <a:pt x="2527" y="1235"/>
                      <a:pt x="2696" y="1263"/>
                    </a:cubicBezTo>
                    <a:cubicBezTo>
                      <a:pt x="2527" y="1320"/>
                      <a:pt x="2359" y="1376"/>
                      <a:pt x="2134" y="1432"/>
                    </a:cubicBezTo>
                    <a:lnTo>
                      <a:pt x="1264" y="1741"/>
                    </a:lnTo>
                    <a:lnTo>
                      <a:pt x="1264" y="814"/>
                    </a:lnTo>
                    <a:close/>
                    <a:moveTo>
                      <a:pt x="1" y="0"/>
                    </a:moveTo>
                    <a:lnTo>
                      <a:pt x="1" y="421"/>
                    </a:lnTo>
                    <a:lnTo>
                      <a:pt x="955" y="730"/>
                    </a:lnTo>
                    <a:lnTo>
                      <a:pt x="955" y="1825"/>
                    </a:lnTo>
                    <a:lnTo>
                      <a:pt x="1" y="2162"/>
                    </a:lnTo>
                    <a:lnTo>
                      <a:pt x="1" y="2583"/>
                    </a:lnTo>
                    <a:lnTo>
                      <a:pt x="3061" y="1516"/>
                    </a:lnTo>
                    <a:lnTo>
                      <a:pt x="3061" y="10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5" name="Google Shape;195;p20"/>
            <p:cNvSpPr txBox="1"/>
            <p:nvPr/>
          </p:nvSpPr>
          <p:spPr>
            <a:xfrm>
              <a:off x="449875" y="529150"/>
              <a:ext cx="1218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EARTH WIRE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161850" y="1493225"/>
              <a:ext cx="1218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NEUTRAL WIRE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" name="Google Shape;197;p20"/>
            <p:cNvSpPr txBox="1"/>
            <p:nvPr/>
          </p:nvSpPr>
          <p:spPr>
            <a:xfrm>
              <a:off x="5273475" y="964641"/>
              <a:ext cx="548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FUSE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8" name="Google Shape;198;p20"/>
            <p:cNvSpPr txBox="1"/>
            <p:nvPr/>
          </p:nvSpPr>
          <p:spPr>
            <a:xfrm>
              <a:off x="5401175" y="3095192"/>
              <a:ext cx="92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LIVE WIRE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9" name="Google Shape;199;p20"/>
            <p:cNvSpPr txBox="1"/>
            <p:nvPr/>
          </p:nvSpPr>
          <p:spPr>
            <a:xfrm>
              <a:off x="4859600" y="3826713"/>
              <a:ext cx="104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INSULATION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00" name="Google Shape;200;p20"/>
          <p:cNvSpPr txBox="1"/>
          <p:nvPr/>
        </p:nvSpPr>
        <p:spPr>
          <a:xfrm>
            <a:off x="5778150" y="2371650"/>
            <a:ext cx="26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standard UK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3 pin plug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" name="Google Shape;206;p21"/>
          <p:cNvSpPr txBox="1">
            <a:spLocks noGrp="1"/>
          </p:cNvSpPr>
          <p:nvPr>
            <p:ph type="body" idx="1"/>
          </p:nvPr>
        </p:nvSpPr>
        <p:spPr>
          <a:xfrm>
            <a:off x="311700" y="115232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appliances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double insulated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appliance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have a metal casing, it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become electrified.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appliances are said to be double insulated: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first layer of insulation is the plastic or rubber casing around the copper wiring.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second layer of insulation is the casing of the appliance itself.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Fuses and circuit breakers are designed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cut off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to the appliance.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only occur if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surge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flows through the appliance.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surge of current flows through a fuse, it will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the circuit will be broken.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fuse is said to have ‘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blown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’. 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fuse then needs to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replaced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can switch off electricity to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whole house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also detect surges in current.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surge is detected, a switch is opened,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immediately breaking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circuit.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can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reset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by flicking the switch back to its original position.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makes them much more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convenient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fuses.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" name="Google Shape;20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1099</Words>
  <Application>Microsoft Office PowerPoint</Application>
  <PresentationFormat>On-screen Show (16:9)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gg sans</vt:lpstr>
      <vt:lpstr>Arial</vt:lpstr>
      <vt:lpstr>Cambria</vt:lpstr>
      <vt:lpstr>Kalam</vt:lpstr>
      <vt:lpstr>Simple Dark</vt:lpstr>
      <vt:lpstr>Edexcel IGCSE Physics 9 - Mains Electricity</vt:lpstr>
      <vt:lpstr>Electrical Terms</vt:lpstr>
      <vt:lpstr>PowerPoint Presentation</vt:lpstr>
      <vt:lpstr>PowerPoint Presentation</vt:lpstr>
      <vt:lpstr>Electrical Safety</vt:lpstr>
      <vt:lpstr>PowerPoint Presentation</vt:lpstr>
      <vt:lpstr>Electrical Safety - The Earth Wire</vt:lpstr>
      <vt:lpstr>PowerPoint Presentation</vt:lpstr>
      <vt:lpstr>Electrical Safety</vt:lpstr>
      <vt:lpstr>PowerPoint Presentation</vt:lpstr>
      <vt:lpstr>Resistors</vt:lpstr>
      <vt:lpstr>Thermistors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9 - Mains Electricity</dc:title>
  <cp:lastModifiedBy>Chezka Mae Madrona</cp:lastModifiedBy>
  <cp:revision>2</cp:revision>
  <dcterms:modified xsi:type="dcterms:W3CDTF">2025-07-22T06:41:49Z</dcterms:modified>
</cp:coreProperties>
</file>