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gg sans" panose="00000800000000000000" pitchFamily="2" charset="0"/>
      <p:bold r:id="rId18"/>
    </p:embeddedFont>
    <p:embeddedFont>
      <p:font typeface="Kalam" panose="020B0604020202020204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f2ccf95ade_0_1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f2ccf95ade_0_1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f2ccf95ade_0_1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f2ccf95ade_0_1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975ae711a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975ae711a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2ccf95ade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f2ccf95ade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ad58f9b0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ad58f9b0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f2ccf95ad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f2ccf95ad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f2ccf95ade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f2ccf95ade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f2ccf95ade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f2ccf95ade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f2ccf95ade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f2ccf95ade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f2ccf95ade_0_1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f2ccf95ade_0_1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769BA96-3AA1-FCAD-922C-B67B0377A835}"/>
              </a:ext>
            </a:extLst>
          </p:cNvPr>
          <p:cNvSpPr txBox="1">
            <a:spLocks/>
          </p:cNvSpPr>
          <p:nvPr userDrawn="1"/>
        </p:nvSpPr>
        <p:spPr>
          <a:xfrm>
            <a:off x="122842" y="48780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57A52E9-65FE-5C58-BA3B-58DEE239A253}"/>
              </a:ext>
            </a:extLst>
          </p:cNvPr>
          <p:cNvSpPr txBox="1"/>
          <p:nvPr userDrawn="1"/>
        </p:nvSpPr>
        <p:spPr>
          <a:xfrm>
            <a:off x="5973158" y="4928661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0141B1-A703-CBE9-C614-DFB12CF6C1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128046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DE91E-D573-579A-6F23-43A0F685ACB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84592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81D36"/>
                </a:solidFill>
                <a:latin typeface="Cambria"/>
                <a:ea typeface="Cambria"/>
                <a:cs typeface="Cambria"/>
                <a:sym typeface="Cambria"/>
              </a:rPr>
              <a:t>Edexcel IGCSE Physics</a:t>
            </a:r>
            <a:endParaRPr>
              <a:solidFill>
                <a:srgbClr val="D81D3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7 - Momentum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Conservation and Newton’s Third Law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34007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Paper 2</a:t>
            </a: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2"/>
          <p:cNvPicPr preferRelativeResize="0"/>
          <p:nvPr/>
        </p:nvPicPr>
        <p:blipFill rotWithShape="1">
          <a:blip r:embed="rId3">
            <a:alphaModFix/>
          </a:blip>
          <a:srcRect t="16611" b="11662"/>
          <a:stretch/>
        </p:blipFill>
        <p:spPr>
          <a:xfrm>
            <a:off x="0" y="771100"/>
            <a:ext cx="9143999" cy="437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10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0" name="Google Shape;200;p22"/>
          <p:cNvSpPr txBox="1"/>
          <p:nvPr/>
        </p:nvSpPr>
        <p:spPr>
          <a:xfrm>
            <a:off x="750900" y="72850"/>
            <a:ext cx="7642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Crumple zones are designed to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increase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time it takes for a vehicle to come to a complete halt,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reducing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force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experienced by the occupants.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01" name="Google Shape;201;p22"/>
          <p:cNvCxnSpPr/>
          <p:nvPr/>
        </p:nvCxnSpPr>
        <p:spPr>
          <a:xfrm>
            <a:off x="0" y="771088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Newton’s Third Law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7" name="Google Shape;207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6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Specification Point 1.29P</a:t>
            </a:r>
            <a:endParaRPr sz="17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Demonstrate an understanding of Newton’s third law.</a:t>
            </a:r>
            <a:endParaRPr sz="13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According to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Newton’s third law of motion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when two objects interact, they will exert an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equal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opposite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force on each other.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most commonly worded as: ‘every action has an equal and opposite reaction’.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These objects are referred to as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force pairs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8" name="Google Shape;20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09" name="Google Shape;209;p23"/>
          <p:cNvGrpSpPr/>
          <p:nvPr/>
        </p:nvGrpSpPr>
        <p:grpSpPr>
          <a:xfrm>
            <a:off x="1213750" y="2953350"/>
            <a:ext cx="6716500" cy="1938425"/>
            <a:chOff x="1152775" y="2973125"/>
            <a:chExt cx="6716500" cy="1938425"/>
          </a:xfrm>
        </p:grpSpPr>
        <p:grpSp>
          <p:nvGrpSpPr>
            <p:cNvPr id="210" name="Google Shape;210;p23"/>
            <p:cNvGrpSpPr/>
            <p:nvPr/>
          </p:nvGrpSpPr>
          <p:grpSpPr>
            <a:xfrm>
              <a:off x="1152775" y="2973125"/>
              <a:ext cx="2902575" cy="1938425"/>
              <a:chOff x="727825" y="2909625"/>
              <a:chExt cx="2902575" cy="1938425"/>
            </a:xfrm>
          </p:grpSpPr>
          <p:grpSp>
            <p:nvGrpSpPr>
              <p:cNvPr id="211" name="Google Shape;211;p23"/>
              <p:cNvGrpSpPr/>
              <p:nvPr/>
            </p:nvGrpSpPr>
            <p:grpSpPr>
              <a:xfrm>
                <a:off x="1436675" y="2909625"/>
                <a:ext cx="2004459" cy="1938425"/>
                <a:chOff x="1207100" y="2894025"/>
                <a:chExt cx="2004459" cy="1938425"/>
              </a:xfrm>
            </p:grpSpPr>
            <p:sp>
              <p:nvSpPr>
                <p:cNvPr id="212" name="Google Shape;212;p23"/>
                <p:cNvSpPr/>
                <p:nvPr/>
              </p:nvSpPr>
              <p:spPr>
                <a:xfrm>
                  <a:off x="1695000" y="2895150"/>
                  <a:ext cx="235700" cy="2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8" h="9702" fill="none" extrusionOk="0">
                      <a:moveTo>
                        <a:pt x="4976" y="7739"/>
                      </a:moveTo>
                      <a:cubicBezTo>
                        <a:pt x="4451" y="7876"/>
                        <a:pt x="4041" y="7830"/>
                        <a:pt x="3607" y="7442"/>
                      </a:cubicBezTo>
                      <a:cubicBezTo>
                        <a:pt x="3310" y="7168"/>
                        <a:pt x="3036" y="6780"/>
                        <a:pt x="2945" y="6369"/>
                      </a:cubicBezTo>
                      <a:cubicBezTo>
                        <a:pt x="2854" y="5935"/>
                        <a:pt x="2991" y="5410"/>
                        <a:pt x="3424" y="5228"/>
                      </a:cubicBezTo>
                      <a:cubicBezTo>
                        <a:pt x="3744" y="5114"/>
                        <a:pt x="3949" y="5319"/>
                        <a:pt x="4177" y="5525"/>
                      </a:cubicBezTo>
                      <a:cubicBezTo>
                        <a:pt x="4474" y="5821"/>
                        <a:pt x="4862" y="6050"/>
                        <a:pt x="5296" y="6050"/>
                      </a:cubicBezTo>
                      <a:cubicBezTo>
                        <a:pt x="5730" y="6050"/>
                        <a:pt x="5798" y="5730"/>
                        <a:pt x="5958" y="5388"/>
                      </a:cubicBezTo>
                      <a:cubicBezTo>
                        <a:pt x="6255" y="4817"/>
                        <a:pt x="6917" y="4612"/>
                        <a:pt x="7373" y="4178"/>
                      </a:cubicBezTo>
                      <a:cubicBezTo>
                        <a:pt x="7738" y="3836"/>
                        <a:pt x="8081" y="3539"/>
                        <a:pt x="8491" y="3219"/>
                      </a:cubicBezTo>
                      <a:cubicBezTo>
                        <a:pt x="8765" y="2991"/>
                        <a:pt x="9085" y="2763"/>
                        <a:pt x="9268" y="2466"/>
                      </a:cubicBezTo>
                      <a:cubicBezTo>
                        <a:pt x="9427" y="2215"/>
                        <a:pt x="9427" y="1964"/>
                        <a:pt x="9245" y="1736"/>
                      </a:cubicBezTo>
                      <a:cubicBezTo>
                        <a:pt x="8743" y="1051"/>
                        <a:pt x="7807" y="572"/>
                        <a:pt x="7031" y="298"/>
                      </a:cubicBezTo>
                      <a:cubicBezTo>
                        <a:pt x="6186" y="1"/>
                        <a:pt x="5296" y="1"/>
                        <a:pt x="4429" y="115"/>
                      </a:cubicBezTo>
                      <a:cubicBezTo>
                        <a:pt x="3493" y="229"/>
                        <a:pt x="2534" y="435"/>
                        <a:pt x="1758" y="960"/>
                      </a:cubicBezTo>
                      <a:cubicBezTo>
                        <a:pt x="1119" y="1370"/>
                        <a:pt x="708" y="2032"/>
                        <a:pt x="457" y="2717"/>
                      </a:cubicBezTo>
                      <a:cubicBezTo>
                        <a:pt x="137" y="3630"/>
                        <a:pt x="0" y="4657"/>
                        <a:pt x="115" y="5616"/>
                      </a:cubicBezTo>
                      <a:cubicBezTo>
                        <a:pt x="229" y="6392"/>
                        <a:pt x="708" y="7008"/>
                        <a:pt x="868" y="7761"/>
                      </a:cubicBezTo>
                      <a:cubicBezTo>
                        <a:pt x="936" y="8081"/>
                        <a:pt x="913" y="8789"/>
                        <a:pt x="1301" y="8948"/>
                      </a:cubicBezTo>
                      <a:cubicBezTo>
                        <a:pt x="1598" y="9062"/>
                        <a:pt x="1986" y="8880"/>
                        <a:pt x="2192" y="9177"/>
                      </a:cubicBezTo>
                      <a:cubicBezTo>
                        <a:pt x="2397" y="9473"/>
                        <a:pt x="2397" y="9679"/>
                        <a:pt x="2808" y="9702"/>
                      </a:cubicBezTo>
                      <a:cubicBezTo>
                        <a:pt x="3128" y="9702"/>
                        <a:pt x="3744" y="9587"/>
                        <a:pt x="3926" y="9291"/>
                      </a:cubicBezTo>
                      <a:cubicBezTo>
                        <a:pt x="4109" y="8971"/>
                        <a:pt x="3744" y="8537"/>
                        <a:pt x="3812" y="8172"/>
                      </a:cubicBezTo>
                      <a:cubicBezTo>
                        <a:pt x="3835" y="8013"/>
                        <a:pt x="3972" y="7876"/>
                        <a:pt x="4086" y="7761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23"/>
                <p:cNvSpPr/>
                <p:nvPr/>
              </p:nvSpPr>
              <p:spPr>
                <a:xfrm>
                  <a:off x="1748075" y="3127975"/>
                  <a:ext cx="3450" cy="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" h="366" fill="none" extrusionOk="0">
                      <a:moveTo>
                        <a:pt x="0" y="366"/>
                      </a:moveTo>
                      <a:lnTo>
                        <a:pt x="137" y="1"/>
                      </a:ln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23"/>
                <p:cNvSpPr/>
                <p:nvPr/>
              </p:nvSpPr>
              <p:spPr>
                <a:xfrm>
                  <a:off x="1679025" y="3050375"/>
                  <a:ext cx="35400" cy="3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" h="1553" fill="none" extrusionOk="0">
                      <a:moveTo>
                        <a:pt x="1416" y="1233"/>
                      </a:moveTo>
                      <a:cubicBezTo>
                        <a:pt x="1164" y="1415"/>
                        <a:pt x="685" y="1552"/>
                        <a:pt x="434" y="1301"/>
                      </a:cubicBezTo>
                      <a:cubicBezTo>
                        <a:pt x="206" y="1073"/>
                        <a:pt x="0" y="502"/>
                        <a:pt x="251" y="229"/>
                      </a:cubicBezTo>
                      <a:cubicBezTo>
                        <a:pt x="411" y="69"/>
                        <a:pt x="685" y="0"/>
                        <a:pt x="891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23"/>
                <p:cNvSpPr/>
                <p:nvPr/>
              </p:nvSpPr>
              <p:spPr>
                <a:xfrm>
                  <a:off x="1846225" y="2956225"/>
                  <a:ext cx="110725" cy="19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9" h="7944" fill="none" extrusionOk="0">
                      <a:moveTo>
                        <a:pt x="0" y="7281"/>
                      </a:moveTo>
                      <a:cubicBezTo>
                        <a:pt x="753" y="7669"/>
                        <a:pt x="1598" y="7875"/>
                        <a:pt x="2442" y="7920"/>
                      </a:cubicBezTo>
                      <a:cubicBezTo>
                        <a:pt x="2808" y="7920"/>
                        <a:pt x="3333" y="7943"/>
                        <a:pt x="3652" y="7692"/>
                      </a:cubicBezTo>
                      <a:cubicBezTo>
                        <a:pt x="3812" y="7555"/>
                        <a:pt x="3880" y="7350"/>
                        <a:pt x="3858" y="7122"/>
                      </a:cubicBezTo>
                      <a:cubicBezTo>
                        <a:pt x="3835" y="6916"/>
                        <a:pt x="3744" y="6711"/>
                        <a:pt x="3744" y="6505"/>
                      </a:cubicBezTo>
                      <a:cubicBezTo>
                        <a:pt x="3744" y="6346"/>
                        <a:pt x="3835" y="6231"/>
                        <a:pt x="3880" y="6094"/>
                      </a:cubicBezTo>
                      <a:cubicBezTo>
                        <a:pt x="3949" y="5912"/>
                        <a:pt x="3858" y="5775"/>
                        <a:pt x="3880" y="5592"/>
                      </a:cubicBezTo>
                      <a:cubicBezTo>
                        <a:pt x="3880" y="5478"/>
                        <a:pt x="3926" y="5410"/>
                        <a:pt x="3903" y="5296"/>
                      </a:cubicBezTo>
                      <a:cubicBezTo>
                        <a:pt x="3880" y="5181"/>
                        <a:pt x="3744" y="5045"/>
                        <a:pt x="3766" y="4908"/>
                      </a:cubicBezTo>
                      <a:cubicBezTo>
                        <a:pt x="3789" y="4702"/>
                        <a:pt x="4109" y="4748"/>
                        <a:pt x="4246" y="4634"/>
                      </a:cubicBezTo>
                      <a:cubicBezTo>
                        <a:pt x="4428" y="4497"/>
                        <a:pt x="4360" y="4200"/>
                        <a:pt x="4291" y="4017"/>
                      </a:cubicBezTo>
                      <a:cubicBezTo>
                        <a:pt x="4086" y="3492"/>
                        <a:pt x="3607" y="3082"/>
                        <a:pt x="3515" y="2534"/>
                      </a:cubicBezTo>
                      <a:cubicBezTo>
                        <a:pt x="3470" y="2260"/>
                        <a:pt x="3538" y="1986"/>
                        <a:pt x="3561" y="1735"/>
                      </a:cubicBezTo>
                      <a:cubicBezTo>
                        <a:pt x="3561" y="1370"/>
                        <a:pt x="3492" y="982"/>
                        <a:pt x="3424" y="639"/>
                      </a:cubicBezTo>
                      <a:cubicBezTo>
                        <a:pt x="3355" y="411"/>
                        <a:pt x="3310" y="206"/>
                        <a:pt x="3241" y="0"/>
                      </a:cubicBezTo>
                    </a:path>
                  </a:pathLst>
                </a:custGeom>
                <a:noFill/>
                <a:ln w="952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16" name="Google Shape;216;p23"/>
                <p:cNvGrpSpPr/>
                <p:nvPr/>
              </p:nvGrpSpPr>
              <p:grpSpPr>
                <a:xfrm>
                  <a:off x="1207100" y="2894025"/>
                  <a:ext cx="2004459" cy="1938425"/>
                  <a:chOff x="1207100" y="2894025"/>
                  <a:chExt cx="2004459" cy="1938425"/>
                </a:xfrm>
              </p:grpSpPr>
              <p:sp>
                <p:nvSpPr>
                  <p:cNvPr id="217" name="Google Shape;217;p23"/>
                  <p:cNvSpPr/>
                  <p:nvPr/>
                </p:nvSpPr>
                <p:spPr>
                  <a:xfrm>
                    <a:off x="1228225" y="4823300"/>
                    <a:ext cx="1983334" cy="9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54" h="1" fill="none" extrusionOk="0">
                        <a:moveTo>
                          <a:pt x="0" y="1"/>
                        </a:moveTo>
                        <a:lnTo>
                          <a:pt x="252654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8" name="Google Shape;218;p23"/>
                  <p:cNvSpPr/>
                  <p:nvPr/>
                </p:nvSpPr>
                <p:spPr>
                  <a:xfrm>
                    <a:off x="2210850" y="4618450"/>
                    <a:ext cx="203750" cy="21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50" h="8424" fill="none" extrusionOk="0">
                        <a:moveTo>
                          <a:pt x="8149" y="4246"/>
                        </a:moveTo>
                        <a:cubicBezTo>
                          <a:pt x="8126" y="2603"/>
                          <a:pt x="7076" y="1096"/>
                          <a:pt x="5524" y="549"/>
                        </a:cubicBezTo>
                        <a:cubicBezTo>
                          <a:pt x="3995" y="1"/>
                          <a:pt x="2215" y="480"/>
                          <a:pt x="1165" y="1758"/>
                        </a:cubicBezTo>
                        <a:cubicBezTo>
                          <a:pt x="137" y="3036"/>
                          <a:pt x="1" y="4862"/>
                          <a:pt x="845" y="6278"/>
                        </a:cubicBezTo>
                        <a:cubicBezTo>
                          <a:pt x="1690" y="7670"/>
                          <a:pt x="3356" y="8423"/>
                          <a:pt x="4976" y="8104"/>
                        </a:cubicBezTo>
                        <a:cubicBezTo>
                          <a:pt x="6574" y="7784"/>
                          <a:pt x="7852" y="6460"/>
                          <a:pt x="8104" y="4840"/>
                        </a:cubicBezTo>
                        <a:cubicBezTo>
                          <a:pt x="8126" y="4657"/>
                          <a:pt x="8149" y="4452"/>
                          <a:pt x="8149" y="4246"/>
                        </a:cubicBezTo>
                        <a:close/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" name="Google Shape;219;p23"/>
                  <p:cNvSpPr/>
                  <p:nvPr/>
                </p:nvSpPr>
                <p:spPr>
                  <a:xfrm>
                    <a:off x="2246800" y="4654975"/>
                    <a:ext cx="133550" cy="138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42" h="5525" fill="none" extrusionOk="0">
                        <a:moveTo>
                          <a:pt x="5342" y="2785"/>
                        </a:moveTo>
                        <a:cubicBezTo>
                          <a:pt x="5342" y="1712"/>
                          <a:pt x="4657" y="731"/>
                          <a:pt x="3630" y="366"/>
                        </a:cubicBezTo>
                        <a:cubicBezTo>
                          <a:pt x="2625" y="1"/>
                          <a:pt x="1461" y="320"/>
                          <a:pt x="777" y="1165"/>
                        </a:cubicBezTo>
                        <a:cubicBezTo>
                          <a:pt x="92" y="1986"/>
                          <a:pt x="1" y="3196"/>
                          <a:pt x="571" y="4109"/>
                        </a:cubicBezTo>
                        <a:cubicBezTo>
                          <a:pt x="1119" y="5045"/>
                          <a:pt x="2215" y="5524"/>
                          <a:pt x="3265" y="5319"/>
                        </a:cubicBezTo>
                        <a:cubicBezTo>
                          <a:pt x="4315" y="5113"/>
                          <a:pt x="5159" y="4246"/>
                          <a:pt x="5319" y="3173"/>
                        </a:cubicBezTo>
                        <a:cubicBezTo>
                          <a:pt x="5342" y="3059"/>
                          <a:pt x="5342" y="2922"/>
                          <a:pt x="5342" y="2785"/>
                        </a:cubicBezTo>
                        <a:close/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" name="Google Shape;220;p23"/>
                  <p:cNvSpPr/>
                  <p:nvPr/>
                </p:nvSpPr>
                <p:spPr>
                  <a:xfrm>
                    <a:off x="2280475" y="4689775"/>
                    <a:ext cx="63925" cy="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7" h="2603" fill="none" extrusionOk="0">
                        <a:moveTo>
                          <a:pt x="2465" y="1393"/>
                        </a:moveTo>
                        <a:cubicBezTo>
                          <a:pt x="2465" y="435"/>
                          <a:pt x="1233" y="1"/>
                          <a:pt x="616" y="731"/>
                        </a:cubicBezTo>
                        <a:cubicBezTo>
                          <a:pt x="0" y="1485"/>
                          <a:pt x="685" y="2603"/>
                          <a:pt x="1621" y="2420"/>
                        </a:cubicBezTo>
                        <a:cubicBezTo>
                          <a:pt x="1849" y="2375"/>
                          <a:pt x="2077" y="2261"/>
                          <a:pt x="2214" y="2078"/>
                        </a:cubicBezTo>
                        <a:cubicBezTo>
                          <a:pt x="2260" y="2032"/>
                          <a:pt x="2557" y="1393"/>
                          <a:pt x="2465" y="1393"/>
                        </a:cubicBezTo>
                        <a:close/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" name="Google Shape;221;p23"/>
                  <p:cNvSpPr/>
                  <p:nvPr/>
                </p:nvSpPr>
                <p:spPr>
                  <a:xfrm>
                    <a:off x="2848250" y="4689775"/>
                    <a:ext cx="61650" cy="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6" h="2603" fill="none" extrusionOk="0">
                        <a:moveTo>
                          <a:pt x="2466" y="1393"/>
                        </a:moveTo>
                        <a:cubicBezTo>
                          <a:pt x="2466" y="435"/>
                          <a:pt x="1210" y="1"/>
                          <a:pt x="617" y="731"/>
                        </a:cubicBezTo>
                        <a:cubicBezTo>
                          <a:pt x="0" y="1485"/>
                          <a:pt x="685" y="2603"/>
                          <a:pt x="1621" y="2420"/>
                        </a:cubicBezTo>
                        <a:cubicBezTo>
                          <a:pt x="2100" y="2329"/>
                          <a:pt x="2466" y="1895"/>
                          <a:pt x="2466" y="1393"/>
                        </a:cubicBezTo>
                        <a:close/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" name="Google Shape;222;p23"/>
                  <p:cNvSpPr/>
                  <p:nvPr/>
                </p:nvSpPr>
                <p:spPr>
                  <a:xfrm>
                    <a:off x="2814575" y="4654975"/>
                    <a:ext cx="133550" cy="138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42" h="5525" fill="none" extrusionOk="0">
                        <a:moveTo>
                          <a:pt x="5342" y="2785"/>
                        </a:moveTo>
                        <a:cubicBezTo>
                          <a:pt x="5342" y="1712"/>
                          <a:pt x="4634" y="731"/>
                          <a:pt x="3630" y="366"/>
                        </a:cubicBezTo>
                        <a:cubicBezTo>
                          <a:pt x="2626" y="1"/>
                          <a:pt x="1462" y="320"/>
                          <a:pt x="777" y="1165"/>
                        </a:cubicBezTo>
                        <a:cubicBezTo>
                          <a:pt x="92" y="1986"/>
                          <a:pt x="1" y="3196"/>
                          <a:pt x="549" y="4109"/>
                        </a:cubicBezTo>
                        <a:cubicBezTo>
                          <a:pt x="1096" y="5045"/>
                          <a:pt x="2215" y="5524"/>
                          <a:pt x="3265" y="5319"/>
                        </a:cubicBezTo>
                        <a:cubicBezTo>
                          <a:pt x="4315" y="5113"/>
                          <a:pt x="5136" y="4246"/>
                          <a:pt x="5296" y="3173"/>
                        </a:cubicBezTo>
                        <a:cubicBezTo>
                          <a:pt x="5319" y="3059"/>
                          <a:pt x="5342" y="2922"/>
                          <a:pt x="5342" y="2785"/>
                        </a:cubicBezTo>
                        <a:close/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3" name="Google Shape;223;p23"/>
                  <p:cNvSpPr/>
                  <p:nvPr/>
                </p:nvSpPr>
                <p:spPr>
                  <a:xfrm>
                    <a:off x="2778050" y="4618450"/>
                    <a:ext cx="203750" cy="21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50" h="8424" fill="none" extrusionOk="0">
                        <a:moveTo>
                          <a:pt x="8150" y="4246"/>
                        </a:moveTo>
                        <a:cubicBezTo>
                          <a:pt x="8150" y="2603"/>
                          <a:pt x="7100" y="1096"/>
                          <a:pt x="5547" y="549"/>
                        </a:cubicBezTo>
                        <a:cubicBezTo>
                          <a:pt x="3995" y="1"/>
                          <a:pt x="2215" y="480"/>
                          <a:pt x="1188" y="1758"/>
                        </a:cubicBezTo>
                        <a:cubicBezTo>
                          <a:pt x="138" y="3036"/>
                          <a:pt x="1" y="4862"/>
                          <a:pt x="845" y="6278"/>
                        </a:cubicBezTo>
                        <a:cubicBezTo>
                          <a:pt x="1690" y="7670"/>
                          <a:pt x="3379" y="8423"/>
                          <a:pt x="4977" y="8104"/>
                        </a:cubicBezTo>
                        <a:cubicBezTo>
                          <a:pt x="6597" y="7784"/>
                          <a:pt x="7853" y="6460"/>
                          <a:pt x="8104" y="4840"/>
                        </a:cubicBezTo>
                        <a:cubicBezTo>
                          <a:pt x="8127" y="4657"/>
                          <a:pt x="8150" y="4452"/>
                          <a:pt x="8150" y="4246"/>
                        </a:cubicBezTo>
                        <a:close/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4" name="Google Shape;224;p23"/>
                  <p:cNvSpPr/>
                  <p:nvPr/>
                </p:nvSpPr>
                <p:spPr>
                  <a:xfrm>
                    <a:off x="2496175" y="4103750"/>
                    <a:ext cx="87900" cy="9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6" h="3858" fill="none" extrusionOk="0">
                        <a:moveTo>
                          <a:pt x="2945" y="3333"/>
                        </a:moveTo>
                        <a:cubicBezTo>
                          <a:pt x="2671" y="3630"/>
                          <a:pt x="2191" y="3858"/>
                          <a:pt x="1826" y="3538"/>
                        </a:cubicBezTo>
                        <a:cubicBezTo>
                          <a:pt x="1689" y="3424"/>
                          <a:pt x="1598" y="3264"/>
                          <a:pt x="1484" y="3128"/>
                        </a:cubicBezTo>
                        <a:cubicBezTo>
                          <a:pt x="1210" y="2762"/>
                          <a:pt x="936" y="2374"/>
                          <a:pt x="662" y="1986"/>
                        </a:cubicBezTo>
                        <a:cubicBezTo>
                          <a:pt x="434" y="1690"/>
                          <a:pt x="46" y="1279"/>
                          <a:pt x="23" y="868"/>
                        </a:cubicBezTo>
                        <a:cubicBezTo>
                          <a:pt x="0" y="685"/>
                          <a:pt x="137" y="525"/>
                          <a:pt x="251" y="411"/>
                        </a:cubicBezTo>
                        <a:cubicBezTo>
                          <a:pt x="411" y="229"/>
                          <a:pt x="639" y="23"/>
                          <a:pt x="890" y="0"/>
                        </a:cubicBezTo>
                        <a:cubicBezTo>
                          <a:pt x="1119" y="0"/>
                          <a:pt x="1301" y="137"/>
                          <a:pt x="1484" y="274"/>
                        </a:cubicBezTo>
                        <a:cubicBezTo>
                          <a:pt x="2054" y="708"/>
                          <a:pt x="2557" y="1279"/>
                          <a:pt x="3036" y="1804"/>
                        </a:cubicBezTo>
                        <a:cubicBezTo>
                          <a:pt x="3219" y="1963"/>
                          <a:pt x="3447" y="2192"/>
                          <a:pt x="3470" y="2443"/>
                        </a:cubicBezTo>
                        <a:cubicBezTo>
                          <a:pt x="3515" y="2671"/>
                          <a:pt x="3333" y="2831"/>
                          <a:pt x="3219" y="2991"/>
                        </a:cubicBezTo>
                        <a:cubicBezTo>
                          <a:pt x="3127" y="3105"/>
                          <a:pt x="3059" y="3219"/>
                          <a:pt x="2945" y="3333"/>
                        </a:cubicBezTo>
                        <a:close/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5" name="Google Shape;225;p23"/>
                  <p:cNvSpPr/>
                  <p:nvPr/>
                </p:nvSpPr>
                <p:spPr>
                  <a:xfrm>
                    <a:off x="2571500" y="4185350"/>
                    <a:ext cx="398325" cy="491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33" h="19676" fill="none" extrusionOk="0">
                        <a:moveTo>
                          <a:pt x="15932" y="19676"/>
                        </a:moveTo>
                        <a:cubicBezTo>
                          <a:pt x="15841" y="18671"/>
                          <a:pt x="15772" y="17667"/>
                          <a:pt x="15681" y="16663"/>
                        </a:cubicBezTo>
                        <a:cubicBezTo>
                          <a:pt x="15658" y="16252"/>
                          <a:pt x="15635" y="15864"/>
                          <a:pt x="15384" y="15522"/>
                        </a:cubicBezTo>
                        <a:cubicBezTo>
                          <a:pt x="15225" y="15293"/>
                          <a:pt x="15019" y="15111"/>
                          <a:pt x="14837" y="14928"/>
                        </a:cubicBezTo>
                        <a:cubicBezTo>
                          <a:pt x="14312" y="14403"/>
                          <a:pt x="13809" y="13901"/>
                          <a:pt x="13307" y="13399"/>
                        </a:cubicBezTo>
                        <a:cubicBezTo>
                          <a:pt x="11618" y="11710"/>
                          <a:pt x="9952" y="9998"/>
                          <a:pt x="8263" y="8309"/>
                        </a:cubicBezTo>
                        <a:cubicBezTo>
                          <a:pt x="6483" y="6506"/>
                          <a:pt x="4679" y="4702"/>
                          <a:pt x="2899" y="2922"/>
                        </a:cubicBezTo>
                        <a:cubicBezTo>
                          <a:pt x="1940" y="1963"/>
                          <a:pt x="1004" y="982"/>
                          <a:pt x="46" y="23"/>
                        </a:cubicBezTo>
                        <a:cubicBezTo>
                          <a:pt x="23" y="23"/>
                          <a:pt x="23" y="0"/>
                          <a:pt x="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6" name="Google Shape;226;p23"/>
                  <p:cNvSpPr/>
                  <p:nvPr/>
                </p:nvSpPr>
                <p:spPr>
                  <a:xfrm>
                    <a:off x="2553225" y="4195625"/>
                    <a:ext cx="393775" cy="453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51" h="18147" fill="none" extrusionOk="0">
                        <a:moveTo>
                          <a:pt x="1" y="0"/>
                        </a:moveTo>
                        <a:lnTo>
                          <a:pt x="2192" y="2237"/>
                        </a:lnTo>
                        <a:cubicBezTo>
                          <a:pt x="3858" y="3881"/>
                          <a:pt x="5502" y="5547"/>
                          <a:pt x="7145" y="7190"/>
                        </a:cubicBezTo>
                        <a:cubicBezTo>
                          <a:pt x="8857" y="8948"/>
                          <a:pt x="10592" y="10682"/>
                          <a:pt x="12326" y="12417"/>
                        </a:cubicBezTo>
                        <a:cubicBezTo>
                          <a:pt x="13308" y="13421"/>
                          <a:pt x="14289" y="14426"/>
                          <a:pt x="15294" y="15407"/>
                        </a:cubicBezTo>
                        <a:cubicBezTo>
                          <a:pt x="15385" y="15499"/>
                          <a:pt x="15476" y="15590"/>
                          <a:pt x="15522" y="15727"/>
                        </a:cubicBezTo>
                        <a:cubicBezTo>
                          <a:pt x="15568" y="15818"/>
                          <a:pt x="15568" y="15932"/>
                          <a:pt x="15568" y="16024"/>
                        </a:cubicBezTo>
                        <a:cubicBezTo>
                          <a:pt x="15613" y="16594"/>
                          <a:pt x="15659" y="17165"/>
                          <a:pt x="15705" y="17713"/>
                        </a:cubicBezTo>
                        <a:cubicBezTo>
                          <a:pt x="15727" y="17872"/>
                          <a:pt x="15727" y="18009"/>
                          <a:pt x="15750" y="1814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7" name="Google Shape;227;p23"/>
                  <p:cNvSpPr/>
                  <p:nvPr/>
                </p:nvSpPr>
                <p:spPr>
                  <a:xfrm>
                    <a:off x="2067625" y="3679775"/>
                    <a:ext cx="79350" cy="91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4" h="3676" fill="none" extrusionOk="0">
                        <a:moveTo>
                          <a:pt x="1347" y="3401"/>
                        </a:moveTo>
                        <a:cubicBezTo>
                          <a:pt x="1461" y="3630"/>
                          <a:pt x="1689" y="3675"/>
                          <a:pt x="1918" y="3584"/>
                        </a:cubicBezTo>
                        <a:cubicBezTo>
                          <a:pt x="2260" y="3447"/>
                          <a:pt x="2488" y="3150"/>
                          <a:pt x="2717" y="2876"/>
                        </a:cubicBezTo>
                        <a:cubicBezTo>
                          <a:pt x="2831" y="2739"/>
                          <a:pt x="3173" y="2488"/>
                          <a:pt x="3173" y="2260"/>
                        </a:cubicBezTo>
                        <a:cubicBezTo>
                          <a:pt x="3150" y="2055"/>
                          <a:pt x="2808" y="1849"/>
                          <a:pt x="2694" y="1735"/>
                        </a:cubicBezTo>
                        <a:cubicBezTo>
                          <a:pt x="2329" y="1370"/>
                          <a:pt x="1963" y="1028"/>
                          <a:pt x="1598" y="685"/>
                        </a:cubicBezTo>
                        <a:cubicBezTo>
                          <a:pt x="1393" y="480"/>
                          <a:pt x="1187" y="229"/>
                          <a:pt x="959" y="69"/>
                        </a:cubicBezTo>
                        <a:cubicBezTo>
                          <a:pt x="891" y="23"/>
                          <a:pt x="845" y="0"/>
                          <a:pt x="754" y="23"/>
                        </a:cubicBezTo>
                        <a:cubicBezTo>
                          <a:pt x="639" y="69"/>
                          <a:pt x="548" y="206"/>
                          <a:pt x="480" y="274"/>
                        </a:cubicBezTo>
                        <a:cubicBezTo>
                          <a:pt x="343" y="411"/>
                          <a:pt x="114" y="548"/>
                          <a:pt x="46" y="731"/>
                        </a:cubicBezTo>
                        <a:cubicBezTo>
                          <a:pt x="0" y="822"/>
                          <a:pt x="23" y="868"/>
                          <a:pt x="69" y="936"/>
                        </a:cubicBezTo>
                        <a:cubicBezTo>
                          <a:pt x="206" y="1279"/>
                          <a:pt x="411" y="1598"/>
                          <a:pt x="571" y="1941"/>
                        </a:cubicBezTo>
                        <a:cubicBezTo>
                          <a:pt x="799" y="2351"/>
                          <a:pt x="1005" y="2762"/>
                          <a:pt x="1210" y="3173"/>
                        </a:cubicBezTo>
                        <a:cubicBezTo>
                          <a:pt x="1256" y="3242"/>
                          <a:pt x="1301" y="3310"/>
                          <a:pt x="1347" y="3401"/>
                        </a:cubicBezTo>
                        <a:close/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8" name="Google Shape;228;p23"/>
                  <p:cNvSpPr/>
                  <p:nvPr/>
                </p:nvSpPr>
                <p:spPr>
                  <a:xfrm>
                    <a:off x="2131525" y="3756225"/>
                    <a:ext cx="368100" cy="361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24" h="14450" fill="none" extrusionOk="0">
                        <a:moveTo>
                          <a:pt x="14723" y="14449"/>
                        </a:moveTo>
                        <a:lnTo>
                          <a:pt x="1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9" name="Google Shape;229;p23"/>
                  <p:cNvSpPr/>
                  <p:nvPr/>
                </p:nvSpPr>
                <p:spPr>
                  <a:xfrm>
                    <a:off x="2125825" y="3763075"/>
                    <a:ext cx="247100" cy="88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4" h="35266" fill="none" extrusionOk="0">
                        <a:moveTo>
                          <a:pt x="9884" y="35266"/>
                        </a:moveTo>
                        <a:lnTo>
                          <a:pt x="1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0" name="Google Shape;230;p23"/>
                  <p:cNvSpPr/>
                  <p:nvPr/>
                </p:nvSpPr>
                <p:spPr>
                  <a:xfrm>
                    <a:off x="2106425" y="3769925"/>
                    <a:ext cx="241975" cy="862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79" h="34490" fill="none" extrusionOk="0">
                        <a:moveTo>
                          <a:pt x="0" y="1"/>
                        </a:moveTo>
                        <a:lnTo>
                          <a:pt x="9678" y="3449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1" name="Google Shape;231;p23"/>
                  <p:cNvSpPr/>
                  <p:nvPr/>
                </p:nvSpPr>
                <p:spPr>
                  <a:xfrm>
                    <a:off x="2105275" y="3668350"/>
                    <a:ext cx="80500" cy="2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0" h="1051" fill="none" extrusionOk="0">
                        <a:moveTo>
                          <a:pt x="3219" y="914"/>
                        </a:moveTo>
                        <a:cubicBezTo>
                          <a:pt x="2512" y="343"/>
                          <a:pt x="1302" y="1"/>
                          <a:pt x="457" y="503"/>
                        </a:cubicBezTo>
                        <a:cubicBezTo>
                          <a:pt x="252" y="640"/>
                          <a:pt x="115" y="845"/>
                          <a:pt x="1" y="105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2" name="Google Shape;232;p23"/>
                  <p:cNvSpPr/>
                  <p:nvPr/>
                </p:nvSpPr>
                <p:spPr>
                  <a:xfrm>
                    <a:off x="2255925" y="4035850"/>
                    <a:ext cx="160950" cy="191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8" h="7670" fill="none" extrusionOk="0">
                        <a:moveTo>
                          <a:pt x="6437" y="0"/>
                        </a:moveTo>
                        <a:cubicBezTo>
                          <a:pt x="6301" y="1050"/>
                          <a:pt x="5935" y="2191"/>
                          <a:pt x="4840" y="2557"/>
                        </a:cubicBezTo>
                        <a:cubicBezTo>
                          <a:pt x="4223" y="2762"/>
                          <a:pt x="3470" y="2762"/>
                          <a:pt x="2922" y="3173"/>
                        </a:cubicBezTo>
                        <a:cubicBezTo>
                          <a:pt x="2397" y="3538"/>
                          <a:pt x="2101" y="4154"/>
                          <a:pt x="1827" y="4702"/>
                        </a:cubicBezTo>
                        <a:cubicBezTo>
                          <a:pt x="1325" y="5775"/>
                          <a:pt x="708" y="6734"/>
                          <a:pt x="1" y="767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3" name="Google Shape;233;p23"/>
                  <p:cNvSpPr/>
                  <p:nvPr/>
                </p:nvSpPr>
                <p:spPr>
                  <a:xfrm>
                    <a:off x="2070475" y="3764800"/>
                    <a:ext cx="170075" cy="57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3" h="22940" fill="none" extrusionOk="0">
                        <a:moveTo>
                          <a:pt x="6802" y="19333"/>
                        </a:moveTo>
                        <a:cubicBezTo>
                          <a:pt x="6004" y="20338"/>
                          <a:pt x="5205" y="21387"/>
                          <a:pt x="4200" y="22164"/>
                        </a:cubicBezTo>
                        <a:cubicBezTo>
                          <a:pt x="3653" y="22574"/>
                          <a:pt x="2991" y="22940"/>
                          <a:pt x="2329" y="22666"/>
                        </a:cubicBezTo>
                        <a:cubicBezTo>
                          <a:pt x="1530" y="22346"/>
                          <a:pt x="936" y="21433"/>
                          <a:pt x="571" y="20703"/>
                        </a:cubicBezTo>
                        <a:cubicBezTo>
                          <a:pt x="183" y="19927"/>
                          <a:pt x="23" y="19105"/>
                          <a:pt x="229" y="18238"/>
                        </a:cubicBezTo>
                        <a:cubicBezTo>
                          <a:pt x="457" y="17416"/>
                          <a:pt x="936" y="16617"/>
                          <a:pt x="708" y="15727"/>
                        </a:cubicBezTo>
                        <a:cubicBezTo>
                          <a:pt x="594" y="15293"/>
                          <a:pt x="389" y="14882"/>
                          <a:pt x="343" y="14449"/>
                        </a:cubicBezTo>
                        <a:cubicBezTo>
                          <a:pt x="297" y="14083"/>
                          <a:pt x="366" y="13695"/>
                          <a:pt x="457" y="13353"/>
                        </a:cubicBezTo>
                        <a:cubicBezTo>
                          <a:pt x="640" y="12714"/>
                          <a:pt x="891" y="12120"/>
                          <a:pt x="1073" y="11504"/>
                        </a:cubicBezTo>
                        <a:cubicBezTo>
                          <a:pt x="1233" y="10888"/>
                          <a:pt x="1347" y="10249"/>
                          <a:pt x="1416" y="9633"/>
                        </a:cubicBezTo>
                        <a:cubicBezTo>
                          <a:pt x="1530" y="8423"/>
                          <a:pt x="1416" y="7190"/>
                          <a:pt x="1187" y="6026"/>
                        </a:cubicBezTo>
                        <a:cubicBezTo>
                          <a:pt x="914" y="4702"/>
                          <a:pt x="343" y="3470"/>
                          <a:pt x="92" y="2169"/>
                        </a:cubicBezTo>
                        <a:cubicBezTo>
                          <a:pt x="23" y="1849"/>
                          <a:pt x="0" y="1552"/>
                          <a:pt x="115" y="1256"/>
                        </a:cubicBezTo>
                        <a:cubicBezTo>
                          <a:pt x="297" y="891"/>
                          <a:pt x="617" y="548"/>
                          <a:pt x="891" y="274"/>
                        </a:cubicBezTo>
                        <a:cubicBezTo>
                          <a:pt x="1005" y="183"/>
                          <a:pt x="1096" y="69"/>
                          <a:pt x="1233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4" name="Google Shape;234;p23"/>
                  <p:cNvSpPr/>
                  <p:nvPr/>
                </p:nvSpPr>
                <p:spPr>
                  <a:xfrm>
                    <a:off x="2342675" y="4341125"/>
                    <a:ext cx="354950" cy="195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98" h="7830" fill="none" extrusionOk="0">
                        <a:moveTo>
                          <a:pt x="0" y="7830"/>
                        </a:moveTo>
                        <a:cubicBezTo>
                          <a:pt x="274" y="7738"/>
                          <a:pt x="525" y="7465"/>
                          <a:pt x="731" y="7328"/>
                        </a:cubicBezTo>
                        <a:cubicBezTo>
                          <a:pt x="1370" y="6871"/>
                          <a:pt x="2009" y="6437"/>
                          <a:pt x="2648" y="5981"/>
                        </a:cubicBezTo>
                        <a:cubicBezTo>
                          <a:pt x="3470" y="5410"/>
                          <a:pt x="4314" y="4862"/>
                          <a:pt x="5182" y="4315"/>
                        </a:cubicBezTo>
                        <a:cubicBezTo>
                          <a:pt x="6985" y="3151"/>
                          <a:pt x="8879" y="2146"/>
                          <a:pt x="10865" y="1279"/>
                        </a:cubicBezTo>
                        <a:cubicBezTo>
                          <a:pt x="11938" y="800"/>
                          <a:pt x="13056" y="389"/>
                          <a:pt x="14198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5" name="Google Shape;235;p23"/>
                  <p:cNvSpPr/>
                  <p:nvPr/>
                </p:nvSpPr>
                <p:spPr>
                  <a:xfrm>
                    <a:off x="2339250" y="4330850"/>
                    <a:ext cx="347525" cy="192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01" h="7693" fill="none" extrusionOk="0">
                        <a:moveTo>
                          <a:pt x="13901" y="1"/>
                        </a:moveTo>
                        <a:cubicBezTo>
                          <a:pt x="11961" y="663"/>
                          <a:pt x="10066" y="1462"/>
                          <a:pt x="8240" y="2398"/>
                        </a:cubicBezTo>
                        <a:cubicBezTo>
                          <a:pt x="6391" y="3379"/>
                          <a:pt x="4611" y="4475"/>
                          <a:pt x="2899" y="5662"/>
                        </a:cubicBezTo>
                        <a:cubicBezTo>
                          <a:pt x="1918" y="6323"/>
                          <a:pt x="959" y="7031"/>
                          <a:pt x="0" y="7693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6" name="Google Shape;236;p23"/>
                  <p:cNvSpPr/>
                  <p:nvPr/>
                </p:nvSpPr>
                <p:spPr>
                  <a:xfrm>
                    <a:off x="2346650" y="4403900"/>
                    <a:ext cx="413175" cy="170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27" h="6826" fill="none" extrusionOk="0">
                        <a:moveTo>
                          <a:pt x="1" y="5889"/>
                        </a:moveTo>
                        <a:cubicBezTo>
                          <a:pt x="389" y="6140"/>
                          <a:pt x="777" y="6369"/>
                          <a:pt x="1211" y="6506"/>
                        </a:cubicBezTo>
                        <a:cubicBezTo>
                          <a:pt x="1758" y="6665"/>
                          <a:pt x="2352" y="6734"/>
                          <a:pt x="2923" y="6780"/>
                        </a:cubicBezTo>
                        <a:cubicBezTo>
                          <a:pt x="4178" y="6825"/>
                          <a:pt x="5411" y="6688"/>
                          <a:pt x="6620" y="6346"/>
                        </a:cubicBezTo>
                        <a:cubicBezTo>
                          <a:pt x="7853" y="6003"/>
                          <a:pt x="9063" y="5501"/>
                          <a:pt x="10204" y="4908"/>
                        </a:cubicBezTo>
                        <a:cubicBezTo>
                          <a:pt x="11345" y="4314"/>
                          <a:pt x="12418" y="3653"/>
                          <a:pt x="13445" y="2922"/>
                        </a:cubicBezTo>
                        <a:cubicBezTo>
                          <a:pt x="14495" y="2169"/>
                          <a:pt x="15385" y="1324"/>
                          <a:pt x="16230" y="343"/>
                        </a:cubicBezTo>
                        <a:cubicBezTo>
                          <a:pt x="16321" y="229"/>
                          <a:pt x="16412" y="115"/>
                          <a:pt x="16526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7" name="Google Shape;237;p23"/>
                  <p:cNvSpPr/>
                  <p:nvPr/>
                </p:nvSpPr>
                <p:spPr>
                  <a:xfrm>
                    <a:off x="2653650" y="4496900"/>
                    <a:ext cx="202050" cy="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82" h="161" fill="none" extrusionOk="0">
                        <a:moveTo>
                          <a:pt x="1" y="1"/>
                        </a:moveTo>
                        <a:lnTo>
                          <a:pt x="8081" y="16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8" name="Google Shape;238;p23"/>
                  <p:cNvSpPr/>
                  <p:nvPr/>
                </p:nvSpPr>
                <p:spPr>
                  <a:xfrm>
                    <a:off x="2673075" y="4483800"/>
                    <a:ext cx="168925" cy="3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57" h="137" fill="none" extrusionOk="0">
                        <a:moveTo>
                          <a:pt x="6756" y="137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9" name="Google Shape;239;p23"/>
                  <p:cNvSpPr/>
                  <p:nvPr/>
                </p:nvSpPr>
                <p:spPr>
                  <a:xfrm>
                    <a:off x="2281600" y="4191050"/>
                    <a:ext cx="253975" cy="205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59" h="8218" fill="none" extrusionOk="0">
                        <a:moveTo>
                          <a:pt x="1" y="1"/>
                        </a:moveTo>
                        <a:cubicBezTo>
                          <a:pt x="206" y="297"/>
                          <a:pt x="389" y="617"/>
                          <a:pt x="617" y="891"/>
                        </a:cubicBezTo>
                        <a:cubicBezTo>
                          <a:pt x="845" y="1165"/>
                          <a:pt x="1119" y="1393"/>
                          <a:pt x="1416" y="1621"/>
                        </a:cubicBezTo>
                        <a:cubicBezTo>
                          <a:pt x="2009" y="2101"/>
                          <a:pt x="2671" y="2511"/>
                          <a:pt x="3311" y="2922"/>
                        </a:cubicBezTo>
                        <a:cubicBezTo>
                          <a:pt x="4908" y="3949"/>
                          <a:pt x="6597" y="4931"/>
                          <a:pt x="8058" y="6164"/>
                        </a:cubicBezTo>
                        <a:cubicBezTo>
                          <a:pt x="8811" y="6803"/>
                          <a:pt x="9473" y="7510"/>
                          <a:pt x="10158" y="821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0" name="Google Shape;240;p23"/>
                  <p:cNvSpPr/>
                  <p:nvPr/>
                </p:nvSpPr>
                <p:spPr>
                  <a:xfrm>
                    <a:off x="2413425" y="3982775"/>
                    <a:ext cx="125000" cy="131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00" h="5274" fill="none" extrusionOk="0">
                        <a:moveTo>
                          <a:pt x="1" y="1"/>
                        </a:moveTo>
                        <a:cubicBezTo>
                          <a:pt x="868" y="845"/>
                          <a:pt x="1712" y="1690"/>
                          <a:pt x="2580" y="2534"/>
                        </a:cubicBezTo>
                        <a:cubicBezTo>
                          <a:pt x="3105" y="3059"/>
                          <a:pt x="3653" y="3584"/>
                          <a:pt x="4178" y="4109"/>
                        </a:cubicBezTo>
                        <a:cubicBezTo>
                          <a:pt x="4383" y="4292"/>
                          <a:pt x="4588" y="4474"/>
                          <a:pt x="4748" y="4680"/>
                        </a:cubicBezTo>
                        <a:cubicBezTo>
                          <a:pt x="4885" y="4839"/>
                          <a:pt x="4954" y="5068"/>
                          <a:pt x="4999" y="5273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1" name="Google Shape;241;p23"/>
                  <p:cNvSpPr/>
                  <p:nvPr/>
                </p:nvSpPr>
                <p:spPr>
                  <a:xfrm>
                    <a:off x="2134950" y="3547950"/>
                    <a:ext cx="292200" cy="44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8" h="17622" fill="none" extrusionOk="0">
                        <a:moveTo>
                          <a:pt x="412" y="7693"/>
                        </a:moveTo>
                        <a:cubicBezTo>
                          <a:pt x="1895" y="9154"/>
                          <a:pt x="3356" y="10592"/>
                          <a:pt x="4840" y="12052"/>
                        </a:cubicBezTo>
                        <a:cubicBezTo>
                          <a:pt x="6620" y="13810"/>
                          <a:pt x="8423" y="15568"/>
                          <a:pt x="10204" y="17325"/>
                        </a:cubicBezTo>
                        <a:cubicBezTo>
                          <a:pt x="10363" y="17462"/>
                          <a:pt x="10478" y="17622"/>
                          <a:pt x="10729" y="17576"/>
                        </a:cubicBezTo>
                        <a:cubicBezTo>
                          <a:pt x="11025" y="17531"/>
                          <a:pt x="11368" y="17302"/>
                          <a:pt x="11505" y="17006"/>
                        </a:cubicBezTo>
                        <a:cubicBezTo>
                          <a:pt x="11687" y="16617"/>
                          <a:pt x="11642" y="16161"/>
                          <a:pt x="11436" y="15796"/>
                        </a:cubicBezTo>
                        <a:cubicBezTo>
                          <a:pt x="11254" y="15499"/>
                          <a:pt x="11025" y="15248"/>
                          <a:pt x="10797" y="14974"/>
                        </a:cubicBezTo>
                        <a:cubicBezTo>
                          <a:pt x="10500" y="14632"/>
                          <a:pt x="10204" y="14244"/>
                          <a:pt x="9930" y="13878"/>
                        </a:cubicBezTo>
                        <a:cubicBezTo>
                          <a:pt x="8674" y="12189"/>
                          <a:pt x="7510" y="10432"/>
                          <a:pt x="6323" y="8720"/>
                        </a:cubicBezTo>
                        <a:cubicBezTo>
                          <a:pt x="5114" y="6917"/>
                          <a:pt x="3835" y="5159"/>
                          <a:pt x="2671" y="3333"/>
                        </a:cubicBezTo>
                        <a:cubicBezTo>
                          <a:pt x="2146" y="2512"/>
                          <a:pt x="1713" y="1667"/>
                          <a:pt x="1325" y="777"/>
                        </a:cubicBezTo>
                        <a:cubicBezTo>
                          <a:pt x="1233" y="549"/>
                          <a:pt x="1119" y="275"/>
                          <a:pt x="868" y="183"/>
                        </a:cubicBezTo>
                        <a:cubicBezTo>
                          <a:pt x="343" y="1"/>
                          <a:pt x="1" y="503"/>
                          <a:pt x="69" y="959"/>
                        </a:cubicBezTo>
                        <a:cubicBezTo>
                          <a:pt x="229" y="1804"/>
                          <a:pt x="663" y="2649"/>
                          <a:pt x="982" y="3425"/>
                        </a:cubicBezTo>
                        <a:cubicBezTo>
                          <a:pt x="1393" y="4360"/>
                          <a:pt x="1827" y="5296"/>
                          <a:pt x="2260" y="6209"/>
                        </a:cubicBezTo>
                        <a:cubicBezTo>
                          <a:pt x="3196" y="8081"/>
                          <a:pt x="4201" y="9907"/>
                          <a:pt x="5228" y="11756"/>
                        </a:cubicBezTo>
                        <a:cubicBezTo>
                          <a:pt x="5502" y="12235"/>
                          <a:pt x="5776" y="12737"/>
                          <a:pt x="6049" y="13239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" name="Google Shape;242;p23"/>
                  <p:cNvSpPr/>
                  <p:nvPr/>
                </p:nvSpPr>
                <p:spPr>
                  <a:xfrm>
                    <a:off x="2471050" y="3904600"/>
                    <a:ext cx="162675" cy="202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07" h="8104" fill="none" extrusionOk="0">
                        <a:moveTo>
                          <a:pt x="1713" y="5638"/>
                        </a:moveTo>
                        <a:cubicBezTo>
                          <a:pt x="1188" y="6049"/>
                          <a:pt x="731" y="5752"/>
                          <a:pt x="412" y="5205"/>
                        </a:cubicBezTo>
                        <a:cubicBezTo>
                          <a:pt x="161" y="4748"/>
                          <a:pt x="1" y="4018"/>
                          <a:pt x="503" y="3653"/>
                        </a:cubicBezTo>
                        <a:cubicBezTo>
                          <a:pt x="640" y="3561"/>
                          <a:pt x="777" y="3538"/>
                          <a:pt x="937" y="3607"/>
                        </a:cubicBezTo>
                        <a:cubicBezTo>
                          <a:pt x="1074" y="3653"/>
                          <a:pt x="1188" y="3767"/>
                          <a:pt x="1279" y="3858"/>
                        </a:cubicBezTo>
                        <a:cubicBezTo>
                          <a:pt x="1370" y="3972"/>
                          <a:pt x="1462" y="4132"/>
                          <a:pt x="1576" y="4200"/>
                        </a:cubicBezTo>
                        <a:cubicBezTo>
                          <a:pt x="1736" y="4292"/>
                          <a:pt x="1873" y="4109"/>
                          <a:pt x="1941" y="3972"/>
                        </a:cubicBezTo>
                        <a:cubicBezTo>
                          <a:pt x="2078" y="3653"/>
                          <a:pt x="1918" y="3265"/>
                          <a:pt x="1964" y="2922"/>
                        </a:cubicBezTo>
                        <a:cubicBezTo>
                          <a:pt x="2009" y="2397"/>
                          <a:pt x="2146" y="1963"/>
                          <a:pt x="2055" y="1416"/>
                        </a:cubicBezTo>
                        <a:cubicBezTo>
                          <a:pt x="2009" y="1096"/>
                          <a:pt x="1918" y="777"/>
                          <a:pt x="1918" y="434"/>
                        </a:cubicBezTo>
                        <a:cubicBezTo>
                          <a:pt x="1918" y="366"/>
                          <a:pt x="1918" y="274"/>
                          <a:pt x="1964" y="183"/>
                        </a:cubicBezTo>
                        <a:cubicBezTo>
                          <a:pt x="2055" y="1"/>
                          <a:pt x="2329" y="23"/>
                          <a:pt x="2512" y="69"/>
                        </a:cubicBezTo>
                        <a:cubicBezTo>
                          <a:pt x="3174" y="183"/>
                          <a:pt x="3767" y="548"/>
                          <a:pt x="4315" y="936"/>
                        </a:cubicBezTo>
                        <a:cubicBezTo>
                          <a:pt x="4543" y="1096"/>
                          <a:pt x="4771" y="1233"/>
                          <a:pt x="5022" y="1347"/>
                        </a:cubicBezTo>
                        <a:cubicBezTo>
                          <a:pt x="5274" y="1461"/>
                          <a:pt x="5547" y="1484"/>
                          <a:pt x="5821" y="1575"/>
                        </a:cubicBezTo>
                        <a:cubicBezTo>
                          <a:pt x="6095" y="1644"/>
                          <a:pt x="6164" y="1735"/>
                          <a:pt x="6209" y="2009"/>
                        </a:cubicBezTo>
                        <a:cubicBezTo>
                          <a:pt x="6323" y="2625"/>
                          <a:pt x="6392" y="3379"/>
                          <a:pt x="6232" y="3972"/>
                        </a:cubicBezTo>
                        <a:cubicBezTo>
                          <a:pt x="6141" y="4269"/>
                          <a:pt x="6050" y="4383"/>
                          <a:pt x="6164" y="4680"/>
                        </a:cubicBezTo>
                        <a:cubicBezTo>
                          <a:pt x="6301" y="5182"/>
                          <a:pt x="6506" y="5615"/>
                          <a:pt x="6346" y="6140"/>
                        </a:cubicBezTo>
                        <a:cubicBezTo>
                          <a:pt x="6232" y="6551"/>
                          <a:pt x="5958" y="6985"/>
                          <a:pt x="5662" y="7305"/>
                        </a:cubicBezTo>
                        <a:cubicBezTo>
                          <a:pt x="4908" y="8103"/>
                          <a:pt x="3607" y="7738"/>
                          <a:pt x="2694" y="7441"/>
                        </a:cubicBezTo>
                        <a:cubicBezTo>
                          <a:pt x="2329" y="7327"/>
                          <a:pt x="1964" y="7168"/>
                          <a:pt x="1621" y="698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" name="Google Shape;243;p23"/>
                  <p:cNvSpPr/>
                  <p:nvPr/>
                </p:nvSpPr>
                <p:spPr>
                  <a:xfrm>
                    <a:off x="2486475" y="4044975"/>
                    <a:ext cx="2875" cy="9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" h="366" fill="none" extrusionOk="0">
                        <a:moveTo>
                          <a:pt x="114" y="0"/>
                        </a:moveTo>
                        <a:lnTo>
                          <a:pt x="0" y="366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" name="Google Shape;244;p23"/>
                  <p:cNvSpPr/>
                  <p:nvPr/>
                </p:nvSpPr>
                <p:spPr>
                  <a:xfrm>
                    <a:off x="2434550" y="3880625"/>
                    <a:ext cx="191175" cy="126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7" h="5069" fill="none" extrusionOk="0">
                        <a:moveTo>
                          <a:pt x="160" y="5068"/>
                        </a:moveTo>
                        <a:cubicBezTo>
                          <a:pt x="0" y="4087"/>
                          <a:pt x="91" y="3105"/>
                          <a:pt x="502" y="2192"/>
                        </a:cubicBezTo>
                        <a:cubicBezTo>
                          <a:pt x="822" y="1507"/>
                          <a:pt x="1324" y="845"/>
                          <a:pt x="2009" y="457"/>
                        </a:cubicBezTo>
                        <a:cubicBezTo>
                          <a:pt x="2716" y="69"/>
                          <a:pt x="3584" y="1"/>
                          <a:pt x="4360" y="115"/>
                        </a:cubicBezTo>
                        <a:cubicBezTo>
                          <a:pt x="5227" y="252"/>
                          <a:pt x="6094" y="571"/>
                          <a:pt x="6779" y="1096"/>
                        </a:cubicBezTo>
                        <a:cubicBezTo>
                          <a:pt x="7236" y="1462"/>
                          <a:pt x="7555" y="1873"/>
                          <a:pt x="7624" y="2466"/>
                        </a:cubicBezTo>
                        <a:cubicBezTo>
                          <a:pt x="7624" y="2580"/>
                          <a:pt x="7647" y="2717"/>
                          <a:pt x="7647" y="283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" name="Google Shape;245;p23"/>
                  <p:cNvSpPr/>
                  <p:nvPr/>
                </p:nvSpPr>
                <p:spPr>
                  <a:xfrm>
                    <a:off x="1619100" y="3299725"/>
                    <a:ext cx="379500" cy="340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80" h="13605" fill="none" extrusionOk="0">
                        <a:moveTo>
                          <a:pt x="1" y="823"/>
                        </a:moveTo>
                        <a:cubicBezTo>
                          <a:pt x="92" y="3082"/>
                          <a:pt x="138" y="5365"/>
                          <a:pt x="389" y="7624"/>
                        </a:cubicBezTo>
                        <a:cubicBezTo>
                          <a:pt x="503" y="8560"/>
                          <a:pt x="640" y="9519"/>
                          <a:pt x="1028" y="10386"/>
                        </a:cubicBezTo>
                        <a:cubicBezTo>
                          <a:pt x="1416" y="11231"/>
                          <a:pt x="2032" y="11984"/>
                          <a:pt x="2808" y="12509"/>
                        </a:cubicBezTo>
                        <a:cubicBezTo>
                          <a:pt x="3333" y="12874"/>
                          <a:pt x="3881" y="13080"/>
                          <a:pt x="4497" y="13125"/>
                        </a:cubicBezTo>
                        <a:cubicBezTo>
                          <a:pt x="5022" y="13148"/>
                          <a:pt x="5524" y="13125"/>
                          <a:pt x="6049" y="13171"/>
                        </a:cubicBezTo>
                        <a:cubicBezTo>
                          <a:pt x="6666" y="13217"/>
                          <a:pt x="7259" y="13331"/>
                          <a:pt x="7853" y="13445"/>
                        </a:cubicBezTo>
                        <a:cubicBezTo>
                          <a:pt x="8925" y="13605"/>
                          <a:pt x="9930" y="13559"/>
                          <a:pt x="10980" y="13399"/>
                        </a:cubicBezTo>
                        <a:cubicBezTo>
                          <a:pt x="12052" y="13217"/>
                          <a:pt x="13102" y="13194"/>
                          <a:pt x="14152" y="13217"/>
                        </a:cubicBezTo>
                        <a:cubicBezTo>
                          <a:pt x="14381" y="13217"/>
                          <a:pt x="14723" y="13239"/>
                          <a:pt x="14814" y="12988"/>
                        </a:cubicBezTo>
                        <a:cubicBezTo>
                          <a:pt x="14883" y="12737"/>
                          <a:pt x="14814" y="12441"/>
                          <a:pt x="14814" y="12190"/>
                        </a:cubicBezTo>
                        <a:cubicBezTo>
                          <a:pt x="14791" y="11733"/>
                          <a:pt x="14860" y="11276"/>
                          <a:pt x="14928" y="10820"/>
                        </a:cubicBezTo>
                        <a:cubicBezTo>
                          <a:pt x="14974" y="10500"/>
                          <a:pt x="15180" y="10067"/>
                          <a:pt x="14769" y="9998"/>
                        </a:cubicBezTo>
                        <a:cubicBezTo>
                          <a:pt x="14061" y="9861"/>
                          <a:pt x="13331" y="10021"/>
                          <a:pt x="12623" y="9770"/>
                        </a:cubicBezTo>
                        <a:cubicBezTo>
                          <a:pt x="12326" y="9656"/>
                          <a:pt x="12030" y="9450"/>
                          <a:pt x="11687" y="9405"/>
                        </a:cubicBezTo>
                        <a:cubicBezTo>
                          <a:pt x="11482" y="9382"/>
                          <a:pt x="11299" y="9405"/>
                          <a:pt x="11094" y="9336"/>
                        </a:cubicBezTo>
                        <a:cubicBezTo>
                          <a:pt x="10843" y="9245"/>
                          <a:pt x="10614" y="9108"/>
                          <a:pt x="10341" y="9108"/>
                        </a:cubicBezTo>
                        <a:cubicBezTo>
                          <a:pt x="10135" y="9108"/>
                          <a:pt x="9953" y="9222"/>
                          <a:pt x="9770" y="9314"/>
                        </a:cubicBezTo>
                        <a:cubicBezTo>
                          <a:pt x="9405" y="9473"/>
                          <a:pt x="9222" y="9428"/>
                          <a:pt x="8880" y="9222"/>
                        </a:cubicBezTo>
                        <a:cubicBezTo>
                          <a:pt x="8674" y="9131"/>
                          <a:pt x="8469" y="9085"/>
                          <a:pt x="8263" y="9040"/>
                        </a:cubicBezTo>
                        <a:cubicBezTo>
                          <a:pt x="8058" y="8971"/>
                          <a:pt x="7921" y="8834"/>
                          <a:pt x="7738" y="8743"/>
                        </a:cubicBezTo>
                        <a:cubicBezTo>
                          <a:pt x="7510" y="8606"/>
                          <a:pt x="7282" y="8560"/>
                          <a:pt x="7031" y="8492"/>
                        </a:cubicBezTo>
                        <a:cubicBezTo>
                          <a:pt x="6803" y="8446"/>
                          <a:pt x="6460" y="8423"/>
                          <a:pt x="6255" y="8264"/>
                        </a:cubicBezTo>
                        <a:cubicBezTo>
                          <a:pt x="6049" y="8081"/>
                          <a:pt x="6278" y="7761"/>
                          <a:pt x="6323" y="7556"/>
                        </a:cubicBezTo>
                        <a:cubicBezTo>
                          <a:pt x="6597" y="6666"/>
                          <a:pt x="6574" y="5684"/>
                          <a:pt x="6529" y="4771"/>
                        </a:cubicBezTo>
                        <a:cubicBezTo>
                          <a:pt x="6506" y="3676"/>
                          <a:pt x="6346" y="2603"/>
                          <a:pt x="6346" y="1530"/>
                        </a:cubicBezTo>
                        <a:cubicBezTo>
                          <a:pt x="6346" y="1005"/>
                          <a:pt x="6392" y="503"/>
                          <a:pt x="6437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" name="Google Shape;246;p23"/>
                  <p:cNvSpPr/>
                  <p:nvPr/>
                </p:nvSpPr>
                <p:spPr>
                  <a:xfrm>
                    <a:off x="1619100" y="3175900"/>
                    <a:ext cx="85050" cy="14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02" h="5776" fill="none" extrusionOk="0">
                        <a:moveTo>
                          <a:pt x="1" y="5776"/>
                        </a:moveTo>
                        <a:cubicBezTo>
                          <a:pt x="1" y="4680"/>
                          <a:pt x="229" y="3607"/>
                          <a:pt x="640" y="2580"/>
                        </a:cubicBezTo>
                        <a:cubicBezTo>
                          <a:pt x="937" y="1827"/>
                          <a:pt x="1370" y="1074"/>
                          <a:pt x="2055" y="594"/>
                        </a:cubicBezTo>
                        <a:cubicBezTo>
                          <a:pt x="2466" y="320"/>
                          <a:pt x="2945" y="138"/>
                          <a:pt x="3402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" name="Google Shape;247;p23"/>
                  <p:cNvSpPr/>
                  <p:nvPr/>
                </p:nvSpPr>
                <p:spPr>
                  <a:xfrm>
                    <a:off x="1704125" y="3133675"/>
                    <a:ext cx="226575" cy="40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63" h="16344" fill="none" extrusionOk="0">
                        <a:moveTo>
                          <a:pt x="1" y="1690"/>
                        </a:moveTo>
                        <a:cubicBezTo>
                          <a:pt x="160" y="1188"/>
                          <a:pt x="503" y="731"/>
                          <a:pt x="891" y="366"/>
                        </a:cubicBezTo>
                        <a:cubicBezTo>
                          <a:pt x="1051" y="206"/>
                          <a:pt x="1256" y="1"/>
                          <a:pt x="1507" y="24"/>
                        </a:cubicBezTo>
                        <a:cubicBezTo>
                          <a:pt x="1781" y="46"/>
                          <a:pt x="1986" y="343"/>
                          <a:pt x="2123" y="549"/>
                        </a:cubicBezTo>
                        <a:cubicBezTo>
                          <a:pt x="2671" y="1233"/>
                          <a:pt x="3310" y="1895"/>
                          <a:pt x="3721" y="2671"/>
                        </a:cubicBezTo>
                        <a:cubicBezTo>
                          <a:pt x="3927" y="3059"/>
                          <a:pt x="3949" y="3516"/>
                          <a:pt x="4132" y="3904"/>
                        </a:cubicBezTo>
                        <a:cubicBezTo>
                          <a:pt x="4429" y="4543"/>
                          <a:pt x="4999" y="5022"/>
                          <a:pt x="5410" y="5570"/>
                        </a:cubicBezTo>
                        <a:cubicBezTo>
                          <a:pt x="5912" y="6232"/>
                          <a:pt x="6232" y="6962"/>
                          <a:pt x="6506" y="7739"/>
                        </a:cubicBezTo>
                        <a:cubicBezTo>
                          <a:pt x="6848" y="8674"/>
                          <a:pt x="7191" y="9610"/>
                          <a:pt x="7601" y="10500"/>
                        </a:cubicBezTo>
                        <a:cubicBezTo>
                          <a:pt x="8012" y="11345"/>
                          <a:pt x="8400" y="12189"/>
                          <a:pt x="8651" y="13080"/>
                        </a:cubicBezTo>
                        <a:cubicBezTo>
                          <a:pt x="8880" y="13901"/>
                          <a:pt x="8971" y="14769"/>
                          <a:pt x="9017" y="15613"/>
                        </a:cubicBezTo>
                        <a:cubicBezTo>
                          <a:pt x="9039" y="15864"/>
                          <a:pt x="9039" y="16092"/>
                          <a:pt x="9062" y="16344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8" name="Google Shape;248;p23"/>
                  <p:cNvSpPr/>
                  <p:nvPr/>
                </p:nvSpPr>
                <p:spPr>
                  <a:xfrm>
                    <a:off x="1543775" y="3368200"/>
                    <a:ext cx="393200" cy="48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28" h="19357" fill="none" extrusionOk="0">
                        <a:moveTo>
                          <a:pt x="15545" y="10478"/>
                        </a:moveTo>
                        <a:cubicBezTo>
                          <a:pt x="15613" y="12144"/>
                          <a:pt x="15727" y="13787"/>
                          <a:pt x="15705" y="15454"/>
                        </a:cubicBezTo>
                        <a:cubicBezTo>
                          <a:pt x="15705" y="16275"/>
                          <a:pt x="15705" y="17074"/>
                          <a:pt x="15636" y="17873"/>
                        </a:cubicBezTo>
                        <a:cubicBezTo>
                          <a:pt x="15590" y="18238"/>
                          <a:pt x="15613" y="18786"/>
                          <a:pt x="15385" y="19106"/>
                        </a:cubicBezTo>
                        <a:cubicBezTo>
                          <a:pt x="15317" y="19220"/>
                          <a:pt x="15225" y="19265"/>
                          <a:pt x="15088" y="19288"/>
                        </a:cubicBezTo>
                        <a:cubicBezTo>
                          <a:pt x="14540" y="19357"/>
                          <a:pt x="13879" y="19106"/>
                          <a:pt x="13354" y="18991"/>
                        </a:cubicBezTo>
                        <a:cubicBezTo>
                          <a:pt x="11916" y="18672"/>
                          <a:pt x="10432" y="18581"/>
                          <a:pt x="8948" y="18466"/>
                        </a:cubicBezTo>
                        <a:cubicBezTo>
                          <a:pt x="7191" y="18329"/>
                          <a:pt x="5410" y="18215"/>
                          <a:pt x="3653" y="18010"/>
                        </a:cubicBezTo>
                        <a:cubicBezTo>
                          <a:pt x="2831" y="17919"/>
                          <a:pt x="2032" y="17827"/>
                          <a:pt x="1233" y="17645"/>
                        </a:cubicBezTo>
                        <a:cubicBezTo>
                          <a:pt x="914" y="17576"/>
                          <a:pt x="389" y="17531"/>
                          <a:pt x="138" y="17257"/>
                        </a:cubicBezTo>
                        <a:cubicBezTo>
                          <a:pt x="46" y="17188"/>
                          <a:pt x="1" y="17097"/>
                          <a:pt x="1" y="16983"/>
                        </a:cubicBezTo>
                        <a:cubicBezTo>
                          <a:pt x="1" y="16800"/>
                          <a:pt x="92" y="16618"/>
                          <a:pt x="138" y="16458"/>
                        </a:cubicBezTo>
                        <a:cubicBezTo>
                          <a:pt x="229" y="16184"/>
                          <a:pt x="320" y="15910"/>
                          <a:pt x="366" y="15636"/>
                        </a:cubicBezTo>
                        <a:cubicBezTo>
                          <a:pt x="480" y="14883"/>
                          <a:pt x="457" y="14130"/>
                          <a:pt x="503" y="13354"/>
                        </a:cubicBezTo>
                        <a:cubicBezTo>
                          <a:pt x="549" y="12600"/>
                          <a:pt x="686" y="11847"/>
                          <a:pt x="845" y="11094"/>
                        </a:cubicBezTo>
                        <a:cubicBezTo>
                          <a:pt x="1210" y="9405"/>
                          <a:pt x="1644" y="7761"/>
                          <a:pt x="1987" y="6072"/>
                        </a:cubicBezTo>
                        <a:cubicBezTo>
                          <a:pt x="2329" y="4269"/>
                          <a:pt x="2648" y="2466"/>
                          <a:pt x="2968" y="663"/>
                        </a:cubicBezTo>
                        <a:cubicBezTo>
                          <a:pt x="3014" y="435"/>
                          <a:pt x="3059" y="229"/>
                          <a:pt x="3082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" name="Google Shape;249;p23"/>
                  <p:cNvSpPr/>
                  <p:nvPr/>
                </p:nvSpPr>
                <p:spPr>
                  <a:xfrm>
                    <a:off x="1704125" y="3175900"/>
                    <a:ext cx="136400" cy="9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56" h="3950" fill="none" extrusionOk="0">
                        <a:moveTo>
                          <a:pt x="1" y="1"/>
                        </a:moveTo>
                        <a:cubicBezTo>
                          <a:pt x="69" y="343"/>
                          <a:pt x="571" y="252"/>
                          <a:pt x="822" y="320"/>
                        </a:cubicBezTo>
                        <a:cubicBezTo>
                          <a:pt x="1165" y="389"/>
                          <a:pt x="1484" y="571"/>
                          <a:pt x="1735" y="823"/>
                        </a:cubicBezTo>
                        <a:cubicBezTo>
                          <a:pt x="2032" y="1165"/>
                          <a:pt x="2055" y="1530"/>
                          <a:pt x="2123" y="1964"/>
                        </a:cubicBezTo>
                        <a:cubicBezTo>
                          <a:pt x="2169" y="2329"/>
                          <a:pt x="2283" y="2557"/>
                          <a:pt x="2603" y="2740"/>
                        </a:cubicBezTo>
                        <a:cubicBezTo>
                          <a:pt x="2991" y="2945"/>
                          <a:pt x="3447" y="3037"/>
                          <a:pt x="3835" y="3196"/>
                        </a:cubicBezTo>
                        <a:cubicBezTo>
                          <a:pt x="4383" y="3425"/>
                          <a:pt x="4908" y="3721"/>
                          <a:pt x="5456" y="395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" name="Google Shape;250;p23"/>
                  <p:cNvSpPr/>
                  <p:nvPr/>
                </p:nvSpPr>
                <p:spPr>
                  <a:xfrm>
                    <a:off x="1558625" y="3066350"/>
                    <a:ext cx="123850" cy="389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4" h="15590" fill="none" extrusionOk="0">
                        <a:moveTo>
                          <a:pt x="2191" y="13810"/>
                        </a:moveTo>
                        <a:cubicBezTo>
                          <a:pt x="1940" y="14357"/>
                          <a:pt x="1507" y="14791"/>
                          <a:pt x="1005" y="15133"/>
                        </a:cubicBezTo>
                        <a:cubicBezTo>
                          <a:pt x="868" y="15225"/>
                          <a:pt x="343" y="15590"/>
                          <a:pt x="160" y="15385"/>
                        </a:cubicBezTo>
                        <a:cubicBezTo>
                          <a:pt x="0" y="15156"/>
                          <a:pt x="343" y="14631"/>
                          <a:pt x="434" y="14472"/>
                        </a:cubicBezTo>
                        <a:cubicBezTo>
                          <a:pt x="685" y="14038"/>
                          <a:pt x="959" y="13627"/>
                          <a:pt x="959" y="13102"/>
                        </a:cubicBezTo>
                        <a:cubicBezTo>
                          <a:pt x="959" y="12417"/>
                          <a:pt x="639" y="11733"/>
                          <a:pt x="753" y="11048"/>
                        </a:cubicBezTo>
                        <a:cubicBezTo>
                          <a:pt x="845" y="10363"/>
                          <a:pt x="1324" y="9770"/>
                          <a:pt x="1529" y="9130"/>
                        </a:cubicBezTo>
                        <a:cubicBezTo>
                          <a:pt x="1826" y="8195"/>
                          <a:pt x="1918" y="7190"/>
                          <a:pt x="1918" y="6209"/>
                        </a:cubicBezTo>
                        <a:cubicBezTo>
                          <a:pt x="1895" y="5296"/>
                          <a:pt x="1758" y="4428"/>
                          <a:pt x="1918" y="3515"/>
                        </a:cubicBezTo>
                        <a:cubicBezTo>
                          <a:pt x="2054" y="2808"/>
                          <a:pt x="2283" y="2055"/>
                          <a:pt x="2739" y="1461"/>
                        </a:cubicBezTo>
                        <a:cubicBezTo>
                          <a:pt x="3173" y="913"/>
                          <a:pt x="3744" y="525"/>
                          <a:pt x="4383" y="229"/>
                        </a:cubicBezTo>
                        <a:cubicBezTo>
                          <a:pt x="4565" y="137"/>
                          <a:pt x="4771" y="69"/>
                          <a:pt x="4953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1" name="Google Shape;251;p23"/>
                  <p:cNvSpPr/>
                  <p:nvPr/>
                </p:nvSpPr>
                <p:spPr>
                  <a:xfrm>
                    <a:off x="1683575" y="3085750"/>
                    <a:ext cx="10300" cy="9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2" h="3790" fill="none" extrusionOk="0">
                        <a:moveTo>
                          <a:pt x="298" y="3789"/>
                        </a:moveTo>
                        <a:cubicBezTo>
                          <a:pt x="92" y="2762"/>
                          <a:pt x="1" y="1644"/>
                          <a:pt x="229" y="617"/>
                        </a:cubicBezTo>
                        <a:cubicBezTo>
                          <a:pt x="275" y="411"/>
                          <a:pt x="343" y="206"/>
                          <a:pt x="412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2" name="Google Shape;252;p23"/>
                  <p:cNvSpPr/>
                  <p:nvPr/>
                </p:nvSpPr>
                <p:spPr>
                  <a:xfrm>
                    <a:off x="1841650" y="3153650"/>
                    <a:ext cx="60525" cy="137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1" h="5502" fill="none" extrusionOk="0">
                        <a:moveTo>
                          <a:pt x="389" y="5502"/>
                        </a:moveTo>
                        <a:cubicBezTo>
                          <a:pt x="411" y="5159"/>
                          <a:pt x="434" y="4840"/>
                          <a:pt x="320" y="4520"/>
                        </a:cubicBezTo>
                        <a:cubicBezTo>
                          <a:pt x="183" y="4155"/>
                          <a:pt x="23" y="3835"/>
                          <a:pt x="1" y="3447"/>
                        </a:cubicBezTo>
                        <a:cubicBezTo>
                          <a:pt x="1" y="2968"/>
                          <a:pt x="138" y="2511"/>
                          <a:pt x="297" y="2101"/>
                        </a:cubicBezTo>
                        <a:cubicBezTo>
                          <a:pt x="480" y="1644"/>
                          <a:pt x="685" y="1188"/>
                          <a:pt x="1005" y="845"/>
                        </a:cubicBezTo>
                        <a:cubicBezTo>
                          <a:pt x="1393" y="434"/>
                          <a:pt x="1895" y="160"/>
                          <a:pt x="2420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3" name="Google Shape;253;p23"/>
                  <p:cNvSpPr/>
                  <p:nvPr/>
                </p:nvSpPr>
                <p:spPr>
                  <a:xfrm>
                    <a:off x="1843925" y="3222125"/>
                    <a:ext cx="60525" cy="18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1" h="7465" fill="none" extrusionOk="0">
                        <a:moveTo>
                          <a:pt x="1" y="1"/>
                        </a:moveTo>
                        <a:cubicBezTo>
                          <a:pt x="252" y="548"/>
                          <a:pt x="571" y="1096"/>
                          <a:pt x="960" y="1553"/>
                        </a:cubicBezTo>
                        <a:cubicBezTo>
                          <a:pt x="1256" y="1895"/>
                          <a:pt x="1667" y="2146"/>
                          <a:pt x="1964" y="2511"/>
                        </a:cubicBezTo>
                        <a:cubicBezTo>
                          <a:pt x="2420" y="3128"/>
                          <a:pt x="2283" y="4132"/>
                          <a:pt x="2283" y="4840"/>
                        </a:cubicBezTo>
                        <a:cubicBezTo>
                          <a:pt x="2283" y="5707"/>
                          <a:pt x="2283" y="6574"/>
                          <a:pt x="2238" y="7464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4" name="Google Shape;254;p23"/>
                  <p:cNvSpPr/>
                  <p:nvPr/>
                </p:nvSpPr>
                <p:spPr>
                  <a:xfrm>
                    <a:off x="1494125" y="3803600"/>
                    <a:ext cx="346400" cy="70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56" h="28167" fill="none" extrusionOk="0">
                        <a:moveTo>
                          <a:pt x="2375" y="0"/>
                        </a:moveTo>
                        <a:cubicBezTo>
                          <a:pt x="2420" y="1279"/>
                          <a:pt x="2580" y="2557"/>
                          <a:pt x="2808" y="3812"/>
                        </a:cubicBezTo>
                        <a:cubicBezTo>
                          <a:pt x="3014" y="5022"/>
                          <a:pt x="3311" y="6232"/>
                          <a:pt x="3790" y="7373"/>
                        </a:cubicBezTo>
                        <a:cubicBezTo>
                          <a:pt x="4292" y="8583"/>
                          <a:pt x="4863" y="9747"/>
                          <a:pt x="5274" y="11002"/>
                        </a:cubicBezTo>
                        <a:cubicBezTo>
                          <a:pt x="5684" y="12258"/>
                          <a:pt x="6050" y="13513"/>
                          <a:pt x="6369" y="14791"/>
                        </a:cubicBezTo>
                        <a:cubicBezTo>
                          <a:pt x="6506" y="15362"/>
                          <a:pt x="6643" y="15932"/>
                          <a:pt x="6689" y="16526"/>
                        </a:cubicBezTo>
                        <a:cubicBezTo>
                          <a:pt x="6734" y="16982"/>
                          <a:pt x="6666" y="17462"/>
                          <a:pt x="6712" y="17918"/>
                        </a:cubicBezTo>
                        <a:cubicBezTo>
                          <a:pt x="6757" y="18420"/>
                          <a:pt x="6917" y="19151"/>
                          <a:pt x="6483" y="19539"/>
                        </a:cubicBezTo>
                        <a:cubicBezTo>
                          <a:pt x="6278" y="19721"/>
                          <a:pt x="5958" y="19744"/>
                          <a:pt x="5730" y="19835"/>
                        </a:cubicBezTo>
                        <a:cubicBezTo>
                          <a:pt x="5159" y="20018"/>
                          <a:pt x="4634" y="20292"/>
                          <a:pt x="4132" y="20566"/>
                        </a:cubicBezTo>
                        <a:cubicBezTo>
                          <a:pt x="2991" y="21182"/>
                          <a:pt x="1873" y="21867"/>
                          <a:pt x="709" y="22483"/>
                        </a:cubicBezTo>
                        <a:cubicBezTo>
                          <a:pt x="275" y="22689"/>
                          <a:pt x="1" y="22963"/>
                          <a:pt x="24" y="23465"/>
                        </a:cubicBezTo>
                        <a:cubicBezTo>
                          <a:pt x="47" y="24012"/>
                          <a:pt x="320" y="24515"/>
                          <a:pt x="617" y="24925"/>
                        </a:cubicBezTo>
                        <a:cubicBezTo>
                          <a:pt x="1370" y="25975"/>
                          <a:pt x="2420" y="26729"/>
                          <a:pt x="3219" y="27733"/>
                        </a:cubicBezTo>
                        <a:cubicBezTo>
                          <a:pt x="3379" y="27961"/>
                          <a:pt x="3539" y="28167"/>
                          <a:pt x="3813" y="28053"/>
                        </a:cubicBezTo>
                        <a:cubicBezTo>
                          <a:pt x="4178" y="27916"/>
                          <a:pt x="4475" y="27596"/>
                          <a:pt x="4771" y="27368"/>
                        </a:cubicBezTo>
                        <a:cubicBezTo>
                          <a:pt x="5296" y="27003"/>
                          <a:pt x="5844" y="26706"/>
                          <a:pt x="6392" y="26409"/>
                        </a:cubicBezTo>
                        <a:cubicBezTo>
                          <a:pt x="7556" y="25747"/>
                          <a:pt x="8697" y="25085"/>
                          <a:pt x="9770" y="24286"/>
                        </a:cubicBezTo>
                        <a:cubicBezTo>
                          <a:pt x="10774" y="23556"/>
                          <a:pt x="11824" y="22780"/>
                          <a:pt x="12692" y="21890"/>
                        </a:cubicBezTo>
                        <a:cubicBezTo>
                          <a:pt x="13194" y="21342"/>
                          <a:pt x="13536" y="20748"/>
                          <a:pt x="13650" y="20018"/>
                        </a:cubicBezTo>
                        <a:cubicBezTo>
                          <a:pt x="13856" y="18831"/>
                          <a:pt x="13742" y="17576"/>
                          <a:pt x="13696" y="16389"/>
                        </a:cubicBezTo>
                        <a:cubicBezTo>
                          <a:pt x="13650" y="15134"/>
                          <a:pt x="13582" y="13878"/>
                          <a:pt x="13445" y="12646"/>
                        </a:cubicBezTo>
                        <a:cubicBezTo>
                          <a:pt x="13308" y="11230"/>
                          <a:pt x="13103" y="9815"/>
                          <a:pt x="12989" y="8400"/>
                        </a:cubicBezTo>
                        <a:cubicBezTo>
                          <a:pt x="12943" y="7807"/>
                          <a:pt x="12943" y="7213"/>
                          <a:pt x="13011" y="6643"/>
                        </a:cubicBezTo>
                        <a:cubicBezTo>
                          <a:pt x="13103" y="6049"/>
                          <a:pt x="13285" y="5456"/>
                          <a:pt x="13377" y="4885"/>
                        </a:cubicBezTo>
                        <a:cubicBezTo>
                          <a:pt x="13468" y="4337"/>
                          <a:pt x="13491" y="3789"/>
                          <a:pt x="13514" y="3242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5" name="Google Shape;255;p23"/>
                  <p:cNvSpPr/>
                  <p:nvPr/>
                </p:nvSpPr>
                <p:spPr>
                  <a:xfrm>
                    <a:off x="1629375" y="3839550"/>
                    <a:ext cx="247100" cy="685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4" h="27437" fill="none" extrusionOk="0">
                        <a:moveTo>
                          <a:pt x="1" y="25519"/>
                        </a:moveTo>
                        <a:cubicBezTo>
                          <a:pt x="594" y="25702"/>
                          <a:pt x="1187" y="25861"/>
                          <a:pt x="1758" y="26067"/>
                        </a:cubicBezTo>
                        <a:cubicBezTo>
                          <a:pt x="2329" y="26272"/>
                          <a:pt x="2831" y="26546"/>
                          <a:pt x="3356" y="26843"/>
                        </a:cubicBezTo>
                        <a:cubicBezTo>
                          <a:pt x="3721" y="27048"/>
                          <a:pt x="4109" y="27276"/>
                          <a:pt x="4520" y="27368"/>
                        </a:cubicBezTo>
                        <a:cubicBezTo>
                          <a:pt x="4657" y="27413"/>
                          <a:pt x="4794" y="27436"/>
                          <a:pt x="4931" y="27368"/>
                        </a:cubicBezTo>
                        <a:cubicBezTo>
                          <a:pt x="5319" y="27208"/>
                          <a:pt x="5342" y="26478"/>
                          <a:pt x="5410" y="26158"/>
                        </a:cubicBezTo>
                        <a:cubicBezTo>
                          <a:pt x="5638" y="24971"/>
                          <a:pt x="6072" y="23853"/>
                          <a:pt x="6597" y="22780"/>
                        </a:cubicBezTo>
                        <a:cubicBezTo>
                          <a:pt x="7168" y="21593"/>
                          <a:pt x="7875" y="20475"/>
                          <a:pt x="8560" y="19356"/>
                        </a:cubicBezTo>
                        <a:cubicBezTo>
                          <a:pt x="9131" y="18420"/>
                          <a:pt x="9519" y="17439"/>
                          <a:pt x="9633" y="16320"/>
                        </a:cubicBezTo>
                        <a:cubicBezTo>
                          <a:pt x="9770" y="15156"/>
                          <a:pt x="9747" y="13969"/>
                          <a:pt x="9793" y="12783"/>
                        </a:cubicBezTo>
                        <a:cubicBezTo>
                          <a:pt x="9815" y="11390"/>
                          <a:pt x="9884" y="9975"/>
                          <a:pt x="9861" y="8560"/>
                        </a:cubicBezTo>
                        <a:cubicBezTo>
                          <a:pt x="9861" y="7282"/>
                          <a:pt x="9815" y="6003"/>
                          <a:pt x="9656" y="4748"/>
                        </a:cubicBezTo>
                        <a:cubicBezTo>
                          <a:pt x="9496" y="3493"/>
                          <a:pt x="9268" y="2237"/>
                          <a:pt x="9222" y="982"/>
                        </a:cubicBezTo>
                        <a:cubicBezTo>
                          <a:pt x="9222" y="640"/>
                          <a:pt x="9222" y="320"/>
                          <a:pt x="9222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" name="Google Shape;256;p23"/>
                  <p:cNvSpPr/>
                  <p:nvPr/>
                </p:nvSpPr>
                <p:spPr>
                  <a:xfrm>
                    <a:off x="1208825" y="4467800"/>
                    <a:ext cx="208300" cy="317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32" h="12715" fill="none" extrusionOk="0">
                        <a:moveTo>
                          <a:pt x="6620" y="12509"/>
                        </a:moveTo>
                        <a:cubicBezTo>
                          <a:pt x="6574" y="12578"/>
                          <a:pt x="6505" y="12600"/>
                          <a:pt x="6437" y="12623"/>
                        </a:cubicBezTo>
                        <a:cubicBezTo>
                          <a:pt x="6140" y="12714"/>
                          <a:pt x="5775" y="12646"/>
                          <a:pt x="5478" y="12623"/>
                        </a:cubicBezTo>
                        <a:cubicBezTo>
                          <a:pt x="4816" y="12600"/>
                          <a:pt x="4223" y="12463"/>
                          <a:pt x="3675" y="12075"/>
                        </a:cubicBezTo>
                        <a:cubicBezTo>
                          <a:pt x="2899" y="11528"/>
                          <a:pt x="2283" y="10729"/>
                          <a:pt x="1826" y="9930"/>
                        </a:cubicBezTo>
                        <a:cubicBezTo>
                          <a:pt x="1484" y="9291"/>
                          <a:pt x="1187" y="8583"/>
                          <a:pt x="1187" y="7853"/>
                        </a:cubicBezTo>
                        <a:cubicBezTo>
                          <a:pt x="1187" y="7214"/>
                          <a:pt x="1461" y="6597"/>
                          <a:pt x="1347" y="5958"/>
                        </a:cubicBezTo>
                        <a:cubicBezTo>
                          <a:pt x="1210" y="5251"/>
                          <a:pt x="708" y="4680"/>
                          <a:pt x="411" y="4041"/>
                        </a:cubicBezTo>
                        <a:cubicBezTo>
                          <a:pt x="92" y="3288"/>
                          <a:pt x="0" y="2329"/>
                          <a:pt x="69" y="1530"/>
                        </a:cubicBezTo>
                        <a:cubicBezTo>
                          <a:pt x="92" y="1188"/>
                          <a:pt x="160" y="937"/>
                          <a:pt x="457" y="777"/>
                        </a:cubicBezTo>
                        <a:cubicBezTo>
                          <a:pt x="799" y="594"/>
                          <a:pt x="1210" y="503"/>
                          <a:pt x="1598" y="389"/>
                        </a:cubicBezTo>
                        <a:cubicBezTo>
                          <a:pt x="2123" y="275"/>
                          <a:pt x="2648" y="161"/>
                          <a:pt x="3173" y="92"/>
                        </a:cubicBezTo>
                        <a:cubicBezTo>
                          <a:pt x="3652" y="47"/>
                          <a:pt x="4154" y="1"/>
                          <a:pt x="4657" y="24"/>
                        </a:cubicBezTo>
                        <a:cubicBezTo>
                          <a:pt x="4885" y="47"/>
                          <a:pt x="5159" y="69"/>
                          <a:pt x="5364" y="161"/>
                        </a:cubicBezTo>
                        <a:cubicBezTo>
                          <a:pt x="5661" y="298"/>
                          <a:pt x="5478" y="526"/>
                          <a:pt x="5387" y="777"/>
                        </a:cubicBezTo>
                        <a:cubicBezTo>
                          <a:pt x="5227" y="1165"/>
                          <a:pt x="5159" y="1599"/>
                          <a:pt x="5204" y="2010"/>
                        </a:cubicBezTo>
                        <a:cubicBezTo>
                          <a:pt x="5296" y="3174"/>
                          <a:pt x="6483" y="3653"/>
                          <a:pt x="7487" y="3904"/>
                        </a:cubicBezTo>
                        <a:cubicBezTo>
                          <a:pt x="7715" y="3972"/>
                          <a:pt x="8195" y="3995"/>
                          <a:pt x="8240" y="4315"/>
                        </a:cubicBezTo>
                        <a:cubicBezTo>
                          <a:pt x="8332" y="4703"/>
                          <a:pt x="7989" y="5114"/>
                          <a:pt x="7692" y="5319"/>
                        </a:cubicBezTo>
                        <a:cubicBezTo>
                          <a:pt x="7304" y="5593"/>
                          <a:pt x="6848" y="5730"/>
                          <a:pt x="6688" y="6209"/>
                        </a:cubicBezTo>
                        <a:cubicBezTo>
                          <a:pt x="6597" y="6552"/>
                          <a:pt x="6620" y="6917"/>
                          <a:pt x="6597" y="7282"/>
                        </a:cubicBezTo>
                        <a:cubicBezTo>
                          <a:pt x="6597" y="7853"/>
                          <a:pt x="6483" y="8378"/>
                          <a:pt x="6391" y="8948"/>
                        </a:cubicBezTo>
                        <a:cubicBezTo>
                          <a:pt x="6346" y="9222"/>
                          <a:pt x="6300" y="9519"/>
                          <a:pt x="6346" y="9816"/>
                        </a:cubicBezTo>
                        <a:cubicBezTo>
                          <a:pt x="6369" y="10090"/>
                          <a:pt x="6505" y="10341"/>
                          <a:pt x="6620" y="10615"/>
                        </a:cubicBezTo>
                        <a:cubicBezTo>
                          <a:pt x="6802" y="11071"/>
                          <a:pt x="6871" y="11619"/>
                          <a:pt x="6779" y="12121"/>
                        </a:cubicBezTo>
                        <a:cubicBezTo>
                          <a:pt x="6734" y="12258"/>
                          <a:pt x="6711" y="12395"/>
                          <a:pt x="6620" y="12509"/>
                        </a:cubicBezTo>
                        <a:close/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" name="Google Shape;257;p23"/>
                  <p:cNvSpPr/>
                  <p:nvPr/>
                </p:nvSpPr>
                <p:spPr>
                  <a:xfrm>
                    <a:off x="1347475" y="4384500"/>
                    <a:ext cx="147250" cy="93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0" h="3744" fill="none" extrusionOk="0">
                        <a:moveTo>
                          <a:pt x="1" y="3744"/>
                        </a:moveTo>
                        <a:cubicBezTo>
                          <a:pt x="777" y="3584"/>
                          <a:pt x="1393" y="3310"/>
                          <a:pt x="2055" y="2831"/>
                        </a:cubicBezTo>
                        <a:cubicBezTo>
                          <a:pt x="2808" y="2283"/>
                          <a:pt x="3539" y="1689"/>
                          <a:pt x="4292" y="1142"/>
                        </a:cubicBezTo>
                        <a:cubicBezTo>
                          <a:pt x="4817" y="754"/>
                          <a:pt x="5365" y="388"/>
                          <a:pt x="589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8" name="Google Shape;258;p23"/>
                  <p:cNvSpPr/>
                  <p:nvPr/>
                </p:nvSpPr>
                <p:spPr>
                  <a:xfrm>
                    <a:off x="1399400" y="4474075"/>
                    <a:ext cx="154675" cy="92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87" h="3699" fill="none" extrusionOk="0">
                        <a:moveTo>
                          <a:pt x="1" y="3699"/>
                        </a:moveTo>
                        <a:cubicBezTo>
                          <a:pt x="1325" y="2306"/>
                          <a:pt x="2900" y="1234"/>
                          <a:pt x="4703" y="503"/>
                        </a:cubicBezTo>
                        <a:cubicBezTo>
                          <a:pt x="5182" y="298"/>
                          <a:pt x="5684" y="138"/>
                          <a:pt x="6187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9" name="Google Shape;259;p23"/>
                  <p:cNvSpPr/>
                  <p:nvPr/>
                </p:nvSpPr>
                <p:spPr>
                  <a:xfrm>
                    <a:off x="1539775" y="4487200"/>
                    <a:ext cx="74800" cy="197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7899" fill="none" extrusionOk="0">
                        <a:moveTo>
                          <a:pt x="1" y="7898"/>
                        </a:moveTo>
                        <a:cubicBezTo>
                          <a:pt x="1028" y="5981"/>
                          <a:pt x="1804" y="3881"/>
                          <a:pt x="2466" y="1804"/>
                        </a:cubicBezTo>
                        <a:cubicBezTo>
                          <a:pt x="2649" y="1211"/>
                          <a:pt x="2831" y="617"/>
                          <a:pt x="2991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0" name="Google Shape;260;p23"/>
                  <p:cNvSpPr/>
                  <p:nvPr/>
                </p:nvSpPr>
                <p:spPr>
                  <a:xfrm>
                    <a:off x="1645350" y="4516325"/>
                    <a:ext cx="78200" cy="141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8" h="5661" fill="none" extrusionOk="0">
                        <a:moveTo>
                          <a:pt x="1" y="5661"/>
                        </a:moveTo>
                        <a:cubicBezTo>
                          <a:pt x="685" y="4109"/>
                          <a:pt x="1484" y="2602"/>
                          <a:pt x="2374" y="1164"/>
                        </a:cubicBezTo>
                        <a:cubicBezTo>
                          <a:pt x="2626" y="776"/>
                          <a:pt x="2877" y="388"/>
                          <a:pt x="3128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1" name="Google Shape;261;p23"/>
                  <p:cNvSpPr/>
                  <p:nvPr/>
                </p:nvSpPr>
                <p:spPr>
                  <a:xfrm>
                    <a:off x="1990025" y="3534825"/>
                    <a:ext cx="128975" cy="10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59" h="4019" fill="none" extrusionOk="0">
                        <a:moveTo>
                          <a:pt x="183" y="823"/>
                        </a:moveTo>
                        <a:cubicBezTo>
                          <a:pt x="731" y="754"/>
                          <a:pt x="1210" y="617"/>
                          <a:pt x="1758" y="435"/>
                        </a:cubicBezTo>
                        <a:cubicBezTo>
                          <a:pt x="2260" y="252"/>
                          <a:pt x="2830" y="1"/>
                          <a:pt x="3378" y="24"/>
                        </a:cubicBezTo>
                        <a:cubicBezTo>
                          <a:pt x="3698" y="24"/>
                          <a:pt x="3949" y="161"/>
                          <a:pt x="4132" y="389"/>
                        </a:cubicBezTo>
                        <a:cubicBezTo>
                          <a:pt x="4497" y="823"/>
                          <a:pt x="4748" y="1393"/>
                          <a:pt x="4930" y="1895"/>
                        </a:cubicBezTo>
                        <a:cubicBezTo>
                          <a:pt x="5136" y="2420"/>
                          <a:pt x="5159" y="2945"/>
                          <a:pt x="4634" y="3265"/>
                        </a:cubicBezTo>
                        <a:cubicBezTo>
                          <a:pt x="4200" y="3539"/>
                          <a:pt x="3401" y="4018"/>
                          <a:pt x="2853" y="3767"/>
                        </a:cubicBezTo>
                        <a:cubicBezTo>
                          <a:pt x="2534" y="3630"/>
                          <a:pt x="2305" y="3379"/>
                          <a:pt x="1940" y="3288"/>
                        </a:cubicBezTo>
                        <a:cubicBezTo>
                          <a:pt x="1415" y="3174"/>
                          <a:pt x="845" y="3174"/>
                          <a:pt x="320" y="3219"/>
                        </a:cubicBezTo>
                        <a:cubicBezTo>
                          <a:pt x="206" y="3219"/>
                          <a:pt x="91" y="3242"/>
                          <a:pt x="0" y="326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2" name="Google Shape;262;p23"/>
                  <p:cNvSpPr/>
                  <p:nvPr/>
                </p:nvSpPr>
                <p:spPr>
                  <a:xfrm>
                    <a:off x="2021975" y="3615300"/>
                    <a:ext cx="46250" cy="8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0" h="3356" fill="none" extrusionOk="0">
                        <a:moveTo>
                          <a:pt x="206" y="0"/>
                        </a:moveTo>
                        <a:cubicBezTo>
                          <a:pt x="0" y="822"/>
                          <a:pt x="183" y="1712"/>
                          <a:pt x="799" y="2328"/>
                        </a:cubicBezTo>
                        <a:cubicBezTo>
                          <a:pt x="1142" y="2671"/>
                          <a:pt x="1507" y="3013"/>
                          <a:pt x="1849" y="335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3" name="Google Shape;263;p23"/>
                  <p:cNvSpPr/>
                  <p:nvPr/>
                </p:nvSpPr>
                <p:spPr>
                  <a:xfrm>
                    <a:off x="2054500" y="3625575"/>
                    <a:ext cx="3370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8" h="2169" fill="none" extrusionOk="0">
                        <a:moveTo>
                          <a:pt x="1347" y="2168"/>
                        </a:moveTo>
                        <a:cubicBezTo>
                          <a:pt x="799" y="1643"/>
                          <a:pt x="0" y="1141"/>
                          <a:pt x="23" y="274"/>
                        </a:cubicBezTo>
                        <a:cubicBezTo>
                          <a:pt x="23" y="183"/>
                          <a:pt x="23" y="91"/>
                          <a:pt x="46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4" name="Google Shape;264;p23"/>
                  <p:cNvSpPr/>
                  <p:nvPr/>
                </p:nvSpPr>
                <p:spPr>
                  <a:xfrm>
                    <a:off x="2586325" y="4099175"/>
                    <a:ext cx="151250" cy="21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50" h="8561" fill="none" extrusionOk="0">
                        <a:moveTo>
                          <a:pt x="4497" y="8560"/>
                        </a:moveTo>
                        <a:cubicBezTo>
                          <a:pt x="4680" y="8492"/>
                          <a:pt x="4817" y="8446"/>
                          <a:pt x="4954" y="8286"/>
                        </a:cubicBezTo>
                        <a:cubicBezTo>
                          <a:pt x="5296" y="7876"/>
                          <a:pt x="5547" y="7373"/>
                          <a:pt x="5775" y="6917"/>
                        </a:cubicBezTo>
                        <a:cubicBezTo>
                          <a:pt x="5912" y="6643"/>
                          <a:pt x="6049" y="6323"/>
                          <a:pt x="5775" y="6118"/>
                        </a:cubicBezTo>
                        <a:cubicBezTo>
                          <a:pt x="5456" y="5821"/>
                          <a:pt x="4954" y="5707"/>
                          <a:pt x="4566" y="5525"/>
                        </a:cubicBezTo>
                        <a:cubicBezTo>
                          <a:pt x="3995" y="5251"/>
                          <a:pt x="3424" y="4931"/>
                          <a:pt x="2899" y="4543"/>
                        </a:cubicBezTo>
                        <a:cubicBezTo>
                          <a:pt x="2694" y="4406"/>
                          <a:pt x="2466" y="4246"/>
                          <a:pt x="2329" y="4018"/>
                        </a:cubicBezTo>
                        <a:cubicBezTo>
                          <a:pt x="2123" y="3699"/>
                          <a:pt x="2078" y="3288"/>
                          <a:pt x="1918" y="2945"/>
                        </a:cubicBezTo>
                        <a:cubicBezTo>
                          <a:pt x="1667" y="2466"/>
                          <a:pt x="1279" y="2055"/>
                          <a:pt x="936" y="1621"/>
                        </a:cubicBezTo>
                        <a:cubicBezTo>
                          <a:pt x="640" y="1233"/>
                          <a:pt x="480" y="777"/>
                          <a:pt x="229" y="366"/>
                        </a:cubicBezTo>
                        <a:cubicBezTo>
                          <a:pt x="160" y="229"/>
                          <a:pt x="92" y="115"/>
                          <a:pt x="1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5" name="Google Shape;265;p23"/>
                  <p:cNvSpPr/>
                  <p:nvPr/>
                </p:nvSpPr>
                <p:spPr>
                  <a:xfrm>
                    <a:off x="2650800" y="4198475"/>
                    <a:ext cx="198050" cy="10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22" h="4178" fill="none" extrusionOk="0">
                        <a:moveTo>
                          <a:pt x="1" y="343"/>
                        </a:moveTo>
                        <a:cubicBezTo>
                          <a:pt x="914" y="69"/>
                          <a:pt x="1827" y="0"/>
                          <a:pt x="2740" y="137"/>
                        </a:cubicBezTo>
                        <a:cubicBezTo>
                          <a:pt x="3813" y="297"/>
                          <a:pt x="4817" y="662"/>
                          <a:pt x="5890" y="685"/>
                        </a:cubicBezTo>
                        <a:cubicBezTo>
                          <a:pt x="6346" y="685"/>
                          <a:pt x="7214" y="548"/>
                          <a:pt x="7602" y="936"/>
                        </a:cubicBezTo>
                        <a:cubicBezTo>
                          <a:pt x="7693" y="1028"/>
                          <a:pt x="7739" y="1142"/>
                          <a:pt x="7784" y="1256"/>
                        </a:cubicBezTo>
                        <a:cubicBezTo>
                          <a:pt x="7876" y="1667"/>
                          <a:pt x="7853" y="2146"/>
                          <a:pt x="7876" y="2557"/>
                        </a:cubicBezTo>
                        <a:cubicBezTo>
                          <a:pt x="7921" y="3219"/>
                          <a:pt x="7898" y="3675"/>
                          <a:pt x="7465" y="417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6" name="Google Shape;266;p23"/>
                  <p:cNvSpPr/>
                  <p:nvPr/>
                </p:nvSpPr>
                <p:spPr>
                  <a:xfrm>
                    <a:off x="2720425" y="4258400"/>
                    <a:ext cx="53100" cy="7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4" h="3150" fill="none" extrusionOk="0">
                        <a:moveTo>
                          <a:pt x="571" y="0"/>
                        </a:moveTo>
                        <a:cubicBezTo>
                          <a:pt x="982" y="297"/>
                          <a:pt x="1302" y="639"/>
                          <a:pt x="1598" y="1050"/>
                        </a:cubicBezTo>
                        <a:cubicBezTo>
                          <a:pt x="1804" y="1370"/>
                          <a:pt x="2055" y="1735"/>
                          <a:pt x="2078" y="2123"/>
                        </a:cubicBezTo>
                        <a:cubicBezTo>
                          <a:pt x="2123" y="2602"/>
                          <a:pt x="1575" y="2853"/>
                          <a:pt x="1187" y="2990"/>
                        </a:cubicBezTo>
                        <a:cubicBezTo>
                          <a:pt x="799" y="3127"/>
                          <a:pt x="411" y="3150"/>
                          <a:pt x="1" y="3059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7" name="Google Shape;267;p23"/>
                  <p:cNvSpPr/>
                  <p:nvPr/>
                </p:nvSpPr>
                <p:spPr>
                  <a:xfrm>
                    <a:off x="2727275" y="4278350"/>
                    <a:ext cx="194600" cy="15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84" h="6073" fill="none" extrusionOk="0">
                        <a:moveTo>
                          <a:pt x="1324" y="298"/>
                        </a:moveTo>
                        <a:cubicBezTo>
                          <a:pt x="2397" y="1"/>
                          <a:pt x="3310" y="252"/>
                          <a:pt x="4200" y="845"/>
                        </a:cubicBezTo>
                        <a:cubicBezTo>
                          <a:pt x="4862" y="1279"/>
                          <a:pt x="5479" y="1758"/>
                          <a:pt x="6049" y="2306"/>
                        </a:cubicBezTo>
                        <a:cubicBezTo>
                          <a:pt x="6551" y="2763"/>
                          <a:pt x="7031" y="3265"/>
                          <a:pt x="7373" y="3858"/>
                        </a:cubicBezTo>
                        <a:cubicBezTo>
                          <a:pt x="7670" y="4406"/>
                          <a:pt x="7784" y="5068"/>
                          <a:pt x="7282" y="5502"/>
                        </a:cubicBezTo>
                        <a:cubicBezTo>
                          <a:pt x="6643" y="6072"/>
                          <a:pt x="5752" y="5616"/>
                          <a:pt x="5136" y="5296"/>
                        </a:cubicBezTo>
                        <a:cubicBezTo>
                          <a:pt x="4406" y="4908"/>
                          <a:pt x="3698" y="4475"/>
                          <a:pt x="2968" y="4109"/>
                        </a:cubicBezTo>
                        <a:cubicBezTo>
                          <a:pt x="2146" y="3676"/>
                          <a:pt x="1324" y="3288"/>
                          <a:pt x="503" y="2831"/>
                        </a:cubicBezTo>
                        <a:cubicBezTo>
                          <a:pt x="343" y="2740"/>
                          <a:pt x="160" y="2649"/>
                          <a:pt x="0" y="253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8" name="Google Shape;268;p23"/>
                  <p:cNvSpPr/>
                  <p:nvPr/>
                </p:nvSpPr>
                <p:spPr>
                  <a:xfrm>
                    <a:off x="2844250" y="4227000"/>
                    <a:ext cx="29125" cy="6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5" h="2466" fill="none" extrusionOk="0">
                        <a:moveTo>
                          <a:pt x="1" y="1"/>
                        </a:moveTo>
                        <a:cubicBezTo>
                          <a:pt x="480" y="229"/>
                          <a:pt x="1005" y="777"/>
                          <a:pt x="1096" y="1325"/>
                        </a:cubicBezTo>
                        <a:cubicBezTo>
                          <a:pt x="1165" y="1667"/>
                          <a:pt x="936" y="1964"/>
                          <a:pt x="685" y="2169"/>
                        </a:cubicBezTo>
                        <a:cubicBezTo>
                          <a:pt x="503" y="2306"/>
                          <a:pt x="297" y="2397"/>
                          <a:pt x="92" y="246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9" name="Google Shape;269;p23"/>
                  <p:cNvSpPr/>
                  <p:nvPr/>
                </p:nvSpPr>
                <p:spPr>
                  <a:xfrm>
                    <a:off x="2840825" y="4179650"/>
                    <a:ext cx="86775" cy="1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" h="5935" fill="none" extrusionOk="0">
                        <a:moveTo>
                          <a:pt x="1" y="1689"/>
                        </a:moveTo>
                        <a:cubicBezTo>
                          <a:pt x="343" y="1073"/>
                          <a:pt x="731" y="502"/>
                          <a:pt x="1393" y="206"/>
                        </a:cubicBezTo>
                        <a:cubicBezTo>
                          <a:pt x="1895" y="0"/>
                          <a:pt x="2466" y="23"/>
                          <a:pt x="2854" y="434"/>
                        </a:cubicBezTo>
                        <a:cubicBezTo>
                          <a:pt x="3105" y="731"/>
                          <a:pt x="3265" y="1119"/>
                          <a:pt x="3356" y="1484"/>
                        </a:cubicBezTo>
                        <a:cubicBezTo>
                          <a:pt x="3470" y="1986"/>
                          <a:pt x="3310" y="2443"/>
                          <a:pt x="3082" y="2899"/>
                        </a:cubicBezTo>
                        <a:cubicBezTo>
                          <a:pt x="2785" y="3492"/>
                          <a:pt x="2443" y="4040"/>
                          <a:pt x="2101" y="4611"/>
                        </a:cubicBezTo>
                        <a:cubicBezTo>
                          <a:pt x="1827" y="5090"/>
                          <a:pt x="1553" y="5547"/>
                          <a:pt x="1165" y="593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" name="Google Shape;270;p23"/>
                  <p:cNvSpPr/>
                  <p:nvPr/>
                </p:nvSpPr>
                <p:spPr>
                  <a:xfrm>
                    <a:off x="1483875" y="4657250"/>
                    <a:ext cx="329850" cy="16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4" h="6758" fill="none" extrusionOk="0">
                        <a:moveTo>
                          <a:pt x="2237" y="1096"/>
                        </a:moveTo>
                        <a:cubicBezTo>
                          <a:pt x="2100" y="937"/>
                          <a:pt x="1895" y="868"/>
                          <a:pt x="1689" y="868"/>
                        </a:cubicBezTo>
                        <a:cubicBezTo>
                          <a:pt x="1347" y="914"/>
                          <a:pt x="1141" y="1165"/>
                          <a:pt x="1004" y="1462"/>
                        </a:cubicBezTo>
                        <a:cubicBezTo>
                          <a:pt x="571" y="2397"/>
                          <a:pt x="434" y="3539"/>
                          <a:pt x="228" y="4566"/>
                        </a:cubicBezTo>
                        <a:cubicBezTo>
                          <a:pt x="114" y="5136"/>
                          <a:pt x="0" y="5593"/>
                          <a:pt x="457" y="6027"/>
                        </a:cubicBezTo>
                        <a:cubicBezTo>
                          <a:pt x="867" y="6438"/>
                          <a:pt x="1461" y="6552"/>
                          <a:pt x="2032" y="6597"/>
                        </a:cubicBezTo>
                        <a:cubicBezTo>
                          <a:pt x="2853" y="6666"/>
                          <a:pt x="3812" y="6757"/>
                          <a:pt x="4611" y="6506"/>
                        </a:cubicBezTo>
                        <a:cubicBezTo>
                          <a:pt x="4908" y="6415"/>
                          <a:pt x="5181" y="6255"/>
                          <a:pt x="5501" y="6209"/>
                        </a:cubicBezTo>
                        <a:cubicBezTo>
                          <a:pt x="5775" y="6186"/>
                          <a:pt x="6049" y="6232"/>
                          <a:pt x="6323" y="6301"/>
                        </a:cubicBezTo>
                        <a:cubicBezTo>
                          <a:pt x="6871" y="6415"/>
                          <a:pt x="7395" y="6552"/>
                          <a:pt x="7943" y="6597"/>
                        </a:cubicBezTo>
                        <a:cubicBezTo>
                          <a:pt x="8491" y="6643"/>
                          <a:pt x="9039" y="6666"/>
                          <a:pt x="9587" y="6666"/>
                        </a:cubicBezTo>
                        <a:cubicBezTo>
                          <a:pt x="10454" y="6666"/>
                          <a:pt x="11413" y="6711"/>
                          <a:pt x="12234" y="6346"/>
                        </a:cubicBezTo>
                        <a:cubicBezTo>
                          <a:pt x="12531" y="6232"/>
                          <a:pt x="12828" y="6027"/>
                          <a:pt x="12988" y="5730"/>
                        </a:cubicBezTo>
                        <a:cubicBezTo>
                          <a:pt x="13193" y="5365"/>
                          <a:pt x="13102" y="4840"/>
                          <a:pt x="12919" y="4497"/>
                        </a:cubicBezTo>
                        <a:cubicBezTo>
                          <a:pt x="12782" y="4201"/>
                          <a:pt x="12531" y="4064"/>
                          <a:pt x="12212" y="4018"/>
                        </a:cubicBezTo>
                        <a:cubicBezTo>
                          <a:pt x="11755" y="3950"/>
                          <a:pt x="11321" y="3972"/>
                          <a:pt x="10865" y="3881"/>
                        </a:cubicBezTo>
                        <a:cubicBezTo>
                          <a:pt x="10477" y="3790"/>
                          <a:pt x="10089" y="3653"/>
                          <a:pt x="9746" y="3425"/>
                        </a:cubicBezTo>
                        <a:cubicBezTo>
                          <a:pt x="9290" y="3151"/>
                          <a:pt x="8925" y="2786"/>
                          <a:pt x="8537" y="2443"/>
                        </a:cubicBezTo>
                        <a:cubicBezTo>
                          <a:pt x="8194" y="2146"/>
                          <a:pt x="7829" y="1895"/>
                          <a:pt x="7510" y="1576"/>
                        </a:cubicBezTo>
                        <a:cubicBezTo>
                          <a:pt x="7144" y="1211"/>
                          <a:pt x="7236" y="754"/>
                          <a:pt x="7030" y="343"/>
                        </a:cubicBezTo>
                        <a:cubicBezTo>
                          <a:pt x="6939" y="138"/>
                          <a:pt x="6779" y="1"/>
                          <a:pt x="6551" y="1"/>
                        </a:cubicBezTo>
                        <a:cubicBezTo>
                          <a:pt x="6231" y="24"/>
                          <a:pt x="5935" y="275"/>
                          <a:pt x="5729" y="503"/>
                        </a:cubicBezTo>
                        <a:cubicBezTo>
                          <a:pt x="5387" y="845"/>
                          <a:pt x="5227" y="1348"/>
                          <a:pt x="4862" y="1644"/>
                        </a:cubicBezTo>
                        <a:cubicBezTo>
                          <a:pt x="4291" y="2146"/>
                          <a:pt x="3173" y="2375"/>
                          <a:pt x="2625" y="1713"/>
                        </a:cubicBezTo>
                        <a:cubicBezTo>
                          <a:pt x="2488" y="1530"/>
                          <a:pt x="2397" y="1302"/>
                          <a:pt x="2237" y="1096"/>
                        </a:cubicBezTo>
                        <a:close/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1" name="Google Shape;271;p23"/>
                  <p:cNvSpPr/>
                  <p:nvPr/>
                </p:nvSpPr>
                <p:spPr>
                  <a:xfrm>
                    <a:off x="1207100" y="2894025"/>
                    <a:ext cx="1775850" cy="193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34" h="77332" fill="none" extrusionOk="0">
                        <a:moveTo>
                          <a:pt x="28806" y="2488"/>
                        </a:moveTo>
                        <a:cubicBezTo>
                          <a:pt x="29035" y="2077"/>
                          <a:pt x="28784" y="1758"/>
                          <a:pt x="28487" y="1484"/>
                        </a:cubicBezTo>
                        <a:cubicBezTo>
                          <a:pt x="27665" y="753"/>
                          <a:pt x="26592" y="228"/>
                          <a:pt x="25497" y="114"/>
                        </a:cubicBezTo>
                        <a:cubicBezTo>
                          <a:pt x="24310" y="0"/>
                          <a:pt x="22940" y="206"/>
                          <a:pt x="21845" y="685"/>
                        </a:cubicBezTo>
                        <a:cubicBezTo>
                          <a:pt x="21000" y="1050"/>
                          <a:pt x="20407" y="1735"/>
                          <a:pt x="20041" y="2579"/>
                        </a:cubicBezTo>
                        <a:cubicBezTo>
                          <a:pt x="19631" y="3607"/>
                          <a:pt x="19448" y="4885"/>
                          <a:pt x="19676" y="5958"/>
                        </a:cubicBezTo>
                        <a:cubicBezTo>
                          <a:pt x="19699" y="6072"/>
                          <a:pt x="19745" y="6163"/>
                          <a:pt x="19768" y="6254"/>
                        </a:cubicBezTo>
                        <a:cubicBezTo>
                          <a:pt x="19494" y="6254"/>
                          <a:pt x="19106" y="6368"/>
                          <a:pt x="19037" y="6642"/>
                        </a:cubicBezTo>
                        <a:cubicBezTo>
                          <a:pt x="19014" y="6711"/>
                          <a:pt x="19037" y="6779"/>
                          <a:pt x="19014" y="6825"/>
                        </a:cubicBezTo>
                        <a:cubicBezTo>
                          <a:pt x="18969" y="6962"/>
                          <a:pt x="18603" y="7053"/>
                          <a:pt x="18444" y="7122"/>
                        </a:cubicBezTo>
                        <a:cubicBezTo>
                          <a:pt x="18078" y="7281"/>
                          <a:pt x="17713" y="7510"/>
                          <a:pt x="17394" y="7761"/>
                        </a:cubicBezTo>
                        <a:cubicBezTo>
                          <a:pt x="16777" y="8263"/>
                          <a:pt x="16389" y="8925"/>
                          <a:pt x="16161" y="9678"/>
                        </a:cubicBezTo>
                        <a:cubicBezTo>
                          <a:pt x="15842" y="10705"/>
                          <a:pt x="15910" y="11687"/>
                          <a:pt x="15956" y="12737"/>
                        </a:cubicBezTo>
                        <a:cubicBezTo>
                          <a:pt x="16001" y="13809"/>
                          <a:pt x="15933" y="14974"/>
                          <a:pt x="15590" y="16023"/>
                        </a:cubicBezTo>
                        <a:cubicBezTo>
                          <a:pt x="15362" y="16731"/>
                          <a:pt x="14814" y="17370"/>
                          <a:pt x="14792" y="18123"/>
                        </a:cubicBezTo>
                        <a:cubicBezTo>
                          <a:pt x="14769" y="18854"/>
                          <a:pt x="15134" y="19584"/>
                          <a:pt x="14997" y="20337"/>
                        </a:cubicBezTo>
                        <a:cubicBezTo>
                          <a:pt x="14860" y="20931"/>
                          <a:pt x="14381" y="21365"/>
                          <a:pt x="14221" y="21958"/>
                        </a:cubicBezTo>
                        <a:cubicBezTo>
                          <a:pt x="14175" y="22186"/>
                          <a:pt x="14198" y="22369"/>
                          <a:pt x="14472" y="22300"/>
                        </a:cubicBezTo>
                        <a:cubicBezTo>
                          <a:pt x="15134" y="22163"/>
                          <a:pt x="15773" y="21524"/>
                          <a:pt x="16093" y="20977"/>
                        </a:cubicBezTo>
                        <a:cubicBezTo>
                          <a:pt x="16161" y="20885"/>
                          <a:pt x="16207" y="20794"/>
                          <a:pt x="16252" y="20703"/>
                        </a:cubicBezTo>
                        <a:cubicBezTo>
                          <a:pt x="15887" y="22711"/>
                          <a:pt x="15568" y="24720"/>
                          <a:pt x="15111" y="26706"/>
                        </a:cubicBezTo>
                        <a:cubicBezTo>
                          <a:pt x="14655" y="28714"/>
                          <a:pt x="14038" y="30677"/>
                          <a:pt x="13947" y="32731"/>
                        </a:cubicBezTo>
                        <a:cubicBezTo>
                          <a:pt x="13901" y="33576"/>
                          <a:pt x="13924" y="34443"/>
                          <a:pt x="13650" y="35288"/>
                        </a:cubicBezTo>
                        <a:cubicBezTo>
                          <a:pt x="13582" y="35516"/>
                          <a:pt x="13376" y="35881"/>
                          <a:pt x="13513" y="36132"/>
                        </a:cubicBezTo>
                        <a:cubicBezTo>
                          <a:pt x="13582" y="36269"/>
                          <a:pt x="13719" y="36269"/>
                          <a:pt x="13810" y="36361"/>
                        </a:cubicBezTo>
                        <a:cubicBezTo>
                          <a:pt x="13901" y="36475"/>
                          <a:pt x="13879" y="36817"/>
                          <a:pt x="13879" y="36977"/>
                        </a:cubicBezTo>
                        <a:cubicBezTo>
                          <a:pt x="13901" y="37205"/>
                          <a:pt x="13924" y="37433"/>
                          <a:pt x="13924" y="37662"/>
                        </a:cubicBezTo>
                        <a:cubicBezTo>
                          <a:pt x="14016" y="38689"/>
                          <a:pt x="14175" y="39693"/>
                          <a:pt x="14381" y="40675"/>
                        </a:cubicBezTo>
                        <a:cubicBezTo>
                          <a:pt x="14563" y="41610"/>
                          <a:pt x="14792" y="42546"/>
                          <a:pt x="15134" y="43436"/>
                        </a:cubicBezTo>
                        <a:cubicBezTo>
                          <a:pt x="15499" y="44372"/>
                          <a:pt x="15956" y="45240"/>
                          <a:pt x="16321" y="46175"/>
                        </a:cubicBezTo>
                        <a:cubicBezTo>
                          <a:pt x="17051" y="48047"/>
                          <a:pt x="17645" y="50010"/>
                          <a:pt x="18033" y="51973"/>
                        </a:cubicBezTo>
                        <a:cubicBezTo>
                          <a:pt x="18101" y="52361"/>
                          <a:pt x="18170" y="52749"/>
                          <a:pt x="18193" y="53160"/>
                        </a:cubicBezTo>
                        <a:cubicBezTo>
                          <a:pt x="18193" y="53548"/>
                          <a:pt x="18147" y="53936"/>
                          <a:pt x="18193" y="54301"/>
                        </a:cubicBezTo>
                        <a:cubicBezTo>
                          <a:pt x="18238" y="54781"/>
                          <a:pt x="18352" y="55351"/>
                          <a:pt x="18078" y="55785"/>
                        </a:cubicBezTo>
                        <a:cubicBezTo>
                          <a:pt x="17873" y="56127"/>
                          <a:pt x="17394" y="56150"/>
                          <a:pt x="17051" y="56264"/>
                        </a:cubicBezTo>
                        <a:cubicBezTo>
                          <a:pt x="16184" y="56584"/>
                          <a:pt x="15385" y="57063"/>
                          <a:pt x="14586" y="57520"/>
                        </a:cubicBezTo>
                        <a:cubicBezTo>
                          <a:pt x="14107" y="57793"/>
                          <a:pt x="13628" y="58090"/>
                          <a:pt x="13125" y="58364"/>
                        </a:cubicBezTo>
                        <a:cubicBezTo>
                          <a:pt x="12737" y="58569"/>
                          <a:pt x="12326" y="58752"/>
                          <a:pt x="11961" y="58980"/>
                        </a:cubicBezTo>
                        <a:cubicBezTo>
                          <a:pt x="11824" y="59072"/>
                          <a:pt x="11710" y="59163"/>
                          <a:pt x="11619" y="59300"/>
                        </a:cubicBezTo>
                        <a:cubicBezTo>
                          <a:pt x="11550" y="59414"/>
                          <a:pt x="11550" y="59551"/>
                          <a:pt x="11482" y="59642"/>
                        </a:cubicBezTo>
                        <a:cubicBezTo>
                          <a:pt x="11322" y="59825"/>
                          <a:pt x="11025" y="59962"/>
                          <a:pt x="10820" y="60099"/>
                        </a:cubicBezTo>
                        <a:cubicBezTo>
                          <a:pt x="10523" y="60327"/>
                          <a:pt x="10204" y="60555"/>
                          <a:pt x="9907" y="60761"/>
                        </a:cubicBezTo>
                        <a:cubicBezTo>
                          <a:pt x="9542" y="61035"/>
                          <a:pt x="9177" y="61286"/>
                          <a:pt x="8811" y="61560"/>
                        </a:cubicBezTo>
                        <a:cubicBezTo>
                          <a:pt x="8104" y="62107"/>
                          <a:pt x="7396" y="62769"/>
                          <a:pt x="6552" y="63112"/>
                        </a:cubicBezTo>
                        <a:cubicBezTo>
                          <a:pt x="6255" y="63226"/>
                          <a:pt x="5935" y="63294"/>
                          <a:pt x="5616" y="63363"/>
                        </a:cubicBezTo>
                        <a:cubicBezTo>
                          <a:pt x="5776" y="62746"/>
                          <a:pt x="3447" y="63020"/>
                          <a:pt x="3219" y="63066"/>
                        </a:cubicBezTo>
                        <a:cubicBezTo>
                          <a:pt x="2397" y="63157"/>
                          <a:pt x="1507" y="63317"/>
                          <a:pt x="731" y="63637"/>
                        </a:cubicBezTo>
                        <a:cubicBezTo>
                          <a:pt x="526" y="63728"/>
                          <a:pt x="320" y="63842"/>
                          <a:pt x="229" y="64070"/>
                        </a:cubicBezTo>
                        <a:cubicBezTo>
                          <a:pt x="1" y="64572"/>
                          <a:pt x="115" y="65280"/>
                          <a:pt x="183" y="65805"/>
                        </a:cubicBezTo>
                        <a:cubicBezTo>
                          <a:pt x="298" y="66558"/>
                          <a:pt x="549" y="67129"/>
                          <a:pt x="937" y="67791"/>
                        </a:cubicBezTo>
                        <a:cubicBezTo>
                          <a:pt x="1165" y="68202"/>
                          <a:pt x="1393" y="68635"/>
                          <a:pt x="1439" y="69115"/>
                        </a:cubicBezTo>
                        <a:cubicBezTo>
                          <a:pt x="1462" y="69685"/>
                          <a:pt x="1256" y="70256"/>
                          <a:pt x="1256" y="70827"/>
                        </a:cubicBezTo>
                        <a:cubicBezTo>
                          <a:pt x="1279" y="72219"/>
                          <a:pt x="2215" y="73634"/>
                          <a:pt x="3196" y="74570"/>
                        </a:cubicBezTo>
                        <a:cubicBezTo>
                          <a:pt x="3584" y="74935"/>
                          <a:pt x="4041" y="75277"/>
                          <a:pt x="4566" y="75437"/>
                        </a:cubicBezTo>
                        <a:cubicBezTo>
                          <a:pt x="4840" y="75529"/>
                          <a:pt x="5091" y="75551"/>
                          <a:pt x="5365" y="75574"/>
                        </a:cubicBezTo>
                        <a:cubicBezTo>
                          <a:pt x="5707" y="75597"/>
                          <a:pt x="6072" y="75643"/>
                          <a:pt x="6415" y="75597"/>
                        </a:cubicBezTo>
                        <a:cubicBezTo>
                          <a:pt x="6985" y="75529"/>
                          <a:pt x="6894" y="74593"/>
                          <a:pt x="6848" y="74205"/>
                        </a:cubicBezTo>
                        <a:cubicBezTo>
                          <a:pt x="6780" y="73725"/>
                          <a:pt x="6529" y="73337"/>
                          <a:pt x="6438" y="72881"/>
                        </a:cubicBezTo>
                        <a:cubicBezTo>
                          <a:pt x="6301" y="72333"/>
                          <a:pt x="6506" y="71717"/>
                          <a:pt x="6597" y="71169"/>
                        </a:cubicBezTo>
                        <a:cubicBezTo>
                          <a:pt x="6666" y="70690"/>
                          <a:pt x="6666" y="70233"/>
                          <a:pt x="6689" y="69777"/>
                        </a:cubicBezTo>
                        <a:cubicBezTo>
                          <a:pt x="6689" y="69548"/>
                          <a:pt x="6711" y="69320"/>
                          <a:pt x="6780" y="69115"/>
                        </a:cubicBezTo>
                        <a:cubicBezTo>
                          <a:pt x="6894" y="68749"/>
                          <a:pt x="7236" y="68590"/>
                          <a:pt x="7556" y="68407"/>
                        </a:cubicBezTo>
                        <a:cubicBezTo>
                          <a:pt x="7876" y="68202"/>
                          <a:pt x="8720" y="67426"/>
                          <a:pt x="8172" y="67060"/>
                        </a:cubicBezTo>
                        <a:cubicBezTo>
                          <a:pt x="8035" y="66946"/>
                          <a:pt x="7830" y="66923"/>
                          <a:pt x="7693" y="66901"/>
                        </a:cubicBezTo>
                        <a:cubicBezTo>
                          <a:pt x="8948" y="65577"/>
                          <a:pt x="10432" y="64550"/>
                          <a:pt x="12121" y="63819"/>
                        </a:cubicBezTo>
                        <a:cubicBezTo>
                          <a:pt x="12532" y="63637"/>
                          <a:pt x="12966" y="63477"/>
                          <a:pt x="13376" y="63340"/>
                        </a:cubicBezTo>
                        <a:cubicBezTo>
                          <a:pt x="13491" y="63317"/>
                          <a:pt x="13582" y="63294"/>
                          <a:pt x="13696" y="63249"/>
                        </a:cubicBezTo>
                        <a:cubicBezTo>
                          <a:pt x="13879" y="63203"/>
                          <a:pt x="13879" y="63203"/>
                          <a:pt x="14016" y="63340"/>
                        </a:cubicBezTo>
                        <a:cubicBezTo>
                          <a:pt x="14153" y="63477"/>
                          <a:pt x="14289" y="63637"/>
                          <a:pt x="14426" y="63774"/>
                        </a:cubicBezTo>
                        <a:cubicBezTo>
                          <a:pt x="14586" y="63979"/>
                          <a:pt x="14814" y="64458"/>
                          <a:pt x="15134" y="64481"/>
                        </a:cubicBezTo>
                        <a:cubicBezTo>
                          <a:pt x="15225" y="64481"/>
                          <a:pt x="15294" y="64436"/>
                          <a:pt x="15385" y="64390"/>
                        </a:cubicBezTo>
                        <a:cubicBezTo>
                          <a:pt x="15727" y="64230"/>
                          <a:pt x="16001" y="63956"/>
                          <a:pt x="16298" y="63728"/>
                        </a:cubicBezTo>
                        <a:cubicBezTo>
                          <a:pt x="15705" y="65874"/>
                          <a:pt x="14951" y="67973"/>
                          <a:pt x="14084" y="70028"/>
                        </a:cubicBezTo>
                        <a:cubicBezTo>
                          <a:pt x="13856" y="70575"/>
                          <a:pt x="13582" y="71100"/>
                          <a:pt x="13308" y="71625"/>
                        </a:cubicBezTo>
                        <a:cubicBezTo>
                          <a:pt x="13103" y="71352"/>
                          <a:pt x="12692" y="71352"/>
                          <a:pt x="12418" y="71534"/>
                        </a:cubicBezTo>
                        <a:cubicBezTo>
                          <a:pt x="12030" y="71808"/>
                          <a:pt x="11916" y="72424"/>
                          <a:pt x="11801" y="72835"/>
                        </a:cubicBezTo>
                        <a:cubicBezTo>
                          <a:pt x="11550" y="73748"/>
                          <a:pt x="11368" y="74661"/>
                          <a:pt x="11208" y="75574"/>
                        </a:cubicBezTo>
                        <a:cubicBezTo>
                          <a:pt x="11094" y="76350"/>
                          <a:pt x="11733" y="76875"/>
                          <a:pt x="12441" y="77035"/>
                        </a:cubicBezTo>
                        <a:cubicBezTo>
                          <a:pt x="13194" y="77195"/>
                          <a:pt x="14038" y="77195"/>
                          <a:pt x="14814" y="77172"/>
                        </a:cubicBezTo>
                        <a:cubicBezTo>
                          <a:pt x="15066" y="77149"/>
                          <a:pt x="15317" y="77126"/>
                          <a:pt x="15568" y="77058"/>
                        </a:cubicBezTo>
                        <a:cubicBezTo>
                          <a:pt x="15819" y="76989"/>
                          <a:pt x="16047" y="76875"/>
                          <a:pt x="16298" y="76807"/>
                        </a:cubicBezTo>
                        <a:cubicBezTo>
                          <a:pt x="16755" y="76647"/>
                          <a:pt x="17257" y="76784"/>
                          <a:pt x="17713" y="76898"/>
                        </a:cubicBezTo>
                        <a:cubicBezTo>
                          <a:pt x="18603" y="77103"/>
                          <a:pt x="19471" y="77172"/>
                          <a:pt x="20384" y="77195"/>
                        </a:cubicBezTo>
                        <a:cubicBezTo>
                          <a:pt x="21457" y="77195"/>
                          <a:pt x="22849" y="77332"/>
                          <a:pt x="23762" y="76624"/>
                        </a:cubicBezTo>
                        <a:cubicBezTo>
                          <a:pt x="24264" y="76213"/>
                          <a:pt x="24264" y="75506"/>
                          <a:pt x="23945" y="74958"/>
                        </a:cubicBezTo>
                        <a:cubicBezTo>
                          <a:pt x="23830" y="74730"/>
                          <a:pt x="23648" y="74616"/>
                          <a:pt x="23420" y="74570"/>
                        </a:cubicBezTo>
                        <a:cubicBezTo>
                          <a:pt x="22826" y="74433"/>
                          <a:pt x="22187" y="74501"/>
                          <a:pt x="21594" y="74319"/>
                        </a:cubicBezTo>
                        <a:cubicBezTo>
                          <a:pt x="20886" y="74113"/>
                          <a:pt x="20361" y="73657"/>
                          <a:pt x="19813" y="73155"/>
                        </a:cubicBezTo>
                        <a:cubicBezTo>
                          <a:pt x="19494" y="72858"/>
                          <a:pt x="19128" y="72584"/>
                          <a:pt x="18786" y="72287"/>
                        </a:cubicBezTo>
                        <a:cubicBezTo>
                          <a:pt x="18649" y="72173"/>
                          <a:pt x="18512" y="72059"/>
                          <a:pt x="18421" y="71922"/>
                        </a:cubicBezTo>
                        <a:cubicBezTo>
                          <a:pt x="18170" y="71534"/>
                          <a:pt x="18307" y="70644"/>
                          <a:pt x="17736" y="70530"/>
                        </a:cubicBezTo>
                        <a:cubicBezTo>
                          <a:pt x="17668" y="70530"/>
                          <a:pt x="17599" y="70530"/>
                          <a:pt x="17531" y="70553"/>
                        </a:cubicBezTo>
                        <a:cubicBezTo>
                          <a:pt x="17576" y="70553"/>
                          <a:pt x="17919" y="69685"/>
                          <a:pt x="17964" y="69594"/>
                        </a:cubicBezTo>
                        <a:cubicBezTo>
                          <a:pt x="18101" y="69297"/>
                          <a:pt x="18238" y="69001"/>
                          <a:pt x="18398" y="68727"/>
                        </a:cubicBezTo>
                        <a:cubicBezTo>
                          <a:pt x="18695" y="68133"/>
                          <a:pt x="19014" y="67563"/>
                          <a:pt x="19334" y="66992"/>
                        </a:cubicBezTo>
                        <a:cubicBezTo>
                          <a:pt x="19676" y="66398"/>
                          <a:pt x="20041" y="65828"/>
                          <a:pt x="20429" y="65257"/>
                        </a:cubicBezTo>
                        <a:cubicBezTo>
                          <a:pt x="20498" y="65143"/>
                          <a:pt x="20589" y="64892"/>
                          <a:pt x="20703" y="64915"/>
                        </a:cubicBezTo>
                        <a:cubicBezTo>
                          <a:pt x="20795" y="64915"/>
                          <a:pt x="20954" y="65029"/>
                          <a:pt x="21046" y="65052"/>
                        </a:cubicBezTo>
                        <a:cubicBezTo>
                          <a:pt x="21183" y="65120"/>
                          <a:pt x="21365" y="65189"/>
                          <a:pt x="21525" y="65212"/>
                        </a:cubicBezTo>
                        <a:cubicBezTo>
                          <a:pt x="21822" y="65257"/>
                          <a:pt x="21982" y="65120"/>
                          <a:pt x="22096" y="64869"/>
                        </a:cubicBezTo>
                        <a:cubicBezTo>
                          <a:pt x="22255" y="64436"/>
                          <a:pt x="22301" y="63933"/>
                          <a:pt x="22415" y="63477"/>
                        </a:cubicBezTo>
                        <a:cubicBezTo>
                          <a:pt x="22552" y="62861"/>
                          <a:pt x="22780" y="62244"/>
                          <a:pt x="23009" y="61651"/>
                        </a:cubicBezTo>
                        <a:cubicBezTo>
                          <a:pt x="23488" y="60464"/>
                          <a:pt x="24104" y="59346"/>
                          <a:pt x="24766" y="58273"/>
                        </a:cubicBezTo>
                        <a:cubicBezTo>
                          <a:pt x="25451" y="57177"/>
                          <a:pt x="26159" y="56127"/>
                          <a:pt x="26433" y="54826"/>
                        </a:cubicBezTo>
                        <a:cubicBezTo>
                          <a:pt x="26684" y="53616"/>
                          <a:pt x="26638" y="52338"/>
                          <a:pt x="26661" y="51106"/>
                        </a:cubicBezTo>
                        <a:cubicBezTo>
                          <a:pt x="26706" y="49645"/>
                          <a:pt x="26752" y="48184"/>
                          <a:pt x="26752" y="46723"/>
                        </a:cubicBezTo>
                        <a:cubicBezTo>
                          <a:pt x="26775" y="45399"/>
                          <a:pt x="26729" y="44098"/>
                          <a:pt x="26569" y="42797"/>
                        </a:cubicBezTo>
                        <a:cubicBezTo>
                          <a:pt x="26433" y="41496"/>
                          <a:pt x="26159" y="40195"/>
                          <a:pt x="26136" y="38849"/>
                        </a:cubicBezTo>
                        <a:cubicBezTo>
                          <a:pt x="26113" y="38506"/>
                          <a:pt x="26113" y="38164"/>
                          <a:pt x="26113" y="37821"/>
                        </a:cubicBezTo>
                        <a:cubicBezTo>
                          <a:pt x="26821" y="37936"/>
                          <a:pt x="27505" y="38164"/>
                          <a:pt x="28213" y="38232"/>
                        </a:cubicBezTo>
                        <a:cubicBezTo>
                          <a:pt x="28395" y="38255"/>
                          <a:pt x="28601" y="38278"/>
                          <a:pt x="28738" y="38187"/>
                        </a:cubicBezTo>
                        <a:cubicBezTo>
                          <a:pt x="28875" y="38095"/>
                          <a:pt x="28920" y="37913"/>
                          <a:pt x="28966" y="37753"/>
                        </a:cubicBezTo>
                        <a:cubicBezTo>
                          <a:pt x="29126" y="37137"/>
                          <a:pt x="29126" y="36452"/>
                          <a:pt x="29149" y="35813"/>
                        </a:cubicBezTo>
                        <a:cubicBezTo>
                          <a:pt x="29217" y="34238"/>
                          <a:pt x="29149" y="32686"/>
                          <a:pt x="29080" y="31111"/>
                        </a:cubicBezTo>
                        <a:cubicBezTo>
                          <a:pt x="29057" y="30609"/>
                          <a:pt x="29035" y="30107"/>
                          <a:pt x="29035" y="29627"/>
                        </a:cubicBezTo>
                        <a:cubicBezTo>
                          <a:pt x="29012" y="29445"/>
                          <a:pt x="28989" y="29445"/>
                          <a:pt x="29172" y="29445"/>
                        </a:cubicBezTo>
                        <a:cubicBezTo>
                          <a:pt x="29354" y="29445"/>
                          <a:pt x="29537" y="29422"/>
                          <a:pt x="29719" y="29422"/>
                        </a:cubicBezTo>
                        <a:cubicBezTo>
                          <a:pt x="30062" y="29422"/>
                          <a:pt x="30404" y="29445"/>
                          <a:pt x="30746" y="29445"/>
                        </a:cubicBezTo>
                        <a:cubicBezTo>
                          <a:pt x="30861" y="29445"/>
                          <a:pt x="30998" y="29445"/>
                          <a:pt x="31089" y="29399"/>
                        </a:cubicBezTo>
                        <a:cubicBezTo>
                          <a:pt x="31226" y="29353"/>
                          <a:pt x="31271" y="29285"/>
                          <a:pt x="31294" y="29148"/>
                        </a:cubicBezTo>
                        <a:cubicBezTo>
                          <a:pt x="31317" y="29079"/>
                          <a:pt x="31294" y="29011"/>
                          <a:pt x="31317" y="28965"/>
                        </a:cubicBezTo>
                        <a:cubicBezTo>
                          <a:pt x="31340" y="28874"/>
                          <a:pt x="31294" y="28920"/>
                          <a:pt x="31386" y="28874"/>
                        </a:cubicBezTo>
                        <a:cubicBezTo>
                          <a:pt x="31431" y="28851"/>
                          <a:pt x="31500" y="28874"/>
                          <a:pt x="31545" y="28851"/>
                        </a:cubicBezTo>
                        <a:cubicBezTo>
                          <a:pt x="31819" y="28828"/>
                          <a:pt x="32093" y="28828"/>
                          <a:pt x="32367" y="28828"/>
                        </a:cubicBezTo>
                        <a:cubicBezTo>
                          <a:pt x="32527" y="28828"/>
                          <a:pt x="32664" y="28851"/>
                          <a:pt x="32801" y="28851"/>
                        </a:cubicBezTo>
                        <a:cubicBezTo>
                          <a:pt x="32687" y="29308"/>
                          <a:pt x="32687" y="29787"/>
                          <a:pt x="32824" y="30244"/>
                        </a:cubicBezTo>
                        <a:cubicBezTo>
                          <a:pt x="32983" y="30746"/>
                          <a:pt x="33280" y="31065"/>
                          <a:pt x="33645" y="31408"/>
                        </a:cubicBezTo>
                        <a:cubicBezTo>
                          <a:pt x="33874" y="31659"/>
                          <a:pt x="34284" y="31955"/>
                          <a:pt x="34444" y="32252"/>
                        </a:cubicBezTo>
                        <a:cubicBezTo>
                          <a:pt x="34490" y="32321"/>
                          <a:pt x="34513" y="32412"/>
                          <a:pt x="34535" y="32480"/>
                        </a:cubicBezTo>
                        <a:cubicBezTo>
                          <a:pt x="34809" y="33005"/>
                          <a:pt x="35083" y="33530"/>
                          <a:pt x="35357" y="34055"/>
                        </a:cubicBezTo>
                        <a:lnTo>
                          <a:pt x="35700" y="34694"/>
                        </a:lnTo>
                        <a:cubicBezTo>
                          <a:pt x="35768" y="34831"/>
                          <a:pt x="35768" y="34786"/>
                          <a:pt x="35700" y="34877"/>
                        </a:cubicBezTo>
                        <a:cubicBezTo>
                          <a:pt x="35563" y="35037"/>
                          <a:pt x="35334" y="35174"/>
                          <a:pt x="35197" y="35356"/>
                        </a:cubicBezTo>
                        <a:cubicBezTo>
                          <a:pt x="35015" y="35562"/>
                          <a:pt x="34832" y="35767"/>
                          <a:pt x="34695" y="36018"/>
                        </a:cubicBezTo>
                        <a:cubicBezTo>
                          <a:pt x="34513" y="36361"/>
                          <a:pt x="34581" y="36771"/>
                          <a:pt x="34650" y="37137"/>
                        </a:cubicBezTo>
                        <a:cubicBezTo>
                          <a:pt x="34855" y="37936"/>
                          <a:pt x="35152" y="38734"/>
                          <a:pt x="35380" y="39511"/>
                        </a:cubicBezTo>
                        <a:cubicBezTo>
                          <a:pt x="35608" y="40309"/>
                          <a:pt x="35791" y="41108"/>
                          <a:pt x="35905" y="41907"/>
                        </a:cubicBezTo>
                        <a:cubicBezTo>
                          <a:pt x="36088" y="43414"/>
                          <a:pt x="35996" y="44966"/>
                          <a:pt x="35585" y="46427"/>
                        </a:cubicBezTo>
                        <a:cubicBezTo>
                          <a:pt x="35243" y="47545"/>
                          <a:pt x="34627" y="48641"/>
                          <a:pt x="34992" y="49805"/>
                        </a:cubicBezTo>
                        <a:cubicBezTo>
                          <a:pt x="35152" y="50261"/>
                          <a:pt x="35357" y="50718"/>
                          <a:pt x="35312" y="51220"/>
                        </a:cubicBezTo>
                        <a:cubicBezTo>
                          <a:pt x="35243" y="51859"/>
                          <a:pt x="34946" y="52452"/>
                          <a:pt x="34787" y="53069"/>
                        </a:cubicBezTo>
                        <a:cubicBezTo>
                          <a:pt x="34490" y="54187"/>
                          <a:pt x="34878" y="55283"/>
                          <a:pt x="35517" y="56218"/>
                        </a:cubicBezTo>
                        <a:cubicBezTo>
                          <a:pt x="35996" y="56926"/>
                          <a:pt x="36750" y="57793"/>
                          <a:pt x="37708" y="57542"/>
                        </a:cubicBezTo>
                        <a:cubicBezTo>
                          <a:pt x="38165" y="57428"/>
                          <a:pt x="38553" y="57131"/>
                          <a:pt x="38918" y="56835"/>
                        </a:cubicBezTo>
                        <a:cubicBezTo>
                          <a:pt x="39511" y="56333"/>
                          <a:pt x="40059" y="55739"/>
                          <a:pt x="40561" y="55123"/>
                        </a:cubicBezTo>
                        <a:cubicBezTo>
                          <a:pt x="40835" y="54803"/>
                          <a:pt x="41086" y="54484"/>
                          <a:pt x="41337" y="54164"/>
                        </a:cubicBezTo>
                        <a:cubicBezTo>
                          <a:pt x="41817" y="55899"/>
                          <a:pt x="42296" y="57634"/>
                          <a:pt x="42798" y="59368"/>
                        </a:cubicBezTo>
                        <a:lnTo>
                          <a:pt x="45104" y="67631"/>
                        </a:lnTo>
                        <a:cubicBezTo>
                          <a:pt x="45286" y="68247"/>
                          <a:pt x="45469" y="68886"/>
                          <a:pt x="45651" y="69526"/>
                        </a:cubicBezTo>
                        <a:cubicBezTo>
                          <a:pt x="45492" y="69526"/>
                          <a:pt x="45263" y="69411"/>
                          <a:pt x="45104" y="69366"/>
                        </a:cubicBezTo>
                        <a:cubicBezTo>
                          <a:pt x="44944" y="69343"/>
                          <a:pt x="44761" y="69320"/>
                          <a:pt x="44601" y="69297"/>
                        </a:cubicBezTo>
                        <a:cubicBezTo>
                          <a:pt x="44213" y="69274"/>
                          <a:pt x="43825" y="69320"/>
                          <a:pt x="43460" y="69411"/>
                        </a:cubicBezTo>
                        <a:cubicBezTo>
                          <a:pt x="42616" y="69594"/>
                          <a:pt x="41862" y="70073"/>
                          <a:pt x="41315" y="70735"/>
                        </a:cubicBezTo>
                        <a:cubicBezTo>
                          <a:pt x="40790" y="71397"/>
                          <a:pt x="40470" y="72196"/>
                          <a:pt x="40424" y="73041"/>
                        </a:cubicBezTo>
                        <a:cubicBezTo>
                          <a:pt x="40402" y="73862"/>
                          <a:pt x="40607" y="74684"/>
                          <a:pt x="41064" y="75369"/>
                        </a:cubicBezTo>
                        <a:cubicBezTo>
                          <a:pt x="41520" y="76099"/>
                          <a:pt x="42250" y="76647"/>
                          <a:pt x="43072" y="76944"/>
                        </a:cubicBezTo>
                        <a:cubicBezTo>
                          <a:pt x="43825" y="77195"/>
                          <a:pt x="44647" y="77240"/>
                          <a:pt x="45400" y="77012"/>
                        </a:cubicBezTo>
                        <a:cubicBezTo>
                          <a:pt x="46245" y="76784"/>
                          <a:pt x="46998" y="76282"/>
                          <a:pt x="47500" y="75574"/>
                        </a:cubicBezTo>
                        <a:cubicBezTo>
                          <a:pt x="48002" y="74912"/>
                          <a:pt x="48276" y="74091"/>
                          <a:pt x="48299" y="73269"/>
                        </a:cubicBezTo>
                        <a:cubicBezTo>
                          <a:pt x="48299" y="72265"/>
                          <a:pt x="47911" y="71283"/>
                          <a:pt x="47226" y="70553"/>
                        </a:cubicBezTo>
                        <a:cubicBezTo>
                          <a:pt x="47158" y="70461"/>
                          <a:pt x="47044" y="70370"/>
                          <a:pt x="46952" y="70279"/>
                        </a:cubicBezTo>
                        <a:cubicBezTo>
                          <a:pt x="46861" y="70210"/>
                          <a:pt x="46701" y="70119"/>
                          <a:pt x="46633" y="70028"/>
                        </a:cubicBezTo>
                        <a:cubicBezTo>
                          <a:pt x="46542" y="69891"/>
                          <a:pt x="46519" y="69617"/>
                          <a:pt x="46473" y="69457"/>
                        </a:cubicBezTo>
                        <a:cubicBezTo>
                          <a:pt x="46245" y="68590"/>
                          <a:pt x="45994" y="67722"/>
                          <a:pt x="45743" y="66855"/>
                        </a:cubicBezTo>
                        <a:cubicBezTo>
                          <a:pt x="45697" y="66672"/>
                          <a:pt x="45651" y="66467"/>
                          <a:pt x="45583" y="66284"/>
                        </a:cubicBezTo>
                        <a:cubicBezTo>
                          <a:pt x="46245" y="66718"/>
                          <a:pt x="46884" y="66969"/>
                          <a:pt x="47660" y="67083"/>
                        </a:cubicBezTo>
                        <a:cubicBezTo>
                          <a:pt x="48596" y="67220"/>
                          <a:pt x="49577" y="67197"/>
                          <a:pt x="50513" y="67083"/>
                        </a:cubicBezTo>
                        <a:cubicBezTo>
                          <a:pt x="52408" y="66855"/>
                          <a:pt x="54234" y="66125"/>
                          <a:pt x="55923" y="65234"/>
                        </a:cubicBezTo>
                        <a:cubicBezTo>
                          <a:pt x="56379" y="65006"/>
                          <a:pt x="56813" y="64755"/>
                          <a:pt x="57247" y="64481"/>
                        </a:cubicBezTo>
                        <a:cubicBezTo>
                          <a:pt x="57429" y="64390"/>
                          <a:pt x="57680" y="64162"/>
                          <a:pt x="57863" y="64116"/>
                        </a:cubicBezTo>
                        <a:cubicBezTo>
                          <a:pt x="57931" y="64093"/>
                          <a:pt x="58046" y="64116"/>
                          <a:pt x="58114" y="64116"/>
                        </a:cubicBezTo>
                        <a:lnTo>
                          <a:pt x="61880" y="64184"/>
                        </a:lnTo>
                        <a:cubicBezTo>
                          <a:pt x="63136" y="64207"/>
                          <a:pt x="64414" y="64230"/>
                          <a:pt x="65692" y="64253"/>
                        </a:cubicBezTo>
                        <a:cubicBezTo>
                          <a:pt x="65966" y="64276"/>
                          <a:pt x="65966" y="64276"/>
                          <a:pt x="66149" y="64481"/>
                        </a:cubicBezTo>
                        <a:cubicBezTo>
                          <a:pt x="66628" y="64961"/>
                          <a:pt x="67084" y="65417"/>
                          <a:pt x="67564" y="65896"/>
                        </a:cubicBezTo>
                        <a:cubicBezTo>
                          <a:pt x="68043" y="66376"/>
                          <a:pt x="68522" y="66855"/>
                          <a:pt x="68979" y="67334"/>
                        </a:cubicBezTo>
                        <a:cubicBezTo>
                          <a:pt x="69093" y="67448"/>
                          <a:pt x="69230" y="67540"/>
                          <a:pt x="69321" y="67677"/>
                        </a:cubicBezTo>
                        <a:cubicBezTo>
                          <a:pt x="69367" y="67768"/>
                          <a:pt x="69390" y="67836"/>
                          <a:pt x="69413" y="67928"/>
                        </a:cubicBezTo>
                        <a:cubicBezTo>
                          <a:pt x="69481" y="68476"/>
                          <a:pt x="69504" y="69069"/>
                          <a:pt x="69550" y="69617"/>
                        </a:cubicBezTo>
                        <a:cubicBezTo>
                          <a:pt x="69550" y="69822"/>
                          <a:pt x="69572" y="70028"/>
                          <a:pt x="69595" y="70210"/>
                        </a:cubicBezTo>
                        <a:cubicBezTo>
                          <a:pt x="68796" y="69571"/>
                          <a:pt x="67769" y="69229"/>
                          <a:pt x="66742" y="69320"/>
                        </a:cubicBezTo>
                        <a:cubicBezTo>
                          <a:pt x="65578" y="69411"/>
                          <a:pt x="64482" y="70028"/>
                          <a:pt x="63820" y="70986"/>
                        </a:cubicBezTo>
                        <a:cubicBezTo>
                          <a:pt x="63181" y="71922"/>
                          <a:pt x="62976" y="73086"/>
                          <a:pt x="63250" y="74182"/>
                        </a:cubicBezTo>
                        <a:cubicBezTo>
                          <a:pt x="63524" y="75323"/>
                          <a:pt x="64345" y="76305"/>
                          <a:pt x="65418" y="76807"/>
                        </a:cubicBezTo>
                        <a:cubicBezTo>
                          <a:pt x="66422" y="77263"/>
                          <a:pt x="67609" y="77286"/>
                          <a:pt x="68614" y="76830"/>
                        </a:cubicBezTo>
                        <a:cubicBezTo>
                          <a:pt x="69709" y="76373"/>
                          <a:pt x="70554" y="75392"/>
                          <a:pt x="70851" y="74250"/>
                        </a:cubicBezTo>
                        <a:cubicBezTo>
                          <a:pt x="71010" y="73657"/>
                          <a:pt x="71033" y="73063"/>
                          <a:pt x="70919" y="72470"/>
                        </a:cubicBezTo>
                        <a:cubicBezTo>
                          <a:pt x="70851" y="72082"/>
                          <a:pt x="70691" y="71762"/>
                          <a:pt x="70554" y="71420"/>
                        </a:cubicBezTo>
                        <a:cubicBezTo>
                          <a:pt x="70417" y="71100"/>
                          <a:pt x="70440" y="70667"/>
                          <a:pt x="70417" y="70324"/>
                        </a:cubicBezTo>
                        <a:cubicBezTo>
                          <a:pt x="70371" y="69685"/>
                          <a:pt x="70326" y="69069"/>
                          <a:pt x="70280" y="68430"/>
                        </a:cubicBezTo>
                        <a:cubicBezTo>
                          <a:pt x="70257" y="68179"/>
                          <a:pt x="70257" y="67928"/>
                          <a:pt x="70189" y="67677"/>
                        </a:cubicBezTo>
                        <a:cubicBezTo>
                          <a:pt x="70143" y="67380"/>
                          <a:pt x="69960" y="67152"/>
                          <a:pt x="69755" y="66923"/>
                        </a:cubicBezTo>
                        <a:cubicBezTo>
                          <a:pt x="68385" y="65531"/>
                          <a:pt x="67016" y="64162"/>
                          <a:pt x="65646" y="62792"/>
                        </a:cubicBezTo>
                        <a:cubicBezTo>
                          <a:pt x="64117" y="61240"/>
                          <a:pt x="62588" y="59711"/>
                          <a:pt x="61059" y="58181"/>
                        </a:cubicBezTo>
                        <a:cubicBezTo>
                          <a:pt x="60967" y="58090"/>
                          <a:pt x="60899" y="57999"/>
                          <a:pt x="60807" y="57908"/>
                        </a:cubicBezTo>
                        <a:cubicBezTo>
                          <a:pt x="61903" y="58569"/>
                          <a:pt x="63044" y="59094"/>
                          <a:pt x="64186" y="59688"/>
                        </a:cubicBezTo>
                        <a:cubicBezTo>
                          <a:pt x="64733" y="59962"/>
                          <a:pt x="65236" y="60281"/>
                          <a:pt x="65761" y="60578"/>
                        </a:cubicBezTo>
                        <a:cubicBezTo>
                          <a:pt x="66149" y="60784"/>
                          <a:pt x="66559" y="60989"/>
                          <a:pt x="66993" y="61103"/>
                        </a:cubicBezTo>
                        <a:cubicBezTo>
                          <a:pt x="67404" y="61217"/>
                          <a:pt x="67838" y="61149"/>
                          <a:pt x="68157" y="60829"/>
                        </a:cubicBezTo>
                        <a:cubicBezTo>
                          <a:pt x="68454" y="60510"/>
                          <a:pt x="68500" y="60099"/>
                          <a:pt x="68385" y="59688"/>
                        </a:cubicBezTo>
                        <a:cubicBezTo>
                          <a:pt x="68134" y="58889"/>
                          <a:pt x="67472" y="58227"/>
                          <a:pt x="66879" y="57679"/>
                        </a:cubicBezTo>
                        <a:cubicBezTo>
                          <a:pt x="66765" y="57588"/>
                          <a:pt x="66651" y="57474"/>
                          <a:pt x="66514" y="57360"/>
                        </a:cubicBezTo>
                        <a:cubicBezTo>
                          <a:pt x="67221" y="56607"/>
                          <a:pt x="67723" y="55625"/>
                          <a:pt x="68203" y="54712"/>
                        </a:cubicBezTo>
                        <a:cubicBezTo>
                          <a:pt x="68500" y="54187"/>
                          <a:pt x="68819" y="53662"/>
                          <a:pt x="68728" y="53046"/>
                        </a:cubicBezTo>
                        <a:cubicBezTo>
                          <a:pt x="68591" y="52156"/>
                          <a:pt x="67952" y="51243"/>
                          <a:pt x="66947" y="51562"/>
                        </a:cubicBezTo>
                        <a:cubicBezTo>
                          <a:pt x="66171" y="51813"/>
                          <a:pt x="65738" y="52452"/>
                          <a:pt x="65350" y="53114"/>
                        </a:cubicBezTo>
                        <a:cubicBezTo>
                          <a:pt x="65236" y="53000"/>
                          <a:pt x="65076" y="52955"/>
                          <a:pt x="64916" y="52932"/>
                        </a:cubicBezTo>
                        <a:cubicBezTo>
                          <a:pt x="64459" y="52840"/>
                          <a:pt x="63980" y="52863"/>
                          <a:pt x="63524" y="52863"/>
                        </a:cubicBezTo>
                        <a:cubicBezTo>
                          <a:pt x="62405" y="52818"/>
                          <a:pt x="61378" y="52430"/>
                          <a:pt x="60282" y="52293"/>
                        </a:cubicBezTo>
                        <a:cubicBezTo>
                          <a:pt x="59826" y="52247"/>
                          <a:pt x="59369" y="52224"/>
                          <a:pt x="58936" y="52270"/>
                        </a:cubicBezTo>
                        <a:cubicBezTo>
                          <a:pt x="58707" y="52293"/>
                          <a:pt x="58479" y="52338"/>
                          <a:pt x="58251" y="52384"/>
                        </a:cubicBezTo>
                        <a:cubicBezTo>
                          <a:pt x="58137" y="52407"/>
                          <a:pt x="58000" y="52452"/>
                          <a:pt x="57886" y="52475"/>
                        </a:cubicBezTo>
                        <a:cubicBezTo>
                          <a:pt x="57749" y="52521"/>
                          <a:pt x="57772" y="52521"/>
                          <a:pt x="57680" y="52452"/>
                        </a:cubicBezTo>
                        <a:cubicBezTo>
                          <a:pt x="57452" y="52315"/>
                          <a:pt x="57384" y="51996"/>
                          <a:pt x="57315" y="51745"/>
                        </a:cubicBezTo>
                        <a:cubicBezTo>
                          <a:pt x="57201" y="51402"/>
                          <a:pt x="57064" y="51083"/>
                          <a:pt x="56859" y="50786"/>
                        </a:cubicBezTo>
                        <a:cubicBezTo>
                          <a:pt x="56539" y="50330"/>
                          <a:pt x="56151" y="49942"/>
                          <a:pt x="55854" y="49462"/>
                        </a:cubicBezTo>
                        <a:cubicBezTo>
                          <a:pt x="55603" y="49051"/>
                          <a:pt x="55443" y="48618"/>
                          <a:pt x="55170" y="48207"/>
                        </a:cubicBezTo>
                        <a:cubicBezTo>
                          <a:pt x="56128" y="48207"/>
                          <a:pt x="56973" y="47043"/>
                          <a:pt x="56973" y="46153"/>
                        </a:cubicBezTo>
                        <a:cubicBezTo>
                          <a:pt x="56973" y="45879"/>
                          <a:pt x="56881" y="45628"/>
                          <a:pt x="56813" y="45377"/>
                        </a:cubicBezTo>
                        <a:cubicBezTo>
                          <a:pt x="56745" y="45194"/>
                          <a:pt x="56630" y="44989"/>
                          <a:pt x="56653" y="44806"/>
                        </a:cubicBezTo>
                        <a:cubicBezTo>
                          <a:pt x="56676" y="44646"/>
                          <a:pt x="56767" y="44509"/>
                          <a:pt x="56813" y="44349"/>
                        </a:cubicBezTo>
                        <a:cubicBezTo>
                          <a:pt x="56881" y="44030"/>
                          <a:pt x="56859" y="43665"/>
                          <a:pt x="56859" y="43345"/>
                        </a:cubicBezTo>
                        <a:cubicBezTo>
                          <a:pt x="56836" y="42911"/>
                          <a:pt x="56767" y="42501"/>
                          <a:pt x="56722" y="42090"/>
                        </a:cubicBezTo>
                        <a:cubicBezTo>
                          <a:pt x="56722" y="41816"/>
                          <a:pt x="56676" y="41542"/>
                          <a:pt x="56539" y="41314"/>
                        </a:cubicBezTo>
                        <a:cubicBezTo>
                          <a:pt x="56311" y="40857"/>
                          <a:pt x="55877" y="40538"/>
                          <a:pt x="55443" y="40287"/>
                        </a:cubicBezTo>
                        <a:cubicBezTo>
                          <a:pt x="54188" y="39533"/>
                          <a:pt x="52385" y="39191"/>
                          <a:pt x="51061" y="39944"/>
                        </a:cubicBezTo>
                        <a:cubicBezTo>
                          <a:pt x="49783" y="40697"/>
                          <a:pt x="49144" y="42318"/>
                          <a:pt x="49189" y="43733"/>
                        </a:cubicBezTo>
                        <a:cubicBezTo>
                          <a:pt x="49189" y="44007"/>
                          <a:pt x="49212" y="44281"/>
                          <a:pt x="49258" y="44532"/>
                        </a:cubicBezTo>
                        <a:cubicBezTo>
                          <a:pt x="49258" y="44509"/>
                          <a:pt x="49144" y="44418"/>
                          <a:pt x="49121" y="44395"/>
                        </a:cubicBezTo>
                        <a:cubicBezTo>
                          <a:pt x="49007" y="44281"/>
                          <a:pt x="48870" y="44167"/>
                          <a:pt x="48756" y="44053"/>
                        </a:cubicBezTo>
                        <a:lnTo>
                          <a:pt x="48254" y="43551"/>
                        </a:lnTo>
                        <a:cubicBezTo>
                          <a:pt x="48687" y="43277"/>
                          <a:pt x="48801" y="42752"/>
                          <a:pt x="48687" y="42272"/>
                        </a:cubicBezTo>
                        <a:cubicBezTo>
                          <a:pt x="48619" y="42067"/>
                          <a:pt x="48505" y="41884"/>
                          <a:pt x="48390" y="41702"/>
                        </a:cubicBezTo>
                        <a:cubicBezTo>
                          <a:pt x="48071" y="41268"/>
                          <a:pt x="47683" y="40857"/>
                          <a:pt x="47340" y="40424"/>
                        </a:cubicBezTo>
                        <a:cubicBezTo>
                          <a:pt x="46724" y="39625"/>
                          <a:pt x="46154" y="38803"/>
                          <a:pt x="45583" y="37981"/>
                        </a:cubicBezTo>
                        <a:cubicBezTo>
                          <a:pt x="44624" y="36589"/>
                          <a:pt x="43666" y="35197"/>
                          <a:pt x="42730" y="33827"/>
                        </a:cubicBezTo>
                        <a:cubicBezTo>
                          <a:pt x="42022" y="32800"/>
                          <a:pt x="41337" y="31796"/>
                          <a:pt x="40630" y="30768"/>
                        </a:cubicBezTo>
                        <a:cubicBezTo>
                          <a:pt x="39968" y="29810"/>
                          <a:pt x="39306" y="28828"/>
                          <a:pt x="38781" y="27756"/>
                        </a:cubicBezTo>
                        <a:cubicBezTo>
                          <a:pt x="38621" y="27390"/>
                          <a:pt x="38507" y="26957"/>
                          <a:pt x="38279" y="26614"/>
                        </a:cubicBezTo>
                        <a:cubicBezTo>
                          <a:pt x="38210" y="26523"/>
                          <a:pt x="38142" y="26409"/>
                          <a:pt x="38028" y="26363"/>
                        </a:cubicBezTo>
                        <a:cubicBezTo>
                          <a:pt x="37800" y="26249"/>
                          <a:pt x="37480" y="26340"/>
                          <a:pt x="37320" y="26523"/>
                        </a:cubicBezTo>
                        <a:cubicBezTo>
                          <a:pt x="37023" y="26797"/>
                          <a:pt x="37206" y="27299"/>
                          <a:pt x="37320" y="27619"/>
                        </a:cubicBezTo>
                        <a:cubicBezTo>
                          <a:pt x="37731" y="28806"/>
                          <a:pt x="38256" y="29947"/>
                          <a:pt x="38758" y="31065"/>
                        </a:cubicBezTo>
                        <a:cubicBezTo>
                          <a:pt x="38895" y="31339"/>
                          <a:pt x="39032" y="31613"/>
                          <a:pt x="39146" y="31887"/>
                        </a:cubicBezTo>
                        <a:cubicBezTo>
                          <a:pt x="39146" y="31818"/>
                          <a:pt x="38827" y="31659"/>
                          <a:pt x="38758" y="31613"/>
                        </a:cubicBezTo>
                        <a:cubicBezTo>
                          <a:pt x="38644" y="31545"/>
                          <a:pt x="38507" y="31476"/>
                          <a:pt x="38347" y="31430"/>
                        </a:cubicBezTo>
                        <a:cubicBezTo>
                          <a:pt x="38119" y="31339"/>
                          <a:pt x="37891" y="31293"/>
                          <a:pt x="37640" y="31271"/>
                        </a:cubicBezTo>
                        <a:cubicBezTo>
                          <a:pt x="37229" y="31248"/>
                          <a:pt x="36750" y="31271"/>
                          <a:pt x="36384" y="31476"/>
                        </a:cubicBezTo>
                        <a:cubicBezTo>
                          <a:pt x="36179" y="31613"/>
                          <a:pt x="36042" y="31818"/>
                          <a:pt x="35928" y="32024"/>
                        </a:cubicBezTo>
                        <a:cubicBezTo>
                          <a:pt x="35928" y="31955"/>
                          <a:pt x="35722" y="31818"/>
                          <a:pt x="35700" y="31796"/>
                        </a:cubicBezTo>
                        <a:cubicBezTo>
                          <a:pt x="35608" y="31704"/>
                          <a:pt x="35517" y="31590"/>
                          <a:pt x="35403" y="31522"/>
                        </a:cubicBezTo>
                        <a:cubicBezTo>
                          <a:pt x="35380" y="31499"/>
                          <a:pt x="35357" y="31476"/>
                          <a:pt x="35334" y="31453"/>
                        </a:cubicBezTo>
                        <a:cubicBezTo>
                          <a:pt x="35289" y="31430"/>
                          <a:pt x="35266" y="31453"/>
                          <a:pt x="35243" y="31430"/>
                        </a:cubicBezTo>
                        <a:cubicBezTo>
                          <a:pt x="35038" y="31316"/>
                          <a:pt x="34855" y="31065"/>
                          <a:pt x="34695" y="30905"/>
                        </a:cubicBezTo>
                        <a:cubicBezTo>
                          <a:pt x="34307" y="30517"/>
                          <a:pt x="33942" y="30244"/>
                          <a:pt x="33919" y="29650"/>
                        </a:cubicBezTo>
                        <a:cubicBezTo>
                          <a:pt x="33896" y="29536"/>
                          <a:pt x="33919" y="29399"/>
                          <a:pt x="33942" y="29262"/>
                        </a:cubicBezTo>
                        <a:cubicBezTo>
                          <a:pt x="34307" y="29513"/>
                          <a:pt x="34627" y="29490"/>
                          <a:pt x="35038" y="29353"/>
                        </a:cubicBezTo>
                        <a:cubicBezTo>
                          <a:pt x="35471" y="29194"/>
                          <a:pt x="36202" y="28942"/>
                          <a:pt x="36362" y="28440"/>
                        </a:cubicBezTo>
                        <a:cubicBezTo>
                          <a:pt x="36567" y="27824"/>
                          <a:pt x="36042" y="27048"/>
                          <a:pt x="35768" y="26523"/>
                        </a:cubicBezTo>
                        <a:cubicBezTo>
                          <a:pt x="35494" y="25998"/>
                          <a:pt x="35152" y="25587"/>
                          <a:pt x="34490" y="25656"/>
                        </a:cubicBezTo>
                        <a:cubicBezTo>
                          <a:pt x="33600" y="25770"/>
                          <a:pt x="32778" y="26295"/>
                          <a:pt x="31888" y="26409"/>
                        </a:cubicBezTo>
                        <a:cubicBezTo>
                          <a:pt x="31751" y="26432"/>
                          <a:pt x="31637" y="26432"/>
                          <a:pt x="31500" y="26455"/>
                        </a:cubicBezTo>
                        <a:cubicBezTo>
                          <a:pt x="31523" y="26249"/>
                          <a:pt x="31294" y="26226"/>
                          <a:pt x="31135" y="26226"/>
                        </a:cubicBezTo>
                        <a:cubicBezTo>
                          <a:pt x="30495" y="26158"/>
                          <a:pt x="29833" y="26249"/>
                          <a:pt x="29194" y="26021"/>
                        </a:cubicBezTo>
                        <a:cubicBezTo>
                          <a:pt x="29149" y="26021"/>
                          <a:pt x="29080" y="25998"/>
                          <a:pt x="29035" y="25975"/>
                        </a:cubicBezTo>
                        <a:cubicBezTo>
                          <a:pt x="28898" y="25884"/>
                          <a:pt x="28943" y="25815"/>
                          <a:pt x="28920" y="25656"/>
                        </a:cubicBezTo>
                        <a:cubicBezTo>
                          <a:pt x="28920" y="25427"/>
                          <a:pt x="28920" y="25199"/>
                          <a:pt x="28898" y="24994"/>
                        </a:cubicBezTo>
                        <a:cubicBezTo>
                          <a:pt x="28875" y="24560"/>
                          <a:pt x="28829" y="24126"/>
                          <a:pt x="28761" y="23693"/>
                        </a:cubicBezTo>
                        <a:cubicBezTo>
                          <a:pt x="28624" y="22917"/>
                          <a:pt x="28395" y="22163"/>
                          <a:pt x="28099" y="21433"/>
                        </a:cubicBezTo>
                        <a:cubicBezTo>
                          <a:pt x="28007" y="21228"/>
                          <a:pt x="27916" y="21022"/>
                          <a:pt x="27825" y="20817"/>
                        </a:cubicBezTo>
                        <a:cubicBezTo>
                          <a:pt x="27711" y="20566"/>
                          <a:pt x="27734" y="20406"/>
                          <a:pt x="27734" y="20132"/>
                        </a:cubicBezTo>
                        <a:cubicBezTo>
                          <a:pt x="27756" y="19653"/>
                          <a:pt x="27756" y="19173"/>
                          <a:pt x="27756" y="18694"/>
                        </a:cubicBezTo>
                        <a:cubicBezTo>
                          <a:pt x="27756" y="17895"/>
                          <a:pt x="27825" y="17005"/>
                          <a:pt x="27665" y="16206"/>
                        </a:cubicBezTo>
                        <a:cubicBezTo>
                          <a:pt x="27619" y="15909"/>
                          <a:pt x="27482" y="15681"/>
                          <a:pt x="27277" y="15476"/>
                        </a:cubicBezTo>
                        <a:cubicBezTo>
                          <a:pt x="27003" y="15202"/>
                          <a:pt x="26706" y="14974"/>
                          <a:pt x="26455" y="14677"/>
                        </a:cubicBezTo>
                        <a:cubicBezTo>
                          <a:pt x="26181" y="14380"/>
                          <a:pt x="25976" y="14061"/>
                          <a:pt x="25771" y="13718"/>
                        </a:cubicBezTo>
                        <a:cubicBezTo>
                          <a:pt x="25679" y="13558"/>
                          <a:pt x="25542" y="13353"/>
                          <a:pt x="25497" y="13170"/>
                        </a:cubicBezTo>
                        <a:cubicBezTo>
                          <a:pt x="25451" y="12988"/>
                          <a:pt x="25588" y="12759"/>
                          <a:pt x="25656" y="12577"/>
                        </a:cubicBezTo>
                        <a:cubicBezTo>
                          <a:pt x="25771" y="12235"/>
                          <a:pt x="25908" y="11915"/>
                          <a:pt x="26113" y="11595"/>
                        </a:cubicBezTo>
                        <a:cubicBezTo>
                          <a:pt x="26410" y="11139"/>
                          <a:pt x="26843" y="10797"/>
                          <a:pt x="27346" y="10568"/>
                        </a:cubicBezTo>
                        <a:cubicBezTo>
                          <a:pt x="27505" y="10477"/>
                          <a:pt x="27688" y="10386"/>
                          <a:pt x="27871" y="10386"/>
                        </a:cubicBezTo>
                        <a:cubicBezTo>
                          <a:pt x="28030" y="10386"/>
                          <a:pt x="28190" y="10408"/>
                          <a:pt x="28373" y="10408"/>
                        </a:cubicBezTo>
                        <a:cubicBezTo>
                          <a:pt x="28578" y="10386"/>
                          <a:pt x="28829" y="10363"/>
                          <a:pt x="29035" y="10272"/>
                        </a:cubicBezTo>
                        <a:cubicBezTo>
                          <a:pt x="29172" y="10203"/>
                          <a:pt x="29309" y="10112"/>
                          <a:pt x="29377" y="9952"/>
                        </a:cubicBezTo>
                        <a:cubicBezTo>
                          <a:pt x="29514" y="9655"/>
                          <a:pt x="29331" y="9336"/>
                          <a:pt x="29309" y="9039"/>
                        </a:cubicBezTo>
                        <a:cubicBezTo>
                          <a:pt x="29309" y="8811"/>
                          <a:pt x="29468" y="8651"/>
                          <a:pt x="29491" y="8423"/>
                        </a:cubicBezTo>
                        <a:cubicBezTo>
                          <a:pt x="29491" y="8331"/>
                          <a:pt x="29423" y="8240"/>
                          <a:pt x="29423" y="8149"/>
                        </a:cubicBezTo>
                        <a:cubicBezTo>
                          <a:pt x="29423" y="8058"/>
                          <a:pt x="29491" y="7966"/>
                          <a:pt x="29491" y="7875"/>
                        </a:cubicBezTo>
                        <a:cubicBezTo>
                          <a:pt x="29491" y="7692"/>
                          <a:pt x="29263" y="7510"/>
                          <a:pt x="29354" y="7327"/>
                        </a:cubicBezTo>
                        <a:cubicBezTo>
                          <a:pt x="29423" y="7167"/>
                          <a:pt x="29719" y="7236"/>
                          <a:pt x="29833" y="7099"/>
                        </a:cubicBezTo>
                        <a:cubicBezTo>
                          <a:pt x="29970" y="6962"/>
                          <a:pt x="29902" y="6688"/>
                          <a:pt x="29856" y="6528"/>
                        </a:cubicBezTo>
                        <a:cubicBezTo>
                          <a:pt x="29674" y="6026"/>
                          <a:pt x="29240" y="5638"/>
                          <a:pt x="29103" y="5136"/>
                        </a:cubicBezTo>
                        <a:cubicBezTo>
                          <a:pt x="29057" y="4908"/>
                          <a:pt x="29080" y="4702"/>
                          <a:pt x="29103" y="4474"/>
                        </a:cubicBezTo>
                        <a:cubicBezTo>
                          <a:pt x="29126" y="4177"/>
                          <a:pt x="29103" y="3881"/>
                          <a:pt x="29057" y="3584"/>
                        </a:cubicBezTo>
                        <a:cubicBezTo>
                          <a:pt x="29012" y="3219"/>
                          <a:pt x="28920" y="2853"/>
                          <a:pt x="28806" y="2488"/>
                        </a:cubicBezTo>
                        <a:close/>
                      </a:path>
                    </a:pathLst>
                  </a:custGeom>
                  <a:noFill/>
                  <a:ln w="9525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cxnSp>
            <p:nvCxnSpPr>
              <p:cNvPr id="272" name="Google Shape;272;p23"/>
              <p:cNvCxnSpPr/>
              <p:nvPr/>
            </p:nvCxnSpPr>
            <p:spPr>
              <a:xfrm>
                <a:off x="781675" y="3795675"/>
                <a:ext cx="854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73" name="Google Shape;273;p23"/>
              <p:cNvCxnSpPr/>
              <p:nvPr/>
            </p:nvCxnSpPr>
            <p:spPr>
              <a:xfrm>
                <a:off x="2721850" y="3795675"/>
                <a:ext cx="8547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triangle" w="med" len="med"/>
                <a:tailEnd type="none" w="med" len="med"/>
              </a:ln>
            </p:spPr>
          </p:cxnSp>
          <p:sp>
            <p:nvSpPr>
              <p:cNvPr id="274" name="Google Shape;274;p23"/>
              <p:cNvSpPr txBox="1"/>
              <p:nvPr/>
            </p:nvSpPr>
            <p:spPr>
              <a:xfrm>
                <a:off x="727825" y="3287775"/>
                <a:ext cx="9624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 b="1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FORCE A</a:t>
                </a:r>
                <a:r>
                  <a:rPr lang="en" sz="7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 - MOTHER PUSHING PRAM FORWARDS</a:t>
                </a:r>
                <a:endParaRPr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75" name="Google Shape;275;p23"/>
              <p:cNvSpPr txBox="1"/>
              <p:nvPr/>
            </p:nvSpPr>
            <p:spPr>
              <a:xfrm>
                <a:off x="2668000" y="3287775"/>
                <a:ext cx="9624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 b="1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FORCE B</a:t>
                </a:r>
                <a:r>
                  <a:rPr lang="en" sz="7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 - PRAM PUSHING MOTHER BACKWARDS</a:t>
                </a:r>
                <a:endParaRPr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276" name="Google Shape;276;p23"/>
            <p:cNvSpPr txBox="1"/>
            <p:nvPr/>
          </p:nvSpPr>
          <p:spPr>
            <a:xfrm>
              <a:off x="4357175" y="3449738"/>
              <a:ext cx="35121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Force A and force B are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equal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and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opposing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pram moves forwards because of the lack of friction provided by the wheels.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Momentum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7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Specification Point 1.25P</a:t>
            </a:r>
            <a:endParaRPr sz="16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Know and use the relationship between momentum, mass and velocity.</a:t>
            </a:r>
            <a:endParaRPr sz="12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All moving objects have a certain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momentum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Momentum is a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vector quantity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Momentum has both magnitude and direction.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Momentum can have a positive or negative value.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Momentum can be defined as the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tendency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an object to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continue moving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in the same direction.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greater the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mass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an object, the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larger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its momentum.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greater the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velocity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an object, the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larger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its momentum.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Momentum can be calculated using the following equation: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65" name="Google Shape;65;p14"/>
          <p:cNvGrpSpPr/>
          <p:nvPr/>
        </p:nvGrpSpPr>
        <p:grpSpPr>
          <a:xfrm>
            <a:off x="2634425" y="4003000"/>
            <a:ext cx="3875125" cy="738900"/>
            <a:chOff x="2634425" y="4003000"/>
            <a:chExt cx="3875125" cy="738900"/>
          </a:xfrm>
        </p:grpSpPr>
        <p:grpSp>
          <p:nvGrpSpPr>
            <p:cNvPr id="66" name="Google Shape;66;p14"/>
            <p:cNvGrpSpPr/>
            <p:nvPr/>
          </p:nvGrpSpPr>
          <p:grpSpPr>
            <a:xfrm>
              <a:off x="2634425" y="4277313"/>
              <a:ext cx="1786904" cy="364466"/>
              <a:chOff x="238125" y="2036575"/>
              <a:chExt cx="7755660" cy="1581882"/>
            </a:xfrm>
          </p:grpSpPr>
          <p:sp>
            <p:nvSpPr>
              <p:cNvPr id="67" name="Google Shape;67;p14"/>
              <p:cNvSpPr/>
              <p:nvPr/>
            </p:nvSpPr>
            <p:spPr>
              <a:xfrm>
                <a:off x="238125" y="2036575"/>
                <a:ext cx="1268080" cy="1581882"/>
              </a:xfrm>
              <a:custGeom>
                <a:avLst/>
                <a:gdLst/>
                <a:ahLst/>
                <a:cxnLst/>
                <a:rect l="l" t="t" r="r" b="b"/>
                <a:pathLst>
                  <a:path w="46112" h="57523" extrusionOk="0">
                    <a:moveTo>
                      <a:pt x="34467" y="1863"/>
                    </a:moveTo>
                    <a:cubicBezTo>
                      <a:pt x="38426" y="1863"/>
                      <a:pt x="40289" y="5822"/>
                      <a:pt x="40289" y="10480"/>
                    </a:cubicBezTo>
                    <a:cubicBezTo>
                      <a:pt x="40289" y="14905"/>
                      <a:pt x="37727" y="25151"/>
                      <a:pt x="35399" y="29809"/>
                    </a:cubicBezTo>
                    <a:cubicBezTo>
                      <a:pt x="33070" y="34700"/>
                      <a:pt x="29111" y="39124"/>
                      <a:pt x="24919" y="39124"/>
                    </a:cubicBezTo>
                    <a:cubicBezTo>
                      <a:pt x="18631" y="39124"/>
                      <a:pt x="17699" y="31206"/>
                      <a:pt x="17699" y="30973"/>
                    </a:cubicBezTo>
                    <a:cubicBezTo>
                      <a:pt x="17699" y="30741"/>
                      <a:pt x="17932" y="29809"/>
                      <a:pt x="17932" y="29343"/>
                    </a:cubicBezTo>
                    <a:lnTo>
                      <a:pt x="22357" y="11644"/>
                    </a:lnTo>
                    <a:cubicBezTo>
                      <a:pt x="23056" y="9082"/>
                      <a:pt x="25617" y="6521"/>
                      <a:pt x="27015" y="5356"/>
                    </a:cubicBezTo>
                    <a:cubicBezTo>
                      <a:pt x="27946" y="4425"/>
                      <a:pt x="30974" y="1863"/>
                      <a:pt x="34467" y="1863"/>
                    </a:cubicBezTo>
                    <a:close/>
                    <a:moveTo>
                      <a:pt x="15138" y="0"/>
                    </a:moveTo>
                    <a:cubicBezTo>
                      <a:pt x="12343" y="0"/>
                      <a:pt x="10247" y="1164"/>
                      <a:pt x="8617" y="4658"/>
                    </a:cubicBezTo>
                    <a:cubicBezTo>
                      <a:pt x="6987" y="7918"/>
                      <a:pt x="5822" y="13507"/>
                      <a:pt x="5822" y="13973"/>
                    </a:cubicBezTo>
                    <a:cubicBezTo>
                      <a:pt x="5822" y="14206"/>
                      <a:pt x="6055" y="14672"/>
                      <a:pt x="6754" y="14672"/>
                    </a:cubicBezTo>
                    <a:cubicBezTo>
                      <a:pt x="7452" y="14672"/>
                      <a:pt x="7452" y="14672"/>
                      <a:pt x="8151" y="12576"/>
                    </a:cubicBezTo>
                    <a:cubicBezTo>
                      <a:pt x="9315" y="7219"/>
                      <a:pt x="11178" y="1863"/>
                      <a:pt x="14672" y="1863"/>
                    </a:cubicBezTo>
                    <a:cubicBezTo>
                      <a:pt x="16768" y="1863"/>
                      <a:pt x="17466" y="3260"/>
                      <a:pt x="17466" y="6055"/>
                    </a:cubicBezTo>
                    <a:cubicBezTo>
                      <a:pt x="17466" y="8151"/>
                      <a:pt x="17233" y="9082"/>
                      <a:pt x="17001" y="10713"/>
                    </a:cubicBezTo>
                    <a:lnTo>
                      <a:pt x="6754" y="51467"/>
                    </a:lnTo>
                    <a:cubicBezTo>
                      <a:pt x="6055" y="54262"/>
                      <a:pt x="5822" y="54960"/>
                      <a:pt x="2096" y="54960"/>
                    </a:cubicBezTo>
                    <a:cubicBezTo>
                      <a:pt x="932" y="54960"/>
                      <a:pt x="0" y="54960"/>
                      <a:pt x="0" y="56591"/>
                    </a:cubicBezTo>
                    <a:cubicBezTo>
                      <a:pt x="0" y="56823"/>
                      <a:pt x="0" y="57522"/>
                      <a:pt x="1164" y="57522"/>
                    </a:cubicBezTo>
                    <a:cubicBezTo>
                      <a:pt x="2329" y="57522"/>
                      <a:pt x="3493" y="57289"/>
                      <a:pt x="4658" y="57289"/>
                    </a:cubicBezTo>
                    <a:lnTo>
                      <a:pt x="8617" y="57289"/>
                    </a:lnTo>
                    <a:cubicBezTo>
                      <a:pt x="10480" y="57289"/>
                      <a:pt x="15138" y="57522"/>
                      <a:pt x="17001" y="57522"/>
                    </a:cubicBezTo>
                    <a:cubicBezTo>
                      <a:pt x="17466" y="57522"/>
                      <a:pt x="18631" y="57522"/>
                      <a:pt x="18631" y="55892"/>
                    </a:cubicBezTo>
                    <a:cubicBezTo>
                      <a:pt x="18631" y="54960"/>
                      <a:pt x="17932" y="54960"/>
                      <a:pt x="16535" y="54960"/>
                    </a:cubicBezTo>
                    <a:cubicBezTo>
                      <a:pt x="12343" y="54960"/>
                      <a:pt x="12110" y="54262"/>
                      <a:pt x="12110" y="53563"/>
                    </a:cubicBezTo>
                    <a:cubicBezTo>
                      <a:pt x="12110" y="52399"/>
                      <a:pt x="16069" y="36796"/>
                      <a:pt x="16768" y="34700"/>
                    </a:cubicBezTo>
                    <a:cubicBezTo>
                      <a:pt x="17699" y="37261"/>
                      <a:pt x="20028" y="40987"/>
                      <a:pt x="24919" y="40987"/>
                    </a:cubicBezTo>
                    <a:cubicBezTo>
                      <a:pt x="35166" y="40987"/>
                      <a:pt x="46111" y="27480"/>
                      <a:pt x="46111" y="14206"/>
                    </a:cubicBezTo>
                    <a:cubicBezTo>
                      <a:pt x="46111" y="5822"/>
                      <a:pt x="41454" y="0"/>
                      <a:pt x="34700" y="0"/>
                    </a:cubicBezTo>
                    <a:cubicBezTo>
                      <a:pt x="28878" y="0"/>
                      <a:pt x="23987" y="5589"/>
                      <a:pt x="22823" y="6986"/>
                    </a:cubicBezTo>
                    <a:cubicBezTo>
                      <a:pt x="22124" y="2329"/>
                      <a:pt x="18631" y="0"/>
                      <a:pt x="15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14"/>
              <p:cNvSpPr/>
              <p:nvPr/>
            </p:nvSpPr>
            <p:spPr>
              <a:xfrm>
                <a:off x="2345148" y="2247913"/>
                <a:ext cx="1562688" cy="531575"/>
              </a:xfrm>
              <a:custGeom>
                <a:avLst/>
                <a:gdLst/>
                <a:ahLst/>
                <a:cxnLst/>
                <a:rect l="l" t="t" r="r" b="b"/>
                <a:pathLst>
                  <a:path w="56825" h="19330" extrusionOk="0">
                    <a:moveTo>
                      <a:pt x="3261" y="0"/>
                    </a:moveTo>
                    <a:cubicBezTo>
                      <a:pt x="1630" y="0"/>
                      <a:pt x="0" y="0"/>
                      <a:pt x="0" y="1630"/>
                    </a:cubicBezTo>
                    <a:cubicBezTo>
                      <a:pt x="0" y="3261"/>
                      <a:pt x="1398" y="3261"/>
                      <a:pt x="2795" y="3261"/>
                    </a:cubicBezTo>
                    <a:lnTo>
                      <a:pt x="54262" y="3261"/>
                    </a:lnTo>
                    <a:cubicBezTo>
                      <a:pt x="55427" y="3261"/>
                      <a:pt x="56824" y="3261"/>
                      <a:pt x="56824" y="1630"/>
                    </a:cubicBezTo>
                    <a:cubicBezTo>
                      <a:pt x="56824" y="0"/>
                      <a:pt x="55427" y="0"/>
                      <a:pt x="53797" y="0"/>
                    </a:cubicBezTo>
                    <a:close/>
                    <a:moveTo>
                      <a:pt x="2795" y="16069"/>
                    </a:moveTo>
                    <a:cubicBezTo>
                      <a:pt x="1398" y="16069"/>
                      <a:pt x="0" y="16069"/>
                      <a:pt x="0" y="17699"/>
                    </a:cubicBezTo>
                    <a:cubicBezTo>
                      <a:pt x="0" y="19329"/>
                      <a:pt x="1630" y="19329"/>
                      <a:pt x="3261" y="19329"/>
                    </a:cubicBezTo>
                    <a:lnTo>
                      <a:pt x="53797" y="19329"/>
                    </a:lnTo>
                    <a:cubicBezTo>
                      <a:pt x="55427" y="19329"/>
                      <a:pt x="56824" y="19329"/>
                      <a:pt x="56824" y="17699"/>
                    </a:cubicBezTo>
                    <a:cubicBezTo>
                      <a:pt x="56824" y="16069"/>
                      <a:pt x="55427" y="16069"/>
                      <a:pt x="54262" y="160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14"/>
              <p:cNvSpPr/>
              <p:nvPr/>
            </p:nvSpPr>
            <p:spPr>
              <a:xfrm>
                <a:off x="4785195" y="2036575"/>
                <a:ext cx="1991770" cy="1127170"/>
              </a:xfrm>
              <a:custGeom>
                <a:avLst/>
                <a:gdLst/>
                <a:ahLst/>
                <a:cxnLst/>
                <a:rect l="l" t="t" r="r" b="b"/>
                <a:pathLst>
                  <a:path w="72428" h="40988" extrusionOk="0">
                    <a:moveTo>
                      <a:pt x="9316" y="0"/>
                    </a:moveTo>
                    <a:cubicBezTo>
                      <a:pt x="6754" y="0"/>
                      <a:pt x="4658" y="1164"/>
                      <a:pt x="3028" y="4658"/>
                    </a:cubicBezTo>
                    <a:cubicBezTo>
                      <a:pt x="1398" y="7918"/>
                      <a:pt x="0" y="13507"/>
                      <a:pt x="0" y="13973"/>
                    </a:cubicBezTo>
                    <a:cubicBezTo>
                      <a:pt x="0" y="14206"/>
                      <a:pt x="466" y="14672"/>
                      <a:pt x="932" y="14672"/>
                    </a:cubicBezTo>
                    <a:cubicBezTo>
                      <a:pt x="1863" y="14672"/>
                      <a:pt x="1863" y="14672"/>
                      <a:pt x="2329" y="12576"/>
                    </a:cubicBezTo>
                    <a:cubicBezTo>
                      <a:pt x="3727" y="7219"/>
                      <a:pt x="5357" y="1863"/>
                      <a:pt x="9083" y="1863"/>
                    </a:cubicBezTo>
                    <a:cubicBezTo>
                      <a:pt x="11179" y="1863"/>
                      <a:pt x="11878" y="3260"/>
                      <a:pt x="11878" y="6055"/>
                    </a:cubicBezTo>
                    <a:cubicBezTo>
                      <a:pt x="11878" y="7918"/>
                      <a:pt x="10946" y="11411"/>
                      <a:pt x="10247" y="14206"/>
                    </a:cubicBezTo>
                    <a:lnTo>
                      <a:pt x="7919" y="24220"/>
                    </a:lnTo>
                    <a:cubicBezTo>
                      <a:pt x="7453" y="25850"/>
                      <a:pt x="6521" y="29809"/>
                      <a:pt x="6055" y="31439"/>
                    </a:cubicBezTo>
                    <a:cubicBezTo>
                      <a:pt x="5357" y="34001"/>
                      <a:pt x="4425" y="38193"/>
                      <a:pt x="4425" y="38659"/>
                    </a:cubicBezTo>
                    <a:cubicBezTo>
                      <a:pt x="4425" y="39823"/>
                      <a:pt x="5357" y="40987"/>
                      <a:pt x="6754" y="40987"/>
                    </a:cubicBezTo>
                    <a:cubicBezTo>
                      <a:pt x="7919" y="40987"/>
                      <a:pt x="9083" y="40289"/>
                      <a:pt x="9782" y="38891"/>
                    </a:cubicBezTo>
                    <a:cubicBezTo>
                      <a:pt x="10014" y="38426"/>
                      <a:pt x="10713" y="35398"/>
                      <a:pt x="11179" y="33535"/>
                    </a:cubicBezTo>
                    <a:lnTo>
                      <a:pt x="13275" y="25384"/>
                    </a:lnTo>
                    <a:lnTo>
                      <a:pt x="16302" y="13507"/>
                    </a:lnTo>
                    <a:cubicBezTo>
                      <a:pt x="16535" y="12809"/>
                      <a:pt x="18631" y="8384"/>
                      <a:pt x="22125" y="5356"/>
                    </a:cubicBezTo>
                    <a:cubicBezTo>
                      <a:pt x="24453" y="3260"/>
                      <a:pt x="27481" y="1863"/>
                      <a:pt x="30974" y="1863"/>
                    </a:cubicBezTo>
                    <a:cubicBezTo>
                      <a:pt x="34700" y="1863"/>
                      <a:pt x="35865" y="4425"/>
                      <a:pt x="35865" y="8151"/>
                    </a:cubicBezTo>
                    <a:cubicBezTo>
                      <a:pt x="35865" y="8617"/>
                      <a:pt x="35865" y="10480"/>
                      <a:pt x="34933" y="14672"/>
                    </a:cubicBezTo>
                    <a:lnTo>
                      <a:pt x="32604" y="24220"/>
                    </a:lnTo>
                    <a:cubicBezTo>
                      <a:pt x="31906" y="26782"/>
                      <a:pt x="30043" y="33535"/>
                      <a:pt x="30043" y="34467"/>
                    </a:cubicBezTo>
                    <a:cubicBezTo>
                      <a:pt x="29577" y="35864"/>
                      <a:pt x="29111" y="38193"/>
                      <a:pt x="29111" y="38659"/>
                    </a:cubicBezTo>
                    <a:cubicBezTo>
                      <a:pt x="29111" y="39823"/>
                      <a:pt x="30043" y="40987"/>
                      <a:pt x="31440" y="40987"/>
                    </a:cubicBezTo>
                    <a:cubicBezTo>
                      <a:pt x="34002" y="40987"/>
                      <a:pt x="34467" y="38891"/>
                      <a:pt x="35399" y="35631"/>
                    </a:cubicBezTo>
                    <a:lnTo>
                      <a:pt x="40755" y="13973"/>
                    </a:lnTo>
                    <a:cubicBezTo>
                      <a:pt x="40988" y="13041"/>
                      <a:pt x="45646" y="1863"/>
                      <a:pt x="55660" y="1863"/>
                    </a:cubicBezTo>
                    <a:cubicBezTo>
                      <a:pt x="59386" y="1863"/>
                      <a:pt x="60551" y="4425"/>
                      <a:pt x="60551" y="8151"/>
                    </a:cubicBezTo>
                    <a:cubicBezTo>
                      <a:pt x="60551" y="13274"/>
                      <a:pt x="57057" y="23055"/>
                      <a:pt x="54961" y="28645"/>
                    </a:cubicBezTo>
                    <a:cubicBezTo>
                      <a:pt x="54263" y="30741"/>
                      <a:pt x="53797" y="31905"/>
                      <a:pt x="53797" y="33535"/>
                    </a:cubicBezTo>
                    <a:cubicBezTo>
                      <a:pt x="53797" y="37494"/>
                      <a:pt x="56591" y="40987"/>
                      <a:pt x="61016" y="40987"/>
                    </a:cubicBezTo>
                    <a:cubicBezTo>
                      <a:pt x="69400" y="40987"/>
                      <a:pt x="72428" y="27480"/>
                      <a:pt x="72428" y="27014"/>
                    </a:cubicBezTo>
                    <a:cubicBezTo>
                      <a:pt x="72428" y="26549"/>
                      <a:pt x="72195" y="26083"/>
                      <a:pt x="71729" y="26083"/>
                    </a:cubicBezTo>
                    <a:cubicBezTo>
                      <a:pt x="70797" y="26083"/>
                      <a:pt x="70797" y="26549"/>
                      <a:pt x="70332" y="27946"/>
                    </a:cubicBezTo>
                    <a:cubicBezTo>
                      <a:pt x="68236" y="35165"/>
                      <a:pt x="64742" y="39124"/>
                      <a:pt x="61249" y="39124"/>
                    </a:cubicBezTo>
                    <a:cubicBezTo>
                      <a:pt x="60318" y="39124"/>
                      <a:pt x="58920" y="38891"/>
                      <a:pt x="58920" y="36097"/>
                    </a:cubicBezTo>
                    <a:cubicBezTo>
                      <a:pt x="58920" y="33768"/>
                      <a:pt x="59852" y="30741"/>
                      <a:pt x="60318" y="29809"/>
                    </a:cubicBezTo>
                    <a:cubicBezTo>
                      <a:pt x="61948" y="25384"/>
                      <a:pt x="65907" y="14672"/>
                      <a:pt x="65907" y="9548"/>
                    </a:cubicBezTo>
                    <a:cubicBezTo>
                      <a:pt x="65907" y="4192"/>
                      <a:pt x="62879" y="0"/>
                      <a:pt x="55893" y="0"/>
                    </a:cubicBezTo>
                    <a:cubicBezTo>
                      <a:pt x="49838" y="0"/>
                      <a:pt x="44947" y="3493"/>
                      <a:pt x="41454" y="8850"/>
                    </a:cubicBezTo>
                    <a:cubicBezTo>
                      <a:pt x="40988" y="3959"/>
                      <a:pt x="38194" y="0"/>
                      <a:pt x="31207" y="0"/>
                    </a:cubicBezTo>
                    <a:cubicBezTo>
                      <a:pt x="23289" y="0"/>
                      <a:pt x="18864" y="5822"/>
                      <a:pt x="17234" y="7918"/>
                    </a:cubicBezTo>
                    <a:cubicBezTo>
                      <a:pt x="17001" y="2795"/>
                      <a:pt x="13275" y="0"/>
                      <a:pt x="93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14"/>
              <p:cNvSpPr/>
              <p:nvPr/>
            </p:nvSpPr>
            <p:spPr>
              <a:xfrm>
                <a:off x="6917848" y="2036575"/>
                <a:ext cx="1075938" cy="1127170"/>
              </a:xfrm>
              <a:custGeom>
                <a:avLst/>
                <a:gdLst/>
                <a:ahLst/>
                <a:cxnLst/>
                <a:rect l="l" t="t" r="r" b="b"/>
                <a:pathLst>
                  <a:path w="39125" h="40988" extrusionOk="0">
                    <a:moveTo>
                      <a:pt x="11877" y="0"/>
                    </a:moveTo>
                    <a:cubicBezTo>
                      <a:pt x="3493" y="0"/>
                      <a:pt x="0" y="13041"/>
                      <a:pt x="0" y="13973"/>
                    </a:cubicBezTo>
                    <a:cubicBezTo>
                      <a:pt x="0" y="14206"/>
                      <a:pt x="466" y="14672"/>
                      <a:pt x="1165" y="14672"/>
                    </a:cubicBezTo>
                    <a:cubicBezTo>
                      <a:pt x="1863" y="14672"/>
                      <a:pt x="2096" y="14206"/>
                      <a:pt x="2329" y="13041"/>
                    </a:cubicBezTo>
                    <a:cubicBezTo>
                      <a:pt x="4425" y="5356"/>
                      <a:pt x="8151" y="1863"/>
                      <a:pt x="11412" y="1863"/>
                    </a:cubicBezTo>
                    <a:cubicBezTo>
                      <a:pt x="12343" y="1863"/>
                      <a:pt x="13973" y="1863"/>
                      <a:pt x="13973" y="4891"/>
                    </a:cubicBezTo>
                    <a:cubicBezTo>
                      <a:pt x="13973" y="7219"/>
                      <a:pt x="12809" y="9781"/>
                      <a:pt x="11412" y="13274"/>
                    </a:cubicBezTo>
                    <a:cubicBezTo>
                      <a:pt x="7220" y="24918"/>
                      <a:pt x="7220" y="27713"/>
                      <a:pt x="7220" y="29809"/>
                    </a:cubicBezTo>
                    <a:cubicBezTo>
                      <a:pt x="7220" y="31905"/>
                      <a:pt x="7452" y="35631"/>
                      <a:pt x="10247" y="37960"/>
                    </a:cubicBezTo>
                    <a:cubicBezTo>
                      <a:pt x="13507" y="40987"/>
                      <a:pt x="17932" y="40987"/>
                      <a:pt x="18864" y="40987"/>
                    </a:cubicBezTo>
                    <a:cubicBezTo>
                      <a:pt x="34001" y="40987"/>
                      <a:pt x="39125" y="11178"/>
                      <a:pt x="39125" y="6055"/>
                    </a:cubicBezTo>
                    <a:cubicBezTo>
                      <a:pt x="39125" y="466"/>
                      <a:pt x="36097" y="0"/>
                      <a:pt x="35399" y="0"/>
                    </a:cubicBezTo>
                    <a:cubicBezTo>
                      <a:pt x="33303" y="0"/>
                      <a:pt x="31207" y="2096"/>
                      <a:pt x="31207" y="3959"/>
                    </a:cubicBezTo>
                    <a:cubicBezTo>
                      <a:pt x="31207" y="5123"/>
                      <a:pt x="31905" y="5822"/>
                      <a:pt x="32371" y="6055"/>
                    </a:cubicBezTo>
                    <a:cubicBezTo>
                      <a:pt x="33070" y="6986"/>
                      <a:pt x="35632" y="9315"/>
                      <a:pt x="35632" y="13973"/>
                    </a:cubicBezTo>
                    <a:cubicBezTo>
                      <a:pt x="35632" y="17932"/>
                      <a:pt x="30042" y="39124"/>
                      <a:pt x="19330" y="39124"/>
                    </a:cubicBezTo>
                    <a:cubicBezTo>
                      <a:pt x="13740" y="39124"/>
                      <a:pt x="12576" y="34467"/>
                      <a:pt x="12576" y="30973"/>
                    </a:cubicBezTo>
                    <a:cubicBezTo>
                      <a:pt x="12576" y="26549"/>
                      <a:pt x="14672" y="20261"/>
                      <a:pt x="17234" y="13740"/>
                    </a:cubicBezTo>
                    <a:cubicBezTo>
                      <a:pt x="18631" y="10014"/>
                      <a:pt x="18864" y="9082"/>
                      <a:pt x="18864" y="7219"/>
                    </a:cubicBezTo>
                    <a:cubicBezTo>
                      <a:pt x="18864" y="3493"/>
                      <a:pt x="16302" y="0"/>
                      <a:pt x="118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" name="Google Shape;71;p14"/>
            <p:cNvSpPr txBox="1"/>
            <p:nvPr/>
          </p:nvSpPr>
          <p:spPr>
            <a:xfrm>
              <a:off x="4570350" y="4003000"/>
              <a:ext cx="19392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p 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momentum (kg m/s)</a:t>
              </a: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m 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mass (kg)</a:t>
              </a: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v 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velocity (m/s)</a:t>
              </a: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/>
          <p:nvPr/>
        </p:nvSpPr>
        <p:spPr>
          <a:xfrm>
            <a:off x="0" y="0"/>
            <a:ext cx="5022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78" name="Google Shape;78;p15"/>
          <p:cNvGrpSpPr/>
          <p:nvPr/>
        </p:nvGrpSpPr>
        <p:grpSpPr>
          <a:xfrm>
            <a:off x="279225" y="1022850"/>
            <a:ext cx="4099537" cy="3097800"/>
            <a:chOff x="737200" y="1439175"/>
            <a:chExt cx="4099537" cy="3097800"/>
          </a:xfrm>
        </p:grpSpPr>
        <p:grpSp>
          <p:nvGrpSpPr>
            <p:cNvPr id="79" name="Google Shape;79;p15"/>
            <p:cNvGrpSpPr/>
            <p:nvPr/>
          </p:nvGrpSpPr>
          <p:grpSpPr>
            <a:xfrm>
              <a:off x="737200" y="1439175"/>
              <a:ext cx="4099537" cy="2265145"/>
              <a:chOff x="906275" y="1330950"/>
              <a:chExt cx="4099537" cy="2265145"/>
            </a:xfrm>
          </p:grpSpPr>
          <p:pic>
            <p:nvPicPr>
              <p:cNvPr id="80" name="Google Shape;80;p15"/>
              <p:cNvPicPr preferRelativeResize="0"/>
              <p:nvPr/>
            </p:nvPicPr>
            <p:blipFill rotWithShape="1">
              <a:blip r:embed="rId3">
                <a:alphaModFix/>
              </a:blip>
              <a:srcRect l="25420" r="22165"/>
              <a:stretch/>
            </p:blipFill>
            <p:spPr>
              <a:xfrm rot="-5400000">
                <a:off x="1023916" y="2000308"/>
                <a:ext cx="691138" cy="92642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1" name="Google Shape;81;p15"/>
              <p:cNvSpPr/>
              <p:nvPr/>
            </p:nvSpPr>
            <p:spPr>
              <a:xfrm>
                <a:off x="1743825" y="1330950"/>
                <a:ext cx="3261988" cy="2265145"/>
              </a:xfrm>
              <a:custGeom>
                <a:avLst/>
                <a:gdLst/>
                <a:ahLst/>
                <a:cxnLst/>
                <a:rect l="l" t="t" r="r" b="b"/>
                <a:pathLst>
                  <a:path w="260959" h="182673" extrusionOk="0">
                    <a:moveTo>
                      <a:pt x="61978" y="1"/>
                    </a:moveTo>
                    <a:lnTo>
                      <a:pt x="61978" y="4894"/>
                    </a:lnTo>
                    <a:lnTo>
                      <a:pt x="68502" y="4894"/>
                    </a:lnTo>
                    <a:lnTo>
                      <a:pt x="68502" y="71765"/>
                    </a:lnTo>
                    <a:lnTo>
                      <a:pt x="48930" y="71765"/>
                    </a:lnTo>
                    <a:lnTo>
                      <a:pt x="21757" y="39145"/>
                    </a:lnTo>
                    <a:lnTo>
                      <a:pt x="7600" y="39145"/>
                    </a:lnTo>
                    <a:lnTo>
                      <a:pt x="3262" y="43483"/>
                    </a:lnTo>
                    <a:lnTo>
                      <a:pt x="3262" y="71765"/>
                    </a:lnTo>
                    <a:lnTo>
                      <a:pt x="6524" y="71765"/>
                    </a:lnTo>
                    <a:lnTo>
                      <a:pt x="6524" y="78289"/>
                    </a:lnTo>
                    <a:lnTo>
                      <a:pt x="26096" y="78289"/>
                    </a:lnTo>
                    <a:lnTo>
                      <a:pt x="26096" y="79365"/>
                    </a:lnTo>
                    <a:lnTo>
                      <a:pt x="0" y="82627"/>
                    </a:lnTo>
                    <a:lnTo>
                      <a:pt x="0" y="100046"/>
                    </a:lnTo>
                    <a:lnTo>
                      <a:pt x="26096" y="103308"/>
                    </a:lnTo>
                    <a:lnTo>
                      <a:pt x="26096" y="104385"/>
                    </a:lnTo>
                    <a:lnTo>
                      <a:pt x="6524" y="104385"/>
                    </a:lnTo>
                    <a:lnTo>
                      <a:pt x="6524" y="110908"/>
                    </a:lnTo>
                    <a:lnTo>
                      <a:pt x="3262" y="110908"/>
                    </a:lnTo>
                    <a:lnTo>
                      <a:pt x="3262" y="139190"/>
                    </a:lnTo>
                    <a:lnTo>
                      <a:pt x="7600" y="143528"/>
                    </a:lnTo>
                    <a:lnTo>
                      <a:pt x="21757" y="143528"/>
                    </a:lnTo>
                    <a:lnTo>
                      <a:pt x="48930" y="110908"/>
                    </a:lnTo>
                    <a:lnTo>
                      <a:pt x="68502" y="110908"/>
                    </a:lnTo>
                    <a:lnTo>
                      <a:pt x="68502" y="177779"/>
                    </a:lnTo>
                    <a:lnTo>
                      <a:pt x="61978" y="177779"/>
                    </a:lnTo>
                    <a:lnTo>
                      <a:pt x="61978" y="182672"/>
                    </a:lnTo>
                    <a:lnTo>
                      <a:pt x="108722" y="182672"/>
                    </a:lnTo>
                    <a:cubicBezTo>
                      <a:pt x="113484" y="182672"/>
                      <a:pt x="117431" y="181596"/>
                      <a:pt x="117431" y="180226"/>
                    </a:cubicBezTo>
                    <a:cubicBezTo>
                      <a:pt x="117431" y="178856"/>
                      <a:pt x="113484" y="177779"/>
                      <a:pt x="108722" y="177779"/>
                    </a:cubicBezTo>
                    <a:lnTo>
                      <a:pt x="92608" y="177779"/>
                    </a:lnTo>
                    <a:lnTo>
                      <a:pt x="140265" y="117432"/>
                    </a:lnTo>
                    <a:lnTo>
                      <a:pt x="150051" y="117432"/>
                    </a:lnTo>
                    <a:lnTo>
                      <a:pt x="169623" y="110908"/>
                    </a:lnTo>
                    <a:lnTo>
                      <a:pt x="221815" y="104385"/>
                    </a:lnTo>
                    <a:cubicBezTo>
                      <a:pt x="260959" y="95675"/>
                      <a:pt x="260959" y="93555"/>
                      <a:pt x="260959" y="91337"/>
                    </a:cubicBezTo>
                    <a:cubicBezTo>
                      <a:pt x="260959" y="89118"/>
                      <a:pt x="260959" y="86998"/>
                      <a:pt x="221815" y="78289"/>
                    </a:cubicBezTo>
                    <a:lnTo>
                      <a:pt x="169623" y="71765"/>
                    </a:lnTo>
                    <a:lnTo>
                      <a:pt x="150051" y="65241"/>
                    </a:lnTo>
                    <a:lnTo>
                      <a:pt x="140265" y="65241"/>
                    </a:lnTo>
                    <a:lnTo>
                      <a:pt x="92608" y="4894"/>
                    </a:lnTo>
                    <a:lnTo>
                      <a:pt x="108722" y="4894"/>
                    </a:lnTo>
                    <a:cubicBezTo>
                      <a:pt x="113484" y="4894"/>
                      <a:pt x="117431" y="3817"/>
                      <a:pt x="117431" y="2447"/>
                    </a:cubicBezTo>
                    <a:cubicBezTo>
                      <a:pt x="117431" y="1077"/>
                      <a:pt x="113484" y="1"/>
                      <a:pt x="10872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" name="Google Shape;82;p15"/>
            <p:cNvSpPr txBox="1"/>
            <p:nvPr/>
          </p:nvSpPr>
          <p:spPr>
            <a:xfrm>
              <a:off x="2171050" y="2402400"/>
              <a:ext cx="1461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MASS = </a:t>
              </a:r>
              <a:r>
                <a:rPr lang="en" sz="10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20,000 kg</a:t>
              </a:r>
              <a:endParaRPr sz="10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977725" y="3895675"/>
              <a:ext cx="3858900" cy="393600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 txBox="1"/>
            <p:nvPr/>
          </p:nvSpPr>
          <p:spPr>
            <a:xfrm>
              <a:off x="2056475" y="4198275"/>
              <a:ext cx="1461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rPr>
                <a:t>VELOCITY = </a:t>
              </a:r>
              <a:r>
                <a:rPr lang="en" sz="1000" b="1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rPr>
                <a:t>650 m/s</a:t>
              </a:r>
              <a:endParaRPr sz="1000" b="1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85" name="Google Shape;85;p15"/>
          <p:cNvSpPr txBox="1"/>
          <p:nvPr/>
        </p:nvSpPr>
        <p:spPr>
          <a:xfrm>
            <a:off x="5422288" y="1997600"/>
            <a:ext cx="32934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jet fighter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has a mass (</a:t>
            </a:r>
            <a:r>
              <a:rPr lang="en" sz="13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of 20,000 kg and is travelling at a velocity (</a:t>
            </a:r>
            <a:r>
              <a:rPr lang="en" sz="13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of 650 m/s.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20,000 × 650 = 13,000,000.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jet fighter has a momentum (</a:t>
            </a:r>
            <a:r>
              <a:rPr lang="en" sz="13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of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13,000,000 kg m/s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 the right.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86" name="Google Shape;86;p15"/>
          <p:cNvGrpSpPr/>
          <p:nvPr/>
        </p:nvGrpSpPr>
        <p:grpSpPr>
          <a:xfrm>
            <a:off x="6321999" y="1591073"/>
            <a:ext cx="1494022" cy="304728"/>
            <a:chOff x="238125" y="2036575"/>
            <a:chExt cx="7050600" cy="1438075"/>
          </a:xfrm>
        </p:grpSpPr>
        <p:sp>
          <p:nvSpPr>
            <p:cNvPr id="87" name="Google Shape;87;p15"/>
            <p:cNvSpPr/>
            <p:nvPr/>
          </p:nvSpPr>
          <p:spPr>
            <a:xfrm>
              <a:off x="238125" y="2036575"/>
              <a:ext cx="1152800" cy="1438075"/>
            </a:xfrm>
            <a:custGeom>
              <a:avLst/>
              <a:gdLst/>
              <a:ahLst/>
              <a:cxnLst/>
              <a:rect l="l" t="t" r="r" b="b"/>
              <a:pathLst>
                <a:path w="46112" h="57523" extrusionOk="0">
                  <a:moveTo>
                    <a:pt x="34467" y="1863"/>
                  </a:moveTo>
                  <a:cubicBezTo>
                    <a:pt x="38426" y="1863"/>
                    <a:pt x="40289" y="5822"/>
                    <a:pt x="40289" y="10480"/>
                  </a:cubicBezTo>
                  <a:cubicBezTo>
                    <a:pt x="40289" y="14905"/>
                    <a:pt x="37727" y="25151"/>
                    <a:pt x="35399" y="29809"/>
                  </a:cubicBezTo>
                  <a:cubicBezTo>
                    <a:pt x="33070" y="34700"/>
                    <a:pt x="29111" y="39124"/>
                    <a:pt x="24919" y="39124"/>
                  </a:cubicBezTo>
                  <a:cubicBezTo>
                    <a:pt x="18631" y="39124"/>
                    <a:pt x="17699" y="31206"/>
                    <a:pt x="17699" y="30973"/>
                  </a:cubicBezTo>
                  <a:cubicBezTo>
                    <a:pt x="17699" y="30741"/>
                    <a:pt x="17932" y="29809"/>
                    <a:pt x="17932" y="29343"/>
                  </a:cubicBezTo>
                  <a:lnTo>
                    <a:pt x="22357" y="11644"/>
                  </a:lnTo>
                  <a:cubicBezTo>
                    <a:pt x="23056" y="9082"/>
                    <a:pt x="25617" y="6521"/>
                    <a:pt x="27015" y="5356"/>
                  </a:cubicBezTo>
                  <a:cubicBezTo>
                    <a:pt x="27946" y="4425"/>
                    <a:pt x="30974" y="1863"/>
                    <a:pt x="34467" y="1863"/>
                  </a:cubicBezTo>
                  <a:close/>
                  <a:moveTo>
                    <a:pt x="15138" y="0"/>
                  </a:moveTo>
                  <a:cubicBezTo>
                    <a:pt x="12343" y="0"/>
                    <a:pt x="10247" y="1164"/>
                    <a:pt x="8617" y="4658"/>
                  </a:cubicBezTo>
                  <a:cubicBezTo>
                    <a:pt x="6987" y="7918"/>
                    <a:pt x="5822" y="13507"/>
                    <a:pt x="5822" y="13973"/>
                  </a:cubicBezTo>
                  <a:cubicBezTo>
                    <a:pt x="5822" y="14206"/>
                    <a:pt x="6055" y="14672"/>
                    <a:pt x="6754" y="14672"/>
                  </a:cubicBezTo>
                  <a:cubicBezTo>
                    <a:pt x="7452" y="14672"/>
                    <a:pt x="7452" y="14672"/>
                    <a:pt x="8151" y="12576"/>
                  </a:cubicBezTo>
                  <a:cubicBezTo>
                    <a:pt x="9315" y="7219"/>
                    <a:pt x="11178" y="1863"/>
                    <a:pt x="14672" y="1863"/>
                  </a:cubicBezTo>
                  <a:cubicBezTo>
                    <a:pt x="16768" y="1863"/>
                    <a:pt x="17466" y="3260"/>
                    <a:pt x="17466" y="6055"/>
                  </a:cubicBezTo>
                  <a:cubicBezTo>
                    <a:pt x="17466" y="8151"/>
                    <a:pt x="17233" y="9082"/>
                    <a:pt x="17001" y="10713"/>
                  </a:cubicBezTo>
                  <a:lnTo>
                    <a:pt x="6754" y="51467"/>
                  </a:lnTo>
                  <a:cubicBezTo>
                    <a:pt x="6055" y="54262"/>
                    <a:pt x="5822" y="54960"/>
                    <a:pt x="2096" y="54960"/>
                  </a:cubicBezTo>
                  <a:cubicBezTo>
                    <a:pt x="932" y="54960"/>
                    <a:pt x="0" y="54960"/>
                    <a:pt x="0" y="56591"/>
                  </a:cubicBezTo>
                  <a:cubicBezTo>
                    <a:pt x="0" y="56823"/>
                    <a:pt x="0" y="57522"/>
                    <a:pt x="1164" y="57522"/>
                  </a:cubicBezTo>
                  <a:cubicBezTo>
                    <a:pt x="2329" y="57522"/>
                    <a:pt x="3493" y="57289"/>
                    <a:pt x="4658" y="57289"/>
                  </a:cubicBezTo>
                  <a:lnTo>
                    <a:pt x="8617" y="57289"/>
                  </a:lnTo>
                  <a:cubicBezTo>
                    <a:pt x="10480" y="57289"/>
                    <a:pt x="15138" y="57522"/>
                    <a:pt x="17001" y="57522"/>
                  </a:cubicBezTo>
                  <a:cubicBezTo>
                    <a:pt x="17466" y="57522"/>
                    <a:pt x="18631" y="57522"/>
                    <a:pt x="18631" y="55892"/>
                  </a:cubicBezTo>
                  <a:cubicBezTo>
                    <a:pt x="18631" y="54960"/>
                    <a:pt x="17932" y="54960"/>
                    <a:pt x="16535" y="54960"/>
                  </a:cubicBezTo>
                  <a:cubicBezTo>
                    <a:pt x="12343" y="54960"/>
                    <a:pt x="12110" y="54262"/>
                    <a:pt x="12110" y="53563"/>
                  </a:cubicBezTo>
                  <a:cubicBezTo>
                    <a:pt x="12110" y="52399"/>
                    <a:pt x="16069" y="36796"/>
                    <a:pt x="16768" y="34700"/>
                  </a:cubicBezTo>
                  <a:cubicBezTo>
                    <a:pt x="17699" y="37261"/>
                    <a:pt x="20028" y="40987"/>
                    <a:pt x="24919" y="40987"/>
                  </a:cubicBezTo>
                  <a:cubicBezTo>
                    <a:pt x="35166" y="40987"/>
                    <a:pt x="46111" y="27480"/>
                    <a:pt x="46111" y="14206"/>
                  </a:cubicBezTo>
                  <a:cubicBezTo>
                    <a:pt x="46111" y="5822"/>
                    <a:pt x="41454" y="0"/>
                    <a:pt x="34700" y="0"/>
                  </a:cubicBezTo>
                  <a:cubicBezTo>
                    <a:pt x="28878" y="0"/>
                    <a:pt x="23987" y="5589"/>
                    <a:pt x="22823" y="6986"/>
                  </a:cubicBezTo>
                  <a:cubicBezTo>
                    <a:pt x="22124" y="2329"/>
                    <a:pt x="18631" y="0"/>
                    <a:pt x="15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2153600" y="2228700"/>
              <a:ext cx="1420625" cy="483250"/>
            </a:xfrm>
            <a:custGeom>
              <a:avLst/>
              <a:gdLst/>
              <a:ahLst/>
              <a:cxnLst/>
              <a:rect l="l" t="t" r="r" b="b"/>
              <a:pathLst>
                <a:path w="56825" h="19330" extrusionOk="0">
                  <a:moveTo>
                    <a:pt x="3261" y="0"/>
                  </a:moveTo>
                  <a:cubicBezTo>
                    <a:pt x="1630" y="0"/>
                    <a:pt x="0" y="0"/>
                    <a:pt x="0" y="1630"/>
                  </a:cubicBezTo>
                  <a:cubicBezTo>
                    <a:pt x="0" y="3261"/>
                    <a:pt x="1398" y="3261"/>
                    <a:pt x="2795" y="3261"/>
                  </a:cubicBezTo>
                  <a:lnTo>
                    <a:pt x="54262" y="3261"/>
                  </a:lnTo>
                  <a:cubicBezTo>
                    <a:pt x="55427" y="3261"/>
                    <a:pt x="56824" y="3261"/>
                    <a:pt x="56824" y="1630"/>
                  </a:cubicBezTo>
                  <a:cubicBezTo>
                    <a:pt x="56824" y="0"/>
                    <a:pt x="55427" y="0"/>
                    <a:pt x="53797" y="0"/>
                  </a:cubicBezTo>
                  <a:close/>
                  <a:moveTo>
                    <a:pt x="2795" y="16069"/>
                  </a:moveTo>
                  <a:cubicBezTo>
                    <a:pt x="1398" y="16069"/>
                    <a:pt x="0" y="16069"/>
                    <a:pt x="0" y="17699"/>
                  </a:cubicBezTo>
                  <a:cubicBezTo>
                    <a:pt x="0" y="19329"/>
                    <a:pt x="1630" y="19329"/>
                    <a:pt x="3261" y="19329"/>
                  </a:cubicBezTo>
                  <a:lnTo>
                    <a:pt x="53797" y="19329"/>
                  </a:lnTo>
                  <a:cubicBezTo>
                    <a:pt x="55427" y="19329"/>
                    <a:pt x="56824" y="19329"/>
                    <a:pt x="56824" y="17699"/>
                  </a:cubicBezTo>
                  <a:cubicBezTo>
                    <a:pt x="56824" y="16069"/>
                    <a:pt x="55427" y="16069"/>
                    <a:pt x="54262" y="160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4371825" y="2036575"/>
              <a:ext cx="1810700" cy="1024700"/>
            </a:xfrm>
            <a:custGeom>
              <a:avLst/>
              <a:gdLst/>
              <a:ahLst/>
              <a:cxnLst/>
              <a:rect l="l" t="t" r="r" b="b"/>
              <a:pathLst>
                <a:path w="72428" h="40988" extrusionOk="0">
                  <a:moveTo>
                    <a:pt x="9316" y="0"/>
                  </a:moveTo>
                  <a:cubicBezTo>
                    <a:pt x="6754" y="0"/>
                    <a:pt x="4658" y="1164"/>
                    <a:pt x="3028" y="4658"/>
                  </a:cubicBezTo>
                  <a:cubicBezTo>
                    <a:pt x="1398" y="7918"/>
                    <a:pt x="0" y="13507"/>
                    <a:pt x="0" y="13973"/>
                  </a:cubicBezTo>
                  <a:cubicBezTo>
                    <a:pt x="0" y="14206"/>
                    <a:pt x="466" y="14672"/>
                    <a:pt x="932" y="14672"/>
                  </a:cubicBezTo>
                  <a:cubicBezTo>
                    <a:pt x="1863" y="14672"/>
                    <a:pt x="1863" y="14672"/>
                    <a:pt x="2329" y="12576"/>
                  </a:cubicBezTo>
                  <a:cubicBezTo>
                    <a:pt x="3727" y="7219"/>
                    <a:pt x="5357" y="1863"/>
                    <a:pt x="9083" y="1863"/>
                  </a:cubicBezTo>
                  <a:cubicBezTo>
                    <a:pt x="11179" y="1863"/>
                    <a:pt x="11878" y="3260"/>
                    <a:pt x="11878" y="6055"/>
                  </a:cubicBezTo>
                  <a:cubicBezTo>
                    <a:pt x="11878" y="7918"/>
                    <a:pt x="10946" y="11411"/>
                    <a:pt x="10247" y="14206"/>
                  </a:cubicBezTo>
                  <a:lnTo>
                    <a:pt x="7919" y="24220"/>
                  </a:lnTo>
                  <a:cubicBezTo>
                    <a:pt x="7453" y="25850"/>
                    <a:pt x="6521" y="29809"/>
                    <a:pt x="6055" y="31439"/>
                  </a:cubicBezTo>
                  <a:cubicBezTo>
                    <a:pt x="5357" y="34001"/>
                    <a:pt x="4425" y="38193"/>
                    <a:pt x="4425" y="38659"/>
                  </a:cubicBezTo>
                  <a:cubicBezTo>
                    <a:pt x="4425" y="39823"/>
                    <a:pt x="5357" y="40987"/>
                    <a:pt x="6754" y="40987"/>
                  </a:cubicBezTo>
                  <a:cubicBezTo>
                    <a:pt x="7919" y="40987"/>
                    <a:pt x="9083" y="40289"/>
                    <a:pt x="9782" y="38891"/>
                  </a:cubicBezTo>
                  <a:cubicBezTo>
                    <a:pt x="10014" y="38426"/>
                    <a:pt x="10713" y="35398"/>
                    <a:pt x="11179" y="33535"/>
                  </a:cubicBezTo>
                  <a:lnTo>
                    <a:pt x="13275" y="25384"/>
                  </a:lnTo>
                  <a:lnTo>
                    <a:pt x="16302" y="13507"/>
                  </a:lnTo>
                  <a:cubicBezTo>
                    <a:pt x="16535" y="12809"/>
                    <a:pt x="18631" y="8384"/>
                    <a:pt x="22125" y="5356"/>
                  </a:cubicBezTo>
                  <a:cubicBezTo>
                    <a:pt x="24453" y="3260"/>
                    <a:pt x="27481" y="1863"/>
                    <a:pt x="30974" y="1863"/>
                  </a:cubicBezTo>
                  <a:cubicBezTo>
                    <a:pt x="34700" y="1863"/>
                    <a:pt x="35865" y="4425"/>
                    <a:pt x="35865" y="8151"/>
                  </a:cubicBezTo>
                  <a:cubicBezTo>
                    <a:pt x="35865" y="8617"/>
                    <a:pt x="35865" y="10480"/>
                    <a:pt x="34933" y="14672"/>
                  </a:cubicBezTo>
                  <a:lnTo>
                    <a:pt x="32604" y="24220"/>
                  </a:lnTo>
                  <a:cubicBezTo>
                    <a:pt x="31906" y="26782"/>
                    <a:pt x="30043" y="33535"/>
                    <a:pt x="30043" y="34467"/>
                  </a:cubicBezTo>
                  <a:cubicBezTo>
                    <a:pt x="29577" y="35864"/>
                    <a:pt x="29111" y="38193"/>
                    <a:pt x="29111" y="38659"/>
                  </a:cubicBezTo>
                  <a:cubicBezTo>
                    <a:pt x="29111" y="39823"/>
                    <a:pt x="30043" y="40987"/>
                    <a:pt x="31440" y="40987"/>
                  </a:cubicBezTo>
                  <a:cubicBezTo>
                    <a:pt x="34002" y="40987"/>
                    <a:pt x="34467" y="38891"/>
                    <a:pt x="35399" y="35631"/>
                  </a:cubicBezTo>
                  <a:lnTo>
                    <a:pt x="40755" y="13973"/>
                  </a:lnTo>
                  <a:cubicBezTo>
                    <a:pt x="40988" y="13041"/>
                    <a:pt x="45646" y="1863"/>
                    <a:pt x="55660" y="1863"/>
                  </a:cubicBezTo>
                  <a:cubicBezTo>
                    <a:pt x="59386" y="1863"/>
                    <a:pt x="60551" y="4425"/>
                    <a:pt x="60551" y="8151"/>
                  </a:cubicBezTo>
                  <a:cubicBezTo>
                    <a:pt x="60551" y="13274"/>
                    <a:pt x="57057" y="23055"/>
                    <a:pt x="54961" y="28645"/>
                  </a:cubicBezTo>
                  <a:cubicBezTo>
                    <a:pt x="54263" y="30741"/>
                    <a:pt x="53797" y="31905"/>
                    <a:pt x="53797" y="33535"/>
                  </a:cubicBezTo>
                  <a:cubicBezTo>
                    <a:pt x="53797" y="37494"/>
                    <a:pt x="56591" y="40987"/>
                    <a:pt x="61016" y="40987"/>
                  </a:cubicBezTo>
                  <a:cubicBezTo>
                    <a:pt x="69400" y="40987"/>
                    <a:pt x="72428" y="27480"/>
                    <a:pt x="72428" y="27014"/>
                  </a:cubicBezTo>
                  <a:cubicBezTo>
                    <a:pt x="72428" y="26549"/>
                    <a:pt x="72195" y="26083"/>
                    <a:pt x="71729" y="26083"/>
                  </a:cubicBezTo>
                  <a:cubicBezTo>
                    <a:pt x="70797" y="26083"/>
                    <a:pt x="70797" y="26549"/>
                    <a:pt x="70332" y="27946"/>
                  </a:cubicBezTo>
                  <a:cubicBezTo>
                    <a:pt x="68236" y="35165"/>
                    <a:pt x="64742" y="39124"/>
                    <a:pt x="61249" y="39124"/>
                  </a:cubicBezTo>
                  <a:cubicBezTo>
                    <a:pt x="60318" y="39124"/>
                    <a:pt x="58920" y="38891"/>
                    <a:pt x="58920" y="36097"/>
                  </a:cubicBezTo>
                  <a:cubicBezTo>
                    <a:pt x="58920" y="33768"/>
                    <a:pt x="59852" y="30741"/>
                    <a:pt x="60318" y="29809"/>
                  </a:cubicBezTo>
                  <a:cubicBezTo>
                    <a:pt x="61948" y="25384"/>
                    <a:pt x="65907" y="14672"/>
                    <a:pt x="65907" y="9548"/>
                  </a:cubicBezTo>
                  <a:cubicBezTo>
                    <a:pt x="65907" y="4192"/>
                    <a:pt x="62879" y="0"/>
                    <a:pt x="55893" y="0"/>
                  </a:cubicBezTo>
                  <a:cubicBezTo>
                    <a:pt x="49838" y="0"/>
                    <a:pt x="44947" y="3493"/>
                    <a:pt x="41454" y="8850"/>
                  </a:cubicBezTo>
                  <a:cubicBezTo>
                    <a:pt x="40988" y="3959"/>
                    <a:pt x="38194" y="0"/>
                    <a:pt x="31207" y="0"/>
                  </a:cubicBezTo>
                  <a:cubicBezTo>
                    <a:pt x="23289" y="0"/>
                    <a:pt x="18864" y="5822"/>
                    <a:pt x="17234" y="7918"/>
                  </a:cubicBezTo>
                  <a:cubicBezTo>
                    <a:pt x="17001" y="2795"/>
                    <a:pt x="13275" y="0"/>
                    <a:pt x="9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6310600" y="2036575"/>
              <a:ext cx="978125" cy="1024700"/>
            </a:xfrm>
            <a:custGeom>
              <a:avLst/>
              <a:gdLst/>
              <a:ahLst/>
              <a:cxnLst/>
              <a:rect l="l" t="t" r="r" b="b"/>
              <a:pathLst>
                <a:path w="39125" h="40988" extrusionOk="0">
                  <a:moveTo>
                    <a:pt x="11877" y="0"/>
                  </a:moveTo>
                  <a:cubicBezTo>
                    <a:pt x="3493" y="0"/>
                    <a:pt x="0" y="13041"/>
                    <a:pt x="0" y="13973"/>
                  </a:cubicBezTo>
                  <a:cubicBezTo>
                    <a:pt x="0" y="14206"/>
                    <a:pt x="466" y="14672"/>
                    <a:pt x="1165" y="14672"/>
                  </a:cubicBezTo>
                  <a:cubicBezTo>
                    <a:pt x="1863" y="14672"/>
                    <a:pt x="2096" y="14206"/>
                    <a:pt x="2329" y="13041"/>
                  </a:cubicBezTo>
                  <a:cubicBezTo>
                    <a:pt x="4425" y="5356"/>
                    <a:pt x="8151" y="1863"/>
                    <a:pt x="11412" y="1863"/>
                  </a:cubicBezTo>
                  <a:cubicBezTo>
                    <a:pt x="12343" y="1863"/>
                    <a:pt x="13973" y="1863"/>
                    <a:pt x="13973" y="4891"/>
                  </a:cubicBezTo>
                  <a:cubicBezTo>
                    <a:pt x="13973" y="7219"/>
                    <a:pt x="12809" y="9781"/>
                    <a:pt x="11412" y="13274"/>
                  </a:cubicBezTo>
                  <a:cubicBezTo>
                    <a:pt x="7220" y="24918"/>
                    <a:pt x="7220" y="27713"/>
                    <a:pt x="7220" y="29809"/>
                  </a:cubicBezTo>
                  <a:cubicBezTo>
                    <a:pt x="7220" y="31905"/>
                    <a:pt x="7452" y="35631"/>
                    <a:pt x="10247" y="37960"/>
                  </a:cubicBezTo>
                  <a:cubicBezTo>
                    <a:pt x="13507" y="40987"/>
                    <a:pt x="17932" y="40987"/>
                    <a:pt x="18864" y="40987"/>
                  </a:cubicBezTo>
                  <a:cubicBezTo>
                    <a:pt x="34001" y="40987"/>
                    <a:pt x="39125" y="11178"/>
                    <a:pt x="39125" y="6055"/>
                  </a:cubicBezTo>
                  <a:cubicBezTo>
                    <a:pt x="39125" y="466"/>
                    <a:pt x="36097" y="0"/>
                    <a:pt x="35399" y="0"/>
                  </a:cubicBezTo>
                  <a:cubicBezTo>
                    <a:pt x="33303" y="0"/>
                    <a:pt x="31207" y="2096"/>
                    <a:pt x="31207" y="3959"/>
                  </a:cubicBezTo>
                  <a:cubicBezTo>
                    <a:pt x="31207" y="5123"/>
                    <a:pt x="31905" y="5822"/>
                    <a:pt x="32371" y="6055"/>
                  </a:cubicBezTo>
                  <a:cubicBezTo>
                    <a:pt x="33070" y="6986"/>
                    <a:pt x="35632" y="9315"/>
                    <a:pt x="35632" y="13973"/>
                  </a:cubicBezTo>
                  <a:cubicBezTo>
                    <a:pt x="35632" y="17932"/>
                    <a:pt x="30042" y="39124"/>
                    <a:pt x="19330" y="39124"/>
                  </a:cubicBezTo>
                  <a:cubicBezTo>
                    <a:pt x="13740" y="39124"/>
                    <a:pt x="12576" y="34467"/>
                    <a:pt x="12576" y="30973"/>
                  </a:cubicBezTo>
                  <a:cubicBezTo>
                    <a:pt x="12576" y="26549"/>
                    <a:pt x="14672" y="20261"/>
                    <a:pt x="17234" y="13740"/>
                  </a:cubicBezTo>
                  <a:cubicBezTo>
                    <a:pt x="18631" y="10014"/>
                    <a:pt x="18864" y="9082"/>
                    <a:pt x="18864" y="7219"/>
                  </a:cubicBezTo>
                  <a:cubicBezTo>
                    <a:pt x="18864" y="3493"/>
                    <a:pt x="16302" y="0"/>
                    <a:pt x="118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1" name="Google Shape;91;p15"/>
          <p:cNvCxnSpPr/>
          <p:nvPr/>
        </p:nvCxnSpPr>
        <p:spPr>
          <a:xfrm flipH="1">
            <a:off x="5022600" y="0"/>
            <a:ext cx="1500" cy="5143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97" name="Google Shape;97;p16"/>
          <p:cNvPicPr preferRelativeResize="0"/>
          <p:nvPr/>
        </p:nvPicPr>
        <p:blipFill rotWithShape="1">
          <a:blip r:embed="rId3">
            <a:alphaModFix/>
          </a:blip>
          <a:srcRect l="8022" r="12149"/>
          <a:stretch/>
        </p:blipFill>
        <p:spPr>
          <a:xfrm>
            <a:off x="0" y="0"/>
            <a:ext cx="4888924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" name="Google Shape;98;p16"/>
          <p:cNvGrpSpPr/>
          <p:nvPr/>
        </p:nvGrpSpPr>
        <p:grpSpPr>
          <a:xfrm>
            <a:off x="5707475" y="1055918"/>
            <a:ext cx="2610913" cy="2127334"/>
            <a:chOff x="5724125" y="1716945"/>
            <a:chExt cx="2748330" cy="2287456"/>
          </a:xfrm>
        </p:grpSpPr>
        <p:grpSp>
          <p:nvGrpSpPr>
            <p:cNvPr id="99" name="Google Shape;99;p16"/>
            <p:cNvGrpSpPr/>
            <p:nvPr/>
          </p:nvGrpSpPr>
          <p:grpSpPr>
            <a:xfrm>
              <a:off x="5724125" y="1716945"/>
              <a:ext cx="2748330" cy="2287456"/>
              <a:chOff x="5257875" y="1401425"/>
              <a:chExt cx="3053700" cy="2541900"/>
            </a:xfrm>
          </p:grpSpPr>
          <p:sp>
            <p:nvSpPr>
              <p:cNvPr id="100" name="Google Shape;100;p16"/>
              <p:cNvSpPr/>
              <p:nvPr/>
            </p:nvSpPr>
            <p:spPr>
              <a:xfrm>
                <a:off x="5257875" y="1401425"/>
                <a:ext cx="3053700" cy="2541900"/>
              </a:xfrm>
              <a:prstGeom prst="triangle">
                <a:avLst>
                  <a:gd name="adj" fmla="val 50000"/>
                </a:avLst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01" name="Google Shape;101;p16"/>
              <p:cNvCxnSpPr>
                <a:stCxn id="100" idx="1"/>
                <a:endCxn id="100" idx="5"/>
              </p:cNvCxnSpPr>
              <p:nvPr/>
            </p:nvCxnSpPr>
            <p:spPr>
              <a:xfrm>
                <a:off x="6021300" y="2672375"/>
                <a:ext cx="15270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02" name="Google Shape;102;p16"/>
              <p:cNvSpPr txBox="1"/>
              <p:nvPr/>
            </p:nvSpPr>
            <p:spPr>
              <a:xfrm>
                <a:off x="6259200" y="2007575"/>
                <a:ext cx="10512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MOMENTUM</a:t>
                </a:r>
                <a:endParaRPr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03" name="Google Shape;103;p16"/>
              <p:cNvSpPr txBox="1"/>
              <p:nvPr/>
            </p:nvSpPr>
            <p:spPr>
              <a:xfrm>
                <a:off x="5550946" y="3108493"/>
                <a:ext cx="13416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MASS</a:t>
                </a:r>
                <a:endParaRPr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cxnSp>
          <p:nvCxnSpPr>
            <p:cNvPr id="104" name="Google Shape;104;p16"/>
            <p:cNvCxnSpPr>
              <a:stCxn id="100" idx="3"/>
            </p:cNvCxnSpPr>
            <p:nvPr/>
          </p:nvCxnSpPr>
          <p:spPr>
            <a:xfrm rot="10800000">
              <a:off x="7097990" y="2862001"/>
              <a:ext cx="300" cy="11424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5" name="Google Shape;105;p16"/>
            <p:cNvSpPr txBox="1"/>
            <p:nvPr/>
          </p:nvSpPr>
          <p:spPr>
            <a:xfrm>
              <a:off x="7097993" y="3252115"/>
              <a:ext cx="10047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VELOCITY</a:t>
              </a: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06" name="Google Shape;106;p16"/>
          <p:cNvSpPr txBox="1"/>
          <p:nvPr/>
        </p:nvSpPr>
        <p:spPr>
          <a:xfrm>
            <a:off x="5570838" y="3183250"/>
            <a:ext cx="2884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relationship between momentum, mass and velocity can also be summarised using a </a:t>
            </a:r>
            <a:r>
              <a:rPr lang="en" sz="12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formula triangle</a:t>
            </a:r>
            <a:r>
              <a:rPr lang="en"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07" name="Google Shape;107;p16"/>
          <p:cNvCxnSpPr/>
          <p:nvPr/>
        </p:nvCxnSpPr>
        <p:spPr>
          <a:xfrm>
            <a:off x="4889650" y="-2100"/>
            <a:ext cx="0" cy="5147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7"/>
          <p:cNvPicPr preferRelativeResize="0"/>
          <p:nvPr/>
        </p:nvPicPr>
        <p:blipFill rotWithShape="1">
          <a:blip r:embed="rId3">
            <a:alphaModFix/>
          </a:blip>
          <a:srcRect l="1205" t="13473" r="754" b="25750"/>
          <a:stretch/>
        </p:blipFill>
        <p:spPr>
          <a:xfrm>
            <a:off x="0" y="0"/>
            <a:ext cx="9144000" cy="4284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4" name="Google Shape;114;p17"/>
          <p:cNvSpPr txBox="1"/>
          <p:nvPr/>
        </p:nvSpPr>
        <p:spPr>
          <a:xfrm>
            <a:off x="1154850" y="4398975"/>
            <a:ext cx="6834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Objects that have both significant mass and velocity are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very difficult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 stop. They are said to have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high momentum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15" name="Google Shape;115;p17"/>
          <p:cNvCxnSpPr/>
          <p:nvPr/>
        </p:nvCxnSpPr>
        <p:spPr>
          <a:xfrm>
            <a:off x="0" y="4284188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Conservation of Momentum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1" name="Google Shape;12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7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300"/>
              <a:buFont typeface="Cambria"/>
              <a:buChar char="●"/>
            </a:pPr>
            <a:r>
              <a:rPr lang="en" sz="13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Specification Point 1.27P</a:t>
            </a:r>
            <a:endParaRPr sz="13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8575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900"/>
              <a:buFont typeface="Cambria"/>
              <a:buChar char="○"/>
            </a:pPr>
            <a:r>
              <a:rPr lang="en" sz="9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Use the conservation of momentum to calculate the mass, velocity or momentum of objects.</a:t>
            </a:r>
            <a:endParaRPr sz="9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●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no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external forces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are acting on a system, momentum is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conserved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857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Cambria"/>
              <a:buChar char="○"/>
            </a:pPr>
            <a:r>
              <a:rPr lang="en" sz="9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These systems are called </a:t>
            </a:r>
            <a:r>
              <a:rPr lang="en" sz="9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closed systems</a:t>
            </a:r>
            <a:r>
              <a:rPr lang="en" sz="9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9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857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Cambria"/>
              <a:buChar char="○"/>
            </a:pPr>
            <a:r>
              <a:rPr lang="en" sz="9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Examples of closed systems include </a:t>
            </a:r>
            <a:r>
              <a:rPr lang="en" sz="9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collisions</a:t>
            </a:r>
            <a:r>
              <a:rPr lang="en" sz="9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9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●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momentum is conserved, the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total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momentum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after a collision is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same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the momentum before the collision. 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2" name="Google Shape;12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791262" y="2675250"/>
            <a:ext cx="7561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Two railway carriages collide with each other. </a:t>
            </a:r>
            <a:r>
              <a:rPr lang="en" sz="900" b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Carriage A</a:t>
            </a:r>
            <a:r>
              <a:rPr lang="en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has a mass of </a:t>
            </a:r>
            <a:r>
              <a:rPr lang="en" sz="9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10,000 kg </a:t>
            </a:r>
            <a:r>
              <a:rPr lang="en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was travelling at </a:t>
            </a:r>
            <a:r>
              <a:rPr lang="en" sz="9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 m/s </a:t>
            </a:r>
            <a:r>
              <a:rPr lang="en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before the collision. </a:t>
            </a:r>
            <a:r>
              <a:rPr lang="en" sz="900" b="1">
                <a:solidFill>
                  <a:srgbClr val="FF0080"/>
                </a:solidFill>
                <a:latin typeface="Cambria"/>
                <a:ea typeface="Cambria"/>
                <a:cs typeface="Cambria"/>
                <a:sym typeface="Cambria"/>
              </a:rPr>
              <a:t>Carriage B</a:t>
            </a:r>
            <a:r>
              <a:rPr lang="en" sz="9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has a mass of </a:t>
            </a:r>
            <a:r>
              <a:rPr lang="en" sz="9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5,000 kg</a:t>
            </a:r>
            <a:r>
              <a:rPr lang="en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and was </a:t>
            </a:r>
            <a:r>
              <a:rPr lang="en" sz="9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stationary </a:t>
            </a:r>
            <a:r>
              <a:rPr lang="en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before the collision. What is the velocity of the two carriages after the collision?</a:t>
            </a:r>
            <a:endParaRPr sz="9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24" name="Google Shape;124;p18"/>
          <p:cNvGrpSpPr/>
          <p:nvPr/>
        </p:nvGrpSpPr>
        <p:grpSpPr>
          <a:xfrm>
            <a:off x="1617250" y="3084763"/>
            <a:ext cx="5909488" cy="1058000"/>
            <a:chOff x="1617250" y="3242250"/>
            <a:chExt cx="5909488" cy="1058000"/>
          </a:xfrm>
        </p:grpSpPr>
        <p:grpSp>
          <p:nvGrpSpPr>
            <p:cNvPr id="125" name="Google Shape;125;p18"/>
            <p:cNvGrpSpPr/>
            <p:nvPr/>
          </p:nvGrpSpPr>
          <p:grpSpPr>
            <a:xfrm>
              <a:off x="1617250" y="3242250"/>
              <a:ext cx="5909330" cy="765501"/>
              <a:chOff x="1236100" y="3671025"/>
              <a:chExt cx="5909330" cy="765501"/>
            </a:xfrm>
          </p:grpSpPr>
          <p:grpSp>
            <p:nvGrpSpPr>
              <p:cNvPr id="126" name="Google Shape;126;p18"/>
              <p:cNvGrpSpPr/>
              <p:nvPr/>
            </p:nvGrpSpPr>
            <p:grpSpPr>
              <a:xfrm>
                <a:off x="4357100" y="4019407"/>
                <a:ext cx="2788330" cy="417119"/>
                <a:chOff x="315050" y="1807850"/>
                <a:chExt cx="6970825" cy="1044625"/>
              </a:xfrm>
            </p:grpSpPr>
            <p:sp>
              <p:nvSpPr>
                <p:cNvPr id="127" name="Google Shape;127;p18"/>
                <p:cNvSpPr/>
                <p:nvPr/>
              </p:nvSpPr>
              <p:spPr>
                <a:xfrm>
                  <a:off x="433150" y="1807850"/>
                  <a:ext cx="1413450" cy="584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38" h="23386" extrusionOk="0">
                      <a:moveTo>
                        <a:pt x="15158" y="1"/>
                      </a:moveTo>
                      <a:cubicBezTo>
                        <a:pt x="13882" y="1"/>
                        <a:pt x="12907" y="49"/>
                        <a:pt x="12874" y="115"/>
                      </a:cubicBezTo>
                      <a:cubicBezTo>
                        <a:pt x="12807" y="235"/>
                        <a:pt x="12539" y="1118"/>
                        <a:pt x="12271" y="2109"/>
                      </a:cubicBezTo>
                      <a:lnTo>
                        <a:pt x="11803" y="3915"/>
                      </a:lnTo>
                      <a:lnTo>
                        <a:pt x="12499" y="6498"/>
                      </a:lnTo>
                      <a:cubicBezTo>
                        <a:pt x="12900" y="7930"/>
                        <a:pt x="13168" y="9241"/>
                        <a:pt x="13074" y="9442"/>
                      </a:cubicBezTo>
                      <a:cubicBezTo>
                        <a:pt x="12981" y="9669"/>
                        <a:pt x="12646" y="9776"/>
                        <a:pt x="11937" y="9776"/>
                      </a:cubicBezTo>
                      <a:cubicBezTo>
                        <a:pt x="11027" y="9776"/>
                        <a:pt x="10933" y="9816"/>
                        <a:pt x="10933" y="10338"/>
                      </a:cubicBezTo>
                      <a:lnTo>
                        <a:pt x="10933" y="10887"/>
                      </a:lnTo>
                      <a:lnTo>
                        <a:pt x="3868" y="10887"/>
                      </a:lnTo>
                      <a:lnTo>
                        <a:pt x="1941" y="14861"/>
                      </a:lnTo>
                      <a:cubicBezTo>
                        <a:pt x="870" y="17042"/>
                        <a:pt x="0" y="18902"/>
                        <a:pt x="0" y="18969"/>
                      </a:cubicBezTo>
                      <a:cubicBezTo>
                        <a:pt x="0" y="19036"/>
                        <a:pt x="1205" y="20053"/>
                        <a:pt x="2677" y="21244"/>
                      </a:cubicBezTo>
                      <a:lnTo>
                        <a:pt x="5353" y="23385"/>
                      </a:lnTo>
                      <a:lnTo>
                        <a:pt x="56538" y="23385"/>
                      </a:lnTo>
                      <a:lnTo>
                        <a:pt x="56538" y="16025"/>
                      </a:lnTo>
                      <a:lnTo>
                        <a:pt x="56538" y="8666"/>
                      </a:lnTo>
                      <a:lnTo>
                        <a:pt x="31808" y="8666"/>
                      </a:lnTo>
                      <a:lnTo>
                        <a:pt x="31875" y="9776"/>
                      </a:lnTo>
                      <a:lnTo>
                        <a:pt x="31915" y="10887"/>
                      </a:lnTo>
                      <a:lnTo>
                        <a:pt x="20969" y="10887"/>
                      </a:lnTo>
                      <a:lnTo>
                        <a:pt x="20969" y="10338"/>
                      </a:lnTo>
                      <a:cubicBezTo>
                        <a:pt x="20969" y="9816"/>
                        <a:pt x="20876" y="9776"/>
                        <a:pt x="19966" y="9776"/>
                      </a:cubicBezTo>
                      <a:lnTo>
                        <a:pt x="18962" y="9776"/>
                      </a:lnTo>
                      <a:lnTo>
                        <a:pt x="18962" y="8866"/>
                      </a:lnTo>
                      <a:cubicBezTo>
                        <a:pt x="18962" y="8344"/>
                        <a:pt x="19203" y="7033"/>
                        <a:pt x="19524" y="5896"/>
                      </a:cubicBezTo>
                      <a:lnTo>
                        <a:pt x="20073" y="3862"/>
                      </a:lnTo>
                      <a:lnTo>
                        <a:pt x="19564" y="1975"/>
                      </a:lnTo>
                      <a:lnTo>
                        <a:pt x="19056" y="75"/>
                      </a:lnTo>
                      <a:lnTo>
                        <a:pt x="16018" y="8"/>
                      </a:lnTo>
                      <a:cubicBezTo>
                        <a:pt x="15722" y="3"/>
                        <a:pt x="15433" y="1"/>
                        <a:pt x="15158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8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28;p18"/>
                <p:cNvSpPr/>
                <p:nvPr/>
              </p:nvSpPr>
              <p:spPr>
                <a:xfrm>
                  <a:off x="315050" y="2013100"/>
                  <a:ext cx="6970825" cy="8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833" h="33575" extrusionOk="0">
                      <a:moveTo>
                        <a:pt x="84572" y="23204"/>
                      </a:moveTo>
                      <a:cubicBezTo>
                        <a:pt x="86084" y="23204"/>
                        <a:pt x="86379" y="23271"/>
                        <a:pt x="86580" y="23619"/>
                      </a:cubicBezTo>
                      <a:cubicBezTo>
                        <a:pt x="86874" y="24181"/>
                        <a:pt x="86874" y="24221"/>
                        <a:pt x="86446" y="24623"/>
                      </a:cubicBezTo>
                      <a:cubicBezTo>
                        <a:pt x="86205" y="24890"/>
                        <a:pt x="85643" y="24984"/>
                        <a:pt x="84438" y="24984"/>
                      </a:cubicBezTo>
                      <a:lnTo>
                        <a:pt x="82793" y="24984"/>
                      </a:lnTo>
                      <a:lnTo>
                        <a:pt x="82793" y="24087"/>
                      </a:lnTo>
                      <a:lnTo>
                        <a:pt x="82793" y="23204"/>
                      </a:lnTo>
                      <a:close/>
                      <a:moveTo>
                        <a:pt x="87650" y="23204"/>
                      </a:moveTo>
                      <a:cubicBezTo>
                        <a:pt x="88346" y="23204"/>
                        <a:pt x="88359" y="23244"/>
                        <a:pt x="88359" y="24087"/>
                      </a:cubicBezTo>
                      <a:cubicBezTo>
                        <a:pt x="88359" y="24944"/>
                        <a:pt x="88346" y="24984"/>
                        <a:pt x="87650" y="24984"/>
                      </a:cubicBezTo>
                      <a:cubicBezTo>
                        <a:pt x="86941" y="24984"/>
                        <a:pt x="86914" y="24944"/>
                        <a:pt x="86914" y="24087"/>
                      </a:cubicBezTo>
                      <a:cubicBezTo>
                        <a:pt x="86914" y="23244"/>
                        <a:pt x="86941" y="23204"/>
                        <a:pt x="87650" y="23204"/>
                      </a:cubicBezTo>
                      <a:close/>
                      <a:moveTo>
                        <a:pt x="147693" y="23204"/>
                      </a:moveTo>
                      <a:cubicBezTo>
                        <a:pt x="149245" y="23204"/>
                        <a:pt x="149500" y="23244"/>
                        <a:pt x="149700" y="23672"/>
                      </a:cubicBezTo>
                      <a:cubicBezTo>
                        <a:pt x="149901" y="24020"/>
                        <a:pt x="149874" y="24221"/>
                        <a:pt x="149567" y="24556"/>
                      </a:cubicBezTo>
                      <a:cubicBezTo>
                        <a:pt x="149245" y="24890"/>
                        <a:pt x="148871" y="24984"/>
                        <a:pt x="147533" y="24984"/>
                      </a:cubicBezTo>
                      <a:lnTo>
                        <a:pt x="145900" y="24984"/>
                      </a:lnTo>
                      <a:lnTo>
                        <a:pt x="145900" y="24087"/>
                      </a:lnTo>
                      <a:lnTo>
                        <a:pt x="145900" y="23204"/>
                      </a:lnTo>
                      <a:close/>
                      <a:moveTo>
                        <a:pt x="150771" y="23204"/>
                      </a:moveTo>
                      <a:cubicBezTo>
                        <a:pt x="151453" y="23204"/>
                        <a:pt x="151480" y="23244"/>
                        <a:pt x="151480" y="24087"/>
                      </a:cubicBezTo>
                      <a:cubicBezTo>
                        <a:pt x="151480" y="24944"/>
                        <a:pt x="151453" y="24984"/>
                        <a:pt x="150771" y="24984"/>
                      </a:cubicBezTo>
                      <a:cubicBezTo>
                        <a:pt x="150048" y="24984"/>
                        <a:pt x="150035" y="24944"/>
                        <a:pt x="150035" y="24087"/>
                      </a:cubicBezTo>
                      <a:cubicBezTo>
                        <a:pt x="150035" y="23244"/>
                        <a:pt x="150048" y="23204"/>
                        <a:pt x="150771" y="23204"/>
                      </a:cubicBezTo>
                      <a:close/>
                      <a:moveTo>
                        <a:pt x="210760" y="23204"/>
                      </a:moveTo>
                      <a:cubicBezTo>
                        <a:pt x="211804" y="23204"/>
                        <a:pt x="212607" y="23311"/>
                        <a:pt x="212768" y="23472"/>
                      </a:cubicBezTo>
                      <a:cubicBezTo>
                        <a:pt x="213129" y="23820"/>
                        <a:pt x="213102" y="24208"/>
                        <a:pt x="212674" y="24623"/>
                      </a:cubicBezTo>
                      <a:cubicBezTo>
                        <a:pt x="212433" y="24890"/>
                        <a:pt x="211871" y="24984"/>
                        <a:pt x="210667" y="24984"/>
                      </a:cubicBezTo>
                      <a:lnTo>
                        <a:pt x="209021" y="24984"/>
                      </a:lnTo>
                      <a:lnTo>
                        <a:pt x="209021" y="24087"/>
                      </a:lnTo>
                      <a:lnTo>
                        <a:pt x="209021" y="23204"/>
                      </a:lnTo>
                      <a:close/>
                      <a:moveTo>
                        <a:pt x="213811" y="23204"/>
                      </a:moveTo>
                      <a:cubicBezTo>
                        <a:pt x="214574" y="23204"/>
                        <a:pt x="214601" y="23217"/>
                        <a:pt x="214601" y="24087"/>
                      </a:cubicBezTo>
                      <a:cubicBezTo>
                        <a:pt x="214601" y="24957"/>
                        <a:pt x="214574" y="24984"/>
                        <a:pt x="213811" y="24984"/>
                      </a:cubicBezTo>
                      <a:cubicBezTo>
                        <a:pt x="213075" y="24984"/>
                        <a:pt x="213035" y="24944"/>
                        <a:pt x="213263" y="24542"/>
                      </a:cubicBezTo>
                      <a:cubicBezTo>
                        <a:pt x="213437" y="24221"/>
                        <a:pt x="213437" y="23953"/>
                        <a:pt x="213263" y="23646"/>
                      </a:cubicBezTo>
                      <a:cubicBezTo>
                        <a:pt x="213035" y="23244"/>
                        <a:pt x="213075" y="23204"/>
                        <a:pt x="213811" y="23204"/>
                      </a:cubicBezTo>
                      <a:close/>
                      <a:moveTo>
                        <a:pt x="272142" y="23177"/>
                      </a:moveTo>
                      <a:lnTo>
                        <a:pt x="273948" y="23244"/>
                      </a:lnTo>
                      <a:cubicBezTo>
                        <a:pt x="275393" y="23284"/>
                        <a:pt x="275822" y="23405"/>
                        <a:pt x="276022" y="23686"/>
                      </a:cubicBezTo>
                      <a:cubicBezTo>
                        <a:pt x="276196" y="23980"/>
                        <a:pt x="276196" y="24208"/>
                        <a:pt x="276022" y="24475"/>
                      </a:cubicBezTo>
                      <a:cubicBezTo>
                        <a:pt x="275822" y="24783"/>
                        <a:pt x="275393" y="24890"/>
                        <a:pt x="273948" y="24944"/>
                      </a:cubicBezTo>
                      <a:lnTo>
                        <a:pt x="272142" y="25011"/>
                      </a:lnTo>
                      <a:lnTo>
                        <a:pt x="272142" y="24087"/>
                      </a:lnTo>
                      <a:lnTo>
                        <a:pt x="272142" y="23177"/>
                      </a:lnTo>
                      <a:close/>
                      <a:moveTo>
                        <a:pt x="106210" y="26322"/>
                      </a:moveTo>
                      <a:lnTo>
                        <a:pt x="106050" y="26924"/>
                      </a:lnTo>
                      <a:cubicBezTo>
                        <a:pt x="105354" y="29360"/>
                        <a:pt x="106652" y="32143"/>
                        <a:pt x="108887" y="33106"/>
                      </a:cubicBezTo>
                      <a:cubicBezTo>
                        <a:pt x="109623" y="33414"/>
                        <a:pt x="109288" y="33441"/>
                        <a:pt x="104203" y="33441"/>
                      </a:cubicBezTo>
                      <a:cubicBezTo>
                        <a:pt x="99399" y="33441"/>
                        <a:pt x="98824" y="33414"/>
                        <a:pt x="99426" y="33147"/>
                      </a:cubicBezTo>
                      <a:cubicBezTo>
                        <a:pt x="100363" y="32718"/>
                        <a:pt x="101674" y="31380"/>
                        <a:pt x="102102" y="30377"/>
                      </a:cubicBezTo>
                      <a:cubicBezTo>
                        <a:pt x="102343" y="29774"/>
                        <a:pt x="102437" y="29105"/>
                        <a:pt x="102343" y="27928"/>
                      </a:cubicBezTo>
                      <a:lnTo>
                        <a:pt x="102263" y="26322"/>
                      </a:lnTo>
                      <a:close/>
                      <a:moveTo>
                        <a:pt x="134459" y="26322"/>
                      </a:moveTo>
                      <a:lnTo>
                        <a:pt x="134352" y="27968"/>
                      </a:lnTo>
                      <a:cubicBezTo>
                        <a:pt x="134258" y="29467"/>
                        <a:pt x="134312" y="29734"/>
                        <a:pt x="134860" y="30765"/>
                      </a:cubicBezTo>
                      <a:cubicBezTo>
                        <a:pt x="135489" y="31875"/>
                        <a:pt x="136466" y="32839"/>
                        <a:pt x="137470" y="33240"/>
                      </a:cubicBezTo>
                      <a:cubicBezTo>
                        <a:pt x="137804" y="33374"/>
                        <a:pt x="136091" y="33441"/>
                        <a:pt x="132518" y="33441"/>
                      </a:cubicBezTo>
                      <a:cubicBezTo>
                        <a:pt x="127433" y="33441"/>
                        <a:pt x="127099" y="33414"/>
                        <a:pt x="127835" y="33106"/>
                      </a:cubicBezTo>
                      <a:cubicBezTo>
                        <a:pt x="130096" y="32116"/>
                        <a:pt x="131368" y="29373"/>
                        <a:pt x="130672" y="26924"/>
                      </a:cubicBezTo>
                      <a:lnTo>
                        <a:pt x="130511" y="26322"/>
                      </a:lnTo>
                      <a:close/>
                      <a:moveTo>
                        <a:pt x="232439" y="26215"/>
                      </a:moveTo>
                      <a:lnTo>
                        <a:pt x="232265" y="26991"/>
                      </a:lnTo>
                      <a:cubicBezTo>
                        <a:pt x="231729" y="29534"/>
                        <a:pt x="233014" y="32103"/>
                        <a:pt x="235342" y="33106"/>
                      </a:cubicBezTo>
                      <a:cubicBezTo>
                        <a:pt x="236052" y="33414"/>
                        <a:pt x="235690" y="33441"/>
                        <a:pt x="230431" y="33441"/>
                      </a:cubicBezTo>
                      <a:cubicBezTo>
                        <a:pt x="225172" y="33441"/>
                        <a:pt x="224811" y="33414"/>
                        <a:pt x="225520" y="33106"/>
                      </a:cubicBezTo>
                      <a:cubicBezTo>
                        <a:pt x="227849" y="32103"/>
                        <a:pt x="229133" y="29534"/>
                        <a:pt x="228598" y="26991"/>
                      </a:cubicBezTo>
                      <a:lnTo>
                        <a:pt x="228424" y="26215"/>
                      </a:lnTo>
                      <a:close/>
                      <a:moveTo>
                        <a:pt x="246931" y="26215"/>
                      </a:moveTo>
                      <a:lnTo>
                        <a:pt x="246797" y="27687"/>
                      </a:lnTo>
                      <a:cubicBezTo>
                        <a:pt x="246663" y="28972"/>
                        <a:pt x="246730" y="29333"/>
                        <a:pt x="247225" y="30377"/>
                      </a:cubicBezTo>
                      <a:cubicBezTo>
                        <a:pt x="247801" y="31675"/>
                        <a:pt x="248898" y="32718"/>
                        <a:pt x="250102" y="33173"/>
                      </a:cubicBezTo>
                      <a:cubicBezTo>
                        <a:pt x="250704" y="33374"/>
                        <a:pt x="249701" y="33441"/>
                        <a:pt x="244709" y="33441"/>
                      </a:cubicBezTo>
                      <a:cubicBezTo>
                        <a:pt x="243901" y="33443"/>
                        <a:pt x="243200" y="33444"/>
                        <a:pt x="242592" y="33444"/>
                      </a:cubicBezTo>
                      <a:cubicBezTo>
                        <a:pt x="238603" y="33444"/>
                        <a:pt x="238686" y="33388"/>
                        <a:pt x="239464" y="33040"/>
                      </a:cubicBezTo>
                      <a:cubicBezTo>
                        <a:pt x="240575" y="32544"/>
                        <a:pt x="241899" y="31113"/>
                        <a:pt x="242247" y="30002"/>
                      </a:cubicBezTo>
                      <a:cubicBezTo>
                        <a:pt x="242408" y="29507"/>
                        <a:pt x="242502" y="28557"/>
                        <a:pt x="242435" y="27687"/>
                      </a:cubicBezTo>
                      <a:lnTo>
                        <a:pt x="242314" y="26215"/>
                      </a:lnTo>
                      <a:close/>
                      <a:moveTo>
                        <a:pt x="120662" y="26322"/>
                      </a:moveTo>
                      <a:lnTo>
                        <a:pt x="120529" y="27767"/>
                      </a:lnTo>
                      <a:cubicBezTo>
                        <a:pt x="120341" y="30109"/>
                        <a:pt x="121331" y="31942"/>
                        <a:pt x="123352" y="33013"/>
                      </a:cubicBezTo>
                      <a:lnTo>
                        <a:pt x="124155" y="33441"/>
                      </a:lnTo>
                      <a:lnTo>
                        <a:pt x="118361" y="33441"/>
                      </a:lnTo>
                      <a:cubicBezTo>
                        <a:pt x="117595" y="33443"/>
                        <a:pt x="116931" y="33444"/>
                        <a:pt x="116357" y="33444"/>
                      </a:cubicBezTo>
                      <a:cubicBezTo>
                        <a:pt x="112743" y="33444"/>
                        <a:pt x="112681" y="33391"/>
                        <a:pt x="113316" y="33080"/>
                      </a:cubicBezTo>
                      <a:cubicBezTo>
                        <a:pt x="115310" y="32103"/>
                        <a:pt x="116380" y="30109"/>
                        <a:pt x="116193" y="27767"/>
                      </a:cubicBezTo>
                      <a:lnTo>
                        <a:pt x="116059" y="26322"/>
                      </a:lnTo>
                      <a:close/>
                      <a:moveTo>
                        <a:pt x="42153" y="26322"/>
                      </a:moveTo>
                      <a:lnTo>
                        <a:pt x="42246" y="27700"/>
                      </a:lnTo>
                      <a:cubicBezTo>
                        <a:pt x="42287" y="28490"/>
                        <a:pt x="42527" y="29507"/>
                        <a:pt x="42755" y="30002"/>
                      </a:cubicBezTo>
                      <a:cubicBezTo>
                        <a:pt x="43317" y="31166"/>
                        <a:pt x="44695" y="32504"/>
                        <a:pt x="45833" y="33040"/>
                      </a:cubicBezTo>
                      <a:cubicBezTo>
                        <a:pt x="46627" y="33391"/>
                        <a:pt x="46748" y="33445"/>
                        <a:pt x="41198" y="33445"/>
                      </a:cubicBezTo>
                      <a:cubicBezTo>
                        <a:pt x="40201" y="33445"/>
                        <a:pt x="39021" y="33443"/>
                        <a:pt x="37630" y="33441"/>
                      </a:cubicBezTo>
                      <a:cubicBezTo>
                        <a:pt x="29440" y="33441"/>
                        <a:pt x="28544" y="33414"/>
                        <a:pt x="29213" y="33120"/>
                      </a:cubicBezTo>
                      <a:cubicBezTo>
                        <a:pt x="31407" y="32170"/>
                        <a:pt x="33053" y="29761"/>
                        <a:pt x="33053" y="27500"/>
                      </a:cubicBezTo>
                      <a:lnTo>
                        <a:pt x="33053" y="26322"/>
                      </a:lnTo>
                      <a:close/>
                      <a:moveTo>
                        <a:pt x="169278" y="26322"/>
                      </a:moveTo>
                      <a:lnTo>
                        <a:pt x="169050" y="27152"/>
                      </a:lnTo>
                      <a:cubicBezTo>
                        <a:pt x="168435" y="29427"/>
                        <a:pt x="169947" y="32304"/>
                        <a:pt x="172222" y="33213"/>
                      </a:cubicBezTo>
                      <a:cubicBezTo>
                        <a:pt x="172623" y="33374"/>
                        <a:pt x="171111" y="33441"/>
                        <a:pt x="167203" y="33441"/>
                      </a:cubicBezTo>
                      <a:cubicBezTo>
                        <a:pt x="166354" y="33443"/>
                        <a:pt x="165634" y="33445"/>
                        <a:pt x="165026" y="33445"/>
                      </a:cubicBezTo>
                      <a:cubicBezTo>
                        <a:pt x="161644" y="33445"/>
                        <a:pt x="161760" y="33391"/>
                        <a:pt x="162520" y="33040"/>
                      </a:cubicBezTo>
                      <a:cubicBezTo>
                        <a:pt x="164594" y="32103"/>
                        <a:pt x="165665" y="30176"/>
                        <a:pt x="165491" y="27767"/>
                      </a:cubicBezTo>
                      <a:lnTo>
                        <a:pt x="165357" y="26322"/>
                      </a:lnTo>
                      <a:close/>
                      <a:moveTo>
                        <a:pt x="18601" y="26215"/>
                      </a:moveTo>
                      <a:lnTo>
                        <a:pt x="19377" y="26228"/>
                      </a:lnTo>
                      <a:lnTo>
                        <a:pt x="20140" y="26255"/>
                      </a:lnTo>
                      <a:lnTo>
                        <a:pt x="20234" y="27500"/>
                      </a:lnTo>
                      <a:cubicBezTo>
                        <a:pt x="20368" y="29841"/>
                        <a:pt x="21679" y="31875"/>
                        <a:pt x="23726" y="32879"/>
                      </a:cubicBezTo>
                      <a:lnTo>
                        <a:pt x="24890" y="33454"/>
                      </a:lnTo>
                      <a:lnTo>
                        <a:pt x="13757" y="33454"/>
                      </a:lnTo>
                      <a:lnTo>
                        <a:pt x="14761" y="32986"/>
                      </a:lnTo>
                      <a:cubicBezTo>
                        <a:pt x="16862" y="32049"/>
                        <a:pt x="18240" y="30029"/>
                        <a:pt x="18494" y="27593"/>
                      </a:cubicBezTo>
                      <a:lnTo>
                        <a:pt x="18601" y="26215"/>
                      </a:lnTo>
                      <a:close/>
                      <a:moveTo>
                        <a:pt x="54986" y="28059"/>
                      </a:moveTo>
                      <a:cubicBezTo>
                        <a:pt x="55027" y="28059"/>
                        <a:pt x="55099" y="28261"/>
                        <a:pt x="55240" y="28691"/>
                      </a:cubicBezTo>
                      <a:cubicBezTo>
                        <a:pt x="55400" y="29172"/>
                        <a:pt x="55695" y="29895"/>
                        <a:pt x="55869" y="30243"/>
                      </a:cubicBezTo>
                      <a:cubicBezTo>
                        <a:pt x="56337" y="31166"/>
                        <a:pt x="57635" y="32370"/>
                        <a:pt x="58746" y="32946"/>
                      </a:cubicBezTo>
                      <a:lnTo>
                        <a:pt x="59709" y="33441"/>
                      </a:lnTo>
                      <a:lnTo>
                        <a:pt x="55026" y="33441"/>
                      </a:lnTo>
                      <a:lnTo>
                        <a:pt x="50342" y="33454"/>
                      </a:lnTo>
                      <a:lnTo>
                        <a:pt x="51252" y="33040"/>
                      </a:lnTo>
                      <a:cubicBezTo>
                        <a:pt x="51747" y="32812"/>
                        <a:pt x="52523" y="32304"/>
                        <a:pt x="52952" y="31915"/>
                      </a:cubicBezTo>
                      <a:cubicBezTo>
                        <a:pt x="53835" y="31139"/>
                        <a:pt x="54892" y="29239"/>
                        <a:pt x="54932" y="28356"/>
                      </a:cubicBezTo>
                      <a:cubicBezTo>
                        <a:pt x="54943" y="28161"/>
                        <a:pt x="54957" y="28059"/>
                        <a:pt x="54986" y="28059"/>
                      </a:cubicBezTo>
                      <a:close/>
                      <a:moveTo>
                        <a:pt x="67935" y="28172"/>
                      </a:moveTo>
                      <a:cubicBezTo>
                        <a:pt x="68050" y="28172"/>
                        <a:pt x="68259" y="28607"/>
                        <a:pt x="68474" y="29360"/>
                      </a:cubicBezTo>
                      <a:cubicBezTo>
                        <a:pt x="68822" y="30604"/>
                        <a:pt x="70361" y="32304"/>
                        <a:pt x="71753" y="32919"/>
                      </a:cubicBezTo>
                      <a:lnTo>
                        <a:pt x="72863" y="33454"/>
                      </a:lnTo>
                      <a:lnTo>
                        <a:pt x="63269" y="33454"/>
                      </a:lnTo>
                      <a:lnTo>
                        <a:pt x="64272" y="32986"/>
                      </a:lnTo>
                      <a:cubicBezTo>
                        <a:pt x="64834" y="32745"/>
                        <a:pt x="65611" y="32210"/>
                        <a:pt x="66012" y="31835"/>
                      </a:cubicBezTo>
                      <a:cubicBezTo>
                        <a:pt x="66882" y="31006"/>
                        <a:pt x="67845" y="29239"/>
                        <a:pt x="67845" y="28503"/>
                      </a:cubicBezTo>
                      <a:cubicBezTo>
                        <a:pt x="67845" y="28278"/>
                        <a:pt x="67879" y="28172"/>
                        <a:pt x="67935" y="28172"/>
                      </a:cubicBezTo>
                      <a:close/>
                      <a:moveTo>
                        <a:pt x="85603" y="25425"/>
                      </a:moveTo>
                      <a:cubicBezTo>
                        <a:pt x="88212" y="25425"/>
                        <a:pt x="88359" y="25452"/>
                        <a:pt x="88359" y="25880"/>
                      </a:cubicBezTo>
                      <a:cubicBezTo>
                        <a:pt x="88359" y="26295"/>
                        <a:pt x="88520" y="26322"/>
                        <a:pt x="90393" y="26322"/>
                      </a:cubicBezTo>
                      <a:cubicBezTo>
                        <a:pt x="92200" y="26322"/>
                        <a:pt x="92400" y="26362"/>
                        <a:pt x="92293" y="26697"/>
                      </a:cubicBezTo>
                      <a:cubicBezTo>
                        <a:pt x="91932" y="27968"/>
                        <a:pt x="91932" y="28637"/>
                        <a:pt x="92240" y="29708"/>
                      </a:cubicBezTo>
                      <a:cubicBezTo>
                        <a:pt x="92668" y="31179"/>
                        <a:pt x="93632" y="32370"/>
                        <a:pt x="94876" y="32986"/>
                      </a:cubicBezTo>
                      <a:lnTo>
                        <a:pt x="95840" y="33454"/>
                      </a:lnTo>
                      <a:lnTo>
                        <a:pt x="86138" y="33454"/>
                      </a:lnTo>
                      <a:lnTo>
                        <a:pt x="76436" y="33441"/>
                      </a:lnTo>
                      <a:lnTo>
                        <a:pt x="77453" y="32906"/>
                      </a:lnTo>
                      <a:cubicBezTo>
                        <a:pt x="79554" y="31808"/>
                        <a:pt x="80999" y="29467"/>
                        <a:pt x="80999" y="27219"/>
                      </a:cubicBezTo>
                      <a:lnTo>
                        <a:pt x="80999" y="26188"/>
                      </a:lnTo>
                      <a:lnTo>
                        <a:pt x="81802" y="26282"/>
                      </a:lnTo>
                      <a:cubicBezTo>
                        <a:pt x="81958" y="26301"/>
                        <a:pt x="82085" y="26312"/>
                        <a:pt x="82189" y="26312"/>
                      </a:cubicBezTo>
                      <a:cubicBezTo>
                        <a:pt x="82526" y="26312"/>
                        <a:pt x="82634" y="26200"/>
                        <a:pt x="82726" y="25894"/>
                      </a:cubicBezTo>
                      <a:cubicBezTo>
                        <a:pt x="82833" y="25452"/>
                        <a:pt x="82966" y="25425"/>
                        <a:pt x="85603" y="25425"/>
                      </a:cubicBezTo>
                      <a:close/>
                      <a:moveTo>
                        <a:pt x="148697" y="25425"/>
                      </a:moveTo>
                      <a:cubicBezTo>
                        <a:pt x="151320" y="25425"/>
                        <a:pt x="151480" y="25452"/>
                        <a:pt x="151480" y="25880"/>
                      </a:cubicBezTo>
                      <a:cubicBezTo>
                        <a:pt x="151480" y="26295"/>
                        <a:pt x="151641" y="26322"/>
                        <a:pt x="153514" y="26322"/>
                      </a:cubicBezTo>
                      <a:cubicBezTo>
                        <a:pt x="155321" y="26322"/>
                        <a:pt x="155521" y="26362"/>
                        <a:pt x="155401" y="26697"/>
                      </a:cubicBezTo>
                      <a:cubicBezTo>
                        <a:pt x="155066" y="27834"/>
                        <a:pt x="155053" y="28329"/>
                        <a:pt x="155267" y="29333"/>
                      </a:cubicBezTo>
                      <a:cubicBezTo>
                        <a:pt x="155602" y="30845"/>
                        <a:pt x="156471" y="32036"/>
                        <a:pt x="157836" y="32812"/>
                      </a:cubicBezTo>
                      <a:lnTo>
                        <a:pt x="158947" y="33454"/>
                      </a:lnTo>
                      <a:lnTo>
                        <a:pt x="140882" y="33454"/>
                      </a:lnTo>
                      <a:lnTo>
                        <a:pt x="141845" y="32986"/>
                      </a:lnTo>
                      <a:cubicBezTo>
                        <a:pt x="144093" y="31875"/>
                        <a:pt x="145151" y="29306"/>
                        <a:pt x="144428" y="26697"/>
                      </a:cubicBezTo>
                      <a:cubicBezTo>
                        <a:pt x="144348" y="26389"/>
                        <a:pt x="144455" y="26322"/>
                        <a:pt x="145097" y="26322"/>
                      </a:cubicBezTo>
                      <a:cubicBezTo>
                        <a:pt x="145753" y="26322"/>
                        <a:pt x="145900" y="26228"/>
                        <a:pt x="145900" y="25880"/>
                      </a:cubicBezTo>
                      <a:cubicBezTo>
                        <a:pt x="145900" y="25452"/>
                        <a:pt x="146061" y="25425"/>
                        <a:pt x="148697" y="25425"/>
                      </a:cubicBezTo>
                      <a:close/>
                      <a:moveTo>
                        <a:pt x="183770" y="26322"/>
                      </a:moveTo>
                      <a:lnTo>
                        <a:pt x="183663" y="27754"/>
                      </a:lnTo>
                      <a:cubicBezTo>
                        <a:pt x="183596" y="28597"/>
                        <a:pt x="183663" y="29493"/>
                        <a:pt x="183823" y="30002"/>
                      </a:cubicBezTo>
                      <a:cubicBezTo>
                        <a:pt x="184171" y="31113"/>
                        <a:pt x="185496" y="32544"/>
                        <a:pt x="186607" y="33040"/>
                      </a:cubicBezTo>
                      <a:cubicBezTo>
                        <a:pt x="187503" y="33454"/>
                        <a:pt x="187477" y="33454"/>
                        <a:pt x="181482" y="33454"/>
                      </a:cubicBezTo>
                      <a:cubicBezTo>
                        <a:pt x="175473" y="33454"/>
                        <a:pt x="175460" y="33454"/>
                        <a:pt x="176343" y="33040"/>
                      </a:cubicBezTo>
                      <a:cubicBezTo>
                        <a:pt x="177467" y="32544"/>
                        <a:pt x="178779" y="31113"/>
                        <a:pt x="179140" y="30002"/>
                      </a:cubicBezTo>
                      <a:cubicBezTo>
                        <a:pt x="179287" y="29493"/>
                        <a:pt x="179354" y="28597"/>
                        <a:pt x="179287" y="27754"/>
                      </a:cubicBezTo>
                      <a:lnTo>
                        <a:pt x="179180" y="26322"/>
                      </a:lnTo>
                      <a:close/>
                      <a:moveTo>
                        <a:pt x="197553" y="26322"/>
                      </a:moveTo>
                      <a:lnTo>
                        <a:pt x="197473" y="27767"/>
                      </a:lnTo>
                      <a:cubicBezTo>
                        <a:pt x="197312" y="30229"/>
                        <a:pt x="198383" y="32103"/>
                        <a:pt x="200430" y="33040"/>
                      </a:cubicBezTo>
                      <a:lnTo>
                        <a:pt x="201326" y="33454"/>
                      </a:lnTo>
                      <a:lnTo>
                        <a:pt x="190180" y="33454"/>
                      </a:lnTo>
                      <a:lnTo>
                        <a:pt x="191130" y="32986"/>
                      </a:lnTo>
                      <a:cubicBezTo>
                        <a:pt x="193124" y="32009"/>
                        <a:pt x="194341" y="29560"/>
                        <a:pt x="193926" y="27419"/>
                      </a:cubicBezTo>
                      <a:lnTo>
                        <a:pt x="193699" y="26322"/>
                      </a:lnTo>
                      <a:close/>
                      <a:moveTo>
                        <a:pt x="211791" y="25425"/>
                      </a:moveTo>
                      <a:cubicBezTo>
                        <a:pt x="214400" y="25425"/>
                        <a:pt x="214547" y="25452"/>
                        <a:pt x="214668" y="25894"/>
                      </a:cubicBezTo>
                      <a:cubicBezTo>
                        <a:pt x="214748" y="26214"/>
                        <a:pt x="214858" y="26310"/>
                        <a:pt x="215635" y="26310"/>
                      </a:cubicBezTo>
                      <a:cubicBezTo>
                        <a:pt x="215897" y="26310"/>
                        <a:pt x="216236" y="26299"/>
                        <a:pt x="216675" y="26282"/>
                      </a:cubicBezTo>
                      <a:lnTo>
                        <a:pt x="218549" y="26215"/>
                      </a:lnTo>
                      <a:lnTo>
                        <a:pt x="218549" y="26215"/>
                      </a:lnTo>
                      <a:lnTo>
                        <a:pt x="218428" y="27687"/>
                      </a:lnTo>
                      <a:cubicBezTo>
                        <a:pt x="218361" y="28557"/>
                        <a:pt x="218455" y="29507"/>
                        <a:pt x="218615" y="30002"/>
                      </a:cubicBezTo>
                      <a:cubicBezTo>
                        <a:pt x="218963" y="31113"/>
                        <a:pt x="220288" y="32544"/>
                        <a:pt x="221399" y="33040"/>
                      </a:cubicBezTo>
                      <a:cubicBezTo>
                        <a:pt x="222269" y="33441"/>
                        <a:pt x="222175" y="33454"/>
                        <a:pt x="213062" y="33454"/>
                      </a:cubicBezTo>
                      <a:lnTo>
                        <a:pt x="203802" y="33454"/>
                      </a:lnTo>
                      <a:lnTo>
                        <a:pt x="204966" y="32879"/>
                      </a:lnTo>
                      <a:cubicBezTo>
                        <a:pt x="205635" y="32544"/>
                        <a:pt x="206385" y="31942"/>
                        <a:pt x="206773" y="31407"/>
                      </a:cubicBezTo>
                      <a:cubicBezTo>
                        <a:pt x="207455" y="30470"/>
                        <a:pt x="208044" y="28436"/>
                        <a:pt x="207817" y="27660"/>
                      </a:cubicBezTo>
                      <a:cubicBezTo>
                        <a:pt x="207750" y="27419"/>
                        <a:pt x="207616" y="27018"/>
                        <a:pt x="207549" y="26764"/>
                      </a:cubicBezTo>
                      <a:cubicBezTo>
                        <a:pt x="207442" y="26389"/>
                        <a:pt x="207522" y="26322"/>
                        <a:pt x="208218" y="26322"/>
                      </a:cubicBezTo>
                      <a:cubicBezTo>
                        <a:pt x="208860" y="26322"/>
                        <a:pt x="209021" y="26228"/>
                        <a:pt x="209021" y="25880"/>
                      </a:cubicBezTo>
                      <a:cubicBezTo>
                        <a:pt x="209021" y="25452"/>
                        <a:pt x="209181" y="25425"/>
                        <a:pt x="211791" y="25425"/>
                      </a:cubicBezTo>
                      <a:close/>
                      <a:moveTo>
                        <a:pt x="260701" y="26147"/>
                      </a:moveTo>
                      <a:cubicBezTo>
                        <a:pt x="260713" y="26147"/>
                        <a:pt x="260698" y="26740"/>
                        <a:pt x="260607" y="27486"/>
                      </a:cubicBezTo>
                      <a:cubicBezTo>
                        <a:pt x="260433" y="29493"/>
                        <a:pt x="260808" y="30631"/>
                        <a:pt x="262052" y="31875"/>
                      </a:cubicBezTo>
                      <a:cubicBezTo>
                        <a:pt x="262641" y="32451"/>
                        <a:pt x="263457" y="33040"/>
                        <a:pt x="263885" y="33173"/>
                      </a:cubicBezTo>
                      <a:cubicBezTo>
                        <a:pt x="264514" y="33374"/>
                        <a:pt x="263457" y="33414"/>
                        <a:pt x="258894" y="33441"/>
                      </a:cubicBezTo>
                      <a:lnTo>
                        <a:pt x="253140" y="33454"/>
                      </a:lnTo>
                      <a:lnTo>
                        <a:pt x="254317" y="32839"/>
                      </a:lnTo>
                      <a:cubicBezTo>
                        <a:pt x="256418" y="31768"/>
                        <a:pt x="257596" y="29266"/>
                        <a:pt x="257034" y="27165"/>
                      </a:cubicBezTo>
                      <a:lnTo>
                        <a:pt x="256820" y="26349"/>
                      </a:lnTo>
                      <a:lnTo>
                        <a:pt x="258733" y="26255"/>
                      </a:lnTo>
                      <a:cubicBezTo>
                        <a:pt x="259777" y="26228"/>
                        <a:pt x="260674" y="26161"/>
                        <a:pt x="260700" y="26148"/>
                      </a:cubicBezTo>
                      <a:cubicBezTo>
                        <a:pt x="260701" y="26147"/>
                        <a:pt x="260701" y="26147"/>
                        <a:pt x="260701" y="26147"/>
                      </a:cubicBezTo>
                      <a:close/>
                      <a:moveTo>
                        <a:pt x="88359" y="1"/>
                      </a:moveTo>
                      <a:lnTo>
                        <a:pt x="88359" y="11375"/>
                      </a:lnTo>
                      <a:lnTo>
                        <a:pt x="88359" y="22749"/>
                      </a:lnTo>
                      <a:lnTo>
                        <a:pt x="82793" y="22749"/>
                      </a:lnTo>
                      <a:lnTo>
                        <a:pt x="82793" y="17397"/>
                      </a:lnTo>
                      <a:lnTo>
                        <a:pt x="82793" y="12044"/>
                      </a:lnTo>
                      <a:lnTo>
                        <a:pt x="76316" y="12044"/>
                      </a:lnTo>
                      <a:lnTo>
                        <a:pt x="76316" y="7695"/>
                      </a:lnTo>
                      <a:lnTo>
                        <a:pt x="76316" y="3346"/>
                      </a:lnTo>
                      <a:lnTo>
                        <a:pt x="81066" y="3306"/>
                      </a:lnTo>
                      <a:lnTo>
                        <a:pt x="85803" y="3239"/>
                      </a:lnTo>
                      <a:lnTo>
                        <a:pt x="85870" y="1727"/>
                      </a:lnTo>
                      <a:lnTo>
                        <a:pt x="85937" y="228"/>
                      </a:lnTo>
                      <a:lnTo>
                        <a:pt x="61824" y="228"/>
                      </a:lnTo>
                      <a:lnTo>
                        <a:pt x="61824" y="7989"/>
                      </a:lnTo>
                      <a:lnTo>
                        <a:pt x="61824" y="15751"/>
                      </a:lnTo>
                      <a:lnTo>
                        <a:pt x="35930" y="15724"/>
                      </a:lnTo>
                      <a:lnTo>
                        <a:pt x="10010" y="15724"/>
                      </a:lnTo>
                      <a:lnTo>
                        <a:pt x="7762" y="19859"/>
                      </a:lnTo>
                      <a:lnTo>
                        <a:pt x="5487" y="23980"/>
                      </a:lnTo>
                      <a:lnTo>
                        <a:pt x="4658" y="24047"/>
                      </a:lnTo>
                      <a:lnTo>
                        <a:pt x="3815" y="24114"/>
                      </a:lnTo>
                      <a:lnTo>
                        <a:pt x="3881" y="25158"/>
                      </a:lnTo>
                      <a:cubicBezTo>
                        <a:pt x="3948" y="26215"/>
                        <a:pt x="3948" y="26215"/>
                        <a:pt x="4751" y="26215"/>
                      </a:cubicBezTo>
                      <a:lnTo>
                        <a:pt x="5581" y="26215"/>
                      </a:lnTo>
                      <a:lnTo>
                        <a:pt x="5661" y="27660"/>
                      </a:lnTo>
                      <a:cubicBezTo>
                        <a:pt x="5728" y="28503"/>
                        <a:pt x="5982" y="29493"/>
                        <a:pt x="6250" y="30002"/>
                      </a:cubicBezTo>
                      <a:cubicBezTo>
                        <a:pt x="6799" y="31099"/>
                        <a:pt x="8498" y="32718"/>
                        <a:pt x="9475" y="33080"/>
                      </a:cubicBezTo>
                      <a:cubicBezTo>
                        <a:pt x="10064" y="33307"/>
                        <a:pt x="9007" y="33374"/>
                        <a:pt x="3614" y="33454"/>
                      </a:cubicBezTo>
                      <a:cubicBezTo>
                        <a:pt x="1" y="33521"/>
                        <a:pt x="61221" y="33575"/>
                        <a:pt x="139664" y="33575"/>
                      </a:cubicBezTo>
                      <a:cubicBezTo>
                        <a:pt x="218094" y="33575"/>
                        <a:pt x="278833" y="33548"/>
                        <a:pt x="274617" y="33521"/>
                      </a:cubicBezTo>
                      <a:lnTo>
                        <a:pt x="266936" y="33454"/>
                      </a:lnTo>
                      <a:lnTo>
                        <a:pt x="268074" y="32879"/>
                      </a:lnTo>
                      <a:cubicBezTo>
                        <a:pt x="270134" y="31849"/>
                        <a:pt x="271379" y="29306"/>
                        <a:pt x="270844" y="27232"/>
                      </a:cubicBezTo>
                      <a:lnTo>
                        <a:pt x="270616" y="26322"/>
                      </a:lnTo>
                      <a:lnTo>
                        <a:pt x="271379" y="26322"/>
                      </a:lnTo>
                      <a:cubicBezTo>
                        <a:pt x="271981" y="26322"/>
                        <a:pt x="272142" y="26228"/>
                        <a:pt x="272142" y="25880"/>
                      </a:cubicBezTo>
                      <a:cubicBezTo>
                        <a:pt x="272142" y="25479"/>
                        <a:pt x="272289" y="25425"/>
                        <a:pt x="273895" y="25425"/>
                      </a:cubicBezTo>
                      <a:cubicBezTo>
                        <a:pt x="275554" y="25425"/>
                        <a:pt x="275701" y="25385"/>
                        <a:pt x="276129" y="24850"/>
                      </a:cubicBezTo>
                      <a:cubicBezTo>
                        <a:pt x="276705" y="24114"/>
                        <a:pt x="276705" y="23753"/>
                        <a:pt x="276156" y="23204"/>
                      </a:cubicBezTo>
                      <a:cubicBezTo>
                        <a:pt x="275768" y="22816"/>
                        <a:pt x="275420" y="22749"/>
                        <a:pt x="273921" y="22749"/>
                      </a:cubicBezTo>
                      <a:lnTo>
                        <a:pt x="272142" y="22749"/>
                      </a:lnTo>
                      <a:lnTo>
                        <a:pt x="272142" y="11375"/>
                      </a:lnTo>
                      <a:lnTo>
                        <a:pt x="272142" y="1"/>
                      </a:lnTo>
                      <a:lnTo>
                        <a:pt x="214601" y="1"/>
                      </a:lnTo>
                      <a:lnTo>
                        <a:pt x="214601" y="11375"/>
                      </a:lnTo>
                      <a:lnTo>
                        <a:pt x="214601" y="22749"/>
                      </a:lnTo>
                      <a:lnTo>
                        <a:pt x="209021" y="22749"/>
                      </a:lnTo>
                      <a:lnTo>
                        <a:pt x="209021" y="11375"/>
                      </a:lnTo>
                      <a:lnTo>
                        <a:pt x="209021" y="1"/>
                      </a:lnTo>
                      <a:lnTo>
                        <a:pt x="151480" y="1"/>
                      </a:lnTo>
                      <a:lnTo>
                        <a:pt x="151480" y="11375"/>
                      </a:lnTo>
                      <a:lnTo>
                        <a:pt x="151480" y="22749"/>
                      </a:lnTo>
                      <a:lnTo>
                        <a:pt x="145900" y="22749"/>
                      </a:lnTo>
                      <a:lnTo>
                        <a:pt x="145900" y="11375"/>
                      </a:lnTo>
                      <a:lnTo>
                        <a:pt x="145900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8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18"/>
                <p:cNvSpPr/>
                <p:nvPr/>
              </p:nvSpPr>
              <p:spPr>
                <a:xfrm>
                  <a:off x="2452100" y="2606225"/>
                  <a:ext cx="15750" cy="1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" h="726" extrusionOk="0">
                      <a:moveTo>
                        <a:pt x="287" y="0"/>
                      </a:moveTo>
                      <a:cubicBezTo>
                        <a:pt x="218" y="0"/>
                        <a:pt x="152" y="47"/>
                        <a:pt x="94" y="148"/>
                      </a:cubicBezTo>
                      <a:cubicBezTo>
                        <a:pt x="0" y="282"/>
                        <a:pt x="27" y="496"/>
                        <a:pt x="161" y="630"/>
                      </a:cubicBezTo>
                      <a:cubicBezTo>
                        <a:pt x="223" y="692"/>
                        <a:pt x="286" y="726"/>
                        <a:pt x="346" y="726"/>
                      </a:cubicBezTo>
                      <a:cubicBezTo>
                        <a:pt x="414" y="726"/>
                        <a:pt x="478" y="682"/>
                        <a:pt x="535" y="590"/>
                      </a:cubicBezTo>
                      <a:cubicBezTo>
                        <a:pt x="629" y="456"/>
                        <a:pt x="602" y="228"/>
                        <a:pt x="469" y="95"/>
                      </a:cubicBezTo>
                      <a:cubicBezTo>
                        <a:pt x="407" y="33"/>
                        <a:pt x="346" y="0"/>
                        <a:pt x="28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8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18"/>
                <p:cNvSpPr/>
                <p:nvPr/>
              </p:nvSpPr>
              <p:spPr>
                <a:xfrm>
                  <a:off x="4030125" y="2606225"/>
                  <a:ext cx="15725" cy="1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" h="726" extrusionOk="0">
                      <a:moveTo>
                        <a:pt x="287" y="0"/>
                      </a:moveTo>
                      <a:cubicBezTo>
                        <a:pt x="218" y="0"/>
                        <a:pt x="152" y="47"/>
                        <a:pt x="94" y="148"/>
                      </a:cubicBezTo>
                      <a:cubicBezTo>
                        <a:pt x="0" y="282"/>
                        <a:pt x="27" y="496"/>
                        <a:pt x="161" y="630"/>
                      </a:cubicBezTo>
                      <a:cubicBezTo>
                        <a:pt x="223" y="692"/>
                        <a:pt x="286" y="726"/>
                        <a:pt x="346" y="726"/>
                      </a:cubicBezTo>
                      <a:cubicBezTo>
                        <a:pt x="414" y="726"/>
                        <a:pt x="478" y="682"/>
                        <a:pt x="535" y="590"/>
                      </a:cubicBezTo>
                      <a:cubicBezTo>
                        <a:pt x="629" y="456"/>
                        <a:pt x="602" y="228"/>
                        <a:pt x="468" y="95"/>
                      </a:cubicBezTo>
                      <a:cubicBezTo>
                        <a:pt x="407" y="33"/>
                        <a:pt x="346" y="0"/>
                        <a:pt x="28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8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31;p18"/>
                <p:cNvSpPr/>
                <p:nvPr/>
              </p:nvSpPr>
              <p:spPr>
                <a:xfrm>
                  <a:off x="5606450" y="2604225"/>
                  <a:ext cx="19450" cy="2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" h="812" extrusionOk="0">
                      <a:moveTo>
                        <a:pt x="510" y="1"/>
                      </a:moveTo>
                      <a:cubicBezTo>
                        <a:pt x="376" y="1"/>
                        <a:pt x="215" y="94"/>
                        <a:pt x="148" y="228"/>
                      </a:cubicBezTo>
                      <a:cubicBezTo>
                        <a:pt x="0" y="467"/>
                        <a:pt x="171" y="812"/>
                        <a:pt x="390" y="812"/>
                      </a:cubicBezTo>
                      <a:cubicBezTo>
                        <a:pt x="429" y="812"/>
                        <a:pt x="469" y="801"/>
                        <a:pt x="510" y="777"/>
                      </a:cubicBezTo>
                      <a:cubicBezTo>
                        <a:pt x="777" y="603"/>
                        <a:pt x="777" y="1"/>
                        <a:pt x="510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8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32;p18"/>
                <p:cNvSpPr/>
                <p:nvPr/>
              </p:nvSpPr>
              <p:spPr>
                <a:xfrm>
                  <a:off x="7184475" y="2604225"/>
                  <a:ext cx="19425" cy="2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" h="812" extrusionOk="0">
                      <a:moveTo>
                        <a:pt x="509" y="1"/>
                      </a:moveTo>
                      <a:cubicBezTo>
                        <a:pt x="376" y="1"/>
                        <a:pt x="215" y="94"/>
                        <a:pt x="148" y="228"/>
                      </a:cubicBezTo>
                      <a:cubicBezTo>
                        <a:pt x="0" y="467"/>
                        <a:pt x="171" y="812"/>
                        <a:pt x="390" y="812"/>
                      </a:cubicBezTo>
                      <a:cubicBezTo>
                        <a:pt x="429" y="812"/>
                        <a:pt x="469" y="801"/>
                        <a:pt x="509" y="777"/>
                      </a:cubicBezTo>
                      <a:cubicBezTo>
                        <a:pt x="777" y="603"/>
                        <a:pt x="777" y="1"/>
                        <a:pt x="509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8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3" name="Google Shape;133;p18"/>
              <p:cNvGrpSpPr/>
              <p:nvPr/>
            </p:nvGrpSpPr>
            <p:grpSpPr>
              <a:xfrm flipH="1">
                <a:off x="1236100" y="4019407"/>
                <a:ext cx="2788330" cy="417119"/>
                <a:chOff x="315050" y="1807850"/>
                <a:chExt cx="6970825" cy="1044625"/>
              </a:xfrm>
            </p:grpSpPr>
            <p:sp>
              <p:nvSpPr>
                <p:cNvPr id="134" name="Google Shape;134;p18"/>
                <p:cNvSpPr/>
                <p:nvPr/>
              </p:nvSpPr>
              <p:spPr>
                <a:xfrm>
                  <a:off x="433150" y="1807850"/>
                  <a:ext cx="1413450" cy="584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38" h="23386" extrusionOk="0">
                      <a:moveTo>
                        <a:pt x="15158" y="1"/>
                      </a:moveTo>
                      <a:cubicBezTo>
                        <a:pt x="13882" y="1"/>
                        <a:pt x="12907" y="49"/>
                        <a:pt x="12874" y="115"/>
                      </a:cubicBezTo>
                      <a:cubicBezTo>
                        <a:pt x="12807" y="235"/>
                        <a:pt x="12539" y="1118"/>
                        <a:pt x="12271" y="2109"/>
                      </a:cubicBezTo>
                      <a:lnTo>
                        <a:pt x="11803" y="3915"/>
                      </a:lnTo>
                      <a:lnTo>
                        <a:pt x="12499" y="6498"/>
                      </a:lnTo>
                      <a:cubicBezTo>
                        <a:pt x="12900" y="7930"/>
                        <a:pt x="13168" y="9241"/>
                        <a:pt x="13074" y="9442"/>
                      </a:cubicBezTo>
                      <a:cubicBezTo>
                        <a:pt x="12981" y="9669"/>
                        <a:pt x="12646" y="9776"/>
                        <a:pt x="11937" y="9776"/>
                      </a:cubicBezTo>
                      <a:cubicBezTo>
                        <a:pt x="11027" y="9776"/>
                        <a:pt x="10933" y="9816"/>
                        <a:pt x="10933" y="10338"/>
                      </a:cubicBezTo>
                      <a:lnTo>
                        <a:pt x="10933" y="10887"/>
                      </a:lnTo>
                      <a:lnTo>
                        <a:pt x="3868" y="10887"/>
                      </a:lnTo>
                      <a:lnTo>
                        <a:pt x="1941" y="14861"/>
                      </a:lnTo>
                      <a:cubicBezTo>
                        <a:pt x="870" y="17042"/>
                        <a:pt x="0" y="18902"/>
                        <a:pt x="0" y="18969"/>
                      </a:cubicBezTo>
                      <a:cubicBezTo>
                        <a:pt x="0" y="19036"/>
                        <a:pt x="1205" y="20053"/>
                        <a:pt x="2677" y="21244"/>
                      </a:cubicBezTo>
                      <a:lnTo>
                        <a:pt x="5353" y="23385"/>
                      </a:lnTo>
                      <a:lnTo>
                        <a:pt x="56538" y="23385"/>
                      </a:lnTo>
                      <a:lnTo>
                        <a:pt x="56538" y="16025"/>
                      </a:lnTo>
                      <a:lnTo>
                        <a:pt x="56538" y="8666"/>
                      </a:lnTo>
                      <a:lnTo>
                        <a:pt x="31808" y="8666"/>
                      </a:lnTo>
                      <a:lnTo>
                        <a:pt x="31875" y="9776"/>
                      </a:lnTo>
                      <a:lnTo>
                        <a:pt x="31915" y="10887"/>
                      </a:lnTo>
                      <a:lnTo>
                        <a:pt x="20969" y="10887"/>
                      </a:lnTo>
                      <a:lnTo>
                        <a:pt x="20969" y="10338"/>
                      </a:lnTo>
                      <a:cubicBezTo>
                        <a:pt x="20969" y="9816"/>
                        <a:pt x="20876" y="9776"/>
                        <a:pt x="19966" y="9776"/>
                      </a:cubicBezTo>
                      <a:lnTo>
                        <a:pt x="18962" y="9776"/>
                      </a:lnTo>
                      <a:lnTo>
                        <a:pt x="18962" y="8866"/>
                      </a:lnTo>
                      <a:cubicBezTo>
                        <a:pt x="18962" y="8344"/>
                        <a:pt x="19203" y="7033"/>
                        <a:pt x="19524" y="5896"/>
                      </a:cubicBezTo>
                      <a:lnTo>
                        <a:pt x="20073" y="3862"/>
                      </a:lnTo>
                      <a:lnTo>
                        <a:pt x="19564" y="1975"/>
                      </a:lnTo>
                      <a:lnTo>
                        <a:pt x="19056" y="75"/>
                      </a:lnTo>
                      <a:lnTo>
                        <a:pt x="16018" y="8"/>
                      </a:lnTo>
                      <a:cubicBezTo>
                        <a:pt x="15722" y="3"/>
                        <a:pt x="15433" y="1"/>
                        <a:pt x="15158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4A86E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35;p18"/>
                <p:cNvSpPr/>
                <p:nvPr/>
              </p:nvSpPr>
              <p:spPr>
                <a:xfrm>
                  <a:off x="315050" y="2013100"/>
                  <a:ext cx="6970825" cy="8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833" h="33575" extrusionOk="0">
                      <a:moveTo>
                        <a:pt x="84572" y="23204"/>
                      </a:moveTo>
                      <a:cubicBezTo>
                        <a:pt x="86084" y="23204"/>
                        <a:pt x="86379" y="23271"/>
                        <a:pt x="86580" y="23619"/>
                      </a:cubicBezTo>
                      <a:cubicBezTo>
                        <a:pt x="86874" y="24181"/>
                        <a:pt x="86874" y="24221"/>
                        <a:pt x="86446" y="24623"/>
                      </a:cubicBezTo>
                      <a:cubicBezTo>
                        <a:pt x="86205" y="24890"/>
                        <a:pt x="85643" y="24984"/>
                        <a:pt x="84438" y="24984"/>
                      </a:cubicBezTo>
                      <a:lnTo>
                        <a:pt x="82793" y="24984"/>
                      </a:lnTo>
                      <a:lnTo>
                        <a:pt x="82793" y="24087"/>
                      </a:lnTo>
                      <a:lnTo>
                        <a:pt x="82793" y="23204"/>
                      </a:lnTo>
                      <a:close/>
                      <a:moveTo>
                        <a:pt x="87650" y="23204"/>
                      </a:moveTo>
                      <a:cubicBezTo>
                        <a:pt x="88346" y="23204"/>
                        <a:pt x="88359" y="23244"/>
                        <a:pt x="88359" y="24087"/>
                      </a:cubicBezTo>
                      <a:cubicBezTo>
                        <a:pt x="88359" y="24944"/>
                        <a:pt x="88346" y="24984"/>
                        <a:pt x="87650" y="24984"/>
                      </a:cubicBezTo>
                      <a:cubicBezTo>
                        <a:pt x="86941" y="24984"/>
                        <a:pt x="86914" y="24944"/>
                        <a:pt x="86914" y="24087"/>
                      </a:cubicBezTo>
                      <a:cubicBezTo>
                        <a:pt x="86914" y="23244"/>
                        <a:pt x="86941" y="23204"/>
                        <a:pt x="87650" y="23204"/>
                      </a:cubicBezTo>
                      <a:close/>
                      <a:moveTo>
                        <a:pt x="147693" y="23204"/>
                      </a:moveTo>
                      <a:cubicBezTo>
                        <a:pt x="149245" y="23204"/>
                        <a:pt x="149500" y="23244"/>
                        <a:pt x="149700" y="23672"/>
                      </a:cubicBezTo>
                      <a:cubicBezTo>
                        <a:pt x="149901" y="24020"/>
                        <a:pt x="149874" y="24221"/>
                        <a:pt x="149567" y="24556"/>
                      </a:cubicBezTo>
                      <a:cubicBezTo>
                        <a:pt x="149245" y="24890"/>
                        <a:pt x="148871" y="24984"/>
                        <a:pt x="147533" y="24984"/>
                      </a:cubicBezTo>
                      <a:lnTo>
                        <a:pt x="145900" y="24984"/>
                      </a:lnTo>
                      <a:lnTo>
                        <a:pt x="145900" y="24087"/>
                      </a:lnTo>
                      <a:lnTo>
                        <a:pt x="145900" y="23204"/>
                      </a:lnTo>
                      <a:close/>
                      <a:moveTo>
                        <a:pt x="150771" y="23204"/>
                      </a:moveTo>
                      <a:cubicBezTo>
                        <a:pt x="151453" y="23204"/>
                        <a:pt x="151480" y="23244"/>
                        <a:pt x="151480" y="24087"/>
                      </a:cubicBezTo>
                      <a:cubicBezTo>
                        <a:pt x="151480" y="24944"/>
                        <a:pt x="151453" y="24984"/>
                        <a:pt x="150771" y="24984"/>
                      </a:cubicBezTo>
                      <a:cubicBezTo>
                        <a:pt x="150048" y="24984"/>
                        <a:pt x="150035" y="24944"/>
                        <a:pt x="150035" y="24087"/>
                      </a:cubicBezTo>
                      <a:cubicBezTo>
                        <a:pt x="150035" y="23244"/>
                        <a:pt x="150048" y="23204"/>
                        <a:pt x="150771" y="23204"/>
                      </a:cubicBezTo>
                      <a:close/>
                      <a:moveTo>
                        <a:pt x="210760" y="23204"/>
                      </a:moveTo>
                      <a:cubicBezTo>
                        <a:pt x="211804" y="23204"/>
                        <a:pt x="212607" y="23311"/>
                        <a:pt x="212768" y="23472"/>
                      </a:cubicBezTo>
                      <a:cubicBezTo>
                        <a:pt x="213129" y="23820"/>
                        <a:pt x="213102" y="24208"/>
                        <a:pt x="212674" y="24623"/>
                      </a:cubicBezTo>
                      <a:cubicBezTo>
                        <a:pt x="212433" y="24890"/>
                        <a:pt x="211871" y="24984"/>
                        <a:pt x="210667" y="24984"/>
                      </a:cubicBezTo>
                      <a:lnTo>
                        <a:pt x="209021" y="24984"/>
                      </a:lnTo>
                      <a:lnTo>
                        <a:pt x="209021" y="24087"/>
                      </a:lnTo>
                      <a:lnTo>
                        <a:pt x="209021" y="23204"/>
                      </a:lnTo>
                      <a:close/>
                      <a:moveTo>
                        <a:pt x="213811" y="23204"/>
                      </a:moveTo>
                      <a:cubicBezTo>
                        <a:pt x="214574" y="23204"/>
                        <a:pt x="214601" y="23217"/>
                        <a:pt x="214601" y="24087"/>
                      </a:cubicBezTo>
                      <a:cubicBezTo>
                        <a:pt x="214601" y="24957"/>
                        <a:pt x="214574" y="24984"/>
                        <a:pt x="213811" y="24984"/>
                      </a:cubicBezTo>
                      <a:cubicBezTo>
                        <a:pt x="213075" y="24984"/>
                        <a:pt x="213035" y="24944"/>
                        <a:pt x="213263" y="24542"/>
                      </a:cubicBezTo>
                      <a:cubicBezTo>
                        <a:pt x="213437" y="24221"/>
                        <a:pt x="213437" y="23953"/>
                        <a:pt x="213263" y="23646"/>
                      </a:cubicBezTo>
                      <a:cubicBezTo>
                        <a:pt x="213035" y="23244"/>
                        <a:pt x="213075" y="23204"/>
                        <a:pt x="213811" y="23204"/>
                      </a:cubicBezTo>
                      <a:close/>
                      <a:moveTo>
                        <a:pt x="272142" y="23177"/>
                      </a:moveTo>
                      <a:lnTo>
                        <a:pt x="273948" y="23244"/>
                      </a:lnTo>
                      <a:cubicBezTo>
                        <a:pt x="275393" y="23284"/>
                        <a:pt x="275822" y="23405"/>
                        <a:pt x="276022" y="23686"/>
                      </a:cubicBezTo>
                      <a:cubicBezTo>
                        <a:pt x="276196" y="23980"/>
                        <a:pt x="276196" y="24208"/>
                        <a:pt x="276022" y="24475"/>
                      </a:cubicBezTo>
                      <a:cubicBezTo>
                        <a:pt x="275822" y="24783"/>
                        <a:pt x="275393" y="24890"/>
                        <a:pt x="273948" y="24944"/>
                      </a:cubicBezTo>
                      <a:lnTo>
                        <a:pt x="272142" y="25011"/>
                      </a:lnTo>
                      <a:lnTo>
                        <a:pt x="272142" y="24087"/>
                      </a:lnTo>
                      <a:lnTo>
                        <a:pt x="272142" y="23177"/>
                      </a:lnTo>
                      <a:close/>
                      <a:moveTo>
                        <a:pt x="106210" y="26322"/>
                      </a:moveTo>
                      <a:lnTo>
                        <a:pt x="106050" y="26924"/>
                      </a:lnTo>
                      <a:cubicBezTo>
                        <a:pt x="105354" y="29360"/>
                        <a:pt x="106652" y="32143"/>
                        <a:pt x="108887" y="33106"/>
                      </a:cubicBezTo>
                      <a:cubicBezTo>
                        <a:pt x="109623" y="33414"/>
                        <a:pt x="109288" y="33441"/>
                        <a:pt x="104203" y="33441"/>
                      </a:cubicBezTo>
                      <a:cubicBezTo>
                        <a:pt x="99399" y="33441"/>
                        <a:pt x="98824" y="33414"/>
                        <a:pt x="99426" y="33147"/>
                      </a:cubicBezTo>
                      <a:cubicBezTo>
                        <a:pt x="100363" y="32718"/>
                        <a:pt x="101674" y="31380"/>
                        <a:pt x="102102" y="30377"/>
                      </a:cubicBezTo>
                      <a:cubicBezTo>
                        <a:pt x="102343" y="29774"/>
                        <a:pt x="102437" y="29105"/>
                        <a:pt x="102343" y="27928"/>
                      </a:cubicBezTo>
                      <a:lnTo>
                        <a:pt x="102263" y="26322"/>
                      </a:lnTo>
                      <a:close/>
                      <a:moveTo>
                        <a:pt x="134459" y="26322"/>
                      </a:moveTo>
                      <a:lnTo>
                        <a:pt x="134352" y="27968"/>
                      </a:lnTo>
                      <a:cubicBezTo>
                        <a:pt x="134258" y="29467"/>
                        <a:pt x="134312" y="29734"/>
                        <a:pt x="134860" y="30765"/>
                      </a:cubicBezTo>
                      <a:cubicBezTo>
                        <a:pt x="135489" y="31875"/>
                        <a:pt x="136466" y="32839"/>
                        <a:pt x="137470" y="33240"/>
                      </a:cubicBezTo>
                      <a:cubicBezTo>
                        <a:pt x="137804" y="33374"/>
                        <a:pt x="136091" y="33441"/>
                        <a:pt x="132518" y="33441"/>
                      </a:cubicBezTo>
                      <a:cubicBezTo>
                        <a:pt x="127433" y="33441"/>
                        <a:pt x="127099" y="33414"/>
                        <a:pt x="127835" y="33106"/>
                      </a:cubicBezTo>
                      <a:cubicBezTo>
                        <a:pt x="130096" y="32116"/>
                        <a:pt x="131368" y="29373"/>
                        <a:pt x="130672" y="26924"/>
                      </a:cubicBezTo>
                      <a:lnTo>
                        <a:pt x="130511" y="26322"/>
                      </a:lnTo>
                      <a:close/>
                      <a:moveTo>
                        <a:pt x="232439" y="26215"/>
                      </a:moveTo>
                      <a:lnTo>
                        <a:pt x="232265" y="26991"/>
                      </a:lnTo>
                      <a:cubicBezTo>
                        <a:pt x="231729" y="29534"/>
                        <a:pt x="233014" y="32103"/>
                        <a:pt x="235342" y="33106"/>
                      </a:cubicBezTo>
                      <a:cubicBezTo>
                        <a:pt x="236052" y="33414"/>
                        <a:pt x="235690" y="33441"/>
                        <a:pt x="230431" y="33441"/>
                      </a:cubicBezTo>
                      <a:cubicBezTo>
                        <a:pt x="225172" y="33441"/>
                        <a:pt x="224811" y="33414"/>
                        <a:pt x="225520" y="33106"/>
                      </a:cubicBezTo>
                      <a:cubicBezTo>
                        <a:pt x="227849" y="32103"/>
                        <a:pt x="229133" y="29534"/>
                        <a:pt x="228598" y="26991"/>
                      </a:cubicBezTo>
                      <a:lnTo>
                        <a:pt x="228424" y="26215"/>
                      </a:lnTo>
                      <a:close/>
                      <a:moveTo>
                        <a:pt x="246931" y="26215"/>
                      </a:moveTo>
                      <a:lnTo>
                        <a:pt x="246797" y="27687"/>
                      </a:lnTo>
                      <a:cubicBezTo>
                        <a:pt x="246663" y="28972"/>
                        <a:pt x="246730" y="29333"/>
                        <a:pt x="247225" y="30377"/>
                      </a:cubicBezTo>
                      <a:cubicBezTo>
                        <a:pt x="247801" y="31675"/>
                        <a:pt x="248898" y="32718"/>
                        <a:pt x="250102" y="33173"/>
                      </a:cubicBezTo>
                      <a:cubicBezTo>
                        <a:pt x="250704" y="33374"/>
                        <a:pt x="249701" y="33441"/>
                        <a:pt x="244709" y="33441"/>
                      </a:cubicBezTo>
                      <a:cubicBezTo>
                        <a:pt x="243901" y="33443"/>
                        <a:pt x="243200" y="33444"/>
                        <a:pt x="242592" y="33444"/>
                      </a:cubicBezTo>
                      <a:cubicBezTo>
                        <a:pt x="238603" y="33444"/>
                        <a:pt x="238686" y="33388"/>
                        <a:pt x="239464" y="33040"/>
                      </a:cubicBezTo>
                      <a:cubicBezTo>
                        <a:pt x="240575" y="32544"/>
                        <a:pt x="241899" y="31113"/>
                        <a:pt x="242247" y="30002"/>
                      </a:cubicBezTo>
                      <a:cubicBezTo>
                        <a:pt x="242408" y="29507"/>
                        <a:pt x="242502" y="28557"/>
                        <a:pt x="242435" y="27687"/>
                      </a:cubicBezTo>
                      <a:lnTo>
                        <a:pt x="242314" y="26215"/>
                      </a:lnTo>
                      <a:close/>
                      <a:moveTo>
                        <a:pt x="120662" y="26322"/>
                      </a:moveTo>
                      <a:lnTo>
                        <a:pt x="120529" y="27767"/>
                      </a:lnTo>
                      <a:cubicBezTo>
                        <a:pt x="120341" y="30109"/>
                        <a:pt x="121331" y="31942"/>
                        <a:pt x="123352" y="33013"/>
                      </a:cubicBezTo>
                      <a:lnTo>
                        <a:pt x="124155" y="33441"/>
                      </a:lnTo>
                      <a:lnTo>
                        <a:pt x="118361" y="33441"/>
                      </a:lnTo>
                      <a:cubicBezTo>
                        <a:pt x="117595" y="33443"/>
                        <a:pt x="116931" y="33444"/>
                        <a:pt x="116357" y="33444"/>
                      </a:cubicBezTo>
                      <a:cubicBezTo>
                        <a:pt x="112743" y="33444"/>
                        <a:pt x="112681" y="33391"/>
                        <a:pt x="113316" y="33080"/>
                      </a:cubicBezTo>
                      <a:cubicBezTo>
                        <a:pt x="115310" y="32103"/>
                        <a:pt x="116380" y="30109"/>
                        <a:pt x="116193" y="27767"/>
                      </a:cubicBezTo>
                      <a:lnTo>
                        <a:pt x="116059" y="26322"/>
                      </a:lnTo>
                      <a:close/>
                      <a:moveTo>
                        <a:pt x="42153" y="26322"/>
                      </a:moveTo>
                      <a:lnTo>
                        <a:pt x="42246" y="27700"/>
                      </a:lnTo>
                      <a:cubicBezTo>
                        <a:pt x="42287" y="28490"/>
                        <a:pt x="42527" y="29507"/>
                        <a:pt x="42755" y="30002"/>
                      </a:cubicBezTo>
                      <a:cubicBezTo>
                        <a:pt x="43317" y="31166"/>
                        <a:pt x="44695" y="32504"/>
                        <a:pt x="45833" y="33040"/>
                      </a:cubicBezTo>
                      <a:cubicBezTo>
                        <a:pt x="46627" y="33391"/>
                        <a:pt x="46748" y="33445"/>
                        <a:pt x="41198" y="33445"/>
                      </a:cubicBezTo>
                      <a:cubicBezTo>
                        <a:pt x="40201" y="33445"/>
                        <a:pt x="39021" y="33443"/>
                        <a:pt x="37630" y="33441"/>
                      </a:cubicBezTo>
                      <a:cubicBezTo>
                        <a:pt x="29440" y="33441"/>
                        <a:pt x="28544" y="33414"/>
                        <a:pt x="29213" y="33120"/>
                      </a:cubicBezTo>
                      <a:cubicBezTo>
                        <a:pt x="31407" y="32170"/>
                        <a:pt x="33053" y="29761"/>
                        <a:pt x="33053" y="27500"/>
                      </a:cubicBezTo>
                      <a:lnTo>
                        <a:pt x="33053" y="26322"/>
                      </a:lnTo>
                      <a:close/>
                      <a:moveTo>
                        <a:pt x="169278" y="26322"/>
                      </a:moveTo>
                      <a:lnTo>
                        <a:pt x="169050" y="27152"/>
                      </a:lnTo>
                      <a:cubicBezTo>
                        <a:pt x="168435" y="29427"/>
                        <a:pt x="169947" y="32304"/>
                        <a:pt x="172222" y="33213"/>
                      </a:cubicBezTo>
                      <a:cubicBezTo>
                        <a:pt x="172623" y="33374"/>
                        <a:pt x="171111" y="33441"/>
                        <a:pt x="167203" y="33441"/>
                      </a:cubicBezTo>
                      <a:cubicBezTo>
                        <a:pt x="166354" y="33443"/>
                        <a:pt x="165634" y="33445"/>
                        <a:pt x="165026" y="33445"/>
                      </a:cubicBezTo>
                      <a:cubicBezTo>
                        <a:pt x="161644" y="33445"/>
                        <a:pt x="161760" y="33391"/>
                        <a:pt x="162520" y="33040"/>
                      </a:cubicBezTo>
                      <a:cubicBezTo>
                        <a:pt x="164594" y="32103"/>
                        <a:pt x="165665" y="30176"/>
                        <a:pt x="165491" y="27767"/>
                      </a:cubicBezTo>
                      <a:lnTo>
                        <a:pt x="165357" y="26322"/>
                      </a:lnTo>
                      <a:close/>
                      <a:moveTo>
                        <a:pt x="18601" y="26215"/>
                      </a:moveTo>
                      <a:lnTo>
                        <a:pt x="19377" y="26228"/>
                      </a:lnTo>
                      <a:lnTo>
                        <a:pt x="20140" y="26255"/>
                      </a:lnTo>
                      <a:lnTo>
                        <a:pt x="20234" y="27500"/>
                      </a:lnTo>
                      <a:cubicBezTo>
                        <a:pt x="20368" y="29841"/>
                        <a:pt x="21679" y="31875"/>
                        <a:pt x="23726" y="32879"/>
                      </a:cubicBezTo>
                      <a:lnTo>
                        <a:pt x="24890" y="33454"/>
                      </a:lnTo>
                      <a:lnTo>
                        <a:pt x="13757" y="33454"/>
                      </a:lnTo>
                      <a:lnTo>
                        <a:pt x="14761" y="32986"/>
                      </a:lnTo>
                      <a:cubicBezTo>
                        <a:pt x="16862" y="32049"/>
                        <a:pt x="18240" y="30029"/>
                        <a:pt x="18494" y="27593"/>
                      </a:cubicBezTo>
                      <a:lnTo>
                        <a:pt x="18601" y="26215"/>
                      </a:lnTo>
                      <a:close/>
                      <a:moveTo>
                        <a:pt x="54986" y="28059"/>
                      </a:moveTo>
                      <a:cubicBezTo>
                        <a:pt x="55027" y="28059"/>
                        <a:pt x="55099" y="28261"/>
                        <a:pt x="55240" y="28691"/>
                      </a:cubicBezTo>
                      <a:cubicBezTo>
                        <a:pt x="55400" y="29172"/>
                        <a:pt x="55695" y="29895"/>
                        <a:pt x="55869" y="30243"/>
                      </a:cubicBezTo>
                      <a:cubicBezTo>
                        <a:pt x="56337" y="31166"/>
                        <a:pt x="57635" y="32370"/>
                        <a:pt x="58746" y="32946"/>
                      </a:cubicBezTo>
                      <a:lnTo>
                        <a:pt x="59709" y="33441"/>
                      </a:lnTo>
                      <a:lnTo>
                        <a:pt x="55026" y="33441"/>
                      </a:lnTo>
                      <a:lnTo>
                        <a:pt x="50342" y="33454"/>
                      </a:lnTo>
                      <a:lnTo>
                        <a:pt x="51252" y="33040"/>
                      </a:lnTo>
                      <a:cubicBezTo>
                        <a:pt x="51747" y="32812"/>
                        <a:pt x="52523" y="32304"/>
                        <a:pt x="52952" y="31915"/>
                      </a:cubicBezTo>
                      <a:cubicBezTo>
                        <a:pt x="53835" y="31139"/>
                        <a:pt x="54892" y="29239"/>
                        <a:pt x="54932" y="28356"/>
                      </a:cubicBezTo>
                      <a:cubicBezTo>
                        <a:pt x="54943" y="28161"/>
                        <a:pt x="54957" y="28059"/>
                        <a:pt x="54986" y="28059"/>
                      </a:cubicBezTo>
                      <a:close/>
                      <a:moveTo>
                        <a:pt x="67935" y="28172"/>
                      </a:moveTo>
                      <a:cubicBezTo>
                        <a:pt x="68050" y="28172"/>
                        <a:pt x="68259" y="28607"/>
                        <a:pt x="68474" y="29360"/>
                      </a:cubicBezTo>
                      <a:cubicBezTo>
                        <a:pt x="68822" y="30604"/>
                        <a:pt x="70361" y="32304"/>
                        <a:pt x="71753" y="32919"/>
                      </a:cubicBezTo>
                      <a:lnTo>
                        <a:pt x="72863" y="33454"/>
                      </a:lnTo>
                      <a:lnTo>
                        <a:pt x="63269" y="33454"/>
                      </a:lnTo>
                      <a:lnTo>
                        <a:pt x="64272" y="32986"/>
                      </a:lnTo>
                      <a:cubicBezTo>
                        <a:pt x="64834" y="32745"/>
                        <a:pt x="65611" y="32210"/>
                        <a:pt x="66012" y="31835"/>
                      </a:cubicBezTo>
                      <a:cubicBezTo>
                        <a:pt x="66882" y="31006"/>
                        <a:pt x="67845" y="29239"/>
                        <a:pt x="67845" y="28503"/>
                      </a:cubicBezTo>
                      <a:cubicBezTo>
                        <a:pt x="67845" y="28278"/>
                        <a:pt x="67879" y="28172"/>
                        <a:pt x="67935" y="28172"/>
                      </a:cubicBezTo>
                      <a:close/>
                      <a:moveTo>
                        <a:pt x="85603" y="25425"/>
                      </a:moveTo>
                      <a:cubicBezTo>
                        <a:pt x="88212" y="25425"/>
                        <a:pt x="88359" y="25452"/>
                        <a:pt x="88359" y="25880"/>
                      </a:cubicBezTo>
                      <a:cubicBezTo>
                        <a:pt x="88359" y="26295"/>
                        <a:pt x="88520" y="26322"/>
                        <a:pt x="90393" y="26322"/>
                      </a:cubicBezTo>
                      <a:cubicBezTo>
                        <a:pt x="92200" y="26322"/>
                        <a:pt x="92400" y="26362"/>
                        <a:pt x="92293" y="26697"/>
                      </a:cubicBezTo>
                      <a:cubicBezTo>
                        <a:pt x="91932" y="27968"/>
                        <a:pt x="91932" y="28637"/>
                        <a:pt x="92240" y="29708"/>
                      </a:cubicBezTo>
                      <a:cubicBezTo>
                        <a:pt x="92668" y="31179"/>
                        <a:pt x="93632" y="32370"/>
                        <a:pt x="94876" y="32986"/>
                      </a:cubicBezTo>
                      <a:lnTo>
                        <a:pt x="95840" y="33454"/>
                      </a:lnTo>
                      <a:lnTo>
                        <a:pt x="86138" y="33454"/>
                      </a:lnTo>
                      <a:lnTo>
                        <a:pt x="76436" y="33441"/>
                      </a:lnTo>
                      <a:lnTo>
                        <a:pt x="77453" y="32906"/>
                      </a:lnTo>
                      <a:cubicBezTo>
                        <a:pt x="79554" y="31808"/>
                        <a:pt x="80999" y="29467"/>
                        <a:pt x="80999" y="27219"/>
                      </a:cubicBezTo>
                      <a:lnTo>
                        <a:pt x="80999" y="26188"/>
                      </a:lnTo>
                      <a:lnTo>
                        <a:pt x="81802" y="26282"/>
                      </a:lnTo>
                      <a:cubicBezTo>
                        <a:pt x="81958" y="26301"/>
                        <a:pt x="82085" y="26312"/>
                        <a:pt x="82189" y="26312"/>
                      </a:cubicBezTo>
                      <a:cubicBezTo>
                        <a:pt x="82526" y="26312"/>
                        <a:pt x="82634" y="26200"/>
                        <a:pt x="82726" y="25894"/>
                      </a:cubicBezTo>
                      <a:cubicBezTo>
                        <a:pt x="82833" y="25452"/>
                        <a:pt x="82966" y="25425"/>
                        <a:pt x="85603" y="25425"/>
                      </a:cubicBezTo>
                      <a:close/>
                      <a:moveTo>
                        <a:pt x="148697" y="25425"/>
                      </a:moveTo>
                      <a:cubicBezTo>
                        <a:pt x="151320" y="25425"/>
                        <a:pt x="151480" y="25452"/>
                        <a:pt x="151480" y="25880"/>
                      </a:cubicBezTo>
                      <a:cubicBezTo>
                        <a:pt x="151480" y="26295"/>
                        <a:pt x="151641" y="26322"/>
                        <a:pt x="153514" y="26322"/>
                      </a:cubicBezTo>
                      <a:cubicBezTo>
                        <a:pt x="155321" y="26322"/>
                        <a:pt x="155521" y="26362"/>
                        <a:pt x="155401" y="26697"/>
                      </a:cubicBezTo>
                      <a:cubicBezTo>
                        <a:pt x="155066" y="27834"/>
                        <a:pt x="155053" y="28329"/>
                        <a:pt x="155267" y="29333"/>
                      </a:cubicBezTo>
                      <a:cubicBezTo>
                        <a:pt x="155602" y="30845"/>
                        <a:pt x="156471" y="32036"/>
                        <a:pt x="157836" y="32812"/>
                      </a:cubicBezTo>
                      <a:lnTo>
                        <a:pt x="158947" y="33454"/>
                      </a:lnTo>
                      <a:lnTo>
                        <a:pt x="140882" y="33454"/>
                      </a:lnTo>
                      <a:lnTo>
                        <a:pt x="141845" y="32986"/>
                      </a:lnTo>
                      <a:cubicBezTo>
                        <a:pt x="144093" y="31875"/>
                        <a:pt x="145151" y="29306"/>
                        <a:pt x="144428" y="26697"/>
                      </a:cubicBezTo>
                      <a:cubicBezTo>
                        <a:pt x="144348" y="26389"/>
                        <a:pt x="144455" y="26322"/>
                        <a:pt x="145097" y="26322"/>
                      </a:cubicBezTo>
                      <a:cubicBezTo>
                        <a:pt x="145753" y="26322"/>
                        <a:pt x="145900" y="26228"/>
                        <a:pt x="145900" y="25880"/>
                      </a:cubicBezTo>
                      <a:cubicBezTo>
                        <a:pt x="145900" y="25452"/>
                        <a:pt x="146061" y="25425"/>
                        <a:pt x="148697" y="25425"/>
                      </a:cubicBezTo>
                      <a:close/>
                      <a:moveTo>
                        <a:pt x="183770" y="26322"/>
                      </a:moveTo>
                      <a:lnTo>
                        <a:pt x="183663" y="27754"/>
                      </a:lnTo>
                      <a:cubicBezTo>
                        <a:pt x="183596" y="28597"/>
                        <a:pt x="183663" y="29493"/>
                        <a:pt x="183823" y="30002"/>
                      </a:cubicBezTo>
                      <a:cubicBezTo>
                        <a:pt x="184171" y="31113"/>
                        <a:pt x="185496" y="32544"/>
                        <a:pt x="186607" y="33040"/>
                      </a:cubicBezTo>
                      <a:cubicBezTo>
                        <a:pt x="187503" y="33454"/>
                        <a:pt x="187477" y="33454"/>
                        <a:pt x="181482" y="33454"/>
                      </a:cubicBezTo>
                      <a:cubicBezTo>
                        <a:pt x="175473" y="33454"/>
                        <a:pt x="175460" y="33454"/>
                        <a:pt x="176343" y="33040"/>
                      </a:cubicBezTo>
                      <a:cubicBezTo>
                        <a:pt x="177467" y="32544"/>
                        <a:pt x="178779" y="31113"/>
                        <a:pt x="179140" y="30002"/>
                      </a:cubicBezTo>
                      <a:cubicBezTo>
                        <a:pt x="179287" y="29493"/>
                        <a:pt x="179354" y="28597"/>
                        <a:pt x="179287" y="27754"/>
                      </a:cubicBezTo>
                      <a:lnTo>
                        <a:pt x="179180" y="26322"/>
                      </a:lnTo>
                      <a:close/>
                      <a:moveTo>
                        <a:pt x="197553" y="26322"/>
                      </a:moveTo>
                      <a:lnTo>
                        <a:pt x="197473" y="27767"/>
                      </a:lnTo>
                      <a:cubicBezTo>
                        <a:pt x="197312" y="30229"/>
                        <a:pt x="198383" y="32103"/>
                        <a:pt x="200430" y="33040"/>
                      </a:cubicBezTo>
                      <a:lnTo>
                        <a:pt x="201326" y="33454"/>
                      </a:lnTo>
                      <a:lnTo>
                        <a:pt x="190180" y="33454"/>
                      </a:lnTo>
                      <a:lnTo>
                        <a:pt x="191130" y="32986"/>
                      </a:lnTo>
                      <a:cubicBezTo>
                        <a:pt x="193124" y="32009"/>
                        <a:pt x="194341" y="29560"/>
                        <a:pt x="193926" y="27419"/>
                      </a:cubicBezTo>
                      <a:lnTo>
                        <a:pt x="193699" y="26322"/>
                      </a:lnTo>
                      <a:close/>
                      <a:moveTo>
                        <a:pt x="211791" y="25425"/>
                      </a:moveTo>
                      <a:cubicBezTo>
                        <a:pt x="214400" y="25425"/>
                        <a:pt x="214547" y="25452"/>
                        <a:pt x="214668" y="25894"/>
                      </a:cubicBezTo>
                      <a:cubicBezTo>
                        <a:pt x="214748" y="26214"/>
                        <a:pt x="214858" y="26310"/>
                        <a:pt x="215635" y="26310"/>
                      </a:cubicBezTo>
                      <a:cubicBezTo>
                        <a:pt x="215897" y="26310"/>
                        <a:pt x="216236" y="26299"/>
                        <a:pt x="216675" y="26282"/>
                      </a:cubicBezTo>
                      <a:lnTo>
                        <a:pt x="218549" y="26215"/>
                      </a:lnTo>
                      <a:lnTo>
                        <a:pt x="218549" y="26215"/>
                      </a:lnTo>
                      <a:lnTo>
                        <a:pt x="218428" y="27687"/>
                      </a:lnTo>
                      <a:cubicBezTo>
                        <a:pt x="218361" y="28557"/>
                        <a:pt x="218455" y="29507"/>
                        <a:pt x="218615" y="30002"/>
                      </a:cubicBezTo>
                      <a:cubicBezTo>
                        <a:pt x="218963" y="31113"/>
                        <a:pt x="220288" y="32544"/>
                        <a:pt x="221399" y="33040"/>
                      </a:cubicBezTo>
                      <a:cubicBezTo>
                        <a:pt x="222269" y="33441"/>
                        <a:pt x="222175" y="33454"/>
                        <a:pt x="213062" y="33454"/>
                      </a:cubicBezTo>
                      <a:lnTo>
                        <a:pt x="203802" y="33454"/>
                      </a:lnTo>
                      <a:lnTo>
                        <a:pt x="204966" y="32879"/>
                      </a:lnTo>
                      <a:cubicBezTo>
                        <a:pt x="205635" y="32544"/>
                        <a:pt x="206385" y="31942"/>
                        <a:pt x="206773" y="31407"/>
                      </a:cubicBezTo>
                      <a:cubicBezTo>
                        <a:pt x="207455" y="30470"/>
                        <a:pt x="208044" y="28436"/>
                        <a:pt x="207817" y="27660"/>
                      </a:cubicBezTo>
                      <a:cubicBezTo>
                        <a:pt x="207750" y="27419"/>
                        <a:pt x="207616" y="27018"/>
                        <a:pt x="207549" y="26764"/>
                      </a:cubicBezTo>
                      <a:cubicBezTo>
                        <a:pt x="207442" y="26389"/>
                        <a:pt x="207522" y="26322"/>
                        <a:pt x="208218" y="26322"/>
                      </a:cubicBezTo>
                      <a:cubicBezTo>
                        <a:pt x="208860" y="26322"/>
                        <a:pt x="209021" y="26228"/>
                        <a:pt x="209021" y="25880"/>
                      </a:cubicBezTo>
                      <a:cubicBezTo>
                        <a:pt x="209021" y="25452"/>
                        <a:pt x="209181" y="25425"/>
                        <a:pt x="211791" y="25425"/>
                      </a:cubicBezTo>
                      <a:close/>
                      <a:moveTo>
                        <a:pt x="260701" y="26147"/>
                      </a:moveTo>
                      <a:cubicBezTo>
                        <a:pt x="260713" y="26147"/>
                        <a:pt x="260698" y="26740"/>
                        <a:pt x="260607" y="27486"/>
                      </a:cubicBezTo>
                      <a:cubicBezTo>
                        <a:pt x="260433" y="29493"/>
                        <a:pt x="260808" y="30631"/>
                        <a:pt x="262052" y="31875"/>
                      </a:cubicBezTo>
                      <a:cubicBezTo>
                        <a:pt x="262641" y="32451"/>
                        <a:pt x="263457" y="33040"/>
                        <a:pt x="263885" y="33173"/>
                      </a:cubicBezTo>
                      <a:cubicBezTo>
                        <a:pt x="264514" y="33374"/>
                        <a:pt x="263457" y="33414"/>
                        <a:pt x="258894" y="33441"/>
                      </a:cubicBezTo>
                      <a:lnTo>
                        <a:pt x="253140" y="33454"/>
                      </a:lnTo>
                      <a:lnTo>
                        <a:pt x="254317" y="32839"/>
                      </a:lnTo>
                      <a:cubicBezTo>
                        <a:pt x="256418" y="31768"/>
                        <a:pt x="257596" y="29266"/>
                        <a:pt x="257034" y="27165"/>
                      </a:cubicBezTo>
                      <a:lnTo>
                        <a:pt x="256820" y="26349"/>
                      </a:lnTo>
                      <a:lnTo>
                        <a:pt x="258733" y="26255"/>
                      </a:lnTo>
                      <a:cubicBezTo>
                        <a:pt x="259777" y="26228"/>
                        <a:pt x="260674" y="26161"/>
                        <a:pt x="260700" y="26148"/>
                      </a:cubicBezTo>
                      <a:cubicBezTo>
                        <a:pt x="260701" y="26147"/>
                        <a:pt x="260701" y="26147"/>
                        <a:pt x="260701" y="26147"/>
                      </a:cubicBezTo>
                      <a:close/>
                      <a:moveTo>
                        <a:pt x="88359" y="1"/>
                      </a:moveTo>
                      <a:lnTo>
                        <a:pt x="88359" y="11375"/>
                      </a:lnTo>
                      <a:lnTo>
                        <a:pt x="88359" y="22749"/>
                      </a:lnTo>
                      <a:lnTo>
                        <a:pt x="82793" y="22749"/>
                      </a:lnTo>
                      <a:lnTo>
                        <a:pt x="82793" y="17397"/>
                      </a:lnTo>
                      <a:lnTo>
                        <a:pt x="82793" y="12044"/>
                      </a:lnTo>
                      <a:lnTo>
                        <a:pt x="76316" y="12044"/>
                      </a:lnTo>
                      <a:lnTo>
                        <a:pt x="76316" y="7695"/>
                      </a:lnTo>
                      <a:lnTo>
                        <a:pt x="76316" y="3346"/>
                      </a:lnTo>
                      <a:lnTo>
                        <a:pt x="81066" y="3306"/>
                      </a:lnTo>
                      <a:lnTo>
                        <a:pt x="85803" y="3239"/>
                      </a:lnTo>
                      <a:lnTo>
                        <a:pt x="85870" y="1727"/>
                      </a:lnTo>
                      <a:lnTo>
                        <a:pt x="85937" y="228"/>
                      </a:lnTo>
                      <a:lnTo>
                        <a:pt x="61824" y="228"/>
                      </a:lnTo>
                      <a:lnTo>
                        <a:pt x="61824" y="7989"/>
                      </a:lnTo>
                      <a:lnTo>
                        <a:pt x="61824" y="15751"/>
                      </a:lnTo>
                      <a:lnTo>
                        <a:pt x="35930" y="15724"/>
                      </a:lnTo>
                      <a:lnTo>
                        <a:pt x="10010" y="15724"/>
                      </a:lnTo>
                      <a:lnTo>
                        <a:pt x="7762" y="19859"/>
                      </a:lnTo>
                      <a:lnTo>
                        <a:pt x="5487" y="23980"/>
                      </a:lnTo>
                      <a:lnTo>
                        <a:pt x="4658" y="24047"/>
                      </a:lnTo>
                      <a:lnTo>
                        <a:pt x="3815" y="24114"/>
                      </a:lnTo>
                      <a:lnTo>
                        <a:pt x="3881" y="25158"/>
                      </a:lnTo>
                      <a:cubicBezTo>
                        <a:pt x="3948" y="26215"/>
                        <a:pt x="3948" y="26215"/>
                        <a:pt x="4751" y="26215"/>
                      </a:cubicBezTo>
                      <a:lnTo>
                        <a:pt x="5581" y="26215"/>
                      </a:lnTo>
                      <a:lnTo>
                        <a:pt x="5661" y="27660"/>
                      </a:lnTo>
                      <a:cubicBezTo>
                        <a:pt x="5728" y="28503"/>
                        <a:pt x="5982" y="29493"/>
                        <a:pt x="6250" y="30002"/>
                      </a:cubicBezTo>
                      <a:cubicBezTo>
                        <a:pt x="6799" y="31099"/>
                        <a:pt x="8498" y="32718"/>
                        <a:pt x="9475" y="33080"/>
                      </a:cubicBezTo>
                      <a:cubicBezTo>
                        <a:pt x="10064" y="33307"/>
                        <a:pt x="9007" y="33374"/>
                        <a:pt x="3614" y="33454"/>
                      </a:cubicBezTo>
                      <a:cubicBezTo>
                        <a:pt x="1" y="33521"/>
                        <a:pt x="61221" y="33575"/>
                        <a:pt x="139664" y="33575"/>
                      </a:cubicBezTo>
                      <a:cubicBezTo>
                        <a:pt x="218094" y="33575"/>
                        <a:pt x="278833" y="33548"/>
                        <a:pt x="274617" y="33521"/>
                      </a:cubicBezTo>
                      <a:lnTo>
                        <a:pt x="266936" y="33454"/>
                      </a:lnTo>
                      <a:lnTo>
                        <a:pt x="268074" y="32879"/>
                      </a:lnTo>
                      <a:cubicBezTo>
                        <a:pt x="270134" y="31849"/>
                        <a:pt x="271379" y="29306"/>
                        <a:pt x="270844" y="27232"/>
                      </a:cubicBezTo>
                      <a:lnTo>
                        <a:pt x="270616" y="26322"/>
                      </a:lnTo>
                      <a:lnTo>
                        <a:pt x="271379" y="26322"/>
                      </a:lnTo>
                      <a:cubicBezTo>
                        <a:pt x="271981" y="26322"/>
                        <a:pt x="272142" y="26228"/>
                        <a:pt x="272142" y="25880"/>
                      </a:cubicBezTo>
                      <a:cubicBezTo>
                        <a:pt x="272142" y="25479"/>
                        <a:pt x="272289" y="25425"/>
                        <a:pt x="273895" y="25425"/>
                      </a:cubicBezTo>
                      <a:cubicBezTo>
                        <a:pt x="275554" y="25425"/>
                        <a:pt x="275701" y="25385"/>
                        <a:pt x="276129" y="24850"/>
                      </a:cubicBezTo>
                      <a:cubicBezTo>
                        <a:pt x="276705" y="24114"/>
                        <a:pt x="276705" y="23753"/>
                        <a:pt x="276156" y="23204"/>
                      </a:cubicBezTo>
                      <a:cubicBezTo>
                        <a:pt x="275768" y="22816"/>
                        <a:pt x="275420" y="22749"/>
                        <a:pt x="273921" y="22749"/>
                      </a:cubicBezTo>
                      <a:lnTo>
                        <a:pt x="272142" y="22749"/>
                      </a:lnTo>
                      <a:lnTo>
                        <a:pt x="272142" y="11375"/>
                      </a:lnTo>
                      <a:lnTo>
                        <a:pt x="272142" y="1"/>
                      </a:lnTo>
                      <a:lnTo>
                        <a:pt x="214601" y="1"/>
                      </a:lnTo>
                      <a:lnTo>
                        <a:pt x="214601" y="11375"/>
                      </a:lnTo>
                      <a:lnTo>
                        <a:pt x="214601" y="22749"/>
                      </a:lnTo>
                      <a:lnTo>
                        <a:pt x="209021" y="22749"/>
                      </a:lnTo>
                      <a:lnTo>
                        <a:pt x="209021" y="11375"/>
                      </a:lnTo>
                      <a:lnTo>
                        <a:pt x="209021" y="1"/>
                      </a:lnTo>
                      <a:lnTo>
                        <a:pt x="151480" y="1"/>
                      </a:lnTo>
                      <a:lnTo>
                        <a:pt x="151480" y="11375"/>
                      </a:lnTo>
                      <a:lnTo>
                        <a:pt x="151480" y="22749"/>
                      </a:lnTo>
                      <a:lnTo>
                        <a:pt x="145900" y="22749"/>
                      </a:lnTo>
                      <a:lnTo>
                        <a:pt x="145900" y="11375"/>
                      </a:lnTo>
                      <a:lnTo>
                        <a:pt x="145900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4A86E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6;p18"/>
                <p:cNvSpPr/>
                <p:nvPr/>
              </p:nvSpPr>
              <p:spPr>
                <a:xfrm>
                  <a:off x="2452100" y="2606225"/>
                  <a:ext cx="15750" cy="1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" h="726" extrusionOk="0">
                      <a:moveTo>
                        <a:pt x="287" y="0"/>
                      </a:moveTo>
                      <a:cubicBezTo>
                        <a:pt x="218" y="0"/>
                        <a:pt x="152" y="47"/>
                        <a:pt x="94" y="148"/>
                      </a:cubicBezTo>
                      <a:cubicBezTo>
                        <a:pt x="0" y="282"/>
                        <a:pt x="27" y="496"/>
                        <a:pt x="161" y="630"/>
                      </a:cubicBezTo>
                      <a:cubicBezTo>
                        <a:pt x="223" y="692"/>
                        <a:pt x="286" y="726"/>
                        <a:pt x="346" y="726"/>
                      </a:cubicBezTo>
                      <a:cubicBezTo>
                        <a:pt x="414" y="726"/>
                        <a:pt x="478" y="682"/>
                        <a:pt x="535" y="590"/>
                      </a:cubicBezTo>
                      <a:cubicBezTo>
                        <a:pt x="629" y="456"/>
                        <a:pt x="602" y="228"/>
                        <a:pt x="469" y="95"/>
                      </a:cubicBezTo>
                      <a:cubicBezTo>
                        <a:pt x="407" y="33"/>
                        <a:pt x="346" y="0"/>
                        <a:pt x="28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4A86E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7;p18"/>
                <p:cNvSpPr/>
                <p:nvPr/>
              </p:nvSpPr>
              <p:spPr>
                <a:xfrm>
                  <a:off x="4030125" y="2606225"/>
                  <a:ext cx="15725" cy="1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" h="726" extrusionOk="0">
                      <a:moveTo>
                        <a:pt x="287" y="0"/>
                      </a:moveTo>
                      <a:cubicBezTo>
                        <a:pt x="218" y="0"/>
                        <a:pt x="152" y="47"/>
                        <a:pt x="94" y="148"/>
                      </a:cubicBezTo>
                      <a:cubicBezTo>
                        <a:pt x="0" y="282"/>
                        <a:pt x="27" y="496"/>
                        <a:pt x="161" y="630"/>
                      </a:cubicBezTo>
                      <a:cubicBezTo>
                        <a:pt x="223" y="692"/>
                        <a:pt x="286" y="726"/>
                        <a:pt x="346" y="726"/>
                      </a:cubicBezTo>
                      <a:cubicBezTo>
                        <a:pt x="414" y="726"/>
                        <a:pt x="478" y="682"/>
                        <a:pt x="535" y="590"/>
                      </a:cubicBezTo>
                      <a:cubicBezTo>
                        <a:pt x="629" y="456"/>
                        <a:pt x="602" y="228"/>
                        <a:pt x="468" y="95"/>
                      </a:cubicBezTo>
                      <a:cubicBezTo>
                        <a:pt x="407" y="33"/>
                        <a:pt x="346" y="0"/>
                        <a:pt x="28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4A86E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38;p18"/>
                <p:cNvSpPr/>
                <p:nvPr/>
              </p:nvSpPr>
              <p:spPr>
                <a:xfrm>
                  <a:off x="5606450" y="2604225"/>
                  <a:ext cx="19450" cy="2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" h="812" extrusionOk="0">
                      <a:moveTo>
                        <a:pt x="510" y="1"/>
                      </a:moveTo>
                      <a:cubicBezTo>
                        <a:pt x="376" y="1"/>
                        <a:pt x="215" y="94"/>
                        <a:pt x="148" y="228"/>
                      </a:cubicBezTo>
                      <a:cubicBezTo>
                        <a:pt x="0" y="467"/>
                        <a:pt x="171" y="812"/>
                        <a:pt x="390" y="812"/>
                      </a:cubicBezTo>
                      <a:cubicBezTo>
                        <a:pt x="429" y="812"/>
                        <a:pt x="469" y="801"/>
                        <a:pt x="510" y="777"/>
                      </a:cubicBezTo>
                      <a:cubicBezTo>
                        <a:pt x="777" y="603"/>
                        <a:pt x="777" y="1"/>
                        <a:pt x="510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4A86E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39;p18"/>
                <p:cNvSpPr/>
                <p:nvPr/>
              </p:nvSpPr>
              <p:spPr>
                <a:xfrm>
                  <a:off x="7184475" y="2604225"/>
                  <a:ext cx="19425" cy="2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" h="812" extrusionOk="0">
                      <a:moveTo>
                        <a:pt x="509" y="1"/>
                      </a:moveTo>
                      <a:cubicBezTo>
                        <a:pt x="376" y="1"/>
                        <a:pt x="215" y="94"/>
                        <a:pt x="148" y="228"/>
                      </a:cubicBezTo>
                      <a:cubicBezTo>
                        <a:pt x="0" y="467"/>
                        <a:pt x="171" y="812"/>
                        <a:pt x="390" y="812"/>
                      </a:cubicBezTo>
                      <a:cubicBezTo>
                        <a:pt x="429" y="812"/>
                        <a:pt x="469" y="801"/>
                        <a:pt x="509" y="777"/>
                      </a:cubicBezTo>
                      <a:cubicBezTo>
                        <a:pt x="777" y="603"/>
                        <a:pt x="777" y="1"/>
                        <a:pt x="509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4A86E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140" name="Google Shape;140;p18"/>
              <p:cNvCxnSpPr/>
              <p:nvPr/>
            </p:nvCxnSpPr>
            <p:spPr>
              <a:xfrm>
                <a:off x="1724650" y="3943000"/>
                <a:ext cx="1528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A86E8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41" name="Google Shape;141;p18"/>
              <p:cNvSpPr txBox="1"/>
              <p:nvPr/>
            </p:nvSpPr>
            <p:spPr>
              <a:xfrm>
                <a:off x="1954600" y="3671025"/>
                <a:ext cx="9249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rgbClr val="4A86E8"/>
                    </a:solidFill>
                    <a:latin typeface="Kalam"/>
                    <a:ea typeface="Kalam"/>
                    <a:cs typeface="Kalam"/>
                    <a:sym typeface="Kalam"/>
                  </a:rPr>
                  <a:t>3 m/s</a:t>
                </a:r>
                <a:endParaRPr sz="70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142" name="Google Shape;142;p18"/>
            <p:cNvSpPr txBox="1"/>
            <p:nvPr/>
          </p:nvSpPr>
          <p:spPr>
            <a:xfrm>
              <a:off x="1650162" y="4007750"/>
              <a:ext cx="27483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4A86E8"/>
                  </a:solidFill>
                  <a:latin typeface="Kalam"/>
                  <a:ea typeface="Kalam"/>
                  <a:cs typeface="Kalam"/>
                  <a:sym typeface="Kalam"/>
                </a:rPr>
                <a:t>MOMENTUM BEFORE = 10,000 × 3 = 30,000 kg m/s </a:t>
              </a:r>
              <a:endParaRPr sz="700">
                <a:solidFill>
                  <a:srgbClr val="4A86E8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43" name="Google Shape;143;p18"/>
            <p:cNvSpPr txBox="1"/>
            <p:nvPr/>
          </p:nvSpPr>
          <p:spPr>
            <a:xfrm>
              <a:off x="4778438" y="4007750"/>
              <a:ext cx="27483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0080"/>
                  </a:solidFill>
                  <a:latin typeface="Kalam"/>
                  <a:ea typeface="Kalam"/>
                  <a:cs typeface="Kalam"/>
                  <a:sym typeface="Kalam"/>
                </a:rPr>
                <a:t>MOMENTUM BEFORE = 5,000 × 0 = 0 kg m/s </a:t>
              </a:r>
              <a:endParaRPr sz="700">
                <a:solidFill>
                  <a:srgbClr val="FF008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44" name="Google Shape;144;p18"/>
          <p:cNvSpPr txBox="1"/>
          <p:nvPr/>
        </p:nvSpPr>
        <p:spPr>
          <a:xfrm>
            <a:off x="791262" y="4142775"/>
            <a:ext cx="7561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Total momentum before = 30,000 + 0 = </a:t>
            </a:r>
            <a:r>
              <a:rPr lang="en" sz="9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30,000 kg m/s</a:t>
            </a:r>
            <a:r>
              <a:rPr lang="en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As momentum is conserved, total momentum after = </a:t>
            </a:r>
            <a:r>
              <a:rPr lang="en" sz="9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30,000 kg m/s</a:t>
            </a:r>
            <a:r>
              <a:rPr lang="en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The combined mass of carriage A and carriage B is now </a:t>
            </a:r>
            <a:r>
              <a:rPr lang="en" sz="9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15,000 kg</a:t>
            </a:r>
            <a:r>
              <a:rPr lang="en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9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new velocity of the carriages (</a:t>
            </a:r>
            <a:r>
              <a:rPr lang="en" sz="9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 </a:t>
            </a:r>
            <a:r>
              <a:rPr lang="en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</a:t>
            </a:r>
            <a:r>
              <a:rPr lang="en" sz="9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 </a:t>
            </a:r>
            <a:r>
              <a:rPr lang="en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÷ </a:t>
            </a:r>
            <a:r>
              <a:rPr lang="en" sz="9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</a:t>
            </a:r>
            <a:r>
              <a:rPr lang="en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is 30,000 ÷ 15,000 = </a:t>
            </a:r>
            <a:r>
              <a:rPr lang="en" sz="9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 m/s to the right</a:t>
            </a:r>
            <a:r>
              <a:rPr lang="en" sz="9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9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Changes in Momentum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0" name="Google Shape;150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8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Specification Point 1.28P</a:t>
            </a:r>
            <a:endParaRPr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Use the relationship between force, change in momentum and time taken.</a:t>
            </a:r>
            <a:endParaRPr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a force acts on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moving object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there is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change in momentum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change in momentum can be defined as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difference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between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final momentum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mv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and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initial momentum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mu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time taken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to change the momentum (</a:t>
            </a:r>
            <a:r>
              <a:rPr lang="en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also has an effect on the force delivered.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1" name="Google Shape;15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7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52" name="Google Shape;152;p19"/>
          <p:cNvGrpSpPr/>
          <p:nvPr/>
        </p:nvGrpSpPr>
        <p:grpSpPr>
          <a:xfrm>
            <a:off x="1517563" y="3184725"/>
            <a:ext cx="6108875" cy="1034946"/>
            <a:chOff x="1495288" y="3133725"/>
            <a:chExt cx="6108875" cy="1034946"/>
          </a:xfrm>
        </p:grpSpPr>
        <p:sp>
          <p:nvSpPr>
            <p:cNvPr id="153" name="Google Shape;153;p19"/>
            <p:cNvSpPr txBox="1"/>
            <p:nvPr/>
          </p:nvSpPr>
          <p:spPr>
            <a:xfrm>
              <a:off x="4807263" y="3133725"/>
              <a:ext cx="27969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F 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force (N)</a:t>
              </a:r>
              <a:endParaRPr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mv 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final momentum (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kg m/s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)</a:t>
              </a:r>
              <a:endParaRPr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mu 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initial momentum (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kg m/s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)</a:t>
              </a:r>
              <a:endParaRPr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t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= time (s)</a:t>
              </a:r>
              <a:endParaRPr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154" name="Google Shape;154;p19"/>
            <p:cNvGrpSpPr/>
            <p:nvPr/>
          </p:nvGrpSpPr>
          <p:grpSpPr>
            <a:xfrm>
              <a:off x="1495288" y="3247488"/>
              <a:ext cx="3076711" cy="921184"/>
              <a:chOff x="291500" y="1807725"/>
              <a:chExt cx="6992525" cy="2093600"/>
            </a:xfrm>
          </p:grpSpPr>
          <p:sp>
            <p:nvSpPr>
              <p:cNvPr id="155" name="Google Shape;155;p19"/>
              <p:cNvSpPr/>
              <p:nvPr/>
            </p:nvSpPr>
            <p:spPr>
              <a:xfrm>
                <a:off x="291500" y="2311825"/>
                <a:ext cx="800675" cy="785875"/>
              </a:xfrm>
              <a:custGeom>
                <a:avLst/>
                <a:gdLst/>
                <a:ahLst/>
                <a:cxnLst/>
                <a:rect l="l" t="t" r="r" b="b"/>
                <a:pathLst>
                  <a:path w="32027" h="31435" extrusionOk="0">
                    <a:moveTo>
                      <a:pt x="8896" y="1"/>
                    </a:moveTo>
                    <a:cubicBezTo>
                      <a:pt x="7948" y="1"/>
                      <a:pt x="7473" y="1"/>
                      <a:pt x="7473" y="831"/>
                    </a:cubicBezTo>
                    <a:cubicBezTo>
                      <a:pt x="7473" y="1306"/>
                      <a:pt x="7829" y="1306"/>
                      <a:pt x="8659" y="1306"/>
                    </a:cubicBezTo>
                    <a:cubicBezTo>
                      <a:pt x="11506" y="1306"/>
                      <a:pt x="11506" y="1662"/>
                      <a:pt x="11506" y="2136"/>
                    </a:cubicBezTo>
                    <a:cubicBezTo>
                      <a:pt x="11506" y="2373"/>
                      <a:pt x="11387" y="2611"/>
                      <a:pt x="11269" y="3085"/>
                    </a:cubicBezTo>
                    <a:lnTo>
                      <a:pt x="5101" y="27995"/>
                    </a:lnTo>
                    <a:cubicBezTo>
                      <a:pt x="4626" y="29655"/>
                      <a:pt x="4508" y="30130"/>
                      <a:pt x="1305" y="30130"/>
                    </a:cubicBezTo>
                    <a:cubicBezTo>
                      <a:pt x="475" y="30130"/>
                      <a:pt x="0" y="30130"/>
                      <a:pt x="0" y="30960"/>
                    </a:cubicBezTo>
                    <a:cubicBezTo>
                      <a:pt x="0" y="31434"/>
                      <a:pt x="356" y="31434"/>
                      <a:pt x="712" y="31434"/>
                    </a:cubicBezTo>
                    <a:cubicBezTo>
                      <a:pt x="1542" y="31434"/>
                      <a:pt x="2491" y="31316"/>
                      <a:pt x="3321" y="31316"/>
                    </a:cubicBezTo>
                    <a:lnTo>
                      <a:pt x="9371" y="31316"/>
                    </a:lnTo>
                    <a:cubicBezTo>
                      <a:pt x="10320" y="31316"/>
                      <a:pt x="11506" y="31434"/>
                      <a:pt x="12455" y="31434"/>
                    </a:cubicBezTo>
                    <a:cubicBezTo>
                      <a:pt x="12929" y="31434"/>
                      <a:pt x="13523" y="31434"/>
                      <a:pt x="13523" y="30604"/>
                    </a:cubicBezTo>
                    <a:cubicBezTo>
                      <a:pt x="13523" y="30130"/>
                      <a:pt x="13167" y="30130"/>
                      <a:pt x="12218" y="30130"/>
                    </a:cubicBezTo>
                    <a:cubicBezTo>
                      <a:pt x="8541" y="30130"/>
                      <a:pt x="8422" y="29774"/>
                      <a:pt x="8422" y="29062"/>
                    </a:cubicBezTo>
                    <a:cubicBezTo>
                      <a:pt x="8422" y="28825"/>
                      <a:pt x="8541" y="28469"/>
                      <a:pt x="8659" y="28113"/>
                    </a:cubicBezTo>
                    <a:lnTo>
                      <a:pt x="11625" y="16370"/>
                    </a:lnTo>
                    <a:lnTo>
                      <a:pt x="16014" y="16370"/>
                    </a:lnTo>
                    <a:cubicBezTo>
                      <a:pt x="19572" y="16370"/>
                      <a:pt x="19809" y="17200"/>
                      <a:pt x="19809" y="18505"/>
                    </a:cubicBezTo>
                    <a:cubicBezTo>
                      <a:pt x="19809" y="19098"/>
                      <a:pt x="19691" y="19691"/>
                      <a:pt x="19453" y="20759"/>
                    </a:cubicBezTo>
                    <a:cubicBezTo>
                      <a:pt x="19335" y="20996"/>
                      <a:pt x="19335" y="21115"/>
                      <a:pt x="19335" y="21233"/>
                    </a:cubicBezTo>
                    <a:cubicBezTo>
                      <a:pt x="19335" y="21589"/>
                      <a:pt x="19572" y="21827"/>
                      <a:pt x="19809" y="21827"/>
                    </a:cubicBezTo>
                    <a:cubicBezTo>
                      <a:pt x="20165" y="21827"/>
                      <a:pt x="20284" y="21589"/>
                      <a:pt x="20402" y="20878"/>
                    </a:cubicBezTo>
                    <a:lnTo>
                      <a:pt x="23131" y="10083"/>
                    </a:lnTo>
                    <a:cubicBezTo>
                      <a:pt x="23131" y="9965"/>
                      <a:pt x="23012" y="9609"/>
                      <a:pt x="22656" y="9609"/>
                    </a:cubicBezTo>
                    <a:cubicBezTo>
                      <a:pt x="22182" y="9609"/>
                      <a:pt x="22182" y="9846"/>
                      <a:pt x="22063" y="10558"/>
                    </a:cubicBezTo>
                    <a:cubicBezTo>
                      <a:pt x="20995" y="14116"/>
                      <a:pt x="20165" y="15065"/>
                      <a:pt x="16132" y="15065"/>
                    </a:cubicBezTo>
                    <a:lnTo>
                      <a:pt x="11862" y="15065"/>
                    </a:lnTo>
                    <a:lnTo>
                      <a:pt x="14946" y="3085"/>
                    </a:lnTo>
                    <a:cubicBezTo>
                      <a:pt x="15302" y="1424"/>
                      <a:pt x="15420" y="1306"/>
                      <a:pt x="17318" y="1306"/>
                    </a:cubicBezTo>
                    <a:lnTo>
                      <a:pt x="23486" y="1306"/>
                    </a:lnTo>
                    <a:cubicBezTo>
                      <a:pt x="29299" y="1306"/>
                      <a:pt x="30129" y="3085"/>
                      <a:pt x="30129" y="6288"/>
                    </a:cubicBezTo>
                    <a:cubicBezTo>
                      <a:pt x="30129" y="6643"/>
                      <a:pt x="30129" y="7592"/>
                      <a:pt x="29892" y="8779"/>
                    </a:cubicBezTo>
                    <a:cubicBezTo>
                      <a:pt x="29892" y="9016"/>
                      <a:pt x="29773" y="9609"/>
                      <a:pt x="29773" y="9728"/>
                    </a:cubicBezTo>
                    <a:cubicBezTo>
                      <a:pt x="29773" y="10083"/>
                      <a:pt x="30010" y="10321"/>
                      <a:pt x="30366" y="10321"/>
                    </a:cubicBezTo>
                    <a:cubicBezTo>
                      <a:pt x="30603" y="10321"/>
                      <a:pt x="30841" y="10083"/>
                      <a:pt x="30959" y="9253"/>
                    </a:cubicBezTo>
                    <a:lnTo>
                      <a:pt x="31908" y="1187"/>
                    </a:lnTo>
                    <a:cubicBezTo>
                      <a:pt x="31908" y="1068"/>
                      <a:pt x="32027" y="594"/>
                      <a:pt x="32027" y="475"/>
                    </a:cubicBezTo>
                    <a:cubicBezTo>
                      <a:pt x="32027" y="1"/>
                      <a:pt x="31552" y="1"/>
                      <a:pt x="307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9"/>
              <p:cNvSpPr/>
              <p:nvPr/>
            </p:nvSpPr>
            <p:spPr>
              <a:xfrm>
                <a:off x="1501400" y="2685475"/>
                <a:ext cx="723575" cy="246150"/>
              </a:xfrm>
              <a:custGeom>
                <a:avLst/>
                <a:gdLst/>
                <a:ahLst/>
                <a:cxnLst/>
                <a:rect l="l" t="t" r="r" b="b"/>
                <a:pathLst>
                  <a:path w="28943" h="9846" extrusionOk="0">
                    <a:moveTo>
                      <a:pt x="1542" y="1"/>
                    </a:moveTo>
                    <a:cubicBezTo>
                      <a:pt x="712" y="1"/>
                      <a:pt x="0" y="1"/>
                      <a:pt x="0" y="831"/>
                    </a:cubicBezTo>
                    <a:cubicBezTo>
                      <a:pt x="0" y="1661"/>
                      <a:pt x="593" y="1661"/>
                      <a:pt x="1305" y="1661"/>
                    </a:cubicBezTo>
                    <a:lnTo>
                      <a:pt x="27519" y="1661"/>
                    </a:lnTo>
                    <a:cubicBezTo>
                      <a:pt x="28231" y="1661"/>
                      <a:pt x="28943" y="1661"/>
                      <a:pt x="28943" y="831"/>
                    </a:cubicBezTo>
                    <a:cubicBezTo>
                      <a:pt x="28943" y="1"/>
                      <a:pt x="28113" y="1"/>
                      <a:pt x="27282" y="1"/>
                    </a:cubicBezTo>
                    <a:close/>
                    <a:moveTo>
                      <a:pt x="1305" y="8304"/>
                    </a:moveTo>
                    <a:cubicBezTo>
                      <a:pt x="593" y="8304"/>
                      <a:pt x="0" y="8304"/>
                      <a:pt x="0" y="9016"/>
                    </a:cubicBezTo>
                    <a:cubicBezTo>
                      <a:pt x="0" y="9846"/>
                      <a:pt x="712" y="9846"/>
                      <a:pt x="1542" y="9846"/>
                    </a:cubicBezTo>
                    <a:lnTo>
                      <a:pt x="27282" y="9846"/>
                    </a:lnTo>
                    <a:cubicBezTo>
                      <a:pt x="28113" y="9846"/>
                      <a:pt x="28943" y="9846"/>
                      <a:pt x="28943" y="9016"/>
                    </a:cubicBezTo>
                    <a:cubicBezTo>
                      <a:pt x="28943" y="8304"/>
                      <a:pt x="28231" y="8304"/>
                      <a:pt x="27519" y="83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9"/>
              <p:cNvSpPr/>
              <p:nvPr/>
            </p:nvSpPr>
            <p:spPr>
              <a:xfrm>
                <a:off x="2696475" y="1807725"/>
                <a:ext cx="922275" cy="521925"/>
              </a:xfrm>
              <a:custGeom>
                <a:avLst/>
                <a:gdLst/>
                <a:ahLst/>
                <a:cxnLst/>
                <a:rect l="l" t="t" r="r" b="b"/>
                <a:pathLst>
                  <a:path w="36891" h="20877" extrusionOk="0">
                    <a:moveTo>
                      <a:pt x="4745" y="0"/>
                    </a:moveTo>
                    <a:cubicBezTo>
                      <a:pt x="3440" y="0"/>
                      <a:pt x="2372" y="593"/>
                      <a:pt x="1423" y="2372"/>
                    </a:cubicBezTo>
                    <a:cubicBezTo>
                      <a:pt x="593" y="4033"/>
                      <a:pt x="0" y="6880"/>
                      <a:pt x="0" y="7117"/>
                    </a:cubicBezTo>
                    <a:cubicBezTo>
                      <a:pt x="0" y="7236"/>
                      <a:pt x="119" y="7473"/>
                      <a:pt x="475" y="7473"/>
                    </a:cubicBezTo>
                    <a:cubicBezTo>
                      <a:pt x="830" y="7473"/>
                      <a:pt x="949" y="7473"/>
                      <a:pt x="1186" y="6405"/>
                    </a:cubicBezTo>
                    <a:cubicBezTo>
                      <a:pt x="1898" y="3677"/>
                      <a:pt x="2728" y="949"/>
                      <a:pt x="4626" y="949"/>
                    </a:cubicBezTo>
                    <a:cubicBezTo>
                      <a:pt x="5694" y="949"/>
                      <a:pt x="6050" y="1661"/>
                      <a:pt x="6050" y="3084"/>
                    </a:cubicBezTo>
                    <a:cubicBezTo>
                      <a:pt x="6050" y="4033"/>
                      <a:pt x="5575" y="5812"/>
                      <a:pt x="5219" y="7236"/>
                    </a:cubicBezTo>
                    <a:lnTo>
                      <a:pt x="3914" y="12336"/>
                    </a:lnTo>
                    <a:cubicBezTo>
                      <a:pt x="3796" y="13167"/>
                      <a:pt x="3321" y="15183"/>
                      <a:pt x="3084" y="16013"/>
                    </a:cubicBezTo>
                    <a:cubicBezTo>
                      <a:pt x="2728" y="17318"/>
                      <a:pt x="2254" y="19453"/>
                      <a:pt x="2254" y="19690"/>
                    </a:cubicBezTo>
                    <a:cubicBezTo>
                      <a:pt x="2254" y="20284"/>
                      <a:pt x="2728" y="20877"/>
                      <a:pt x="3440" y="20877"/>
                    </a:cubicBezTo>
                    <a:cubicBezTo>
                      <a:pt x="3914" y="20877"/>
                      <a:pt x="4626" y="20521"/>
                      <a:pt x="4982" y="19809"/>
                    </a:cubicBezTo>
                    <a:cubicBezTo>
                      <a:pt x="5101" y="19572"/>
                      <a:pt x="5456" y="18030"/>
                      <a:pt x="5694" y="17081"/>
                    </a:cubicBezTo>
                    <a:lnTo>
                      <a:pt x="6761" y="12929"/>
                    </a:lnTo>
                    <a:lnTo>
                      <a:pt x="8303" y="6880"/>
                    </a:lnTo>
                    <a:cubicBezTo>
                      <a:pt x="8303" y="6524"/>
                      <a:pt x="9489" y="4270"/>
                      <a:pt x="11150" y="2728"/>
                    </a:cubicBezTo>
                    <a:cubicBezTo>
                      <a:pt x="12455" y="1661"/>
                      <a:pt x="13997" y="949"/>
                      <a:pt x="15776" y="949"/>
                    </a:cubicBezTo>
                    <a:cubicBezTo>
                      <a:pt x="17674" y="949"/>
                      <a:pt x="18267" y="2254"/>
                      <a:pt x="18267" y="4152"/>
                    </a:cubicBezTo>
                    <a:cubicBezTo>
                      <a:pt x="18267" y="4389"/>
                      <a:pt x="18267" y="5338"/>
                      <a:pt x="17674" y="7473"/>
                    </a:cubicBezTo>
                    <a:lnTo>
                      <a:pt x="16607" y="12336"/>
                    </a:lnTo>
                    <a:cubicBezTo>
                      <a:pt x="16251" y="13641"/>
                      <a:pt x="15302" y="17081"/>
                      <a:pt x="15183" y="17555"/>
                    </a:cubicBezTo>
                    <a:cubicBezTo>
                      <a:pt x="15065" y="18267"/>
                      <a:pt x="14709" y="19453"/>
                      <a:pt x="14709" y="19690"/>
                    </a:cubicBezTo>
                    <a:cubicBezTo>
                      <a:pt x="14709" y="20284"/>
                      <a:pt x="15302" y="20877"/>
                      <a:pt x="16013" y="20877"/>
                    </a:cubicBezTo>
                    <a:cubicBezTo>
                      <a:pt x="17318" y="20877"/>
                      <a:pt x="17555" y="19809"/>
                      <a:pt x="18030" y="18148"/>
                    </a:cubicBezTo>
                    <a:lnTo>
                      <a:pt x="20758" y="7117"/>
                    </a:lnTo>
                    <a:cubicBezTo>
                      <a:pt x="20877" y="6643"/>
                      <a:pt x="23249" y="949"/>
                      <a:pt x="28350" y="949"/>
                    </a:cubicBezTo>
                    <a:cubicBezTo>
                      <a:pt x="30129" y="949"/>
                      <a:pt x="30841" y="2254"/>
                      <a:pt x="30841" y="4152"/>
                    </a:cubicBezTo>
                    <a:cubicBezTo>
                      <a:pt x="30841" y="6761"/>
                      <a:pt x="29061" y="11743"/>
                      <a:pt x="27994" y="14590"/>
                    </a:cubicBezTo>
                    <a:cubicBezTo>
                      <a:pt x="27638" y="15657"/>
                      <a:pt x="27401" y="16251"/>
                      <a:pt x="27401" y="17081"/>
                    </a:cubicBezTo>
                    <a:cubicBezTo>
                      <a:pt x="27401" y="19097"/>
                      <a:pt x="28824" y="20877"/>
                      <a:pt x="30959" y="20877"/>
                    </a:cubicBezTo>
                    <a:cubicBezTo>
                      <a:pt x="35348" y="20877"/>
                      <a:pt x="36890" y="13997"/>
                      <a:pt x="36890" y="13760"/>
                    </a:cubicBezTo>
                    <a:cubicBezTo>
                      <a:pt x="36890" y="13522"/>
                      <a:pt x="36772" y="13285"/>
                      <a:pt x="36416" y="13285"/>
                    </a:cubicBezTo>
                    <a:cubicBezTo>
                      <a:pt x="36060" y="13285"/>
                      <a:pt x="35941" y="13522"/>
                      <a:pt x="35823" y="14234"/>
                    </a:cubicBezTo>
                    <a:cubicBezTo>
                      <a:pt x="34755" y="17911"/>
                      <a:pt x="32976" y="19928"/>
                      <a:pt x="31197" y="19928"/>
                    </a:cubicBezTo>
                    <a:cubicBezTo>
                      <a:pt x="30722" y="19928"/>
                      <a:pt x="29892" y="19809"/>
                      <a:pt x="29892" y="18386"/>
                    </a:cubicBezTo>
                    <a:cubicBezTo>
                      <a:pt x="29892" y="17200"/>
                      <a:pt x="30485" y="15657"/>
                      <a:pt x="30722" y="15183"/>
                    </a:cubicBezTo>
                    <a:cubicBezTo>
                      <a:pt x="31552" y="12929"/>
                      <a:pt x="33569" y="7473"/>
                      <a:pt x="33569" y="4863"/>
                    </a:cubicBezTo>
                    <a:cubicBezTo>
                      <a:pt x="33569" y="2135"/>
                      <a:pt x="32027" y="0"/>
                      <a:pt x="28468" y="0"/>
                    </a:cubicBezTo>
                    <a:cubicBezTo>
                      <a:pt x="25384" y="0"/>
                      <a:pt x="22893" y="1779"/>
                      <a:pt x="20995" y="4507"/>
                    </a:cubicBezTo>
                    <a:cubicBezTo>
                      <a:pt x="20877" y="2016"/>
                      <a:pt x="19335" y="0"/>
                      <a:pt x="15895" y="0"/>
                    </a:cubicBezTo>
                    <a:cubicBezTo>
                      <a:pt x="11862" y="0"/>
                      <a:pt x="9608" y="2965"/>
                      <a:pt x="8778" y="4033"/>
                    </a:cubicBezTo>
                    <a:cubicBezTo>
                      <a:pt x="8659" y="1423"/>
                      <a:pt x="6761" y="0"/>
                      <a:pt x="4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9"/>
              <p:cNvSpPr/>
              <p:nvPr/>
            </p:nvSpPr>
            <p:spPr>
              <a:xfrm>
                <a:off x="3683950" y="1807725"/>
                <a:ext cx="498225" cy="521925"/>
              </a:xfrm>
              <a:custGeom>
                <a:avLst/>
                <a:gdLst/>
                <a:ahLst/>
                <a:cxnLst/>
                <a:rect l="l" t="t" r="r" b="b"/>
                <a:pathLst>
                  <a:path w="19929" h="20877" extrusionOk="0">
                    <a:moveTo>
                      <a:pt x="5932" y="0"/>
                    </a:moveTo>
                    <a:cubicBezTo>
                      <a:pt x="1780" y="0"/>
                      <a:pt x="1" y="6643"/>
                      <a:pt x="1" y="7117"/>
                    </a:cubicBezTo>
                    <a:cubicBezTo>
                      <a:pt x="1" y="7236"/>
                      <a:pt x="238" y="7473"/>
                      <a:pt x="475" y="7473"/>
                    </a:cubicBezTo>
                    <a:cubicBezTo>
                      <a:pt x="950" y="7473"/>
                      <a:pt x="950" y="7236"/>
                      <a:pt x="1187" y="6643"/>
                    </a:cubicBezTo>
                    <a:cubicBezTo>
                      <a:pt x="2254" y="2728"/>
                      <a:pt x="4034" y="949"/>
                      <a:pt x="5813" y="949"/>
                    </a:cubicBezTo>
                    <a:cubicBezTo>
                      <a:pt x="6287" y="949"/>
                      <a:pt x="6999" y="949"/>
                      <a:pt x="6999" y="2491"/>
                    </a:cubicBezTo>
                    <a:cubicBezTo>
                      <a:pt x="6999" y="3677"/>
                      <a:pt x="6525" y="4982"/>
                      <a:pt x="5813" y="6761"/>
                    </a:cubicBezTo>
                    <a:cubicBezTo>
                      <a:pt x="3678" y="12692"/>
                      <a:pt x="3678" y="14115"/>
                      <a:pt x="3678" y="15183"/>
                    </a:cubicBezTo>
                    <a:cubicBezTo>
                      <a:pt x="3678" y="16251"/>
                      <a:pt x="3797" y="18148"/>
                      <a:pt x="5220" y="19335"/>
                    </a:cubicBezTo>
                    <a:cubicBezTo>
                      <a:pt x="6881" y="20877"/>
                      <a:pt x="9134" y="20877"/>
                      <a:pt x="9609" y="20877"/>
                    </a:cubicBezTo>
                    <a:cubicBezTo>
                      <a:pt x="17200" y="20877"/>
                      <a:pt x="19929" y="5694"/>
                      <a:pt x="19929" y="3084"/>
                    </a:cubicBezTo>
                    <a:cubicBezTo>
                      <a:pt x="19929" y="237"/>
                      <a:pt x="18386" y="0"/>
                      <a:pt x="18031" y="0"/>
                    </a:cubicBezTo>
                    <a:cubicBezTo>
                      <a:pt x="16963" y="0"/>
                      <a:pt x="15896" y="1068"/>
                      <a:pt x="15896" y="2016"/>
                    </a:cubicBezTo>
                    <a:cubicBezTo>
                      <a:pt x="15896" y="2610"/>
                      <a:pt x="16251" y="2965"/>
                      <a:pt x="16370" y="3084"/>
                    </a:cubicBezTo>
                    <a:cubicBezTo>
                      <a:pt x="16844" y="3559"/>
                      <a:pt x="18031" y="4745"/>
                      <a:pt x="18031" y="7117"/>
                    </a:cubicBezTo>
                    <a:cubicBezTo>
                      <a:pt x="18031" y="9134"/>
                      <a:pt x="15302" y="19928"/>
                      <a:pt x="9727" y="19928"/>
                    </a:cubicBezTo>
                    <a:cubicBezTo>
                      <a:pt x="6999" y="19928"/>
                      <a:pt x="6406" y="17555"/>
                      <a:pt x="6406" y="15776"/>
                    </a:cubicBezTo>
                    <a:cubicBezTo>
                      <a:pt x="6406" y="13522"/>
                      <a:pt x="7474" y="10320"/>
                      <a:pt x="8660" y="6998"/>
                    </a:cubicBezTo>
                    <a:cubicBezTo>
                      <a:pt x="9490" y="5101"/>
                      <a:pt x="9609" y="4626"/>
                      <a:pt x="9609" y="3677"/>
                    </a:cubicBezTo>
                    <a:cubicBezTo>
                      <a:pt x="9609" y="1779"/>
                      <a:pt x="8185" y="0"/>
                      <a:pt x="59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9"/>
              <p:cNvSpPr/>
              <p:nvPr/>
            </p:nvSpPr>
            <p:spPr>
              <a:xfrm>
                <a:off x="4594350" y="2006400"/>
                <a:ext cx="702825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28113" h="1780" extrusionOk="0">
                    <a:moveTo>
                      <a:pt x="1542" y="0"/>
                    </a:moveTo>
                    <a:cubicBezTo>
                      <a:pt x="831" y="0"/>
                      <a:pt x="0" y="0"/>
                      <a:pt x="0" y="831"/>
                    </a:cubicBezTo>
                    <a:cubicBezTo>
                      <a:pt x="0" y="1780"/>
                      <a:pt x="831" y="1780"/>
                      <a:pt x="1542" y="1780"/>
                    </a:cubicBezTo>
                    <a:lnTo>
                      <a:pt x="26571" y="1780"/>
                    </a:lnTo>
                    <a:cubicBezTo>
                      <a:pt x="27282" y="1780"/>
                      <a:pt x="28113" y="1780"/>
                      <a:pt x="28113" y="831"/>
                    </a:cubicBezTo>
                    <a:cubicBezTo>
                      <a:pt x="28113" y="0"/>
                      <a:pt x="27282" y="0"/>
                      <a:pt x="265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9"/>
              <p:cNvSpPr/>
              <p:nvPr/>
            </p:nvSpPr>
            <p:spPr>
              <a:xfrm>
                <a:off x="5682675" y="1807725"/>
                <a:ext cx="922275" cy="521925"/>
              </a:xfrm>
              <a:custGeom>
                <a:avLst/>
                <a:gdLst/>
                <a:ahLst/>
                <a:cxnLst/>
                <a:rect l="l" t="t" r="r" b="b"/>
                <a:pathLst>
                  <a:path w="36891" h="20877" extrusionOk="0">
                    <a:moveTo>
                      <a:pt x="4745" y="0"/>
                    </a:moveTo>
                    <a:cubicBezTo>
                      <a:pt x="3440" y="0"/>
                      <a:pt x="2372" y="593"/>
                      <a:pt x="1423" y="2372"/>
                    </a:cubicBezTo>
                    <a:cubicBezTo>
                      <a:pt x="593" y="4033"/>
                      <a:pt x="0" y="6880"/>
                      <a:pt x="0" y="7117"/>
                    </a:cubicBezTo>
                    <a:cubicBezTo>
                      <a:pt x="0" y="7236"/>
                      <a:pt x="237" y="7473"/>
                      <a:pt x="475" y="7473"/>
                    </a:cubicBezTo>
                    <a:cubicBezTo>
                      <a:pt x="830" y="7473"/>
                      <a:pt x="949" y="7473"/>
                      <a:pt x="1186" y="6405"/>
                    </a:cubicBezTo>
                    <a:cubicBezTo>
                      <a:pt x="1898" y="3677"/>
                      <a:pt x="2728" y="949"/>
                      <a:pt x="4626" y="949"/>
                    </a:cubicBezTo>
                    <a:cubicBezTo>
                      <a:pt x="5694" y="949"/>
                      <a:pt x="6050" y="1661"/>
                      <a:pt x="6050" y="3084"/>
                    </a:cubicBezTo>
                    <a:cubicBezTo>
                      <a:pt x="6050" y="4033"/>
                      <a:pt x="5575" y="5812"/>
                      <a:pt x="5219" y="7236"/>
                    </a:cubicBezTo>
                    <a:lnTo>
                      <a:pt x="3914" y="12336"/>
                    </a:lnTo>
                    <a:cubicBezTo>
                      <a:pt x="3796" y="13167"/>
                      <a:pt x="3321" y="15183"/>
                      <a:pt x="3084" y="16013"/>
                    </a:cubicBezTo>
                    <a:cubicBezTo>
                      <a:pt x="2728" y="17318"/>
                      <a:pt x="2254" y="19453"/>
                      <a:pt x="2254" y="19690"/>
                    </a:cubicBezTo>
                    <a:cubicBezTo>
                      <a:pt x="2254" y="20284"/>
                      <a:pt x="2728" y="20877"/>
                      <a:pt x="3440" y="20877"/>
                    </a:cubicBezTo>
                    <a:cubicBezTo>
                      <a:pt x="3914" y="20877"/>
                      <a:pt x="4626" y="20521"/>
                      <a:pt x="4982" y="19809"/>
                    </a:cubicBezTo>
                    <a:cubicBezTo>
                      <a:pt x="5101" y="19572"/>
                      <a:pt x="5456" y="18030"/>
                      <a:pt x="5694" y="17081"/>
                    </a:cubicBezTo>
                    <a:lnTo>
                      <a:pt x="6761" y="12929"/>
                    </a:lnTo>
                    <a:lnTo>
                      <a:pt x="8303" y="6880"/>
                    </a:lnTo>
                    <a:cubicBezTo>
                      <a:pt x="8303" y="6524"/>
                      <a:pt x="9489" y="4270"/>
                      <a:pt x="11269" y="2728"/>
                    </a:cubicBezTo>
                    <a:cubicBezTo>
                      <a:pt x="12455" y="1661"/>
                      <a:pt x="13997" y="949"/>
                      <a:pt x="15776" y="949"/>
                    </a:cubicBezTo>
                    <a:cubicBezTo>
                      <a:pt x="17674" y="949"/>
                      <a:pt x="18267" y="2254"/>
                      <a:pt x="18267" y="4152"/>
                    </a:cubicBezTo>
                    <a:cubicBezTo>
                      <a:pt x="18267" y="4389"/>
                      <a:pt x="18267" y="5338"/>
                      <a:pt x="17674" y="7473"/>
                    </a:cubicBezTo>
                    <a:lnTo>
                      <a:pt x="16607" y="12336"/>
                    </a:lnTo>
                    <a:cubicBezTo>
                      <a:pt x="16251" y="13641"/>
                      <a:pt x="15302" y="17081"/>
                      <a:pt x="15183" y="17555"/>
                    </a:cubicBezTo>
                    <a:cubicBezTo>
                      <a:pt x="15065" y="18267"/>
                      <a:pt x="14827" y="19453"/>
                      <a:pt x="14827" y="19690"/>
                    </a:cubicBezTo>
                    <a:cubicBezTo>
                      <a:pt x="14827" y="20284"/>
                      <a:pt x="15302" y="20877"/>
                      <a:pt x="16013" y="20877"/>
                    </a:cubicBezTo>
                    <a:cubicBezTo>
                      <a:pt x="17318" y="20877"/>
                      <a:pt x="17555" y="19809"/>
                      <a:pt x="18030" y="18148"/>
                    </a:cubicBezTo>
                    <a:lnTo>
                      <a:pt x="20758" y="7117"/>
                    </a:lnTo>
                    <a:cubicBezTo>
                      <a:pt x="20877" y="6643"/>
                      <a:pt x="23249" y="949"/>
                      <a:pt x="28350" y="949"/>
                    </a:cubicBezTo>
                    <a:cubicBezTo>
                      <a:pt x="30248" y="949"/>
                      <a:pt x="30841" y="2254"/>
                      <a:pt x="30841" y="4152"/>
                    </a:cubicBezTo>
                    <a:cubicBezTo>
                      <a:pt x="30841" y="6761"/>
                      <a:pt x="29061" y="11743"/>
                      <a:pt x="27994" y="14590"/>
                    </a:cubicBezTo>
                    <a:cubicBezTo>
                      <a:pt x="27638" y="15657"/>
                      <a:pt x="27401" y="16251"/>
                      <a:pt x="27401" y="17081"/>
                    </a:cubicBezTo>
                    <a:cubicBezTo>
                      <a:pt x="27401" y="19097"/>
                      <a:pt x="28824" y="20877"/>
                      <a:pt x="31078" y="20877"/>
                    </a:cubicBezTo>
                    <a:cubicBezTo>
                      <a:pt x="35348" y="20877"/>
                      <a:pt x="36890" y="13997"/>
                      <a:pt x="36890" y="13760"/>
                    </a:cubicBezTo>
                    <a:cubicBezTo>
                      <a:pt x="36890" y="13522"/>
                      <a:pt x="36772" y="13285"/>
                      <a:pt x="36416" y="13285"/>
                    </a:cubicBezTo>
                    <a:cubicBezTo>
                      <a:pt x="36060" y="13285"/>
                      <a:pt x="36060" y="13522"/>
                      <a:pt x="35823" y="14234"/>
                    </a:cubicBezTo>
                    <a:cubicBezTo>
                      <a:pt x="34755" y="17911"/>
                      <a:pt x="32976" y="19928"/>
                      <a:pt x="31197" y="19928"/>
                    </a:cubicBezTo>
                    <a:cubicBezTo>
                      <a:pt x="30722" y="19928"/>
                      <a:pt x="30010" y="19809"/>
                      <a:pt x="30010" y="18386"/>
                    </a:cubicBezTo>
                    <a:cubicBezTo>
                      <a:pt x="30010" y="17200"/>
                      <a:pt x="30485" y="15657"/>
                      <a:pt x="30722" y="15183"/>
                    </a:cubicBezTo>
                    <a:cubicBezTo>
                      <a:pt x="31552" y="12929"/>
                      <a:pt x="33569" y="7473"/>
                      <a:pt x="33569" y="4863"/>
                    </a:cubicBezTo>
                    <a:cubicBezTo>
                      <a:pt x="33569" y="2135"/>
                      <a:pt x="32027" y="0"/>
                      <a:pt x="28468" y="0"/>
                    </a:cubicBezTo>
                    <a:cubicBezTo>
                      <a:pt x="25384" y="0"/>
                      <a:pt x="22893" y="1779"/>
                      <a:pt x="20995" y="4507"/>
                    </a:cubicBezTo>
                    <a:cubicBezTo>
                      <a:pt x="20877" y="2016"/>
                      <a:pt x="19335" y="0"/>
                      <a:pt x="15895" y="0"/>
                    </a:cubicBezTo>
                    <a:cubicBezTo>
                      <a:pt x="11862" y="0"/>
                      <a:pt x="9608" y="2965"/>
                      <a:pt x="8778" y="4033"/>
                    </a:cubicBezTo>
                    <a:cubicBezTo>
                      <a:pt x="8659" y="1423"/>
                      <a:pt x="6761" y="0"/>
                      <a:pt x="4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9"/>
              <p:cNvSpPr/>
              <p:nvPr/>
            </p:nvSpPr>
            <p:spPr>
              <a:xfrm>
                <a:off x="6670150" y="1807725"/>
                <a:ext cx="578300" cy="521925"/>
              </a:xfrm>
              <a:custGeom>
                <a:avLst/>
                <a:gdLst/>
                <a:ahLst/>
                <a:cxnLst/>
                <a:rect l="l" t="t" r="r" b="b"/>
                <a:pathLst>
                  <a:path w="23132" h="20877" extrusionOk="0">
                    <a:moveTo>
                      <a:pt x="5932" y="0"/>
                    </a:moveTo>
                    <a:cubicBezTo>
                      <a:pt x="1780" y="0"/>
                      <a:pt x="1" y="6643"/>
                      <a:pt x="1" y="7117"/>
                    </a:cubicBezTo>
                    <a:cubicBezTo>
                      <a:pt x="1" y="7236"/>
                      <a:pt x="238" y="7473"/>
                      <a:pt x="594" y="7473"/>
                    </a:cubicBezTo>
                    <a:cubicBezTo>
                      <a:pt x="950" y="7473"/>
                      <a:pt x="950" y="7236"/>
                      <a:pt x="1187" y="6643"/>
                    </a:cubicBezTo>
                    <a:cubicBezTo>
                      <a:pt x="2255" y="2728"/>
                      <a:pt x="4152" y="949"/>
                      <a:pt x="5813" y="949"/>
                    </a:cubicBezTo>
                    <a:cubicBezTo>
                      <a:pt x="6288" y="949"/>
                      <a:pt x="6999" y="949"/>
                      <a:pt x="6999" y="2491"/>
                    </a:cubicBezTo>
                    <a:cubicBezTo>
                      <a:pt x="6999" y="3677"/>
                      <a:pt x="6525" y="4982"/>
                      <a:pt x="5813" y="6761"/>
                    </a:cubicBezTo>
                    <a:cubicBezTo>
                      <a:pt x="3797" y="12218"/>
                      <a:pt x="3559" y="13997"/>
                      <a:pt x="3559" y="15420"/>
                    </a:cubicBezTo>
                    <a:cubicBezTo>
                      <a:pt x="3559" y="20046"/>
                      <a:pt x="7118" y="20877"/>
                      <a:pt x="9016" y="20877"/>
                    </a:cubicBezTo>
                    <a:cubicBezTo>
                      <a:pt x="11981" y="20877"/>
                      <a:pt x="13642" y="18742"/>
                      <a:pt x="14472" y="17674"/>
                    </a:cubicBezTo>
                    <a:cubicBezTo>
                      <a:pt x="15184" y="20284"/>
                      <a:pt x="17319" y="20877"/>
                      <a:pt x="18505" y="20877"/>
                    </a:cubicBezTo>
                    <a:cubicBezTo>
                      <a:pt x="19929" y="20877"/>
                      <a:pt x="20996" y="19809"/>
                      <a:pt x="21826" y="18267"/>
                    </a:cubicBezTo>
                    <a:cubicBezTo>
                      <a:pt x="22538" y="16606"/>
                      <a:pt x="23131" y="13878"/>
                      <a:pt x="23131" y="13760"/>
                    </a:cubicBezTo>
                    <a:cubicBezTo>
                      <a:pt x="23131" y="13522"/>
                      <a:pt x="23013" y="13285"/>
                      <a:pt x="22657" y="13285"/>
                    </a:cubicBezTo>
                    <a:cubicBezTo>
                      <a:pt x="22301" y="13285"/>
                      <a:pt x="22182" y="13522"/>
                      <a:pt x="22064" y="14234"/>
                    </a:cubicBezTo>
                    <a:cubicBezTo>
                      <a:pt x="21233" y="17437"/>
                      <a:pt x="20403" y="19928"/>
                      <a:pt x="18505" y="19928"/>
                    </a:cubicBezTo>
                    <a:cubicBezTo>
                      <a:pt x="17200" y="19928"/>
                      <a:pt x="17200" y="18386"/>
                      <a:pt x="17200" y="17793"/>
                    </a:cubicBezTo>
                    <a:cubicBezTo>
                      <a:pt x="17200" y="16725"/>
                      <a:pt x="17319" y="16251"/>
                      <a:pt x="17793" y="14353"/>
                    </a:cubicBezTo>
                    <a:cubicBezTo>
                      <a:pt x="18031" y="13048"/>
                      <a:pt x="18387" y="11862"/>
                      <a:pt x="18742" y="10557"/>
                    </a:cubicBezTo>
                    <a:lnTo>
                      <a:pt x="20522" y="2965"/>
                    </a:lnTo>
                    <a:cubicBezTo>
                      <a:pt x="20877" y="1898"/>
                      <a:pt x="20877" y="1779"/>
                      <a:pt x="20877" y="1661"/>
                    </a:cubicBezTo>
                    <a:cubicBezTo>
                      <a:pt x="20877" y="949"/>
                      <a:pt x="20403" y="474"/>
                      <a:pt x="19691" y="474"/>
                    </a:cubicBezTo>
                    <a:cubicBezTo>
                      <a:pt x="18268" y="474"/>
                      <a:pt x="18031" y="1661"/>
                      <a:pt x="17675" y="2728"/>
                    </a:cubicBezTo>
                    <a:cubicBezTo>
                      <a:pt x="17200" y="4626"/>
                      <a:pt x="14709" y="14471"/>
                      <a:pt x="14472" y="16132"/>
                    </a:cubicBezTo>
                    <a:cubicBezTo>
                      <a:pt x="14354" y="16132"/>
                      <a:pt x="12574" y="19928"/>
                      <a:pt x="9253" y="19928"/>
                    </a:cubicBezTo>
                    <a:cubicBezTo>
                      <a:pt x="6762" y="19928"/>
                      <a:pt x="6406" y="17793"/>
                      <a:pt x="6406" y="16132"/>
                    </a:cubicBezTo>
                    <a:cubicBezTo>
                      <a:pt x="6406" y="13522"/>
                      <a:pt x="7592" y="9727"/>
                      <a:pt x="8897" y="6643"/>
                    </a:cubicBezTo>
                    <a:cubicBezTo>
                      <a:pt x="9372" y="5219"/>
                      <a:pt x="9609" y="4626"/>
                      <a:pt x="9609" y="3677"/>
                    </a:cubicBezTo>
                    <a:cubicBezTo>
                      <a:pt x="9609" y="1661"/>
                      <a:pt x="8185" y="0"/>
                      <a:pt x="59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9"/>
              <p:cNvSpPr/>
              <p:nvPr/>
            </p:nvSpPr>
            <p:spPr>
              <a:xfrm>
                <a:off x="2663850" y="2786300"/>
                <a:ext cx="4620175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84807" h="1780" extrusionOk="0">
                    <a:moveTo>
                      <a:pt x="0" y="1"/>
                    </a:moveTo>
                    <a:lnTo>
                      <a:pt x="0" y="1780"/>
                    </a:lnTo>
                    <a:lnTo>
                      <a:pt x="184807" y="1780"/>
                    </a:lnTo>
                    <a:lnTo>
                      <a:pt x="1848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9"/>
              <p:cNvSpPr/>
              <p:nvPr/>
            </p:nvSpPr>
            <p:spPr>
              <a:xfrm>
                <a:off x="4796000" y="3168850"/>
                <a:ext cx="346975" cy="732475"/>
              </a:xfrm>
              <a:custGeom>
                <a:avLst/>
                <a:gdLst/>
                <a:ahLst/>
                <a:cxnLst/>
                <a:rect l="l" t="t" r="r" b="b"/>
                <a:pathLst>
                  <a:path w="13879" h="29299" extrusionOk="0">
                    <a:moveTo>
                      <a:pt x="9253" y="0"/>
                    </a:moveTo>
                    <a:cubicBezTo>
                      <a:pt x="8897" y="0"/>
                      <a:pt x="7829" y="119"/>
                      <a:pt x="7473" y="1542"/>
                    </a:cubicBezTo>
                    <a:lnTo>
                      <a:pt x="5694" y="8897"/>
                    </a:lnTo>
                    <a:lnTo>
                      <a:pt x="1305" y="8897"/>
                    </a:lnTo>
                    <a:cubicBezTo>
                      <a:pt x="356" y="8897"/>
                      <a:pt x="0" y="8897"/>
                      <a:pt x="0" y="9727"/>
                    </a:cubicBezTo>
                    <a:cubicBezTo>
                      <a:pt x="0" y="10201"/>
                      <a:pt x="356" y="10201"/>
                      <a:pt x="1187" y="10201"/>
                    </a:cubicBezTo>
                    <a:lnTo>
                      <a:pt x="5338" y="10201"/>
                    </a:lnTo>
                    <a:lnTo>
                      <a:pt x="2254" y="22419"/>
                    </a:lnTo>
                    <a:cubicBezTo>
                      <a:pt x="1898" y="24080"/>
                      <a:pt x="1780" y="24554"/>
                      <a:pt x="1780" y="25147"/>
                    </a:cubicBezTo>
                    <a:cubicBezTo>
                      <a:pt x="1780" y="27282"/>
                      <a:pt x="3203" y="29299"/>
                      <a:pt x="5813" y="29299"/>
                    </a:cubicBezTo>
                    <a:cubicBezTo>
                      <a:pt x="10557" y="29299"/>
                      <a:pt x="13048" y="22538"/>
                      <a:pt x="13048" y="22182"/>
                    </a:cubicBezTo>
                    <a:cubicBezTo>
                      <a:pt x="13048" y="21945"/>
                      <a:pt x="12811" y="21826"/>
                      <a:pt x="12574" y="21826"/>
                    </a:cubicBezTo>
                    <a:cubicBezTo>
                      <a:pt x="12455" y="21826"/>
                      <a:pt x="12218" y="21826"/>
                      <a:pt x="12218" y="21945"/>
                    </a:cubicBezTo>
                    <a:cubicBezTo>
                      <a:pt x="12099" y="22063"/>
                      <a:pt x="12099" y="22063"/>
                      <a:pt x="11744" y="22775"/>
                    </a:cubicBezTo>
                    <a:cubicBezTo>
                      <a:pt x="10795" y="25147"/>
                      <a:pt x="8659" y="28350"/>
                      <a:pt x="5931" y="28350"/>
                    </a:cubicBezTo>
                    <a:cubicBezTo>
                      <a:pt x="4626" y="28350"/>
                      <a:pt x="4508" y="27164"/>
                      <a:pt x="4508" y="26215"/>
                    </a:cubicBezTo>
                    <a:cubicBezTo>
                      <a:pt x="4508" y="26096"/>
                      <a:pt x="4508" y="25266"/>
                      <a:pt x="4626" y="24673"/>
                    </a:cubicBezTo>
                    <a:lnTo>
                      <a:pt x="8185" y="10201"/>
                    </a:lnTo>
                    <a:lnTo>
                      <a:pt x="12455" y="10201"/>
                    </a:lnTo>
                    <a:cubicBezTo>
                      <a:pt x="13404" y="10201"/>
                      <a:pt x="13879" y="10201"/>
                      <a:pt x="13879" y="9371"/>
                    </a:cubicBezTo>
                    <a:cubicBezTo>
                      <a:pt x="13879" y="8897"/>
                      <a:pt x="13523" y="8897"/>
                      <a:pt x="12574" y="8897"/>
                    </a:cubicBezTo>
                    <a:lnTo>
                      <a:pt x="8541" y="8897"/>
                    </a:lnTo>
                    <a:lnTo>
                      <a:pt x="10320" y="2135"/>
                    </a:lnTo>
                    <a:cubicBezTo>
                      <a:pt x="10439" y="1542"/>
                      <a:pt x="10439" y="1424"/>
                      <a:pt x="10439" y="1068"/>
                    </a:cubicBezTo>
                    <a:cubicBezTo>
                      <a:pt x="10439" y="356"/>
                      <a:pt x="9846" y="0"/>
                      <a:pt x="92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69" name="Google Shape;169;p20"/>
          <p:cNvSpPr txBox="1"/>
          <p:nvPr/>
        </p:nvSpPr>
        <p:spPr>
          <a:xfrm>
            <a:off x="560400" y="1640575"/>
            <a:ext cx="40116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</a:t>
            </a:r>
            <a:r>
              <a:rPr lang="en" sz="1200" b="1">
                <a:solidFill>
                  <a:srgbClr val="FF9900"/>
                </a:solidFill>
                <a:latin typeface="Cambria"/>
                <a:ea typeface="Cambria"/>
                <a:cs typeface="Cambria"/>
                <a:sym typeface="Cambria"/>
              </a:rPr>
              <a:t>Lamborghini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(with a mass of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1,500 kg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accelerates from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25 m/s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to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40 m/s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in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 seconds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Calculate the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force required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Initial momentum (</a:t>
            </a:r>
            <a:r>
              <a:rPr lang="en" sz="12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mu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= 25 × 1,500 =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37,500 kg m/s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Final momentum (</a:t>
            </a:r>
            <a:r>
              <a:rPr lang="en" sz="12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mv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= 40 × 1,500 =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60,000 kg m/s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Change in momentum (</a:t>
            </a:r>
            <a:r>
              <a:rPr lang="en" sz="12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mv - mu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= 60,000 - 37,500 =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22,500 kg m/s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Force = 22,500 ÷ 2 =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11,250 N</a:t>
            </a:r>
            <a:endParaRPr sz="1200" b="1"/>
          </a:p>
        </p:txBody>
      </p:sp>
      <p:grpSp>
        <p:nvGrpSpPr>
          <p:cNvPr id="170" name="Google Shape;170;p20"/>
          <p:cNvGrpSpPr/>
          <p:nvPr/>
        </p:nvGrpSpPr>
        <p:grpSpPr>
          <a:xfrm flipH="1">
            <a:off x="4788087" y="2278185"/>
            <a:ext cx="3764569" cy="898781"/>
            <a:chOff x="450325" y="2026425"/>
            <a:chExt cx="6706875" cy="1661025"/>
          </a:xfrm>
        </p:grpSpPr>
        <p:sp>
          <p:nvSpPr>
            <p:cNvPr id="171" name="Google Shape;171;p20"/>
            <p:cNvSpPr/>
            <p:nvPr/>
          </p:nvSpPr>
          <p:spPr>
            <a:xfrm>
              <a:off x="450325" y="2026425"/>
              <a:ext cx="6706875" cy="1661025"/>
            </a:xfrm>
            <a:custGeom>
              <a:avLst/>
              <a:gdLst/>
              <a:ahLst/>
              <a:cxnLst/>
              <a:rect l="l" t="t" r="r" b="b"/>
              <a:pathLst>
                <a:path w="268275" h="66441" extrusionOk="0">
                  <a:moveTo>
                    <a:pt x="166223" y="6161"/>
                  </a:moveTo>
                  <a:cubicBezTo>
                    <a:pt x="166439" y="6195"/>
                    <a:pt x="166677" y="6241"/>
                    <a:pt x="166848" y="6400"/>
                  </a:cubicBezTo>
                  <a:cubicBezTo>
                    <a:pt x="168606" y="7705"/>
                    <a:pt x="170377" y="8976"/>
                    <a:pt x="172136" y="10281"/>
                  </a:cubicBezTo>
                  <a:cubicBezTo>
                    <a:pt x="171829" y="10950"/>
                    <a:pt x="171205" y="11381"/>
                    <a:pt x="170763" y="11949"/>
                  </a:cubicBezTo>
                  <a:cubicBezTo>
                    <a:pt x="170343" y="12357"/>
                    <a:pt x="170048" y="12925"/>
                    <a:pt x="169503" y="13174"/>
                  </a:cubicBezTo>
                  <a:cubicBezTo>
                    <a:pt x="169231" y="13004"/>
                    <a:pt x="169310" y="12675"/>
                    <a:pt x="169401" y="12437"/>
                  </a:cubicBezTo>
                  <a:cubicBezTo>
                    <a:pt x="169639" y="11847"/>
                    <a:pt x="170048" y="11347"/>
                    <a:pt x="170309" y="10780"/>
                  </a:cubicBezTo>
                  <a:cubicBezTo>
                    <a:pt x="170411" y="10564"/>
                    <a:pt x="170275" y="10360"/>
                    <a:pt x="170116" y="10235"/>
                  </a:cubicBezTo>
                  <a:cubicBezTo>
                    <a:pt x="168992" y="9180"/>
                    <a:pt x="167914" y="8079"/>
                    <a:pt x="166825" y="7012"/>
                  </a:cubicBezTo>
                  <a:cubicBezTo>
                    <a:pt x="166575" y="6763"/>
                    <a:pt x="166280" y="6525"/>
                    <a:pt x="166223" y="6161"/>
                  </a:cubicBezTo>
                  <a:close/>
                  <a:moveTo>
                    <a:pt x="171682" y="5560"/>
                  </a:moveTo>
                  <a:lnTo>
                    <a:pt x="171682" y="5560"/>
                  </a:lnTo>
                  <a:cubicBezTo>
                    <a:pt x="172033" y="5571"/>
                    <a:pt x="172408" y="5605"/>
                    <a:pt x="172737" y="5753"/>
                  </a:cubicBezTo>
                  <a:cubicBezTo>
                    <a:pt x="176754" y="7364"/>
                    <a:pt x="180771" y="8987"/>
                    <a:pt x="184788" y="10598"/>
                  </a:cubicBezTo>
                  <a:cubicBezTo>
                    <a:pt x="185095" y="10712"/>
                    <a:pt x="185344" y="10916"/>
                    <a:pt x="185583" y="11132"/>
                  </a:cubicBezTo>
                  <a:cubicBezTo>
                    <a:pt x="185356" y="11291"/>
                    <a:pt x="185106" y="11438"/>
                    <a:pt x="184822" y="11461"/>
                  </a:cubicBezTo>
                  <a:cubicBezTo>
                    <a:pt x="180204" y="12096"/>
                    <a:pt x="175597" y="12800"/>
                    <a:pt x="170989" y="13492"/>
                  </a:cubicBezTo>
                  <a:cubicBezTo>
                    <a:pt x="170937" y="13503"/>
                    <a:pt x="170877" y="13510"/>
                    <a:pt x="170816" y="13510"/>
                  </a:cubicBezTo>
                  <a:cubicBezTo>
                    <a:pt x="170569" y="13510"/>
                    <a:pt x="170295" y="13408"/>
                    <a:pt x="170377" y="13118"/>
                  </a:cubicBezTo>
                  <a:cubicBezTo>
                    <a:pt x="170797" y="12857"/>
                    <a:pt x="171296" y="12766"/>
                    <a:pt x="171772" y="12607"/>
                  </a:cubicBezTo>
                  <a:cubicBezTo>
                    <a:pt x="174008" y="11915"/>
                    <a:pt x="176232" y="11143"/>
                    <a:pt x="178456" y="10405"/>
                  </a:cubicBezTo>
                  <a:cubicBezTo>
                    <a:pt x="176380" y="8987"/>
                    <a:pt x="174303" y="7557"/>
                    <a:pt x="172215" y="6139"/>
                  </a:cubicBezTo>
                  <a:cubicBezTo>
                    <a:pt x="171988" y="5991"/>
                    <a:pt x="171829" y="5776"/>
                    <a:pt x="171682" y="5560"/>
                  </a:cubicBezTo>
                  <a:close/>
                  <a:moveTo>
                    <a:pt x="154737" y="5971"/>
                  </a:moveTo>
                  <a:cubicBezTo>
                    <a:pt x="154796" y="5971"/>
                    <a:pt x="154855" y="5978"/>
                    <a:pt x="154910" y="5991"/>
                  </a:cubicBezTo>
                  <a:cubicBezTo>
                    <a:pt x="156793" y="6195"/>
                    <a:pt x="158677" y="6502"/>
                    <a:pt x="160561" y="6786"/>
                  </a:cubicBezTo>
                  <a:cubicBezTo>
                    <a:pt x="161491" y="6944"/>
                    <a:pt x="162592" y="6956"/>
                    <a:pt x="163273" y="7716"/>
                  </a:cubicBezTo>
                  <a:cubicBezTo>
                    <a:pt x="164839" y="9668"/>
                    <a:pt x="166439" y="11586"/>
                    <a:pt x="167812" y="13674"/>
                  </a:cubicBezTo>
                  <a:cubicBezTo>
                    <a:pt x="163625" y="14457"/>
                    <a:pt x="159403" y="15069"/>
                    <a:pt x="155205" y="15750"/>
                  </a:cubicBezTo>
                  <a:cubicBezTo>
                    <a:pt x="155035" y="15757"/>
                    <a:pt x="154853" y="15813"/>
                    <a:pt x="154682" y="15813"/>
                  </a:cubicBezTo>
                  <a:cubicBezTo>
                    <a:pt x="154578" y="15813"/>
                    <a:pt x="154478" y="15792"/>
                    <a:pt x="154388" y="15728"/>
                  </a:cubicBezTo>
                  <a:cubicBezTo>
                    <a:pt x="154058" y="15489"/>
                    <a:pt x="154058" y="15035"/>
                    <a:pt x="154058" y="14672"/>
                  </a:cubicBezTo>
                  <a:cubicBezTo>
                    <a:pt x="154138" y="11937"/>
                    <a:pt x="154104" y="9191"/>
                    <a:pt x="154127" y="6456"/>
                  </a:cubicBezTo>
                  <a:cubicBezTo>
                    <a:pt x="154127" y="6135"/>
                    <a:pt x="154441" y="5971"/>
                    <a:pt x="154737" y="5971"/>
                  </a:cubicBezTo>
                  <a:close/>
                  <a:moveTo>
                    <a:pt x="138164" y="5076"/>
                  </a:moveTo>
                  <a:cubicBezTo>
                    <a:pt x="141240" y="5076"/>
                    <a:pt x="144316" y="5158"/>
                    <a:pt x="147386" y="5299"/>
                  </a:cubicBezTo>
                  <a:cubicBezTo>
                    <a:pt x="147863" y="5333"/>
                    <a:pt x="148736" y="5276"/>
                    <a:pt x="148634" y="6003"/>
                  </a:cubicBezTo>
                  <a:cubicBezTo>
                    <a:pt x="148271" y="9418"/>
                    <a:pt x="147829" y="12823"/>
                    <a:pt x="147465" y="16238"/>
                  </a:cubicBezTo>
                  <a:cubicBezTo>
                    <a:pt x="147454" y="16794"/>
                    <a:pt x="146875" y="17101"/>
                    <a:pt x="146387" y="17157"/>
                  </a:cubicBezTo>
                  <a:cubicBezTo>
                    <a:pt x="142268" y="17645"/>
                    <a:pt x="138183" y="18281"/>
                    <a:pt x="134075" y="18860"/>
                  </a:cubicBezTo>
                  <a:cubicBezTo>
                    <a:pt x="129014" y="19609"/>
                    <a:pt x="123953" y="20358"/>
                    <a:pt x="118903" y="21141"/>
                  </a:cubicBezTo>
                  <a:cubicBezTo>
                    <a:pt x="112832" y="22082"/>
                    <a:pt x="106795" y="23183"/>
                    <a:pt x="100701" y="23932"/>
                  </a:cubicBezTo>
                  <a:cubicBezTo>
                    <a:pt x="98726" y="24159"/>
                    <a:pt x="96752" y="24386"/>
                    <a:pt x="94766" y="24386"/>
                  </a:cubicBezTo>
                  <a:cubicBezTo>
                    <a:pt x="94221" y="23637"/>
                    <a:pt x="93756" y="22809"/>
                    <a:pt x="93064" y="22185"/>
                  </a:cubicBezTo>
                  <a:cubicBezTo>
                    <a:pt x="92837" y="21946"/>
                    <a:pt x="92508" y="21708"/>
                    <a:pt x="92519" y="21356"/>
                  </a:cubicBezTo>
                  <a:cubicBezTo>
                    <a:pt x="92542" y="21016"/>
                    <a:pt x="92871" y="20845"/>
                    <a:pt x="93109" y="20675"/>
                  </a:cubicBezTo>
                  <a:cubicBezTo>
                    <a:pt x="93870" y="20233"/>
                    <a:pt x="94539" y="19643"/>
                    <a:pt x="95197" y="19053"/>
                  </a:cubicBezTo>
                  <a:cubicBezTo>
                    <a:pt x="95367" y="17146"/>
                    <a:pt x="95572" y="15228"/>
                    <a:pt x="95753" y="13322"/>
                  </a:cubicBezTo>
                  <a:lnTo>
                    <a:pt x="95753" y="13322"/>
                  </a:lnTo>
                  <a:cubicBezTo>
                    <a:pt x="94596" y="13367"/>
                    <a:pt x="93438" y="13379"/>
                    <a:pt x="92292" y="13492"/>
                  </a:cubicBezTo>
                  <a:cubicBezTo>
                    <a:pt x="90488" y="14184"/>
                    <a:pt x="88718" y="14933"/>
                    <a:pt x="86913" y="15637"/>
                  </a:cubicBezTo>
                  <a:cubicBezTo>
                    <a:pt x="86289" y="15841"/>
                    <a:pt x="86005" y="16499"/>
                    <a:pt x="85552" y="16930"/>
                  </a:cubicBezTo>
                  <a:cubicBezTo>
                    <a:pt x="85257" y="17260"/>
                    <a:pt x="84780" y="17748"/>
                    <a:pt x="85098" y="18224"/>
                  </a:cubicBezTo>
                  <a:cubicBezTo>
                    <a:pt x="86516" y="20165"/>
                    <a:pt x="87980" y="22071"/>
                    <a:pt x="89387" y="24012"/>
                  </a:cubicBezTo>
                  <a:cubicBezTo>
                    <a:pt x="89679" y="24315"/>
                    <a:pt x="89560" y="24840"/>
                    <a:pt x="89107" y="24840"/>
                  </a:cubicBezTo>
                  <a:cubicBezTo>
                    <a:pt x="89102" y="24840"/>
                    <a:pt x="89097" y="24840"/>
                    <a:pt x="89092" y="24840"/>
                  </a:cubicBezTo>
                  <a:cubicBezTo>
                    <a:pt x="88800" y="24850"/>
                    <a:pt x="88507" y="24855"/>
                    <a:pt x="88215" y="24855"/>
                  </a:cubicBezTo>
                  <a:cubicBezTo>
                    <a:pt x="86283" y="24855"/>
                    <a:pt x="84354" y="24639"/>
                    <a:pt x="82442" y="24363"/>
                  </a:cubicBezTo>
                  <a:cubicBezTo>
                    <a:pt x="78686" y="23773"/>
                    <a:pt x="74975" y="22945"/>
                    <a:pt x="71231" y="22241"/>
                  </a:cubicBezTo>
                  <a:cubicBezTo>
                    <a:pt x="70811" y="22150"/>
                    <a:pt x="70334" y="22139"/>
                    <a:pt x="70039" y="21776"/>
                  </a:cubicBezTo>
                  <a:cubicBezTo>
                    <a:pt x="70289" y="21617"/>
                    <a:pt x="70538" y="21458"/>
                    <a:pt x="70811" y="21367"/>
                  </a:cubicBezTo>
                  <a:cubicBezTo>
                    <a:pt x="71798" y="21038"/>
                    <a:pt x="72729" y="20550"/>
                    <a:pt x="73682" y="20119"/>
                  </a:cubicBezTo>
                  <a:cubicBezTo>
                    <a:pt x="79061" y="17634"/>
                    <a:pt x="84496" y="15251"/>
                    <a:pt x="90079" y="13254"/>
                  </a:cubicBezTo>
                  <a:cubicBezTo>
                    <a:pt x="93574" y="11994"/>
                    <a:pt x="97149" y="11018"/>
                    <a:pt x="100712" y="9997"/>
                  </a:cubicBezTo>
                  <a:cubicBezTo>
                    <a:pt x="106522" y="8363"/>
                    <a:pt x="112469" y="7273"/>
                    <a:pt x="118438" y="6445"/>
                  </a:cubicBezTo>
                  <a:cubicBezTo>
                    <a:pt x="124970" y="5454"/>
                    <a:pt x="131566" y="5076"/>
                    <a:pt x="138164" y="5076"/>
                  </a:cubicBezTo>
                  <a:close/>
                  <a:moveTo>
                    <a:pt x="28166" y="29504"/>
                  </a:moveTo>
                  <a:cubicBezTo>
                    <a:pt x="23694" y="31308"/>
                    <a:pt x="19292" y="33408"/>
                    <a:pt x="15388" y="36267"/>
                  </a:cubicBezTo>
                  <a:cubicBezTo>
                    <a:pt x="14446" y="36971"/>
                    <a:pt x="13538" y="37720"/>
                    <a:pt x="12710" y="38559"/>
                  </a:cubicBezTo>
                  <a:cubicBezTo>
                    <a:pt x="11825" y="38639"/>
                    <a:pt x="10940" y="38696"/>
                    <a:pt x="10066" y="38820"/>
                  </a:cubicBezTo>
                  <a:cubicBezTo>
                    <a:pt x="9900" y="38836"/>
                    <a:pt x="9724" y="38862"/>
                    <a:pt x="9551" y="38862"/>
                  </a:cubicBezTo>
                  <a:cubicBezTo>
                    <a:pt x="9332" y="38862"/>
                    <a:pt x="9120" y="38820"/>
                    <a:pt x="8942" y="38662"/>
                  </a:cubicBezTo>
                  <a:cubicBezTo>
                    <a:pt x="9328" y="38094"/>
                    <a:pt x="9884" y="37674"/>
                    <a:pt x="10372" y="37209"/>
                  </a:cubicBezTo>
                  <a:cubicBezTo>
                    <a:pt x="13765" y="34054"/>
                    <a:pt x="18032" y="31978"/>
                    <a:pt x="22458" y="30707"/>
                  </a:cubicBezTo>
                  <a:cubicBezTo>
                    <a:pt x="24330" y="30173"/>
                    <a:pt x="26236" y="29776"/>
                    <a:pt x="28166" y="29504"/>
                  </a:cubicBezTo>
                  <a:close/>
                  <a:moveTo>
                    <a:pt x="157801" y="19220"/>
                  </a:moveTo>
                  <a:cubicBezTo>
                    <a:pt x="158526" y="19220"/>
                    <a:pt x="159235" y="19381"/>
                    <a:pt x="159937" y="19518"/>
                  </a:cubicBezTo>
                  <a:cubicBezTo>
                    <a:pt x="166813" y="20857"/>
                    <a:pt x="173702" y="22173"/>
                    <a:pt x="180578" y="23490"/>
                  </a:cubicBezTo>
                  <a:cubicBezTo>
                    <a:pt x="180953" y="23569"/>
                    <a:pt x="181350" y="23592"/>
                    <a:pt x="181690" y="23762"/>
                  </a:cubicBezTo>
                  <a:cubicBezTo>
                    <a:pt x="181713" y="23989"/>
                    <a:pt x="181611" y="24193"/>
                    <a:pt x="181498" y="24375"/>
                  </a:cubicBezTo>
                  <a:cubicBezTo>
                    <a:pt x="180045" y="26440"/>
                    <a:pt x="178683" y="28562"/>
                    <a:pt x="177299" y="30661"/>
                  </a:cubicBezTo>
                  <a:cubicBezTo>
                    <a:pt x="174598" y="34781"/>
                    <a:pt x="171909" y="38900"/>
                    <a:pt x="169231" y="43031"/>
                  </a:cubicBezTo>
                  <a:cubicBezTo>
                    <a:pt x="168913" y="43507"/>
                    <a:pt x="168640" y="44086"/>
                    <a:pt x="168050" y="44279"/>
                  </a:cubicBezTo>
                  <a:cubicBezTo>
                    <a:pt x="167562" y="44415"/>
                    <a:pt x="167040" y="44438"/>
                    <a:pt x="166552" y="44597"/>
                  </a:cubicBezTo>
                  <a:cubicBezTo>
                    <a:pt x="163727" y="45516"/>
                    <a:pt x="160845" y="46265"/>
                    <a:pt x="157996" y="47104"/>
                  </a:cubicBezTo>
                  <a:cubicBezTo>
                    <a:pt x="154796" y="48024"/>
                    <a:pt x="151585" y="48943"/>
                    <a:pt x="148385" y="49873"/>
                  </a:cubicBezTo>
                  <a:cubicBezTo>
                    <a:pt x="147874" y="50009"/>
                    <a:pt x="147363" y="50214"/>
                    <a:pt x="146830" y="50214"/>
                  </a:cubicBezTo>
                  <a:cubicBezTo>
                    <a:pt x="128957" y="51053"/>
                    <a:pt x="111073" y="51905"/>
                    <a:pt x="93200" y="52744"/>
                  </a:cubicBezTo>
                  <a:cubicBezTo>
                    <a:pt x="89251" y="52914"/>
                    <a:pt x="85313" y="53141"/>
                    <a:pt x="81376" y="53289"/>
                  </a:cubicBezTo>
                  <a:cubicBezTo>
                    <a:pt x="103334" y="50736"/>
                    <a:pt x="125292" y="48194"/>
                    <a:pt x="147250" y="45629"/>
                  </a:cubicBezTo>
                  <a:cubicBezTo>
                    <a:pt x="148566" y="45516"/>
                    <a:pt x="149894" y="45572"/>
                    <a:pt x="151222" y="45538"/>
                  </a:cubicBezTo>
                  <a:cubicBezTo>
                    <a:pt x="153866" y="45516"/>
                    <a:pt x="156510" y="45482"/>
                    <a:pt x="159154" y="45459"/>
                  </a:cubicBezTo>
                  <a:cubicBezTo>
                    <a:pt x="159403" y="45459"/>
                    <a:pt x="159664" y="45459"/>
                    <a:pt x="159880" y="45311"/>
                  </a:cubicBezTo>
                  <a:cubicBezTo>
                    <a:pt x="161276" y="44494"/>
                    <a:pt x="162672" y="43655"/>
                    <a:pt x="164079" y="42838"/>
                  </a:cubicBezTo>
                  <a:cubicBezTo>
                    <a:pt x="164294" y="42735"/>
                    <a:pt x="164430" y="42531"/>
                    <a:pt x="164544" y="42327"/>
                  </a:cubicBezTo>
                  <a:cubicBezTo>
                    <a:pt x="166416" y="38900"/>
                    <a:pt x="168345" y="35518"/>
                    <a:pt x="170206" y="32091"/>
                  </a:cubicBezTo>
                  <a:cubicBezTo>
                    <a:pt x="170819" y="30707"/>
                    <a:pt x="170853" y="29163"/>
                    <a:pt x="171148" y="27700"/>
                  </a:cubicBezTo>
                  <a:cubicBezTo>
                    <a:pt x="171307" y="26701"/>
                    <a:pt x="171580" y="25714"/>
                    <a:pt x="171738" y="24715"/>
                  </a:cubicBezTo>
                  <a:cubicBezTo>
                    <a:pt x="171727" y="24318"/>
                    <a:pt x="171285" y="24193"/>
                    <a:pt x="170967" y="24148"/>
                  </a:cubicBezTo>
                  <a:cubicBezTo>
                    <a:pt x="167347" y="23592"/>
                    <a:pt x="163738" y="23036"/>
                    <a:pt x="160118" y="22480"/>
                  </a:cubicBezTo>
                  <a:cubicBezTo>
                    <a:pt x="158838" y="22311"/>
                    <a:pt x="157551" y="22002"/>
                    <a:pt x="156256" y="22002"/>
                  </a:cubicBezTo>
                  <a:cubicBezTo>
                    <a:pt x="155899" y="22002"/>
                    <a:pt x="155541" y="22026"/>
                    <a:pt x="155182" y="22082"/>
                  </a:cubicBezTo>
                  <a:cubicBezTo>
                    <a:pt x="131964" y="24919"/>
                    <a:pt x="108735" y="27711"/>
                    <a:pt x="85518" y="30525"/>
                  </a:cubicBezTo>
                  <a:cubicBezTo>
                    <a:pt x="83430" y="30752"/>
                    <a:pt x="81342" y="31115"/>
                    <a:pt x="79242" y="31206"/>
                  </a:cubicBezTo>
                  <a:cubicBezTo>
                    <a:pt x="81909" y="30888"/>
                    <a:pt x="84564" y="30412"/>
                    <a:pt x="87231" y="30037"/>
                  </a:cubicBezTo>
                  <a:cubicBezTo>
                    <a:pt x="110630" y="26429"/>
                    <a:pt x="134041" y="22831"/>
                    <a:pt x="157440" y="19234"/>
                  </a:cubicBezTo>
                  <a:cubicBezTo>
                    <a:pt x="157561" y="19224"/>
                    <a:pt x="157681" y="19220"/>
                    <a:pt x="157801" y="19220"/>
                  </a:cubicBezTo>
                  <a:close/>
                  <a:moveTo>
                    <a:pt x="9952" y="44177"/>
                  </a:moveTo>
                  <a:cubicBezTo>
                    <a:pt x="10735" y="44245"/>
                    <a:pt x="10860" y="45187"/>
                    <a:pt x="11235" y="45720"/>
                  </a:cubicBezTo>
                  <a:cubicBezTo>
                    <a:pt x="13016" y="48421"/>
                    <a:pt x="14820" y="51110"/>
                    <a:pt x="16602" y="53811"/>
                  </a:cubicBezTo>
                  <a:cubicBezTo>
                    <a:pt x="16806" y="54129"/>
                    <a:pt x="17090" y="54424"/>
                    <a:pt x="17158" y="54810"/>
                  </a:cubicBezTo>
                  <a:cubicBezTo>
                    <a:pt x="17226" y="55173"/>
                    <a:pt x="16795" y="55298"/>
                    <a:pt x="16557" y="55468"/>
                  </a:cubicBezTo>
                  <a:cubicBezTo>
                    <a:pt x="15626" y="55990"/>
                    <a:pt x="14730" y="56614"/>
                    <a:pt x="13765" y="57079"/>
                  </a:cubicBezTo>
                  <a:cubicBezTo>
                    <a:pt x="12564" y="57286"/>
                    <a:pt x="11348" y="57414"/>
                    <a:pt x="10136" y="57414"/>
                  </a:cubicBezTo>
                  <a:cubicBezTo>
                    <a:pt x="9881" y="57414"/>
                    <a:pt x="9627" y="57409"/>
                    <a:pt x="9374" y="57397"/>
                  </a:cubicBezTo>
                  <a:cubicBezTo>
                    <a:pt x="8852" y="57374"/>
                    <a:pt x="8193" y="57340"/>
                    <a:pt x="7966" y="56784"/>
                  </a:cubicBezTo>
                  <a:cubicBezTo>
                    <a:pt x="7592" y="55910"/>
                    <a:pt x="8103" y="55025"/>
                    <a:pt x="8341" y="54197"/>
                  </a:cubicBezTo>
                  <a:cubicBezTo>
                    <a:pt x="8783" y="52790"/>
                    <a:pt x="9181" y="51156"/>
                    <a:pt x="8420" y="49794"/>
                  </a:cubicBezTo>
                  <a:cubicBezTo>
                    <a:pt x="8034" y="49136"/>
                    <a:pt x="7728" y="48432"/>
                    <a:pt x="7331" y="47785"/>
                  </a:cubicBezTo>
                  <a:cubicBezTo>
                    <a:pt x="6707" y="47479"/>
                    <a:pt x="6015" y="47331"/>
                    <a:pt x="5390" y="47014"/>
                  </a:cubicBezTo>
                  <a:cubicBezTo>
                    <a:pt x="5197" y="46923"/>
                    <a:pt x="5050" y="46685"/>
                    <a:pt x="5152" y="46480"/>
                  </a:cubicBezTo>
                  <a:cubicBezTo>
                    <a:pt x="5311" y="46208"/>
                    <a:pt x="5617" y="46072"/>
                    <a:pt x="5878" y="45936"/>
                  </a:cubicBezTo>
                  <a:cubicBezTo>
                    <a:pt x="6537" y="45652"/>
                    <a:pt x="7206" y="45391"/>
                    <a:pt x="7876" y="45153"/>
                  </a:cubicBezTo>
                  <a:cubicBezTo>
                    <a:pt x="9464" y="48387"/>
                    <a:pt x="10996" y="51632"/>
                    <a:pt x="12596" y="54844"/>
                  </a:cubicBezTo>
                  <a:cubicBezTo>
                    <a:pt x="11280" y="51519"/>
                    <a:pt x="9918" y="48205"/>
                    <a:pt x="8591" y="44880"/>
                  </a:cubicBezTo>
                  <a:cubicBezTo>
                    <a:pt x="9044" y="44642"/>
                    <a:pt x="9464" y="44313"/>
                    <a:pt x="9952" y="44177"/>
                  </a:cubicBezTo>
                  <a:close/>
                  <a:moveTo>
                    <a:pt x="57279" y="27962"/>
                  </a:moveTo>
                  <a:cubicBezTo>
                    <a:pt x="61051" y="27962"/>
                    <a:pt x="64815" y="29216"/>
                    <a:pt x="67804" y="31535"/>
                  </a:cubicBezTo>
                  <a:cubicBezTo>
                    <a:pt x="70187" y="33362"/>
                    <a:pt x="72082" y="35813"/>
                    <a:pt x="73228" y="38594"/>
                  </a:cubicBezTo>
                  <a:cubicBezTo>
                    <a:pt x="75327" y="43598"/>
                    <a:pt x="74885" y="49590"/>
                    <a:pt x="72036" y="54208"/>
                  </a:cubicBezTo>
                  <a:cubicBezTo>
                    <a:pt x="69574" y="58316"/>
                    <a:pt x="65318" y="61289"/>
                    <a:pt x="60609" y="62174"/>
                  </a:cubicBezTo>
                  <a:cubicBezTo>
                    <a:pt x="59522" y="62392"/>
                    <a:pt x="58414" y="62499"/>
                    <a:pt x="57306" y="62499"/>
                  </a:cubicBezTo>
                  <a:cubicBezTo>
                    <a:pt x="53742" y="62499"/>
                    <a:pt x="50173" y="61392"/>
                    <a:pt x="47264" y="59315"/>
                  </a:cubicBezTo>
                  <a:cubicBezTo>
                    <a:pt x="44745" y="57522"/>
                    <a:pt x="42713" y="55037"/>
                    <a:pt x="41477" y="52200"/>
                  </a:cubicBezTo>
                  <a:cubicBezTo>
                    <a:pt x="39207" y="47116"/>
                    <a:pt x="39604" y="40943"/>
                    <a:pt x="42543" y="36210"/>
                  </a:cubicBezTo>
                  <a:cubicBezTo>
                    <a:pt x="45187" y="31819"/>
                    <a:pt x="49897" y="28766"/>
                    <a:pt x="54980" y="28119"/>
                  </a:cubicBezTo>
                  <a:cubicBezTo>
                    <a:pt x="55743" y="28014"/>
                    <a:pt x="56511" y="27962"/>
                    <a:pt x="57279" y="27962"/>
                  </a:cubicBezTo>
                  <a:close/>
                  <a:moveTo>
                    <a:pt x="146534" y="0"/>
                  </a:moveTo>
                  <a:cubicBezTo>
                    <a:pt x="142089" y="0"/>
                    <a:pt x="137645" y="152"/>
                    <a:pt x="133213" y="476"/>
                  </a:cubicBezTo>
                  <a:cubicBezTo>
                    <a:pt x="127391" y="896"/>
                    <a:pt x="121615" y="1690"/>
                    <a:pt x="115896" y="2757"/>
                  </a:cubicBezTo>
                  <a:cubicBezTo>
                    <a:pt x="109030" y="4017"/>
                    <a:pt x="102244" y="5639"/>
                    <a:pt x="95549" y="7625"/>
                  </a:cubicBezTo>
                  <a:cubicBezTo>
                    <a:pt x="83917" y="11041"/>
                    <a:pt x="72660" y="15591"/>
                    <a:pt x="61494" y="20278"/>
                  </a:cubicBezTo>
                  <a:cubicBezTo>
                    <a:pt x="61040" y="20471"/>
                    <a:pt x="60654" y="20823"/>
                    <a:pt x="60166" y="20925"/>
                  </a:cubicBezTo>
                  <a:cubicBezTo>
                    <a:pt x="60140" y="20926"/>
                    <a:pt x="60114" y="20927"/>
                    <a:pt x="60089" y="20927"/>
                  </a:cubicBezTo>
                  <a:cubicBezTo>
                    <a:pt x="59048" y="20927"/>
                    <a:pt x="58395" y="19744"/>
                    <a:pt x="57400" y="19744"/>
                  </a:cubicBezTo>
                  <a:cubicBezTo>
                    <a:pt x="57290" y="19744"/>
                    <a:pt x="57176" y="19758"/>
                    <a:pt x="57057" y="19790"/>
                  </a:cubicBezTo>
                  <a:cubicBezTo>
                    <a:pt x="47763" y="21560"/>
                    <a:pt x="38572" y="23887"/>
                    <a:pt x="29629" y="26973"/>
                  </a:cubicBezTo>
                  <a:cubicBezTo>
                    <a:pt x="23694" y="29050"/>
                    <a:pt x="17862" y="31456"/>
                    <a:pt x="12392" y="34576"/>
                  </a:cubicBezTo>
                  <a:cubicBezTo>
                    <a:pt x="8159" y="37005"/>
                    <a:pt x="4085" y="39887"/>
                    <a:pt x="931" y="43666"/>
                  </a:cubicBezTo>
                  <a:cubicBezTo>
                    <a:pt x="681" y="43950"/>
                    <a:pt x="397" y="44313"/>
                    <a:pt x="511" y="44710"/>
                  </a:cubicBezTo>
                  <a:cubicBezTo>
                    <a:pt x="1646" y="47660"/>
                    <a:pt x="3688" y="50123"/>
                    <a:pt x="5822" y="52404"/>
                  </a:cubicBezTo>
                  <a:cubicBezTo>
                    <a:pt x="5992" y="52585"/>
                    <a:pt x="6151" y="52824"/>
                    <a:pt x="6071" y="53085"/>
                  </a:cubicBezTo>
                  <a:cubicBezTo>
                    <a:pt x="5935" y="53436"/>
                    <a:pt x="5674" y="53709"/>
                    <a:pt x="5470" y="54027"/>
                  </a:cubicBezTo>
                  <a:cubicBezTo>
                    <a:pt x="4766" y="55093"/>
                    <a:pt x="4097" y="56194"/>
                    <a:pt x="3416" y="57283"/>
                  </a:cubicBezTo>
                  <a:cubicBezTo>
                    <a:pt x="3073" y="57234"/>
                    <a:pt x="2715" y="57194"/>
                    <a:pt x="2359" y="57194"/>
                  </a:cubicBezTo>
                  <a:cubicBezTo>
                    <a:pt x="1808" y="57194"/>
                    <a:pt x="1264" y="57291"/>
                    <a:pt x="795" y="57601"/>
                  </a:cubicBezTo>
                  <a:cubicBezTo>
                    <a:pt x="68" y="58089"/>
                    <a:pt x="0" y="59258"/>
                    <a:pt x="658" y="59837"/>
                  </a:cubicBezTo>
                  <a:cubicBezTo>
                    <a:pt x="1441" y="60529"/>
                    <a:pt x="2508" y="60869"/>
                    <a:pt x="3541" y="60983"/>
                  </a:cubicBezTo>
                  <a:cubicBezTo>
                    <a:pt x="14843" y="61164"/>
                    <a:pt x="26157" y="61357"/>
                    <a:pt x="37459" y="61539"/>
                  </a:cubicBezTo>
                  <a:cubicBezTo>
                    <a:pt x="37486" y="61542"/>
                    <a:pt x="37511" y="61544"/>
                    <a:pt x="37534" y="61544"/>
                  </a:cubicBezTo>
                  <a:cubicBezTo>
                    <a:pt x="37992" y="61544"/>
                    <a:pt x="37870" y="60935"/>
                    <a:pt x="37686" y="60665"/>
                  </a:cubicBezTo>
                  <a:cubicBezTo>
                    <a:pt x="35235" y="56126"/>
                    <a:pt x="34713" y="50702"/>
                    <a:pt x="35735" y="45686"/>
                  </a:cubicBezTo>
                  <a:cubicBezTo>
                    <a:pt x="35791" y="45402"/>
                    <a:pt x="36018" y="45221"/>
                    <a:pt x="36188" y="45016"/>
                  </a:cubicBezTo>
                  <a:cubicBezTo>
                    <a:pt x="36620" y="45754"/>
                    <a:pt x="36393" y="46639"/>
                    <a:pt x="36506" y="47433"/>
                  </a:cubicBezTo>
                  <a:cubicBezTo>
                    <a:pt x="36847" y="51212"/>
                    <a:pt x="38152" y="54923"/>
                    <a:pt x="40319" y="58044"/>
                  </a:cubicBezTo>
                  <a:cubicBezTo>
                    <a:pt x="42645" y="61391"/>
                    <a:pt x="46118" y="63888"/>
                    <a:pt x="49987" y="65159"/>
                  </a:cubicBezTo>
                  <a:cubicBezTo>
                    <a:pt x="52501" y="65967"/>
                    <a:pt x="55142" y="66441"/>
                    <a:pt x="57782" y="66441"/>
                  </a:cubicBezTo>
                  <a:cubicBezTo>
                    <a:pt x="58479" y="66441"/>
                    <a:pt x="59177" y="66408"/>
                    <a:pt x="59871" y="66339"/>
                  </a:cubicBezTo>
                  <a:cubicBezTo>
                    <a:pt x="64172" y="65953"/>
                    <a:pt x="68326" y="64126"/>
                    <a:pt x="71458" y="61153"/>
                  </a:cubicBezTo>
                  <a:cubicBezTo>
                    <a:pt x="75202" y="57601"/>
                    <a:pt x="77665" y="52699"/>
                    <a:pt x="78210" y="47570"/>
                  </a:cubicBezTo>
                  <a:cubicBezTo>
                    <a:pt x="78232" y="47275"/>
                    <a:pt x="78357" y="47014"/>
                    <a:pt x="78595" y="46832"/>
                  </a:cubicBezTo>
                  <a:cubicBezTo>
                    <a:pt x="78777" y="47195"/>
                    <a:pt x="78890" y="47592"/>
                    <a:pt x="78924" y="48001"/>
                  </a:cubicBezTo>
                  <a:cubicBezTo>
                    <a:pt x="79015" y="49374"/>
                    <a:pt x="79390" y="50724"/>
                    <a:pt x="79390" y="52120"/>
                  </a:cubicBezTo>
                  <a:cubicBezTo>
                    <a:pt x="79401" y="53357"/>
                    <a:pt x="79140" y="54594"/>
                    <a:pt x="78697" y="55751"/>
                  </a:cubicBezTo>
                  <a:cubicBezTo>
                    <a:pt x="78085" y="57465"/>
                    <a:pt x="77551" y="59213"/>
                    <a:pt x="77097" y="60983"/>
                  </a:cubicBezTo>
                  <a:cubicBezTo>
                    <a:pt x="75974" y="61584"/>
                    <a:pt x="74839" y="62208"/>
                    <a:pt x="73704" y="62810"/>
                  </a:cubicBezTo>
                  <a:cubicBezTo>
                    <a:pt x="83180" y="62503"/>
                    <a:pt x="92655" y="62084"/>
                    <a:pt x="102131" y="61823"/>
                  </a:cubicBezTo>
                  <a:cubicBezTo>
                    <a:pt x="133871" y="60858"/>
                    <a:pt x="165611" y="59882"/>
                    <a:pt x="197339" y="58917"/>
                  </a:cubicBezTo>
                  <a:cubicBezTo>
                    <a:pt x="197348" y="58918"/>
                    <a:pt x="197357" y="58918"/>
                    <a:pt x="197366" y="58918"/>
                  </a:cubicBezTo>
                  <a:cubicBezTo>
                    <a:pt x="197768" y="58918"/>
                    <a:pt x="197723" y="58412"/>
                    <a:pt x="197646" y="58146"/>
                  </a:cubicBezTo>
                  <a:cubicBezTo>
                    <a:pt x="197214" y="56784"/>
                    <a:pt x="196738" y="55434"/>
                    <a:pt x="196295" y="54072"/>
                  </a:cubicBezTo>
                  <a:cubicBezTo>
                    <a:pt x="196378" y="53915"/>
                    <a:pt x="196520" y="53884"/>
                    <a:pt x="196676" y="53884"/>
                  </a:cubicBezTo>
                  <a:cubicBezTo>
                    <a:pt x="196778" y="53884"/>
                    <a:pt x="196887" y="53897"/>
                    <a:pt x="196989" y="53897"/>
                  </a:cubicBezTo>
                  <a:cubicBezTo>
                    <a:pt x="197115" y="53897"/>
                    <a:pt x="197231" y="53877"/>
                    <a:pt x="197316" y="53788"/>
                  </a:cubicBezTo>
                  <a:cubicBezTo>
                    <a:pt x="197180" y="53028"/>
                    <a:pt x="196772" y="52347"/>
                    <a:pt x="196590" y="51587"/>
                  </a:cubicBezTo>
                  <a:cubicBezTo>
                    <a:pt x="195660" y="48466"/>
                    <a:pt x="195251" y="45119"/>
                    <a:pt x="195898" y="41907"/>
                  </a:cubicBezTo>
                  <a:cubicBezTo>
                    <a:pt x="196420" y="39081"/>
                    <a:pt x="197305" y="36301"/>
                    <a:pt x="198746" y="33816"/>
                  </a:cubicBezTo>
                  <a:cubicBezTo>
                    <a:pt x="200789" y="30242"/>
                    <a:pt x="203966" y="27393"/>
                    <a:pt x="207620" y="25532"/>
                  </a:cubicBezTo>
                  <a:cubicBezTo>
                    <a:pt x="210298" y="24182"/>
                    <a:pt x="213181" y="23115"/>
                    <a:pt x="216188" y="22888"/>
                  </a:cubicBezTo>
                  <a:cubicBezTo>
                    <a:pt x="216722" y="22843"/>
                    <a:pt x="217257" y="22821"/>
                    <a:pt x="217791" y="22821"/>
                  </a:cubicBezTo>
                  <a:cubicBezTo>
                    <a:pt x="222607" y="22821"/>
                    <a:pt x="227351" y="24621"/>
                    <a:pt x="231212" y="27461"/>
                  </a:cubicBezTo>
                  <a:cubicBezTo>
                    <a:pt x="234560" y="29958"/>
                    <a:pt x="237408" y="33283"/>
                    <a:pt x="238827" y="37243"/>
                  </a:cubicBezTo>
                  <a:cubicBezTo>
                    <a:pt x="239474" y="39002"/>
                    <a:pt x="239633" y="40886"/>
                    <a:pt x="239791" y="42735"/>
                  </a:cubicBezTo>
                  <a:cubicBezTo>
                    <a:pt x="239996" y="45697"/>
                    <a:pt x="240052" y="48750"/>
                    <a:pt x="239213" y="51632"/>
                  </a:cubicBezTo>
                  <a:cubicBezTo>
                    <a:pt x="239065" y="52256"/>
                    <a:pt x="238679" y="52790"/>
                    <a:pt x="238464" y="53402"/>
                  </a:cubicBezTo>
                  <a:cubicBezTo>
                    <a:pt x="238364" y="53690"/>
                    <a:pt x="238630" y="53892"/>
                    <a:pt x="238896" y="53892"/>
                  </a:cubicBezTo>
                  <a:cubicBezTo>
                    <a:pt x="238934" y="53892"/>
                    <a:pt x="238972" y="53888"/>
                    <a:pt x="239008" y="53879"/>
                  </a:cubicBezTo>
                  <a:cubicBezTo>
                    <a:pt x="239026" y="53880"/>
                    <a:pt x="239043" y="53880"/>
                    <a:pt x="239061" y="53880"/>
                  </a:cubicBezTo>
                  <a:cubicBezTo>
                    <a:pt x="239324" y="53880"/>
                    <a:pt x="239608" y="53787"/>
                    <a:pt x="239871" y="53787"/>
                  </a:cubicBezTo>
                  <a:cubicBezTo>
                    <a:pt x="240038" y="53787"/>
                    <a:pt x="240197" y="53824"/>
                    <a:pt x="240336" y="53947"/>
                  </a:cubicBezTo>
                  <a:cubicBezTo>
                    <a:pt x="240484" y="54469"/>
                    <a:pt x="240098" y="54912"/>
                    <a:pt x="239950" y="55388"/>
                  </a:cubicBezTo>
                  <a:cubicBezTo>
                    <a:pt x="239962" y="55615"/>
                    <a:pt x="240245" y="55672"/>
                    <a:pt x="240438" y="55672"/>
                  </a:cubicBezTo>
                  <a:cubicBezTo>
                    <a:pt x="241380" y="55615"/>
                    <a:pt x="242345" y="55615"/>
                    <a:pt x="243275" y="55445"/>
                  </a:cubicBezTo>
                  <a:cubicBezTo>
                    <a:pt x="245772" y="55048"/>
                    <a:pt x="248098" y="53936"/>
                    <a:pt x="250107" y="52427"/>
                  </a:cubicBezTo>
                  <a:cubicBezTo>
                    <a:pt x="252013" y="51031"/>
                    <a:pt x="253636" y="49295"/>
                    <a:pt x="255054" y="47422"/>
                  </a:cubicBezTo>
                  <a:cubicBezTo>
                    <a:pt x="258413" y="46923"/>
                    <a:pt x="261772" y="46469"/>
                    <a:pt x="265131" y="46004"/>
                  </a:cubicBezTo>
                  <a:cubicBezTo>
                    <a:pt x="265494" y="46004"/>
                    <a:pt x="265676" y="45629"/>
                    <a:pt x="265676" y="45311"/>
                  </a:cubicBezTo>
                  <a:cubicBezTo>
                    <a:pt x="265710" y="43848"/>
                    <a:pt x="265687" y="42372"/>
                    <a:pt x="265665" y="40908"/>
                  </a:cubicBezTo>
                  <a:cubicBezTo>
                    <a:pt x="265665" y="40069"/>
                    <a:pt x="266300" y="39490"/>
                    <a:pt x="266901" y="39002"/>
                  </a:cubicBezTo>
                  <a:cubicBezTo>
                    <a:pt x="267889" y="38174"/>
                    <a:pt x="268172" y="36846"/>
                    <a:pt x="268275" y="35620"/>
                  </a:cubicBezTo>
                  <a:cubicBezTo>
                    <a:pt x="267267" y="35598"/>
                    <a:pt x="266259" y="35590"/>
                    <a:pt x="265250" y="35590"/>
                  </a:cubicBezTo>
                  <a:cubicBezTo>
                    <a:pt x="262656" y="35590"/>
                    <a:pt x="260058" y="35643"/>
                    <a:pt x="257460" y="35643"/>
                  </a:cubicBezTo>
                  <a:cubicBezTo>
                    <a:pt x="257385" y="35639"/>
                    <a:pt x="257310" y="35638"/>
                    <a:pt x="257235" y="35638"/>
                  </a:cubicBezTo>
                  <a:cubicBezTo>
                    <a:pt x="256984" y="35638"/>
                    <a:pt x="256729" y="35654"/>
                    <a:pt x="256478" y="35654"/>
                  </a:cubicBezTo>
                  <a:cubicBezTo>
                    <a:pt x="256152" y="35654"/>
                    <a:pt x="255832" y="35626"/>
                    <a:pt x="255531" y="35496"/>
                  </a:cubicBezTo>
                  <a:cubicBezTo>
                    <a:pt x="254112" y="34940"/>
                    <a:pt x="252683" y="34406"/>
                    <a:pt x="251275" y="33861"/>
                  </a:cubicBezTo>
                  <a:cubicBezTo>
                    <a:pt x="251037" y="33771"/>
                    <a:pt x="250753" y="33555"/>
                    <a:pt x="250856" y="33260"/>
                  </a:cubicBezTo>
                  <a:cubicBezTo>
                    <a:pt x="252376" y="28210"/>
                    <a:pt x="253897" y="23149"/>
                    <a:pt x="255395" y="18077"/>
                  </a:cubicBezTo>
                  <a:cubicBezTo>
                    <a:pt x="255542" y="17509"/>
                    <a:pt x="256155" y="17282"/>
                    <a:pt x="256666" y="17146"/>
                  </a:cubicBezTo>
                  <a:cubicBezTo>
                    <a:pt x="259060" y="16567"/>
                    <a:pt x="261466" y="16011"/>
                    <a:pt x="263860" y="15433"/>
                  </a:cubicBezTo>
                  <a:cubicBezTo>
                    <a:pt x="264025" y="15404"/>
                    <a:pt x="264199" y="15348"/>
                    <a:pt x="264368" y="15348"/>
                  </a:cubicBezTo>
                  <a:cubicBezTo>
                    <a:pt x="264466" y="15348"/>
                    <a:pt x="264563" y="15367"/>
                    <a:pt x="264655" y="15421"/>
                  </a:cubicBezTo>
                  <a:cubicBezTo>
                    <a:pt x="264806" y="15482"/>
                    <a:pt x="264998" y="15613"/>
                    <a:pt x="265169" y="15613"/>
                  </a:cubicBezTo>
                  <a:cubicBezTo>
                    <a:pt x="265255" y="15613"/>
                    <a:pt x="265335" y="15580"/>
                    <a:pt x="265404" y="15489"/>
                  </a:cubicBezTo>
                  <a:cubicBezTo>
                    <a:pt x="265460" y="15058"/>
                    <a:pt x="265086" y="14684"/>
                    <a:pt x="264677" y="14638"/>
                  </a:cubicBezTo>
                  <a:cubicBezTo>
                    <a:pt x="263179" y="14332"/>
                    <a:pt x="261647" y="14150"/>
                    <a:pt x="260138" y="13901"/>
                  </a:cubicBezTo>
                  <a:cubicBezTo>
                    <a:pt x="252569" y="12743"/>
                    <a:pt x="245034" y="11393"/>
                    <a:pt x="237476" y="10179"/>
                  </a:cubicBezTo>
                  <a:cubicBezTo>
                    <a:pt x="230906" y="9123"/>
                    <a:pt x="224324" y="8102"/>
                    <a:pt x="217743" y="7160"/>
                  </a:cubicBezTo>
                  <a:cubicBezTo>
                    <a:pt x="210888" y="6173"/>
                    <a:pt x="204034" y="5254"/>
                    <a:pt x="197146" y="4561"/>
                  </a:cubicBezTo>
                  <a:cubicBezTo>
                    <a:pt x="190689" y="3960"/>
                    <a:pt x="184221" y="3358"/>
                    <a:pt x="177764" y="2814"/>
                  </a:cubicBezTo>
                  <a:cubicBezTo>
                    <a:pt x="175710" y="2201"/>
                    <a:pt x="173645" y="1588"/>
                    <a:pt x="171489" y="1475"/>
                  </a:cubicBezTo>
                  <a:cubicBezTo>
                    <a:pt x="163208" y="535"/>
                    <a:pt x="154868" y="0"/>
                    <a:pt x="14653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0"/>
            <p:cNvSpPr/>
            <p:nvPr/>
          </p:nvSpPr>
          <p:spPr>
            <a:xfrm>
              <a:off x="6835475" y="2442850"/>
              <a:ext cx="236900" cy="176775"/>
            </a:xfrm>
            <a:custGeom>
              <a:avLst/>
              <a:gdLst/>
              <a:ahLst/>
              <a:cxnLst/>
              <a:rect l="l" t="t" r="r" b="b"/>
              <a:pathLst>
                <a:path w="9476" h="7071" extrusionOk="0">
                  <a:moveTo>
                    <a:pt x="8522" y="0"/>
                  </a:moveTo>
                  <a:cubicBezTo>
                    <a:pt x="8059" y="0"/>
                    <a:pt x="7600" y="136"/>
                    <a:pt x="7161" y="239"/>
                  </a:cubicBezTo>
                  <a:cubicBezTo>
                    <a:pt x="5254" y="727"/>
                    <a:pt x="3370" y="1283"/>
                    <a:pt x="1487" y="1839"/>
                  </a:cubicBezTo>
                  <a:cubicBezTo>
                    <a:pt x="999" y="3587"/>
                    <a:pt x="499" y="5335"/>
                    <a:pt x="0" y="7071"/>
                  </a:cubicBezTo>
                  <a:cubicBezTo>
                    <a:pt x="2179" y="7059"/>
                    <a:pt x="4346" y="7037"/>
                    <a:pt x="6525" y="7014"/>
                  </a:cubicBezTo>
                  <a:cubicBezTo>
                    <a:pt x="7410" y="4983"/>
                    <a:pt x="8295" y="2940"/>
                    <a:pt x="9294" y="966"/>
                  </a:cubicBezTo>
                  <a:cubicBezTo>
                    <a:pt x="9476" y="637"/>
                    <a:pt x="9351" y="137"/>
                    <a:pt x="8965" y="47"/>
                  </a:cubicBezTo>
                  <a:cubicBezTo>
                    <a:pt x="8817" y="14"/>
                    <a:pt x="8670" y="0"/>
                    <a:pt x="852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0"/>
            <p:cNvSpPr/>
            <p:nvPr/>
          </p:nvSpPr>
          <p:spPr>
            <a:xfrm>
              <a:off x="5347475" y="2627900"/>
              <a:ext cx="1097075" cy="1058425"/>
            </a:xfrm>
            <a:custGeom>
              <a:avLst/>
              <a:gdLst/>
              <a:ahLst/>
              <a:cxnLst/>
              <a:rect l="l" t="t" r="r" b="b"/>
              <a:pathLst>
                <a:path w="43883" h="42337" extrusionOk="0">
                  <a:moveTo>
                    <a:pt x="21907" y="3901"/>
                  </a:moveTo>
                  <a:cubicBezTo>
                    <a:pt x="24239" y="3901"/>
                    <a:pt x="26575" y="4376"/>
                    <a:pt x="28722" y="5286"/>
                  </a:cubicBezTo>
                  <a:cubicBezTo>
                    <a:pt x="33023" y="7102"/>
                    <a:pt x="36495" y="10744"/>
                    <a:pt x="38107" y="15113"/>
                  </a:cubicBezTo>
                  <a:cubicBezTo>
                    <a:pt x="39366" y="18506"/>
                    <a:pt x="39548" y="22285"/>
                    <a:pt x="38572" y="25769"/>
                  </a:cubicBezTo>
                  <a:cubicBezTo>
                    <a:pt x="37290" y="30569"/>
                    <a:pt x="33795" y="34700"/>
                    <a:pt x="29301" y="36799"/>
                  </a:cubicBezTo>
                  <a:cubicBezTo>
                    <a:pt x="27005" y="37870"/>
                    <a:pt x="24463" y="38440"/>
                    <a:pt x="21924" y="38440"/>
                  </a:cubicBezTo>
                  <a:cubicBezTo>
                    <a:pt x="21287" y="38440"/>
                    <a:pt x="20651" y="38404"/>
                    <a:pt x="20018" y="38331"/>
                  </a:cubicBezTo>
                  <a:cubicBezTo>
                    <a:pt x="14832" y="37809"/>
                    <a:pt x="9998" y="34745"/>
                    <a:pt x="7275" y="30319"/>
                  </a:cubicBezTo>
                  <a:cubicBezTo>
                    <a:pt x="4199" y="25462"/>
                    <a:pt x="3814" y="19062"/>
                    <a:pt x="6276" y="13876"/>
                  </a:cubicBezTo>
                  <a:cubicBezTo>
                    <a:pt x="8330" y="9394"/>
                    <a:pt x="12415" y="5887"/>
                    <a:pt x="17170" y="4571"/>
                  </a:cubicBezTo>
                  <a:cubicBezTo>
                    <a:pt x="17987" y="4344"/>
                    <a:pt x="18815" y="4163"/>
                    <a:pt x="19666" y="4049"/>
                  </a:cubicBezTo>
                  <a:cubicBezTo>
                    <a:pt x="20409" y="3950"/>
                    <a:pt x="21158" y="3901"/>
                    <a:pt x="21907" y="3901"/>
                  </a:cubicBezTo>
                  <a:close/>
                  <a:moveTo>
                    <a:pt x="22003" y="1"/>
                  </a:moveTo>
                  <a:cubicBezTo>
                    <a:pt x="21364" y="1"/>
                    <a:pt x="20724" y="30"/>
                    <a:pt x="20086" y="89"/>
                  </a:cubicBezTo>
                  <a:cubicBezTo>
                    <a:pt x="18361" y="259"/>
                    <a:pt x="16648" y="622"/>
                    <a:pt x="15002" y="1201"/>
                  </a:cubicBezTo>
                  <a:cubicBezTo>
                    <a:pt x="10656" y="2699"/>
                    <a:pt x="6855" y="5695"/>
                    <a:pt x="4347" y="9530"/>
                  </a:cubicBezTo>
                  <a:cubicBezTo>
                    <a:pt x="977" y="14591"/>
                    <a:pt x="1" y="21128"/>
                    <a:pt x="1669" y="26960"/>
                  </a:cubicBezTo>
                  <a:cubicBezTo>
                    <a:pt x="2996" y="31761"/>
                    <a:pt x="6117" y="36027"/>
                    <a:pt x="10270" y="38785"/>
                  </a:cubicBezTo>
                  <a:cubicBezTo>
                    <a:pt x="13728" y="41121"/>
                    <a:pt x="17896" y="42337"/>
                    <a:pt x="22062" y="42337"/>
                  </a:cubicBezTo>
                  <a:cubicBezTo>
                    <a:pt x="23925" y="42337"/>
                    <a:pt x="25788" y="42094"/>
                    <a:pt x="27587" y="41599"/>
                  </a:cubicBezTo>
                  <a:cubicBezTo>
                    <a:pt x="32353" y="40339"/>
                    <a:pt x="36620" y="37332"/>
                    <a:pt x="39423" y="33270"/>
                  </a:cubicBezTo>
                  <a:cubicBezTo>
                    <a:pt x="42646" y="28685"/>
                    <a:pt x="43883" y="22773"/>
                    <a:pt x="42839" y="17269"/>
                  </a:cubicBezTo>
                  <a:cubicBezTo>
                    <a:pt x="41942" y="12344"/>
                    <a:pt x="39230" y="7794"/>
                    <a:pt x="35326" y="4673"/>
                  </a:cubicBezTo>
                  <a:cubicBezTo>
                    <a:pt x="31591" y="1639"/>
                    <a:pt x="26804" y="1"/>
                    <a:pt x="2200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0"/>
            <p:cNvSpPr/>
            <p:nvPr/>
          </p:nvSpPr>
          <p:spPr>
            <a:xfrm>
              <a:off x="6767950" y="2646550"/>
              <a:ext cx="225275" cy="242875"/>
            </a:xfrm>
            <a:custGeom>
              <a:avLst/>
              <a:gdLst/>
              <a:ahLst/>
              <a:cxnLst/>
              <a:rect l="l" t="t" r="r" b="b"/>
              <a:pathLst>
                <a:path w="9011" h="9715" extrusionOk="0">
                  <a:moveTo>
                    <a:pt x="2349" y="1"/>
                  </a:moveTo>
                  <a:cubicBezTo>
                    <a:pt x="1566" y="2645"/>
                    <a:pt x="795" y="5289"/>
                    <a:pt x="0" y="7933"/>
                  </a:cubicBezTo>
                  <a:cubicBezTo>
                    <a:pt x="1305" y="8478"/>
                    <a:pt x="2622" y="8988"/>
                    <a:pt x="3927" y="9522"/>
                  </a:cubicBezTo>
                  <a:cubicBezTo>
                    <a:pt x="4200" y="9645"/>
                    <a:pt x="4494" y="9659"/>
                    <a:pt x="4788" y="9659"/>
                  </a:cubicBezTo>
                  <a:cubicBezTo>
                    <a:pt x="4872" y="9659"/>
                    <a:pt x="4956" y="9658"/>
                    <a:pt x="5039" y="9658"/>
                  </a:cubicBezTo>
                  <a:cubicBezTo>
                    <a:pt x="6196" y="9669"/>
                    <a:pt x="7354" y="9692"/>
                    <a:pt x="8511" y="9715"/>
                  </a:cubicBezTo>
                  <a:cubicBezTo>
                    <a:pt x="8488" y="8012"/>
                    <a:pt x="8488" y="6310"/>
                    <a:pt x="8534" y="4608"/>
                  </a:cubicBezTo>
                  <a:cubicBezTo>
                    <a:pt x="8602" y="3303"/>
                    <a:pt x="8636" y="1987"/>
                    <a:pt x="8920" y="704"/>
                  </a:cubicBezTo>
                  <a:cubicBezTo>
                    <a:pt x="8942" y="546"/>
                    <a:pt x="9010" y="341"/>
                    <a:pt x="8886" y="205"/>
                  </a:cubicBezTo>
                  <a:cubicBezTo>
                    <a:pt x="8625" y="35"/>
                    <a:pt x="8307" y="80"/>
                    <a:pt x="8023" y="58"/>
                  </a:cubicBezTo>
                  <a:cubicBezTo>
                    <a:pt x="6128" y="35"/>
                    <a:pt x="4233" y="12"/>
                    <a:pt x="234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0"/>
            <p:cNvSpPr/>
            <p:nvPr/>
          </p:nvSpPr>
          <p:spPr>
            <a:xfrm>
              <a:off x="5488750" y="2759175"/>
              <a:ext cx="811700" cy="792350"/>
            </a:xfrm>
            <a:custGeom>
              <a:avLst/>
              <a:gdLst/>
              <a:ahLst/>
              <a:cxnLst/>
              <a:rect l="l" t="t" r="r" b="b"/>
              <a:pathLst>
                <a:path w="32468" h="31694" extrusionOk="0">
                  <a:moveTo>
                    <a:pt x="16176" y="0"/>
                  </a:moveTo>
                  <a:cubicBezTo>
                    <a:pt x="15826" y="0"/>
                    <a:pt x="15477" y="12"/>
                    <a:pt x="15128" y="35"/>
                  </a:cubicBezTo>
                  <a:cubicBezTo>
                    <a:pt x="13323" y="160"/>
                    <a:pt x="11542" y="591"/>
                    <a:pt x="9885" y="1317"/>
                  </a:cubicBezTo>
                  <a:cubicBezTo>
                    <a:pt x="6072" y="2951"/>
                    <a:pt x="2974" y="6152"/>
                    <a:pt x="1465" y="10021"/>
                  </a:cubicBezTo>
                  <a:cubicBezTo>
                    <a:pt x="80" y="13505"/>
                    <a:pt x="1" y="17477"/>
                    <a:pt x="1215" y="21017"/>
                  </a:cubicBezTo>
                  <a:cubicBezTo>
                    <a:pt x="2565" y="25012"/>
                    <a:pt x="5595" y="28393"/>
                    <a:pt x="9408" y="30175"/>
                  </a:cubicBezTo>
                  <a:cubicBezTo>
                    <a:pt x="11526" y="31184"/>
                    <a:pt x="13872" y="31693"/>
                    <a:pt x="16217" y="31693"/>
                  </a:cubicBezTo>
                  <a:cubicBezTo>
                    <a:pt x="17642" y="31693"/>
                    <a:pt x="19066" y="31505"/>
                    <a:pt x="20438" y="31128"/>
                  </a:cubicBezTo>
                  <a:cubicBezTo>
                    <a:pt x="24716" y="29971"/>
                    <a:pt x="28427" y="26918"/>
                    <a:pt x="30390" y="22946"/>
                  </a:cubicBezTo>
                  <a:cubicBezTo>
                    <a:pt x="32024" y="19689"/>
                    <a:pt x="32467" y="15877"/>
                    <a:pt x="31661" y="12336"/>
                  </a:cubicBezTo>
                  <a:cubicBezTo>
                    <a:pt x="30719" y="8047"/>
                    <a:pt x="27883" y="4222"/>
                    <a:pt x="24047" y="2066"/>
                  </a:cubicBezTo>
                  <a:cubicBezTo>
                    <a:pt x="21662" y="708"/>
                    <a:pt x="18919" y="0"/>
                    <a:pt x="1617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0"/>
            <p:cNvSpPr/>
            <p:nvPr/>
          </p:nvSpPr>
          <p:spPr>
            <a:xfrm>
              <a:off x="1465950" y="2763625"/>
              <a:ext cx="820475" cy="792200"/>
            </a:xfrm>
            <a:custGeom>
              <a:avLst/>
              <a:gdLst/>
              <a:ahLst/>
              <a:cxnLst/>
              <a:rect l="l" t="t" r="r" b="b"/>
              <a:pathLst>
                <a:path w="32819" h="31688" extrusionOk="0">
                  <a:moveTo>
                    <a:pt x="16645" y="0"/>
                  </a:moveTo>
                  <a:cubicBezTo>
                    <a:pt x="15876" y="0"/>
                    <a:pt x="15107" y="58"/>
                    <a:pt x="14344" y="175"/>
                  </a:cubicBezTo>
                  <a:cubicBezTo>
                    <a:pt x="9907" y="788"/>
                    <a:pt x="5799" y="3420"/>
                    <a:pt x="3371" y="7176"/>
                  </a:cubicBezTo>
                  <a:cubicBezTo>
                    <a:pt x="443" y="11602"/>
                    <a:pt x="0" y="17526"/>
                    <a:pt x="2202" y="22360"/>
                  </a:cubicBezTo>
                  <a:cubicBezTo>
                    <a:pt x="4018" y="26479"/>
                    <a:pt x="7706" y="29725"/>
                    <a:pt x="12018" y="31007"/>
                  </a:cubicBezTo>
                  <a:cubicBezTo>
                    <a:pt x="13518" y="31461"/>
                    <a:pt x="15087" y="31687"/>
                    <a:pt x="16656" y="31687"/>
                  </a:cubicBezTo>
                  <a:cubicBezTo>
                    <a:pt x="18696" y="31687"/>
                    <a:pt x="20736" y="31305"/>
                    <a:pt x="22628" y="30542"/>
                  </a:cubicBezTo>
                  <a:cubicBezTo>
                    <a:pt x="26600" y="28942"/>
                    <a:pt x="29834" y="25673"/>
                    <a:pt x="31400" y="21690"/>
                  </a:cubicBezTo>
                  <a:cubicBezTo>
                    <a:pt x="32569" y="18717"/>
                    <a:pt x="32818" y="15392"/>
                    <a:pt x="32092" y="12283"/>
                  </a:cubicBezTo>
                  <a:cubicBezTo>
                    <a:pt x="31457" y="9469"/>
                    <a:pt x="30027" y="6847"/>
                    <a:pt x="28007" y="4771"/>
                  </a:cubicBezTo>
                  <a:cubicBezTo>
                    <a:pt x="25070" y="1728"/>
                    <a:pt x="20866" y="0"/>
                    <a:pt x="1664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" name="Google Shape;177;p20"/>
          <p:cNvGrpSpPr/>
          <p:nvPr/>
        </p:nvGrpSpPr>
        <p:grpSpPr>
          <a:xfrm>
            <a:off x="1692138" y="1020150"/>
            <a:ext cx="1748131" cy="523400"/>
            <a:chOff x="291500" y="1807725"/>
            <a:chExt cx="6992525" cy="2093600"/>
          </a:xfrm>
        </p:grpSpPr>
        <p:sp>
          <p:nvSpPr>
            <p:cNvPr id="178" name="Google Shape;178;p20"/>
            <p:cNvSpPr/>
            <p:nvPr/>
          </p:nvSpPr>
          <p:spPr>
            <a:xfrm>
              <a:off x="291500" y="2311825"/>
              <a:ext cx="800675" cy="785875"/>
            </a:xfrm>
            <a:custGeom>
              <a:avLst/>
              <a:gdLst/>
              <a:ahLst/>
              <a:cxnLst/>
              <a:rect l="l" t="t" r="r" b="b"/>
              <a:pathLst>
                <a:path w="32027" h="31435" extrusionOk="0">
                  <a:moveTo>
                    <a:pt x="8896" y="1"/>
                  </a:moveTo>
                  <a:cubicBezTo>
                    <a:pt x="7948" y="1"/>
                    <a:pt x="7473" y="1"/>
                    <a:pt x="7473" y="831"/>
                  </a:cubicBezTo>
                  <a:cubicBezTo>
                    <a:pt x="7473" y="1306"/>
                    <a:pt x="7829" y="1306"/>
                    <a:pt x="8659" y="1306"/>
                  </a:cubicBezTo>
                  <a:cubicBezTo>
                    <a:pt x="11506" y="1306"/>
                    <a:pt x="11506" y="1662"/>
                    <a:pt x="11506" y="2136"/>
                  </a:cubicBezTo>
                  <a:cubicBezTo>
                    <a:pt x="11506" y="2373"/>
                    <a:pt x="11387" y="2611"/>
                    <a:pt x="11269" y="3085"/>
                  </a:cubicBezTo>
                  <a:lnTo>
                    <a:pt x="5101" y="27995"/>
                  </a:lnTo>
                  <a:cubicBezTo>
                    <a:pt x="4626" y="29655"/>
                    <a:pt x="4508" y="30130"/>
                    <a:pt x="1305" y="30130"/>
                  </a:cubicBezTo>
                  <a:cubicBezTo>
                    <a:pt x="475" y="30130"/>
                    <a:pt x="0" y="30130"/>
                    <a:pt x="0" y="30960"/>
                  </a:cubicBezTo>
                  <a:cubicBezTo>
                    <a:pt x="0" y="31434"/>
                    <a:pt x="356" y="31434"/>
                    <a:pt x="712" y="31434"/>
                  </a:cubicBezTo>
                  <a:cubicBezTo>
                    <a:pt x="1542" y="31434"/>
                    <a:pt x="2491" y="31316"/>
                    <a:pt x="3321" y="31316"/>
                  </a:cubicBezTo>
                  <a:lnTo>
                    <a:pt x="9371" y="31316"/>
                  </a:lnTo>
                  <a:cubicBezTo>
                    <a:pt x="10320" y="31316"/>
                    <a:pt x="11506" y="31434"/>
                    <a:pt x="12455" y="31434"/>
                  </a:cubicBezTo>
                  <a:cubicBezTo>
                    <a:pt x="12929" y="31434"/>
                    <a:pt x="13523" y="31434"/>
                    <a:pt x="13523" y="30604"/>
                  </a:cubicBezTo>
                  <a:cubicBezTo>
                    <a:pt x="13523" y="30130"/>
                    <a:pt x="13167" y="30130"/>
                    <a:pt x="12218" y="30130"/>
                  </a:cubicBezTo>
                  <a:cubicBezTo>
                    <a:pt x="8541" y="30130"/>
                    <a:pt x="8422" y="29774"/>
                    <a:pt x="8422" y="29062"/>
                  </a:cubicBezTo>
                  <a:cubicBezTo>
                    <a:pt x="8422" y="28825"/>
                    <a:pt x="8541" y="28469"/>
                    <a:pt x="8659" y="28113"/>
                  </a:cubicBezTo>
                  <a:lnTo>
                    <a:pt x="11625" y="16370"/>
                  </a:lnTo>
                  <a:lnTo>
                    <a:pt x="16014" y="16370"/>
                  </a:lnTo>
                  <a:cubicBezTo>
                    <a:pt x="19572" y="16370"/>
                    <a:pt x="19809" y="17200"/>
                    <a:pt x="19809" y="18505"/>
                  </a:cubicBezTo>
                  <a:cubicBezTo>
                    <a:pt x="19809" y="19098"/>
                    <a:pt x="19691" y="19691"/>
                    <a:pt x="19453" y="20759"/>
                  </a:cubicBezTo>
                  <a:cubicBezTo>
                    <a:pt x="19335" y="20996"/>
                    <a:pt x="19335" y="21115"/>
                    <a:pt x="19335" y="21233"/>
                  </a:cubicBezTo>
                  <a:cubicBezTo>
                    <a:pt x="19335" y="21589"/>
                    <a:pt x="19572" y="21827"/>
                    <a:pt x="19809" y="21827"/>
                  </a:cubicBezTo>
                  <a:cubicBezTo>
                    <a:pt x="20165" y="21827"/>
                    <a:pt x="20284" y="21589"/>
                    <a:pt x="20402" y="20878"/>
                  </a:cubicBezTo>
                  <a:lnTo>
                    <a:pt x="23131" y="10083"/>
                  </a:lnTo>
                  <a:cubicBezTo>
                    <a:pt x="23131" y="9965"/>
                    <a:pt x="23012" y="9609"/>
                    <a:pt x="22656" y="9609"/>
                  </a:cubicBezTo>
                  <a:cubicBezTo>
                    <a:pt x="22182" y="9609"/>
                    <a:pt x="22182" y="9846"/>
                    <a:pt x="22063" y="10558"/>
                  </a:cubicBezTo>
                  <a:cubicBezTo>
                    <a:pt x="20995" y="14116"/>
                    <a:pt x="20165" y="15065"/>
                    <a:pt x="16132" y="15065"/>
                  </a:cubicBezTo>
                  <a:lnTo>
                    <a:pt x="11862" y="15065"/>
                  </a:lnTo>
                  <a:lnTo>
                    <a:pt x="14946" y="3085"/>
                  </a:lnTo>
                  <a:cubicBezTo>
                    <a:pt x="15302" y="1424"/>
                    <a:pt x="15420" y="1306"/>
                    <a:pt x="17318" y="1306"/>
                  </a:cubicBezTo>
                  <a:lnTo>
                    <a:pt x="23486" y="1306"/>
                  </a:lnTo>
                  <a:cubicBezTo>
                    <a:pt x="29299" y="1306"/>
                    <a:pt x="30129" y="3085"/>
                    <a:pt x="30129" y="6288"/>
                  </a:cubicBezTo>
                  <a:cubicBezTo>
                    <a:pt x="30129" y="6643"/>
                    <a:pt x="30129" y="7592"/>
                    <a:pt x="29892" y="8779"/>
                  </a:cubicBezTo>
                  <a:cubicBezTo>
                    <a:pt x="29892" y="9016"/>
                    <a:pt x="29773" y="9609"/>
                    <a:pt x="29773" y="9728"/>
                  </a:cubicBezTo>
                  <a:cubicBezTo>
                    <a:pt x="29773" y="10083"/>
                    <a:pt x="30010" y="10321"/>
                    <a:pt x="30366" y="10321"/>
                  </a:cubicBezTo>
                  <a:cubicBezTo>
                    <a:pt x="30603" y="10321"/>
                    <a:pt x="30841" y="10083"/>
                    <a:pt x="30959" y="9253"/>
                  </a:cubicBezTo>
                  <a:lnTo>
                    <a:pt x="31908" y="1187"/>
                  </a:lnTo>
                  <a:cubicBezTo>
                    <a:pt x="31908" y="1068"/>
                    <a:pt x="32027" y="594"/>
                    <a:pt x="32027" y="475"/>
                  </a:cubicBezTo>
                  <a:cubicBezTo>
                    <a:pt x="32027" y="1"/>
                    <a:pt x="31552" y="1"/>
                    <a:pt x="30722" y="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0"/>
            <p:cNvSpPr/>
            <p:nvPr/>
          </p:nvSpPr>
          <p:spPr>
            <a:xfrm>
              <a:off x="1501400" y="2685475"/>
              <a:ext cx="723575" cy="246150"/>
            </a:xfrm>
            <a:custGeom>
              <a:avLst/>
              <a:gdLst/>
              <a:ahLst/>
              <a:cxnLst/>
              <a:rect l="l" t="t" r="r" b="b"/>
              <a:pathLst>
                <a:path w="28943" h="9846" extrusionOk="0">
                  <a:moveTo>
                    <a:pt x="1542" y="1"/>
                  </a:moveTo>
                  <a:cubicBezTo>
                    <a:pt x="712" y="1"/>
                    <a:pt x="0" y="1"/>
                    <a:pt x="0" y="831"/>
                  </a:cubicBezTo>
                  <a:cubicBezTo>
                    <a:pt x="0" y="1661"/>
                    <a:pt x="593" y="1661"/>
                    <a:pt x="1305" y="1661"/>
                  </a:cubicBezTo>
                  <a:lnTo>
                    <a:pt x="27519" y="1661"/>
                  </a:lnTo>
                  <a:cubicBezTo>
                    <a:pt x="28231" y="1661"/>
                    <a:pt x="28943" y="1661"/>
                    <a:pt x="28943" y="831"/>
                  </a:cubicBezTo>
                  <a:cubicBezTo>
                    <a:pt x="28943" y="1"/>
                    <a:pt x="28113" y="1"/>
                    <a:pt x="27282" y="1"/>
                  </a:cubicBezTo>
                  <a:close/>
                  <a:moveTo>
                    <a:pt x="1305" y="8304"/>
                  </a:moveTo>
                  <a:cubicBezTo>
                    <a:pt x="593" y="8304"/>
                    <a:pt x="0" y="8304"/>
                    <a:pt x="0" y="9016"/>
                  </a:cubicBezTo>
                  <a:cubicBezTo>
                    <a:pt x="0" y="9846"/>
                    <a:pt x="712" y="9846"/>
                    <a:pt x="1542" y="9846"/>
                  </a:cubicBezTo>
                  <a:lnTo>
                    <a:pt x="27282" y="9846"/>
                  </a:lnTo>
                  <a:cubicBezTo>
                    <a:pt x="28113" y="9846"/>
                    <a:pt x="28943" y="9846"/>
                    <a:pt x="28943" y="9016"/>
                  </a:cubicBezTo>
                  <a:cubicBezTo>
                    <a:pt x="28943" y="8304"/>
                    <a:pt x="28231" y="8304"/>
                    <a:pt x="27519" y="8304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0"/>
            <p:cNvSpPr/>
            <p:nvPr/>
          </p:nvSpPr>
          <p:spPr>
            <a:xfrm>
              <a:off x="2696475" y="1807725"/>
              <a:ext cx="922275" cy="521925"/>
            </a:xfrm>
            <a:custGeom>
              <a:avLst/>
              <a:gdLst/>
              <a:ahLst/>
              <a:cxnLst/>
              <a:rect l="l" t="t" r="r" b="b"/>
              <a:pathLst>
                <a:path w="36891" h="20877" extrusionOk="0">
                  <a:moveTo>
                    <a:pt x="4745" y="0"/>
                  </a:moveTo>
                  <a:cubicBezTo>
                    <a:pt x="3440" y="0"/>
                    <a:pt x="2372" y="593"/>
                    <a:pt x="1423" y="2372"/>
                  </a:cubicBezTo>
                  <a:cubicBezTo>
                    <a:pt x="593" y="4033"/>
                    <a:pt x="0" y="6880"/>
                    <a:pt x="0" y="7117"/>
                  </a:cubicBezTo>
                  <a:cubicBezTo>
                    <a:pt x="0" y="7236"/>
                    <a:pt x="119" y="7473"/>
                    <a:pt x="475" y="7473"/>
                  </a:cubicBezTo>
                  <a:cubicBezTo>
                    <a:pt x="830" y="7473"/>
                    <a:pt x="949" y="7473"/>
                    <a:pt x="1186" y="6405"/>
                  </a:cubicBezTo>
                  <a:cubicBezTo>
                    <a:pt x="1898" y="3677"/>
                    <a:pt x="2728" y="949"/>
                    <a:pt x="4626" y="949"/>
                  </a:cubicBezTo>
                  <a:cubicBezTo>
                    <a:pt x="5694" y="949"/>
                    <a:pt x="6050" y="1661"/>
                    <a:pt x="6050" y="3084"/>
                  </a:cubicBezTo>
                  <a:cubicBezTo>
                    <a:pt x="6050" y="4033"/>
                    <a:pt x="5575" y="5812"/>
                    <a:pt x="5219" y="7236"/>
                  </a:cubicBezTo>
                  <a:lnTo>
                    <a:pt x="3914" y="12336"/>
                  </a:lnTo>
                  <a:cubicBezTo>
                    <a:pt x="3796" y="13167"/>
                    <a:pt x="3321" y="15183"/>
                    <a:pt x="3084" y="16013"/>
                  </a:cubicBezTo>
                  <a:cubicBezTo>
                    <a:pt x="2728" y="17318"/>
                    <a:pt x="2254" y="19453"/>
                    <a:pt x="2254" y="19690"/>
                  </a:cubicBezTo>
                  <a:cubicBezTo>
                    <a:pt x="2254" y="20284"/>
                    <a:pt x="2728" y="20877"/>
                    <a:pt x="3440" y="20877"/>
                  </a:cubicBezTo>
                  <a:cubicBezTo>
                    <a:pt x="3914" y="20877"/>
                    <a:pt x="4626" y="20521"/>
                    <a:pt x="4982" y="19809"/>
                  </a:cubicBezTo>
                  <a:cubicBezTo>
                    <a:pt x="5101" y="19572"/>
                    <a:pt x="5456" y="18030"/>
                    <a:pt x="5694" y="17081"/>
                  </a:cubicBezTo>
                  <a:lnTo>
                    <a:pt x="6761" y="12929"/>
                  </a:lnTo>
                  <a:lnTo>
                    <a:pt x="8303" y="6880"/>
                  </a:lnTo>
                  <a:cubicBezTo>
                    <a:pt x="8303" y="6524"/>
                    <a:pt x="9489" y="4270"/>
                    <a:pt x="11150" y="2728"/>
                  </a:cubicBezTo>
                  <a:cubicBezTo>
                    <a:pt x="12455" y="1661"/>
                    <a:pt x="13997" y="949"/>
                    <a:pt x="15776" y="949"/>
                  </a:cubicBezTo>
                  <a:cubicBezTo>
                    <a:pt x="17674" y="949"/>
                    <a:pt x="18267" y="2254"/>
                    <a:pt x="18267" y="4152"/>
                  </a:cubicBezTo>
                  <a:cubicBezTo>
                    <a:pt x="18267" y="4389"/>
                    <a:pt x="18267" y="5338"/>
                    <a:pt x="17674" y="7473"/>
                  </a:cubicBezTo>
                  <a:lnTo>
                    <a:pt x="16607" y="12336"/>
                  </a:lnTo>
                  <a:cubicBezTo>
                    <a:pt x="16251" y="13641"/>
                    <a:pt x="15302" y="17081"/>
                    <a:pt x="15183" y="17555"/>
                  </a:cubicBezTo>
                  <a:cubicBezTo>
                    <a:pt x="15065" y="18267"/>
                    <a:pt x="14709" y="19453"/>
                    <a:pt x="14709" y="19690"/>
                  </a:cubicBezTo>
                  <a:cubicBezTo>
                    <a:pt x="14709" y="20284"/>
                    <a:pt x="15302" y="20877"/>
                    <a:pt x="16013" y="20877"/>
                  </a:cubicBezTo>
                  <a:cubicBezTo>
                    <a:pt x="17318" y="20877"/>
                    <a:pt x="17555" y="19809"/>
                    <a:pt x="18030" y="18148"/>
                  </a:cubicBezTo>
                  <a:lnTo>
                    <a:pt x="20758" y="7117"/>
                  </a:lnTo>
                  <a:cubicBezTo>
                    <a:pt x="20877" y="6643"/>
                    <a:pt x="23249" y="949"/>
                    <a:pt x="28350" y="949"/>
                  </a:cubicBezTo>
                  <a:cubicBezTo>
                    <a:pt x="30129" y="949"/>
                    <a:pt x="30841" y="2254"/>
                    <a:pt x="30841" y="4152"/>
                  </a:cubicBezTo>
                  <a:cubicBezTo>
                    <a:pt x="30841" y="6761"/>
                    <a:pt x="29061" y="11743"/>
                    <a:pt x="27994" y="14590"/>
                  </a:cubicBezTo>
                  <a:cubicBezTo>
                    <a:pt x="27638" y="15657"/>
                    <a:pt x="27401" y="16251"/>
                    <a:pt x="27401" y="17081"/>
                  </a:cubicBezTo>
                  <a:cubicBezTo>
                    <a:pt x="27401" y="19097"/>
                    <a:pt x="28824" y="20877"/>
                    <a:pt x="30959" y="20877"/>
                  </a:cubicBezTo>
                  <a:cubicBezTo>
                    <a:pt x="35348" y="20877"/>
                    <a:pt x="36890" y="13997"/>
                    <a:pt x="36890" y="13760"/>
                  </a:cubicBezTo>
                  <a:cubicBezTo>
                    <a:pt x="36890" y="13522"/>
                    <a:pt x="36772" y="13285"/>
                    <a:pt x="36416" y="13285"/>
                  </a:cubicBezTo>
                  <a:cubicBezTo>
                    <a:pt x="36060" y="13285"/>
                    <a:pt x="35941" y="13522"/>
                    <a:pt x="35823" y="14234"/>
                  </a:cubicBezTo>
                  <a:cubicBezTo>
                    <a:pt x="34755" y="17911"/>
                    <a:pt x="32976" y="19928"/>
                    <a:pt x="31197" y="19928"/>
                  </a:cubicBezTo>
                  <a:cubicBezTo>
                    <a:pt x="30722" y="19928"/>
                    <a:pt x="29892" y="19809"/>
                    <a:pt x="29892" y="18386"/>
                  </a:cubicBezTo>
                  <a:cubicBezTo>
                    <a:pt x="29892" y="17200"/>
                    <a:pt x="30485" y="15657"/>
                    <a:pt x="30722" y="15183"/>
                  </a:cubicBezTo>
                  <a:cubicBezTo>
                    <a:pt x="31552" y="12929"/>
                    <a:pt x="33569" y="7473"/>
                    <a:pt x="33569" y="4863"/>
                  </a:cubicBezTo>
                  <a:cubicBezTo>
                    <a:pt x="33569" y="2135"/>
                    <a:pt x="32027" y="0"/>
                    <a:pt x="28468" y="0"/>
                  </a:cubicBezTo>
                  <a:cubicBezTo>
                    <a:pt x="25384" y="0"/>
                    <a:pt x="22893" y="1779"/>
                    <a:pt x="20995" y="4507"/>
                  </a:cubicBezTo>
                  <a:cubicBezTo>
                    <a:pt x="20877" y="2016"/>
                    <a:pt x="19335" y="0"/>
                    <a:pt x="15895" y="0"/>
                  </a:cubicBezTo>
                  <a:cubicBezTo>
                    <a:pt x="11862" y="0"/>
                    <a:pt x="9608" y="2965"/>
                    <a:pt x="8778" y="4033"/>
                  </a:cubicBezTo>
                  <a:cubicBezTo>
                    <a:pt x="8659" y="1423"/>
                    <a:pt x="6761" y="0"/>
                    <a:pt x="4745" y="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0"/>
            <p:cNvSpPr/>
            <p:nvPr/>
          </p:nvSpPr>
          <p:spPr>
            <a:xfrm>
              <a:off x="3683950" y="1807725"/>
              <a:ext cx="498225" cy="521925"/>
            </a:xfrm>
            <a:custGeom>
              <a:avLst/>
              <a:gdLst/>
              <a:ahLst/>
              <a:cxnLst/>
              <a:rect l="l" t="t" r="r" b="b"/>
              <a:pathLst>
                <a:path w="19929" h="20877" extrusionOk="0">
                  <a:moveTo>
                    <a:pt x="5932" y="0"/>
                  </a:moveTo>
                  <a:cubicBezTo>
                    <a:pt x="1780" y="0"/>
                    <a:pt x="1" y="6643"/>
                    <a:pt x="1" y="7117"/>
                  </a:cubicBezTo>
                  <a:cubicBezTo>
                    <a:pt x="1" y="7236"/>
                    <a:pt x="238" y="7473"/>
                    <a:pt x="475" y="7473"/>
                  </a:cubicBezTo>
                  <a:cubicBezTo>
                    <a:pt x="950" y="7473"/>
                    <a:pt x="950" y="7236"/>
                    <a:pt x="1187" y="6643"/>
                  </a:cubicBezTo>
                  <a:cubicBezTo>
                    <a:pt x="2254" y="2728"/>
                    <a:pt x="4034" y="949"/>
                    <a:pt x="5813" y="949"/>
                  </a:cubicBezTo>
                  <a:cubicBezTo>
                    <a:pt x="6287" y="949"/>
                    <a:pt x="6999" y="949"/>
                    <a:pt x="6999" y="2491"/>
                  </a:cubicBezTo>
                  <a:cubicBezTo>
                    <a:pt x="6999" y="3677"/>
                    <a:pt x="6525" y="4982"/>
                    <a:pt x="5813" y="6761"/>
                  </a:cubicBezTo>
                  <a:cubicBezTo>
                    <a:pt x="3678" y="12692"/>
                    <a:pt x="3678" y="14115"/>
                    <a:pt x="3678" y="15183"/>
                  </a:cubicBezTo>
                  <a:cubicBezTo>
                    <a:pt x="3678" y="16251"/>
                    <a:pt x="3797" y="18148"/>
                    <a:pt x="5220" y="19335"/>
                  </a:cubicBezTo>
                  <a:cubicBezTo>
                    <a:pt x="6881" y="20877"/>
                    <a:pt x="9134" y="20877"/>
                    <a:pt x="9609" y="20877"/>
                  </a:cubicBezTo>
                  <a:cubicBezTo>
                    <a:pt x="17200" y="20877"/>
                    <a:pt x="19929" y="5694"/>
                    <a:pt x="19929" y="3084"/>
                  </a:cubicBezTo>
                  <a:cubicBezTo>
                    <a:pt x="19929" y="237"/>
                    <a:pt x="18386" y="0"/>
                    <a:pt x="18031" y="0"/>
                  </a:cubicBezTo>
                  <a:cubicBezTo>
                    <a:pt x="16963" y="0"/>
                    <a:pt x="15896" y="1068"/>
                    <a:pt x="15896" y="2016"/>
                  </a:cubicBezTo>
                  <a:cubicBezTo>
                    <a:pt x="15896" y="2610"/>
                    <a:pt x="16251" y="2965"/>
                    <a:pt x="16370" y="3084"/>
                  </a:cubicBezTo>
                  <a:cubicBezTo>
                    <a:pt x="16844" y="3559"/>
                    <a:pt x="18031" y="4745"/>
                    <a:pt x="18031" y="7117"/>
                  </a:cubicBezTo>
                  <a:cubicBezTo>
                    <a:pt x="18031" y="9134"/>
                    <a:pt x="15302" y="19928"/>
                    <a:pt x="9727" y="19928"/>
                  </a:cubicBezTo>
                  <a:cubicBezTo>
                    <a:pt x="6999" y="19928"/>
                    <a:pt x="6406" y="17555"/>
                    <a:pt x="6406" y="15776"/>
                  </a:cubicBezTo>
                  <a:cubicBezTo>
                    <a:pt x="6406" y="13522"/>
                    <a:pt x="7474" y="10320"/>
                    <a:pt x="8660" y="6998"/>
                  </a:cubicBezTo>
                  <a:cubicBezTo>
                    <a:pt x="9490" y="5101"/>
                    <a:pt x="9609" y="4626"/>
                    <a:pt x="9609" y="3677"/>
                  </a:cubicBezTo>
                  <a:cubicBezTo>
                    <a:pt x="9609" y="1779"/>
                    <a:pt x="8185" y="0"/>
                    <a:pt x="5932" y="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0"/>
            <p:cNvSpPr/>
            <p:nvPr/>
          </p:nvSpPr>
          <p:spPr>
            <a:xfrm>
              <a:off x="4594350" y="2006400"/>
              <a:ext cx="702825" cy="44500"/>
            </a:xfrm>
            <a:custGeom>
              <a:avLst/>
              <a:gdLst/>
              <a:ahLst/>
              <a:cxnLst/>
              <a:rect l="l" t="t" r="r" b="b"/>
              <a:pathLst>
                <a:path w="28113" h="1780" extrusionOk="0">
                  <a:moveTo>
                    <a:pt x="1542" y="0"/>
                  </a:moveTo>
                  <a:cubicBezTo>
                    <a:pt x="831" y="0"/>
                    <a:pt x="0" y="0"/>
                    <a:pt x="0" y="831"/>
                  </a:cubicBezTo>
                  <a:cubicBezTo>
                    <a:pt x="0" y="1780"/>
                    <a:pt x="831" y="1780"/>
                    <a:pt x="1542" y="1780"/>
                  </a:cubicBezTo>
                  <a:lnTo>
                    <a:pt x="26571" y="1780"/>
                  </a:lnTo>
                  <a:cubicBezTo>
                    <a:pt x="27282" y="1780"/>
                    <a:pt x="28113" y="1780"/>
                    <a:pt x="28113" y="831"/>
                  </a:cubicBezTo>
                  <a:cubicBezTo>
                    <a:pt x="28113" y="0"/>
                    <a:pt x="27282" y="0"/>
                    <a:pt x="26571" y="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0"/>
            <p:cNvSpPr/>
            <p:nvPr/>
          </p:nvSpPr>
          <p:spPr>
            <a:xfrm>
              <a:off x="5682675" y="1807725"/>
              <a:ext cx="922275" cy="521925"/>
            </a:xfrm>
            <a:custGeom>
              <a:avLst/>
              <a:gdLst/>
              <a:ahLst/>
              <a:cxnLst/>
              <a:rect l="l" t="t" r="r" b="b"/>
              <a:pathLst>
                <a:path w="36891" h="20877" extrusionOk="0">
                  <a:moveTo>
                    <a:pt x="4745" y="0"/>
                  </a:moveTo>
                  <a:cubicBezTo>
                    <a:pt x="3440" y="0"/>
                    <a:pt x="2372" y="593"/>
                    <a:pt x="1423" y="2372"/>
                  </a:cubicBezTo>
                  <a:cubicBezTo>
                    <a:pt x="593" y="4033"/>
                    <a:pt x="0" y="6880"/>
                    <a:pt x="0" y="7117"/>
                  </a:cubicBezTo>
                  <a:cubicBezTo>
                    <a:pt x="0" y="7236"/>
                    <a:pt x="237" y="7473"/>
                    <a:pt x="475" y="7473"/>
                  </a:cubicBezTo>
                  <a:cubicBezTo>
                    <a:pt x="830" y="7473"/>
                    <a:pt x="949" y="7473"/>
                    <a:pt x="1186" y="6405"/>
                  </a:cubicBezTo>
                  <a:cubicBezTo>
                    <a:pt x="1898" y="3677"/>
                    <a:pt x="2728" y="949"/>
                    <a:pt x="4626" y="949"/>
                  </a:cubicBezTo>
                  <a:cubicBezTo>
                    <a:pt x="5694" y="949"/>
                    <a:pt x="6050" y="1661"/>
                    <a:pt x="6050" y="3084"/>
                  </a:cubicBezTo>
                  <a:cubicBezTo>
                    <a:pt x="6050" y="4033"/>
                    <a:pt x="5575" y="5812"/>
                    <a:pt x="5219" y="7236"/>
                  </a:cubicBezTo>
                  <a:lnTo>
                    <a:pt x="3914" y="12336"/>
                  </a:lnTo>
                  <a:cubicBezTo>
                    <a:pt x="3796" y="13167"/>
                    <a:pt x="3321" y="15183"/>
                    <a:pt x="3084" y="16013"/>
                  </a:cubicBezTo>
                  <a:cubicBezTo>
                    <a:pt x="2728" y="17318"/>
                    <a:pt x="2254" y="19453"/>
                    <a:pt x="2254" y="19690"/>
                  </a:cubicBezTo>
                  <a:cubicBezTo>
                    <a:pt x="2254" y="20284"/>
                    <a:pt x="2728" y="20877"/>
                    <a:pt x="3440" y="20877"/>
                  </a:cubicBezTo>
                  <a:cubicBezTo>
                    <a:pt x="3914" y="20877"/>
                    <a:pt x="4626" y="20521"/>
                    <a:pt x="4982" y="19809"/>
                  </a:cubicBezTo>
                  <a:cubicBezTo>
                    <a:pt x="5101" y="19572"/>
                    <a:pt x="5456" y="18030"/>
                    <a:pt x="5694" y="17081"/>
                  </a:cubicBezTo>
                  <a:lnTo>
                    <a:pt x="6761" y="12929"/>
                  </a:lnTo>
                  <a:lnTo>
                    <a:pt x="8303" y="6880"/>
                  </a:lnTo>
                  <a:cubicBezTo>
                    <a:pt x="8303" y="6524"/>
                    <a:pt x="9489" y="4270"/>
                    <a:pt x="11269" y="2728"/>
                  </a:cubicBezTo>
                  <a:cubicBezTo>
                    <a:pt x="12455" y="1661"/>
                    <a:pt x="13997" y="949"/>
                    <a:pt x="15776" y="949"/>
                  </a:cubicBezTo>
                  <a:cubicBezTo>
                    <a:pt x="17674" y="949"/>
                    <a:pt x="18267" y="2254"/>
                    <a:pt x="18267" y="4152"/>
                  </a:cubicBezTo>
                  <a:cubicBezTo>
                    <a:pt x="18267" y="4389"/>
                    <a:pt x="18267" y="5338"/>
                    <a:pt x="17674" y="7473"/>
                  </a:cubicBezTo>
                  <a:lnTo>
                    <a:pt x="16607" y="12336"/>
                  </a:lnTo>
                  <a:cubicBezTo>
                    <a:pt x="16251" y="13641"/>
                    <a:pt x="15302" y="17081"/>
                    <a:pt x="15183" y="17555"/>
                  </a:cubicBezTo>
                  <a:cubicBezTo>
                    <a:pt x="15065" y="18267"/>
                    <a:pt x="14827" y="19453"/>
                    <a:pt x="14827" y="19690"/>
                  </a:cubicBezTo>
                  <a:cubicBezTo>
                    <a:pt x="14827" y="20284"/>
                    <a:pt x="15302" y="20877"/>
                    <a:pt x="16013" y="20877"/>
                  </a:cubicBezTo>
                  <a:cubicBezTo>
                    <a:pt x="17318" y="20877"/>
                    <a:pt x="17555" y="19809"/>
                    <a:pt x="18030" y="18148"/>
                  </a:cubicBezTo>
                  <a:lnTo>
                    <a:pt x="20758" y="7117"/>
                  </a:lnTo>
                  <a:cubicBezTo>
                    <a:pt x="20877" y="6643"/>
                    <a:pt x="23249" y="949"/>
                    <a:pt x="28350" y="949"/>
                  </a:cubicBezTo>
                  <a:cubicBezTo>
                    <a:pt x="30248" y="949"/>
                    <a:pt x="30841" y="2254"/>
                    <a:pt x="30841" y="4152"/>
                  </a:cubicBezTo>
                  <a:cubicBezTo>
                    <a:pt x="30841" y="6761"/>
                    <a:pt x="29061" y="11743"/>
                    <a:pt x="27994" y="14590"/>
                  </a:cubicBezTo>
                  <a:cubicBezTo>
                    <a:pt x="27638" y="15657"/>
                    <a:pt x="27401" y="16251"/>
                    <a:pt x="27401" y="17081"/>
                  </a:cubicBezTo>
                  <a:cubicBezTo>
                    <a:pt x="27401" y="19097"/>
                    <a:pt x="28824" y="20877"/>
                    <a:pt x="31078" y="20877"/>
                  </a:cubicBezTo>
                  <a:cubicBezTo>
                    <a:pt x="35348" y="20877"/>
                    <a:pt x="36890" y="13997"/>
                    <a:pt x="36890" y="13760"/>
                  </a:cubicBezTo>
                  <a:cubicBezTo>
                    <a:pt x="36890" y="13522"/>
                    <a:pt x="36772" y="13285"/>
                    <a:pt x="36416" y="13285"/>
                  </a:cubicBezTo>
                  <a:cubicBezTo>
                    <a:pt x="36060" y="13285"/>
                    <a:pt x="36060" y="13522"/>
                    <a:pt x="35823" y="14234"/>
                  </a:cubicBezTo>
                  <a:cubicBezTo>
                    <a:pt x="34755" y="17911"/>
                    <a:pt x="32976" y="19928"/>
                    <a:pt x="31197" y="19928"/>
                  </a:cubicBezTo>
                  <a:cubicBezTo>
                    <a:pt x="30722" y="19928"/>
                    <a:pt x="30010" y="19809"/>
                    <a:pt x="30010" y="18386"/>
                  </a:cubicBezTo>
                  <a:cubicBezTo>
                    <a:pt x="30010" y="17200"/>
                    <a:pt x="30485" y="15657"/>
                    <a:pt x="30722" y="15183"/>
                  </a:cubicBezTo>
                  <a:cubicBezTo>
                    <a:pt x="31552" y="12929"/>
                    <a:pt x="33569" y="7473"/>
                    <a:pt x="33569" y="4863"/>
                  </a:cubicBezTo>
                  <a:cubicBezTo>
                    <a:pt x="33569" y="2135"/>
                    <a:pt x="32027" y="0"/>
                    <a:pt x="28468" y="0"/>
                  </a:cubicBezTo>
                  <a:cubicBezTo>
                    <a:pt x="25384" y="0"/>
                    <a:pt x="22893" y="1779"/>
                    <a:pt x="20995" y="4507"/>
                  </a:cubicBezTo>
                  <a:cubicBezTo>
                    <a:pt x="20877" y="2016"/>
                    <a:pt x="19335" y="0"/>
                    <a:pt x="15895" y="0"/>
                  </a:cubicBezTo>
                  <a:cubicBezTo>
                    <a:pt x="11862" y="0"/>
                    <a:pt x="9608" y="2965"/>
                    <a:pt x="8778" y="4033"/>
                  </a:cubicBezTo>
                  <a:cubicBezTo>
                    <a:pt x="8659" y="1423"/>
                    <a:pt x="6761" y="0"/>
                    <a:pt x="4745" y="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0"/>
            <p:cNvSpPr/>
            <p:nvPr/>
          </p:nvSpPr>
          <p:spPr>
            <a:xfrm>
              <a:off x="6670150" y="1807725"/>
              <a:ext cx="578300" cy="521925"/>
            </a:xfrm>
            <a:custGeom>
              <a:avLst/>
              <a:gdLst/>
              <a:ahLst/>
              <a:cxnLst/>
              <a:rect l="l" t="t" r="r" b="b"/>
              <a:pathLst>
                <a:path w="23132" h="20877" extrusionOk="0">
                  <a:moveTo>
                    <a:pt x="5932" y="0"/>
                  </a:moveTo>
                  <a:cubicBezTo>
                    <a:pt x="1780" y="0"/>
                    <a:pt x="1" y="6643"/>
                    <a:pt x="1" y="7117"/>
                  </a:cubicBezTo>
                  <a:cubicBezTo>
                    <a:pt x="1" y="7236"/>
                    <a:pt x="238" y="7473"/>
                    <a:pt x="594" y="7473"/>
                  </a:cubicBezTo>
                  <a:cubicBezTo>
                    <a:pt x="950" y="7473"/>
                    <a:pt x="950" y="7236"/>
                    <a:pt x="1187" y="6643"/>
                  </a:cubicBezTo>
                  <a:cubicBezTo>
                    <a:pt x="2255" y="2728"/>
                    <a:pt x="4152" y="949"/>
                    <a:pt x="5813" y="949"/>
                  </a:cubicBezTo>
                  <a:cubicBezTo>
                    <a:pt x="6288" y="949"/>
                    <a:pt x="6999" y="949"/>
                    <a:pt x="6999" y="2491"/>
                  </a:cubicBezTo>
                  <a:cubicBezTo>
                    <a:pt x="6999" y="3677"/>
                    <a:pt x="6525" y="4982"/>
                    <a:pt x="5813" y="6761"/>
                  </a:cubicBezTo>
                  <a:cubicBezTo>
                    <a:pt x="3797" y="12218"/>
                    <a:pt x="3559" y="13997"/>
                    <a:pt x="3559" y="15420"/>
                  </a:cubicBezTo>
                  <a:cubicBezTo>
                    <a:pt x="3559" y="20046"/>
                    <a:pt x="7118" y="20877"/>
                    <a:pt x="9016" y="20877"/>
                  </a:cubicBezTo>
                  <a:cubicBezTo>
                    <a:pt x="11981" y="20877"/>
                    <a:pt x="13642" y="18742"/>
                    <a:pt x="14472" y="17674"/>
                  </a:cubicBezTo>
                  <a:cubicBezTo>
                    <a:pt x="15184" y="20284"/>
                    <a:pt x="17319" y="20877"/>
                    <a:pt x="18505" y="20877"/>
                  </a:cubicBezTo>
                  <a:cubicBezTo>
                    <a:pt x="19929" y="20877"/>
                    <a:pt x="20996" y="19809"/>
                    <a:pt x="21826" y="18267"/>
                  </a:cubicBezTo>
                  <a:cubicBezTo>
                    <a:pt x="22538" y="16606"/>
                    <a:pt x="23131" y="13878"/>
                    <a:pt x="23131" y="13760"/>
                  </a:cubicBezTo>
                  <a:cubicBezTo>
                    <a:pt x="23131" y="13522"/>
                    <a:pt x="23013" y="13285"/>
                    <a:pt x="22657" y="13285"/>
                  </a:cubicBezTo>
                  <a:cubicBezTo>
                    <a:pt x="22301" y="13285"/>
                    <a:pt x="22182" y="13522"/>
                    <a:pt x="22064" y="14234"/>
                  </a:cubicBezTo>
                  <a:cubicBezTo>
                    <a:pt x="21233" y="17437"/>
                    <a:pt x="20403" y="19928"/>
                    <a:pt x="18505" y="19928"/>
                  </a:cubicBezTo>
                  <a:cubicBezTo>
                    <a:pt x="17200" y="19928"/>
                    <a:pt x="17200" y="18386"/>
                    <a:pt x="17200" y="17793"/>
                  </a:cubicBezTo>
                  <a:cubicBezTo>
                    <a:pt x="17200" y="16725"/>
                    <a:pt x="17319" y="16251"/>
                    <a:pt x="17793" y="14353"/>
                  </a:cubicBezTo>
                  <a:cubicBezTo>
                    <a:pt x="18031" y="13048"/>
                    <a:pt x="18387" y="11862"/>
                    <a:pt x="18742" y="10557"/>
                  </a:cubicBezTo>
                  <a:lnTo>
                    <a:pt x="20522" y="2965"/>
                  </a:lnTo>
                  <a:cubicBezTo>
                    <a:pt x="20877" y="1898"/>
                    <a:pt x="20877" y="1779"/>
                    <a:pt x="20877" y="1661"/>
                  </a:cubicBezTo>
                  <a:cubicBezTo>
                    <a:pt x="20877" y="949"/>
                    <a:pt x="20403" y="474"/>
                    <a:pt x="19691" y="474"/>
                  </a:cubicBezTo>
                  <a:cubicBezTo>
                    <a:pt x="18268" y="474"/>
                    <a:pt x="18031" y="1661"/>
                    <a:pt x="17675" y="2728"/>
                  </a:cubicBezTo>
                  <a:cubicBezTo>
                    <a:pt x="17200" y="4626"/>
                    <a:pt x="14709" y="14471"/>
                    <a:pt x="14472" y="16132"/>
                  </a:cubicBezTo>
                  <a:cubicBezTo>
                    <a:pt x="14354" y="16132"/>
                    <a:pt x="12574" y="19928"/>
                    <a:pt x="9253" y="19928"/>
                  </a:cubicBezTo>
                  <a:cubicBezTo>
                    <a:pt x="6762" y="19928"/>
                    <a:pt x="6406" y="17793"/>
                    <a:pt x="6406" y="16132"/>
                  </a:cubicBezTo>
                  <a:cubicBezTo>
                    <a:pt x="6406" y="13522"/>
                    <a:pt x="7592" y="9727"/>
                    <a:pt x="8897" y="6643"/>
                  </a:cubicBezTo>
                  <a:cubicBezTo>
                    <a:pt x="9372" y="5219"/>
                    <a:pt x="9609" y="4626"/>
                    <a:pt x="9609" y="3677"/>
                  </a:cubicBezTo>
                  <a:cubicBezTo>
                    <a:pt x="9609" y="1661"/>
                    <a:pt x="8185" y="0"/>
                    <a:pt x="5932" y="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0"/>
            <p:cNvSpPr/>
            <p:nvPr/>
          </p:nvSpPr>
          <p:spPr>
            <a:xfrm>
              <a:off x="2663850" y="2786300"/>
              <a:ext cx="4620175" cy="44500"/>
            </a:xfrm>
            <a:custGeom>
              <a:avLst/>
              <a:gdLst/>
              <a:ahLst/>
              <a:cxnLst/>
              <a:rect l="l" t="t" r="r" b="b"/>
              <a:pathLst>
                <a:path w="184807" h="1780" extrusionOk="0">
                  <a:moveTo>
                    <a:pt x="0" y="1"/>
                  </a:moveTo>
                  <a:lnTo>
                    <a:pt x="0" y="1780"/>
                  </a:lnTo>
                  <a:lnTo>
                    <a:pt x="184807" y="1780"/>
                  </a:lnTo>
                  <a:lnTo>
                    <a:pt x="184807" y="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0"/>
            <p:cNvSpPr/>
            <p:nvPr/>
          </p:nvSpPr>
          <p:spPr>
            <a:xfrm>
              <a:off x="4796000" y="3168850"/>
              <a:ext cx="346975" cy="732475"/>
            </a:xfrm>
            <a:custGeom>
              <a:avLst/>
              <a:gdLst/>
              <a:ahLst/>
              <a:cxnLst/>
              <a:rect l="l" t="t" r="r" b="b"/>
              <a:pathLst>
                <a:path w="13879" h="29299" extrusionOk="0">
                  <a:moveTo>
                    <a:pt x="9253" y="0"/>
                  </a:moveTo>
                  <a:cubicBezTo>
                    <a:pt x="8897" y="0"/>
                    <a:pt x="7829" y="119"/>
                    <a:pt x="7473" y="1542"/>
                  </a:cubicBezTo>
                  <a:lnTo>
                    <a:pt x="5694" y="8897"/>
                  </a:lnTo>
                  <a:lnTo>
                    <a:pt x="1305" y="8897"/>
                  </a:lnTo>
                  <a:cubicBezTo>
                    <a:pt x="356" y="8897"/>
                    <a:pt x="0" y="8897"/>
                    <a:pt x="0" y="9727"/>
                  </a:cubicBezTo>
                  <a:cubicBezTo>
                    <a:pt x="0" y="10201"/>
                    <a:pt x="356" y="10201"/>
                    <a:pt x="1187" y="10201"/>
                  </a:cubicBezTo>
                  <a:lnTo>
                    <a:pt x="5338" y="10201"/>
                  </a:lnTo>
                  <a:lnTo>
                    <a:pt x="2254" y="22419"/>
                  </a:lnTo>
                  <a:cubicBezTo>
                    <a:pt x="1898" y="24080"/>
                    <a:pt x="1780" y="24554"/>
                    <a:pt x="1780" y="25147"/>
                  </a:cubicBezTo>
                  <a:cubicBezTo>
                    <a:pt x="1780" y="27282"/>
                    <a:pt x="3203" y="29299"/>
                    <a:pt x="5813" y="29299"/>
                  </a:cubicBezTo>
                  <a:cubicBezTo>
                    <a:pt x="10557" y="29299"/>
                    <a:pt x="13048" y="22538"/>
                    <a:pt x="13048" y="22182"/>
                  </a:cubicBezTo>
                  <a:cubicBezTo>
                    <a:pt x="13048" y="21945"/>
                    <a:pt x="12811" y="21826"/>
                    <a:pt x="12574" y="21826"/>
                  </a:cubicBezTo>
                  <a:cubicBezTo>
                    <a:pt x="12455" y="21826"/>
                    <a:pt x="12218" y="21826"/>
                    <a:pt x="12218" y="21945"/>
                  </a:cubicBezTo>
                  <a:cubicBezTo>
                    <a:pt x="12099" y="22063"/>
                    <a:pt x="12099" y="22063"/>
                    <a:pt x="11744" y="22775"/>
                  </a:cubicBezTo>
                  <a:cubicBezTo>
                    <a:pt x="10795" y="25147"/>
                    <a:pt x="8659" y="28350"/>
                    <a:pt x="5931" y="28350"/>
                  </a:cubicBezTo>
                  <a:cubicBezTo>
                    <a:pt x="4626" y="28350"/>
                    <a:pt x="4508" y="27164"/>
                    <a:pt x="4508" y="26215"/>
                  </a:cubicBezTo>
                  <a:cubicBezTo>
                    <a:pt x="4508" y="26096"/>
                    <a:pt x="4508" y="25266"/>
                    <a:pt x="4626" y="24673"/>
                  </a:cubicBezTo>
                  <a:lnTo>
                    <a:pt x="8185" y="10201"/>
                  </a:lnTo>
                  <a:lnTo>
                    <a:pt x="12455" y="10201"/>
                  </a:lnTo>
                  <a:cubicBezTo>
                    <a:pt x="13404" y="10201"/>
                    <a:pt x="13879" y="10201"/>
                    <a:pt x="13879" y="9371"/>
                  </a:cubicBezTo>
                  <a:cubicBezTo>
                    <a:pt x="13879" y="8897"/>
                    <a:pt x="13523" y="8897"/>
                    <a:pt x="12574" y="8897"/>
                  </a:cubicBezTo>
                  <a:lnTo>
                    <a:pt x="8541" y="8897"/>
                  </a:lnTo>
                  <a:lnTo>
                    <a:pt x="10320" y="2135"/>
                  </a:lnTo>
                  <a:cubicBezTo>
                    <a:pt x="10439" y="1542"/>
                    <a:pt x="10439" y="1424"/>
                    <a:pt x="10439" y="1068"/>
                  </a:cubicBezTo>
                  <a:cubicBezTo>
                    <a:pt x="10439" y="356"/>
                    <a:pt x="9846" y="0"/>
                    <a:pt x="9253" y="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Momentum and Safety Features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2" name="Google Shape;192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Specification Point 1.26P</a:t>
            </a:r>
            <a:endParaRPr sz="17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Use the idea of momentum to explain safety features.</a:t>
            </a:r>
            <a:endParaRPr sz="13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an individual’s momentum changes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quickly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they will experience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significant force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Large forces may cause damage a person’s body, resulting in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injuries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such as concussion and whiplash.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Most vehicles are equipped with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safety features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help prevent injury.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These safety features are designed to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slow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body over a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longer period of time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will help to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reduce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amount of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force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body receives.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AutoNum type="arabicPeriod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Seat belts are designed to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stretch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slightly.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AutoNum type="alphaLcPeriod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During a crash, this increases the time it takes for the driver to stop, reducing force.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AutoNum type="arabicPeriod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Airbags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cushion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body from impact.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AutoNum type="alphaLcPeriod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Airbags slow the deceleration of the body, reducing force.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AutoNum type="arabicPeriod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Crumple zones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crumple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on impact.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AutoNum type="alphaLcPeriod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Crumple zones increase the time it takes for the vehicle to stop, reducing force.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3" name="Google Shape;19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9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960</Words>
  <Application>Microsoft Office PowerPoint</Application>
  <PresentationFormat>On-screen Show (16:9)</PresentationFormat>
  <Paragraphs>104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Times New Roman</vt:lpstr>
      <vt:lpstr>Arial</vt:lpstr>
      <vt:lpstr>Kalam</vt:lpstr>
      <vt:lpstr>Cambria</vt:lpstr>
      <vt:lpstr>gg sans</vt:lpstr>
      <vt:lpstr>Simple Dark</vt:lpstr>
      <vt:lpstr>Edexcel IGCSE Physics 7 - Momentum</vt:lpstr>
      <vt:lpstr>Momentum</vt:lpstr>
      <vt:lpstr>PowerPoint Presentation</vt:lpstr>
      <vt:lpstr>PowerPoint Presentation</vt:lpstr>
      <vt:lpstr>PowerPoint Presentation</vt:lpstr>
      <vt:lpstr>Conservation of Momentum</vt:lpstr>
      <vt:lpstr>Changes in Momentum</vt:lpstr>
      <vt:lpstr>PowerPoint Presentation</vt:lpstr>
      <vt:lpstr>Momentum and Safety Features</vt:lpstr>
      <vt:lpstr>PowerPoint Presentation</vt:lpstr>
      <vt:lpstr>Newton’s Third Law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Physics 7 - Momentum</dc:title>
  <cp:lastModifiedBy>Chezka Mae Madrona</cp:lastModifiedBy>
  <cp:revision>3</cp:revision>
  <dcterms:modified xsi:type="dcterms:W3CDTF">2025-07-22T06:24:47Z</dcterms:modified>
</cp:coreProperties>
</file>