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gg sans" panose="00000800000000000000" pitchFamily="2" charset="0"/>
      <p:bold r:id="rId15"/>
    </p:embeddedFont>
    <p:embeddedFont>
      <p:font typeface="Kalam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24d9be81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24d9be81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fbcbce1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fbcbce1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fbcbce14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fbcbce14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fbcbce14a_0_2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fbcbce14a_0_2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30e89ca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30e89ca5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30e89ca5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30e89ca5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30e89ca5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f30e89ca5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6928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90122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28046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84592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CJeAqBu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6 - Hooke’s Law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Springs, Extensions and Elasticity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Hooke’s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1.23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initial linear region of a force-extension graph is associated with Hooke’s law.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 object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 applied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it is summarised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was devised by physicist Robert Hooke in 1676.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states that the extension of an elastic object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proportional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force applied.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is most often applied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only holds true whilst the object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After a certain point the object is likely to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deformed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will not return to its original length.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of proportionality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5595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5"/>
          <p:cNvCxnSpPr/>
          <p:nvPr/>
        </p:nvCxnSpPr>
        <p:spPr>
          <a:xfrm flipH="1">
            <a:off x="4154450" y="0"/>
            <a:ext cx="15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4747825" y="1413950"/>
            <a:ext cx="390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Robert Hooke was an English physicist and polymath who proposed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Hooke’s law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1676.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5807063" y="2251575"/>
            <a:ext cx="1785414" cy="424653"/>
            <a:chOff x="347075" y="2003875"/>
            <a:chExt cx="6974275" cy="1658800"/>
          </a:xfrm>
        </p:grpSpPr>
        <p:sp>
          <p:nvSpPr>
            <p:cNvPr id="73" name="Google Shape;73;p15"/>
            <p:cNvSpPr/>
            <p:nvPr/>
          </p:nvSpPr>
          <p:spPr>
            <a:xfrm>
              <a:off x="347075" y="2034125"/>
              <a:ext cx="1634625" cy="1604350"/>
            </a:xfrm>
            <a:custGeom>
              <a:avLst/>
              <a:gdLst/>
              <a:ahLst/>
              <a:cxnLst/>
              <a:rect l="l" t="t" r="r" b="b"/>
              <a:pathLst>
                <a:path w="65385" h="64174" extrusionOk="0">
                  <a:moveTo>
                    <a:pt x="18163" y="1"/>
                  </a:moveTo>
                  <a:cubicBezTo>
                    <a:pt x="16226" y="1"/>
                    <a:pt x="15257" y="1"/>
                    <a:pt x="15257" y="1696"/>
                  </a:cubicBezTo>
                  <a:cubicBezTo>
                    <a:pt x="15257" y="2665"/>
                    <a:pt x="15984" y="2665"/>
                    <a:pt x="17679" y="2665"/>
                  </a:cubicBezTo>
                  <a:cubicBezTo>
                    <a:pt x="23491" y="2665"/>
                    <a:pt x="23491" y="3391"/>
                    <a:pt x="23491" y="4360"/>
                  </a:cubicBezTo>
                  <a:cubicBezTo>
                    <a:pt x="23491" y="4844"/>
                    <a:pt x="23248" y="5328"/>
                    <a:pt x="23006" y="6297"/>
                  </a:cubicBezTo>
                  <a:lnTo>
                    <a:pt x="10414" y="57150"/>
                  </a:lnTo>
                  <a:cubicBezTo>
                    <a:pt x="9445" y="60541"/>
                    <a:pt x="9203" y="61509"/>
                    <a:pt x="2665" y="61509"/>
                  </a:cubicBezTo>
                  <a:cubicBezTo>
                    <a:pt x="970" y="61509"/>
                    <a:pt x="1" y="61509"/>
                    <a:pt x="1" y="63204"/>
                  </a:cubicBezTo>
                  <a:cubicBezTo>
                    <a:pt x="1" y="64173"/>
                    <a:pt x="727" y="64173"/>
                    <a:pt x="1454" y="64173"/>
                  </a:cubicBezTo>
                  <a:cubicBezTo>
                    <a:pt x="3149" y="64173"/>
                    <a:pt x="5086" y="63931"/>
                    <a:pt x="6781" y="63931"/>
                  </a:cubicBezTo>
                  <a:lnTo>
                    <a:pt x="19132" y="63931"/>
                  </a:lnTo>
                  <a:cubicBezTo>
                    <a:pt x="21069" y="63931"/>
                    <a:pt x="23491" y="64173"/>
                    <a:pt x="25428" y="64173"/>
                  </a:cubicBezTo>
                  <a:cubicBezTo>
                    <a:pt x="26396" y="64173"/>
                    <a:pt x="27607" y="64173"/>
                    <a:pt x="27607" y="62478"/>
                  </a:cubicBezTo>
                  <a:cubicBezTo>
                    <a:pt x="27607" y="61509"/>
                    <a:pt x="26881" y="61509"/>
                    <a:pt x="24943" y="61509"/>
                  </a:cubicBezTo>
                  <a:cubicBezTo>
                    <a:pt x="17436" y="61509"/>
                    <a:pt x="17194" y="60783"/>
                    <a:pt x="17194" y="59330"/>
                  </a:cubicBezTo>
                  <a:cubicBezTo>
                    <a:pt x="17194" y="58846"/>
                    <a:pt x="17436" y="58119"/>
                    <a:pt x="17679" y="57393"/>
                  </a:cubicBezTo>
                  <a:lnTo>
                    <a:pt x="23733" y="33419"/>
                  </a:lnTo>
                  <a:lnTo>
                    <a:pt x="32693" y="33419"/>
                  </a:lnTo>
                  <a:cubicBezTo>
                    <a:pt x="39957" y="33419"/>
                    <a:pt x="40442" y="35114"/>
                    <a:pt x="40442" y="37778"/>
                  </a:cubicBezTo>
                  <a:cubicBezTo>
                    <a:pt x="40442" y="38988"/>
                    <a:pt x="40200" y="40441"/>
                    <a:pt x="39715" y="42379"/>
                  </a:cubicBezTo>
                  <a:cubicBezTo>
                    <a:pt x="39473" y="42863"/>
                    <a:pt x="39473" y="43347"/>
                    <a:pt x="39473" y="43347"/>
                  </a:cubicBezTo>
                  <a:cubicBezTo>
                    <a:pt x="39473" y="44074"/>
                    <a:pt x="39957" y="44558"/>
                    <a:pt x="40442" y="44558"/>
                  </a:cubicBezTo>
                  <a:cubicBezTo>
                    <a:pt x="41168" y="44558"/>
                    <a:pt x="41410" y="44074"/>
                    <a:pt x="41653" y="42621"/>
                  </a:cubicBezTo>
                  <a:lnTo>
                    <a:pt x="47222" y="20584"/>
                  </a:lnTo>
                  <a:cubicBezTo>
                    <a:pt x="47222" y="20342"/>
                    <a:pt x="46980" y="19616"/>
                    <a:pt x="46254" y="19616"/>
                  </a:cubicBezTo>
                  <a:cubicBezTo>
                    <a:pt x="45285" y="19616"/>
                    <a:pt x="45285" y="20100"/>
                    <a:pt x="45043" y="21795"/>
                  </a:cubicBezTo>
                  <a:cubicBezTo>
                    <a:pt x="42863" y="28818"/>
                    <a:pt x="41168" y="30755"/>
                    <a:pt x="32935" y="30755"/>
                  </a:cubicBezTo>
                  <a:lnTo>
                    <a:pt x="24217" y="30755"/>
                  </a:lnTo>
                  <a:lnTo>
                    <a:pt x="30513" y="6297"/>
                  </a:lnTo>
                  <a:cubicBezTo>
                    <a:pt x="31240" y="3149"/>
                    <a:pt x="31482" y="2665"/>
                    <a:pt x="35356" y="2665"/>
                  </a:cubicBezTo>
                  <a:lnTo>
                    <a:pt x="47949" y="2665"/>
                  </a:lnTo>
                  <a:cubicBezTo>
                    <a:pt x="59815" y="2665"/>
                    <a:pt x="61510" y="6297"/>
                    <a:pt x="61510" y="12835"/>
                  </a:cubicBezTo>
                  <a:cubicBezTo>
                    <a:pt x="61510" y="13562"/>
                    <a:pt x="61510" y="15499"/>
                    <a:pt x="61025" y="17921"/>
                  </a:cubicBezTo>
                  <a:cubicBezTo>
                    <a:pt x="61025" y="18405"/>
                    <a:pt x="60783" y="19616"/>
                    <a:pt x="60783" y="20100"/>
                  </a:cubicBezTo>
                  <a:cubicBezTo>
                    <a:pt x="60783" y="20827"/>
                    <a:pt x="61268" y="21069"/>
                    <a:pt x="61994" y="21069"/>
                  </a:cubicBezTo>
                  <a:cubicBezTo>
                    <a:pt x="62478" y="21069"/>
                    <a:pt x="62963" y="20584"/>
                    <a:pt x="63205" y="18889"/>
                  </a:cubicBezTo>
                  <a:lnTo>
                    <a:pt x="65142" y="2422"/>
                  </a:lnTo>
                  <a:cubicBezTo>
                    <a:pt x="65142" y="2180"/>
                    <a:pt x="65384" y="1212"/>
                    <a:pt x="65384" y="969"/>
                  </a:cubicBezTo>
                  <a:cubicBezTo>
                    <a:pt x="65384" y="1"/>
                    <a:pt x="64416" y="1"/>
                    <a:pt x="62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817125" y="2803000"/>
              <a:ext cx="1477200" cy="496450"/>
            </a:xfrm>
            <a:custGeom>
              <a:avLst/>
              <a:gdLst/>
              <a:ahLst/>
              <a:cxnLst/>
              <a:rect l="l" t="t" r="r" b="b"/>
              <a:pathLst>
                <a:path w="59088" h="19858" extrusionOk="0">
                  <a:moveTo>
                    <a:pt x="3149" y="0"/>
                  </a:moveTo>
                  <a:cubicBezTo>
                    <a:pt x="1454" y="0"/>
                    <a:pt x="1" y="0"/>
                    <a:pt x="1" y="1695"/>
                  </a:cubicBezTo>
                  <a:cubicBezTo>
                    <a:pt x="1" y="3148"/>
                    <a:pt x="1211" y="3148"/>
                    <a:pt x="2664" y="3148"/>
                  </a:cubicBezTo>
                  <a:lnTo>
                    <a:pt x="56182" y="3148"/>
                  </a:lnTo>
                  <a:cubicBezTo>
                    <a:pt x="57635" y="3148"/>
                    <a:pt x="59088" y="3148"/>
                    <a:pt x="59088" y="1695"/>
                  </a:cubicBezTo>
                  <a:cubicBezTo>
                    <a:pt x="59088" y="0"/>
                    <a:pt x="57393" y="0"/>
                    <a:pt x="55698" y="0"/>
                  </a:cubicBezTo>
                  <a:close/>
                  <a:moveTo>
                    <a:pt x="2664" y="16709"/>
                  </a:moveTo>
                  <a:cubicBezTo>
                    <a:pt x="1211" y="16709"/>
                    <a:pt x="1" y="16709"/>
                    <a:pt x="1" y="18162"/>
                  </a:cubicBezTo>
                  <a:cubicBezTo>
                    <a:pt x="1" y="19857"/>
                    <a:pt x="1454" y="19857"/>
                    <a:pt x="3149" y="19857"/>
                  </a:cubicBezTo>
                  <a:lnTo>
                    <a:pt x="55698" y="19857"/>
                  </a:lnTo>
                  <a:cubicBezTo>
                    <a:pt x="57393" y="19857"/>
                    <a:pt x="59088" y="19857"/>
                    <a:pt x="59088" y="18162"/>
                  </a:cubicBezTo>
                  <a:cubicBezTo>
                    <a:pt x="59088" y="16709"/>
                    <a:pt x="57635" y="16709"/>
                    <a:pt x="56182" y="16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5184250" y="2003875"/>
              <a:ext cx="1053425" cy="1658800"/>
            </a:xfrm>
            <a:custGeom>
              <a:avLst/>
              <a:gdLst/>
              <a:ahLst/>
              <a:cxnLst/>
              <a:rect l="l" t="t" r="r" b="b"/>
              <a:pathLst>
                <a:path w="42137" h="66352" extrusionOk="0">
                  <a:moveTo>
                    <a:pt x="20584" y="0"/>
                  </a:moveTo>
                  <a:cubicBezTo>
                    <a:pt x="20342" y="0"/>
                    <a:pt x="16952" y="242"/>
                    <a:pt x="15257" y="484"/>
                  </a:cubicBezTo>
                  <a:cubicBezTo>
                    <a:pt x="13804" y="484"/>
                    <a:pt x="12351" y="726"/>
                    <a:pt x="10656" y="969"/>
                  </a:cubicBezTo>
                  <a:cubicBezTo>
                    <a:pt x="8476" y="969"/>
                    <a:pt x="7750" y="1211"/>
                    <a:pt x="7750" y="2906"/>
                  </a:cubicBezTo>
                  <a:cubicBezTo>
                    <a:pt x="7750" y="3875"/>
                    <a:pt x="8718" y="3875"/>
                    <a:pt x="9687" y="3875"/>
                  </a:cubicBezTo>
                  <a:cubicBezTo>
                    <a:pt x="14288" y="3875"/>
                    <a:pt x="14288" y="4601"/>
                    <a:pt x="14288" y="5570"/>
                  </a:cubicBezTo>
                  <a:cubicBezTo>
                    <a:pt x="14288" y="6054"/>
                    <a:pt x="14288" y="6054"/>
                    <a:pt x="13804" y="7749"/>
                  </a:cubicBezTo>
                  <a:lnTo>
                    <a:pt x="485" y="61751"/>
                  </a:lnTo>
                  <a:cubicBezTo>
                    <a:pt x="1" y="63204"/>
                    <a:pt x="1" y="63446"/>
                    <a:pt x="1" y="63930"/>
                  </a:cubicBezTo>
                  <a:cubicBezTo>
                    <a:pt x="1" y="65867"/>
                    <a:pt x="1696" y="66352"/>
                    <a:pt x="2664" y="66352"/>
                  </a:cubicBezTo>
                  <a:cubicBezTo>
                    <a:pt x="5328" y="66352"/>
                    <a:pt x="5812" y="64172"/>
                    <a:pt x="6539" y="61266"/>
                  </a:cubicBezTo>
                  <a:lnTo>
                    <a:pt x="10898" y="43831"/>
                  </a:lnTo>
                  <a:cubicBezTo>
                    <a:pt x="17678" y="44557"/>
                    <a:pt x="21795" y="47221"/>
                    <a:pt x="21795" y="51822"/>
                  </a:cubicBezTo>
                  <a:cubicBezTo>
                    <a:pt x="21795" y="52306"/>
                    <a:pt x="21795" y="52791"/>
                    <a:pt x="21553" y="54244"/>
                  </a:cubicBezTo>
                  <a:cubicBezTo>
                    <a:pt x="21069" y="55697"/>
                    <a:pt x="21069" y="56665"/>
                    <a:pt x="21069" y="57150"/>
                  </a:cubicBezTo>
                  <a:cubicBezTo>
                    <a:pt x="21069" y="62719"/>
                    <a:pt x="24701" y="66352"/>
                    <a:pt x="29544" y="66352"/>
                  </a:cubicBezTo>
                  <a:cubicBezTo>
                    <a:pt x="33903" y="66352"/>
                    <a:pt x="36083" y="62477"/>
                    <a:pt x="36809" y="61024"/>
                  </a:cubicBezTo>
                  <a:cubicBezTo>
                    <a:pt x="38988" y="57634"/>
                    <a:pt x="40199" y="52306"/>
                    <a:pt x="40199" y="51822"/>
                  </a:cubicBezTo>
                  <a:cubicBezTo>
                    <a:pt x="40199" y="51338"/>
                    <a:pt x="39715" y="51096"/>
                    <a:pt x="39231" y="51096"/>
                  </a:cubicBezTo>
                  <a:cubicBezTo>
                    <a:pt x="38262" y="51096"/>
                    <a:pt x="38262" y="51338"/>
                    <a:pt x="37778" y="53033"/>
                  </a:cubicBezTo>
                  <a:cubicBezTo>
                    <a:pt x="36567" y="57876"/>
                    <a:pt x="34630" y="64414"/>
                    <a:pt x="29786" y="64414"/>
                  </a:cubicBezTo>
                  <a:cubicBezTo>
                    <a:pt x="27849" y="64414"/>
                    <a:pt x="26638" y="63446"/>
                    <a:pt x="26638" y="59813"/>
                  </a:cubicBezTo>
                  <a:cubicBezTo>
                    <a:pt x="26638" y="58118"/>
                    <a:pt x="27123" y="56181"/>
                    <a:pt x="27365" y="54728"/>
                  </a:cubicBezTo>
                  <a:cubicBezTo>
                    <a:pt x="27849" y="53033"/>
                    <a:pt x="27849" y="52791"/>
                    <a:pt x="27849" y="51822"/>
                  </a:cubicBezTo>
                  <a:cubicBezTo>
                    <a:pt x="27849" y="46252"/>
                    <a:pt x="22764" y="43104"/>
                    <a:pt x="14046" y="41894"/>
                  </a:cubicBezTo>
                  <a:cubicBezTo>
                    <a:pt x="17436" y="39956"/>
                    <a:pt x="20826" y="36082"/>
                    <a:pt x="22279" y="34871"/>
                  </a:cubicBezTo>
                  <a:cubicBezTo>
                    <a:pt x="27607" y="28817"/>
                    <a:pt x="31239" y="25669"/>
                    <a:pt x="35598" y="25669"/>
                  </a:cubicBezTo>
                  <a:cubicBezTo>
                    <a:pt x="37778" y="25669"/>
                    <a:pt x="38262" y="26395"/>
                    <a:pt x="38988" y="26880"/>
                  </a:cubicBezTo>
                  <a:cubicBezTo>
                    <a:pt x="35598" y="27122"/>
                    <a:pt x="34145" y="29786"/>
                    <a:pt x="34145" y="31481"/>
                  </a:cubicBezTo>
                  <a:cubicBezTo>
                    <a:pt x="34145" y="33902"/>
                    <a:pt x="36083" y="34629"/>
                    <a:pt x="37293" y="34629"/>
                  </a:cubicBezTo>
                  <a:cubicBezTo>
                    <a:pt x="39957" y="34629"/>
                    <a:pt x="42137" y="32449"/>
                    <a:pt x="42137" y="29301"/>
                  </a:cubicBezTo>
                  <a:cubicBezTo>
                    <a:pt x="42137" y="26638"/>
                    <a:pt x="39957" y="23732"/>
                    <a:pt x="35598" y="23732"/>
                  </a:cubicBezTo>
                  <a:cubicBezTo>
                    <a:pt x="30513" y="23732"/>
                    <a:pt x="26154" y="27606"/>
                    <a:pt x="19616" y="35113"/>
                  </a:cubicBezTo>
                  <a:cubicBezTo>
                    <a:pt x="18647" y="36082"/>
                    <a:pt x="15257" y="39714"/>
                    <a:pt x="11624" y="41167"/>
                  </a:cubicBezTo>
                  <a:lnTo>
                    <a:pt x="21311" y="2422"/>
                  </a:lnTo>
                  <a:cubicBezTo>
                    <a:pt x="21553" y="1937"/>
                    <a:pt x="21553" y="1453"/>
                    <a:pt x="21553" y="969"/>
                  </a:cubicBezTo>
                  <a:cubicBezTo>
                    <a:pt x="21553" y="0"/>
                    <a:pt x="20826" y="0"/>
                    <a:pt x="20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443500" y="2597150"/>
              <a:ext cx="877850" cy="1065525"/>
            </a:xfrm>
            <a:custGeom>
              <a:avLst/>
              <a:gdLst/>
              <a:ahLst/>
              <a:cxnLst/>
              <a:rect l="l" t="t" r="r" b="b"/>
              <a:pathLst>
                <a:path w="35114" h="42621" extrusionOk="0">
                  <a:moveTo>
                    <a:pt x="23974" y="1938"/>
                  </a:moveTo>
                  <a:cubicBezTo>
                    <a:pt x="28091" y="1938"/>
                    <a:pt x="30997" y="4360"/>
                    <a:pt x="30997" y="7992"/>
                  </a:cubicBezTo>
                  <a:cubicBezTo>
                    <a:pt x="30997" y="17920"/>
                    <a:pt x="15983" y="17920"/>
                    <a:pt x="11866" y="17920"/>
                  </a:cubicBezTo>
                  <a:lnTo>
                    <a:pt x="7991" y="17920"/>
                  </a:lnTo>
                  <a:cubicBezTo>
                    <a:pt x="12108" y="3391"/>
                    <a:pt x="21068" y="1938"/>
                    <a:pt x="23974" y="1938"/>
                  </a:cubicBezTo>
                  <a:close/>
                  <a:moveTo>
                    <a:pt x="23974" y="1"/>
                  </a:moveTo>
                  <a:cubicBezTo>
                    <a:pt x="14045" y="1"/>
                    <a:pt x="0" y="8961"/>
                    <a:pt x="0" y="25912"/>
                  </a:cubicBezTo>
                  <a:cubicBezTo>
                    <a:pt x="0" y="35840"/>
                    <a:pt x="5570" y="42621"/>
                    <a:pt x="14045" y="42621"/>
                  </a:cubicBezTo>
                  <a:cubicBezTo>
                    <a:pt x="26880" y="42621"/>
                    <a:pt x="35113" y="32692"/>
                    <a:pt x="35113" y="31481"/>
                  </a:cubicBezTo>
                  <a:cubicBezTo>
                    <a:pt x="35113" y="30755"/>
                    <a:pt x="34387" y="30271"/>
                    <a:pt x="34145" y="30271"/>
                  </a:cubicBezTo>
                  <a:cubicBezTo>
                    <a:pt x="33903" y="30271"/>
                    <a:pt x="33660" y="30513"/>
                    <a:pt x="32934" y="31239"/>
                  </a:cubicBezTo>
                  <a:cubicBezTo>
                    <a:pt x="26880" y="39230"/>
                    <a:pt x="17920" y="40683"/>
                    <a:pt x="14288" y="40683"/>
                  </a:cubicBezTo>
                  <a:cubicBezTo>
                    <a:pt x="8960" y="40683"/>
                    <a:pt x="6054" y="36567"/>
                    <a:pt x="6054" y="29544"/>
                  </a:cubicBezTo>
                  <a:cubicBezTo>
                    <a:pt x="6054" y="28091"/>
                    <a:pt x="6054" y="25912"/>
                    <a:pt x="7507" y="19858"/>
                  </a:cubicBezTo>
                  <a:lnTo>
                    <a:pt x="12592" y="19858"/>
                  </a:lnTo>
                  <a:cubicBezTo>
                    <a:pt x="15014" y="19858"/>
                    <a:pt x="21552" y="19616"/>
                    <a:pt x="25911" y="17920"/>
                  </a:cubicBezTo>
                  <a:cubicBezTo>
                    <a:pt x="33176" y="15257"/>
                    <a:pt x="33903" y="9687"/>
                    <a:pt x="33903" y="7992"/>
                  </a:cubicBezTo>
                  <a:cubicBezTo>
                    <a:pt x="33903" y="3875"/>
                    <a:pt x="30270" y="1"/>
                    <a:pt x="23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5"/>
          <p:cNvSpPr txBox="1"/>
          <p:nvPr/>
        </p:nvSpPr>
        <p:spPr>
          <a:xfrm>
            <a:off x="4747825" y="2898250"/>
            <a:ext cx="3903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force (N)</a:t>
            </a: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constant of a spring (N/m)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extension of object (m)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Investigating Hooke’s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529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1.22</a:t>
            </a:r>
            <a:endParaRPr sz="14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how extension varies with applied force for helical springs, metal wires and rubber bands.</a:t>
            </a:r>
            <a:endParaRPr sz="10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Hooke’s law can be demonstrated using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a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set of weights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Clamp a spring to a weighted stand.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Assemble a set of weights with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known masses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set of 10, each weighing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 kg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would be appropriate.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Measure the spring with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weights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attached.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natural length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spring.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 a weight to the spring and measure the new length.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cause the spring to stretch.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extension of the object (</a:t>
            </a:r>
            <a:r>
              <a:rPr lang="en" sz="10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rabicPeriod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Continue adding weights until the spring no longer recoils back to its original length.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this point the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of proportionality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has been reached.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AutoNum type="alphaLcPeriod"/>
            </a:pPr>
            <a:r>
              <a:rPr lang="en" sz="10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Hooke’s law video</a:t>
            </a:r>
            <a:r>
              <a:rPr lang="en" sz="1000">
                <a:solidFill>
                  <a:srgbClr val="CCCCCC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>
            <a:off x="5983025" y="1687714"/>
            <a:ext cx="2390400" cy="2850203"/>
            <a:chOff x="5971500" y="1584164"/>
            <a:chExt cx="2390400" cy="2850203"/>
          </a:xfrm>
        </p:grpSpPr>
        <p:grpSp>
          <p:nvGrpSpPr>
            <p:cNvPr id="86" name="Google Shape;86;p16"/>
            <p:cNvGrpSpPr/>
            <p:nvPr/>
          </p:nvGrpSpPr>
          <p:grpSpPr>
            <a:xfrm>
              <a:off x="5971500" y="1584164"/>
              <a:ext cx="2390400" cy="2850203"/>
              <a:chOff x="5623050" y="1253475"/>
              <a:chExt cx="2656000" cy="3083300"/>
            </a:xfrm>
          </p:grpSpPr>
          <p:sp>
            <p:nvSpPr>
              <p:cNvPr id="87" name="Google Shape;87;p16"/>
              <p:cNvSpPr/>
              <p:nvPr/>
            </p:nvSpPr>
            <p:spPr>
              <a:xfrm>
                <a:off x="6064525" y="3012300"/>
                <a:ext cx="16856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67427" h="13789" extrusionOk="0">
                    <a:moveTo>
                      <a:pt x="1" y="10578"/>
                    </a:moveTo>
                    <a:lnTo>
                      <a:pt x="30220" y="1"/>
                    </a:lnTo>
                    <a:lnTo>
                      <a:pt x="67427" y="3117"/>
                    </a:lnTo>
                    <a:lnTo>
                      <a:pt x="37208" y="13788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6064525" y="3276725"/>
                <a:ext cx="930200" cy="1060050"/>
              </a:xfrm>
              <a:custGeom>
                <a:avLst/>
                <a:gdLst/>
                <a:ahLst/>
                <a:cxnLst/>
                <a:rect l="l" t="t" r="r" b="b"/>
                <a:pathLst>
                  <a:path w="37208" h="42402" extrusionOk="0">
                    <a:moveTo>
                      <a:pt x="1" y="1"/>
                    </a:moveTo>
                    <a:lnTo>
                      <a:pt x="1" y="39285"/>
                    </a:lnTo>
                    <a:lnTo>
                      <a:pt x="37208" y="42402"/>
                    </a:lnTo>
                    <a:lnTo>
                      <a:pt x="37208" y="32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6994700" y="3090225"/>
                <a:ext cx="755500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30220" h="49862" extrusionOk="0">
                    <a:moveTo>
                      <a:pt x="1" y="49862"/>
                    </a:moveTo>
                    <a:lnTo>
                      <a:pt x="30220" y="39285"/>
                    </a:lnTo>
                    <a:lnTo>
                      <a:pt x="30220" y="0"/>
                    </a:lnTo>
                    <a:lnTo>
                      <a:pt x="1" y="10671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6635850" y="1253475"/>
                <a:ext cx="599700" cy="1943000"/>
              </a:xfrm>
              <a:custGeom>
                <a:avLst/>
                <a:gdLst/>
                <a:ahLst/>
                <a:cxnLst/>
                <a:rect l="l" t="t" r="r" b="b"/>
                <a:pathLst>
                  <a:path w="23988" h="77720" fill="none" extrusionOk="0">
                    <a:moveTo>
                      <a:pt x="10955" y="0"/>
                    </a:moveTo>
                    <a:lnTo>
                      <a:pt x="11050" y="7177"/>
                    </a:lnTo>
                    <a:cubicBezTo>
                      <a:pt x="18132" y="6894"/>
                      <a:pt x="23987" y="10577"/>
                      <a:pt x="23987" y="14827"/>
                    </a:cubicBezTo>
                    <a:cubicBezTo>
                      <a:pt x="23987" y="19076"/>
                      <a:pt x="18132" y="22476"/>
                      <a:pt x="10766" y="22476"/>
                    </a:cubicBezTo>
                    <a:cubicBezTo>
                      <a:pt x="6422" y="22476"/>
                      <a:pt x="95" y="21248"/>
                      <a:pt x="190" y="19265"/>
                    </a:cubicBezTo>
                    <a:cubicBezTo>
                      <a:pt x="190" y="17282"/>
                      <a:pt x="6422" y="16149"/>
                      <a:pt x="10766" y="16149"/>
                    </a:cubicBezTo>
                    <a:cubicBezTo>
                      <a:pt x="18132" y="16149"/>
                      <a:pt x="23987" y="19548"/>
                      <a:pt x="23987" y="23798"/>
                    </a:cubicBezTo>
                    <a:cubicBezTo>
                      <a:pt x="23987" y="28047"/>
                      <a:pt x="18132" y="31447"/>
                      <a:pt x="10766" y="31447"/>
                    </a:cubicBezTo>
                    <a:cubicBezTo>
                      <a:pt x="6517" y="31447"/>
                      <a:pt x="95" y="30219"/>
                      <a:pt x="95" y="28236"/>
                    </a:cubicBezTo>
                    <a:cubicBezTo>
                      <a:pt x="95" y="26348"/>
                      <a:pt x="6422" y="25120"/>
                      <a:pt x="10766" y="25120"/>
                    </a:cubicBezTo>
                    <a:cubicBezTo>
                      <a:pt x="18132" y="25120"/>
                      <a:pt x="23987" y="28520"/>
                      <a:pt x="23987" y="32769"/>
                    </a:cubicBezTo>
                    <a:cubicBezTo>
                      <a:pt x="23987" y="36924"/>
                      <a:pt x="18132" y="40418"/>
                      <a:pt x="10766" y="40418"/>
                    </a:cubicBezTo>
                    <a:cubicBezTo>
                      <a:pt x="6422" y="40418"/>
                      <a:pt x="567" y="39191"/>
                      <a:pt x="379" y="37302"/>
                    </a:cubicBezTo>
                    <a:cubicBezTo>
                      <a:pt x="190" y="35413"/>
                      <a:pt x="6517" y="34091"/>
                      <a:pt x="10766" y="34091"/>
                    </a:cubicBezTo>
                    <a:cubicBezTo>
                      <a:pt x="18132" y="34091"/>
                      <a:pt x="23987" y="37491"/>
                      <a:pt x="23987" y="41740"/>
                    </a:cubicBezTo>
                    <a:cubicBezTo>
                      <a:pt x="23987" y="45895"/>
                      <a:pt x="18132" y="49390"/>
                      <a:pt x="10766" y="49390"/>
                    </a:cubicBezTo>
                    <a:cubicBezTo>
                      <a:pt x="6422" y="49390"/>
                      <a:pt x="190" y="48256"/>
                      <a:pt x="190" y="46273"/>
                    </a:cubicBezTo>
                    <a:cubicBezTo>
                      <a:pt x="190" y="44385"/>
                      <a:pt x="6234" y="42968"/>
                      <a:pt x="10766" y="42968"/>
                    </a:cubicBezTo>
                    <a:cubicBezTo>
                      <a:pt x="18132" y="42968"/>
                      <a:pt x="23987" y="46462"/>
                      <a:pt x="23987" y="50712"/>
                    </a:cubicBezTo>
                    <a:cubicBezTo>
                      <a:pt x="23987" y="54867"/>
                      <a:pt x="18132" y="58361"/>
                      <a:pt x="10766" y="58361"/>
                    </a:cubicBezTo>
                    <a:cubicBezTo>
                      <a:pt x="6328" y="58361"/>
                      <a:pt x="1" y="57039"/>
                      <a:pt x="1" y="55056"/>
                    </a:cubicBezTo>
                    <a:cubicBezTo>
                      <a:pt x="1" y="53167"/>
                      <a:pt x="6422" y="51939"/>
                      <a:pt x="10766" y="51939"/>
                    </a:cubicBezTo>
                    <a:cubicBezTo>
                      <a:pt x="18132" y="51939"/>
                      <a:pt x="23987" y="55433"/>
                      <a:pt x="23987" y="59683"/>
                    </a:cubicBezTo>
                    <a:cubicBezTo>
                      <a:pt x="23987" y="63838"/>
                      <a:pt x="18132" y="67332"/>
                      <a:pt x="10766" y="67332"/>
                    </a:cubicBezTo>
                    <a:lnTo>
                      <a:pt x="10766" y="7772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94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>
                <a:off x="5623050" y="1253475"/>
                <a:ext cx="26560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6240" h="1" fill="none" extrusionOk="0">
                    <a:moveTo>
                      <a:pt x="1" y="0"/>
                    </a:moveTo>
                    <a:lnTo>
                      <a:pt x="10623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94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" name="Google Shape;92;p16"/>
            <p:cNvSpPr txBox="1"/>
            <p:nvPr/>
          </p:nvSpPr>
          <p:spPr>
            <a:xfrm rot="-1462">
              <a:off x="6417435" y="3738049"/>
              <a:ext cx="705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Kalam"/>
                  <a:ea typeface="Kalam"/>
                  <a:cs typeface="Kalam"/>
                  <a:sym typeface="Kalam"/>
                </a:rPr>
                <a:t>1 kg </a:t>
              </a: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WEIGHT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93" name="Google Shape;93;p16"/>
            <p:cNvGrpSpPr/>
            <p:nvPr/>
          </p:nvGrpSpPr>
          <p:grpSpPr>
            <a:xfrm rot="5400000">
              <a:off x="6887219" y="2315614"/>
              <a:ext cx="1494108" cy="186780"/>
              <a:chOff x="250825" y="2355350"/>
              <a:chExt cx="7114800" cy="997225"/>
            </a:xfrm>
          </p:grpSpPr>
          <p:sp>
            <p:nvSpPr>
              <p:cNvPr id="94" name="Google Shape;94;p16"/>
              <p:cNvSpPr/>
              <p:nvPr/>
            </p:nvSpPr>
            <p:spPr>
              <a:xfrm>
                <a:off x="250825" y="2359450"/>
                <a:ext cx="7114800" cy="993125"/>
              </a:xfrm>
              <a:custGeom>
                <a:avLst/>
                <a:gdLst/>
                <a:ahLst/>
                <a:cxnLst/>
                <a:rect l="l" t="t" r="r" b="b"/>
                <a:pathLst>
                  <a:path w="284592" h="39725" fill="none" extrusionOk="0">
                    <a:moveTo>
                      <a:pt x="0" y="0"/>
                    </a:moveTo>
                    <a:lnTo>
                      <a:pt x="284592" y="0"/>
                    </a:lnTo>
                    <a:lnTo>
                      <a:pt x="284592" y="39725"/>
                    </a:lnTo>
                    <a:lnTo>
                      <a:pt x="0" y="397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6"/>
              <p:cNvSpPr/>
              <p:nvPr/>
            </p:nvSpPr>
            <p:spPr>
              <a:xfrm>
                <a:off x="3231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6"/>
              <p:cNvSpPr/>
              <p:nvPr/>
            </p:nvSpPr>
            <p:spPr>
              <a:xfrm>
                <a:off x="378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6"/>
              <p:cNvSpPr/>
              <p:nvPr/>
            </p:nvSpPr>
            <p:spPr>
              <a:xfrm>
                <a:off x="434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6"/>
              <p:cNvSpPr/>
              <p:nvPr/>
            </p:nvSpPr>
            <p:spPr>
              <a:xfrm>
                <a:off x="489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5449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6004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655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711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766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6"/>
              <p:cNvSpPr/>
              <p:nvPr/>
            </p:nvSpPr>
            <p:spPr>
              <a:xfrm>
                <a:off x="822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6"/>
              <p:cNvSpPr/>
              <p:nvPr/>
            </p:nvSpPr>
            <p:spPr>
              <a:xfrm>
                <a:off x="87765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6"/>
              <p:cNvSpPr/>
              <p:nvPr/>
            </p:nvSpPr>
            <p:spPr>
              <a:xfrm>
                <a:off x="933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6"/>
              <p:cNvSpPr/>
              <p:nvPr/>
            </p:nvSpPr>
            <p:spPr>
              <a:xfrm>
                <a:off x="9885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6"/>
              <p:cNvSpPr/>
              <p:nvPr/>
            </p:nvSpPr>
            <p:spPr>
              <a:xfrm>
                <a:off x="1043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>
                <a:off x="1099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6"/>
              <p:cNvSpPr/>
              <p:nvPr/>
            </p:nvSpPr>
            <p:spPr>
              <a:xfrm>
                <a:off x="11548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6"/>
              <p:cNvSpPr/>
              <p:nvPr/>
            </p:nvSpPr>
            <p:spPr>
              <a:xfrm>
                <a:off x="1210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6"/>
              <p:cNvSpPr/>
              <p:nvPr/>
            </p:nvSpPr>
            <p:spPr>
              <a:xfrm>
                <a:off x="12657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1321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6"/>
              <p:cNvSpPr/>
              <p:nvPr/>
            </p:nvSpPr>
            <p:spPr>
              <a:xfrm>
                <a:off x="1376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6"/>
              <p:cNvSpPr/>
              <p:nvPr/>
            </p:nvSpPr>
            <p:spPr>
              <a:xfrm>
                <a:off x="14322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6"/>
              <p:cNvSpPr/>
              <p:nvPr/>
            </p:nvSpPr>
            <p:spPr>
              <a:xfrm>
                <a:off x="14876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1543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6"/>
              <p:cNvSpPr/>
              <p:nvPr/>
            </p:nvSpPr>
            <p:spPr>
              <a:xfrm>
                <a:off x="1598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6"/>
              <p:cNvSpPr/>
              <p:nvPr/>
            </p:nvSpPr>
            <p:spPr>
              <a:xfrm>
                <a:off x="1654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17094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6"/>
              <p:cNvSpPr/>
              <p:nvPr/>
            </p:nvSpPr>
            <p:spPr>
              <a:xfrm>
                <a:off x="17649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1820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6"/>
              <p:cNvSpPr/>
              <p:nvPr/>
            </p:nvSpPr>
            <p:spPr>
              <a:xfrm>
                <a:off x="1875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6"/>
              <p:cNvSpPr/>
              <p:nvPr/>
            </p:nvSpPr>
            <p:spPr>
              <a:xfrm>
                <a:off x="19312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6"/>
              <p:cNvSpPr/>
              <p:nvPr/>
            </p:nvSpPr>
            <p:spPr>
              <a:xfrm>
                <a:off x="19866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6"/>
              <p:cNvSpPr/>
              <p:nvPr/>
            </p:nvSpPr>
            <p:spPr>
              <a:xfrm>
                <a:off x="20421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6"/>
              <p:cNvSpPr/>
              <p:nvPr/>
            </p:nvSpPr>
            <p:spPr>
              <a:xfrm>
                <a:off x="2097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6"/>
              <p:cNvSpPr/>
              <p:nvPr/>
            </p:nvSpPr>
            <p:spPr>
              <a:xfrm>
                <a:off x="21530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6"/>
              <p:cNvSpPr/>
              <p:nvPr/>
            </p:nvSpPr>
            <p:spPr>
              <a:xfrm>
                <a:off x="22084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6"/>
              <p:cNvSpPr/>
              <p:nvPr/>
            </p:nvSpPr>
            <p:spPr>
              <a:xfrm>
                <a:off x="22639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>
                <a:off x="2319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6"/>
              <p:cNvSpPr/>
              <p:nvPr/>
            </p:nvSpPr>
            <p:spPr>
              <a:xfrm>
                <a:off x="2374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6"/>
              <p:cNvSpPr/>
              <p:nvPr/>
            </p:nvSpPr>
            <p:spPr>
              <a:xfrm>
                <a:off x="24303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2485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25412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6"/>
              <p:cNvSpPr/>
              <p:nvPr/>
            </p:nvSpPr>
            <p:spPr>
              <a:xfrm>
                <a:off x="2596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6"/>
              <p:cNvSpPr/>
              <p:nvPr/>
            </p:nvSpPr>
            <p:spPr>
              <a:xfrm>
                <a:off x="2652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27076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6"/>
              <p:cNvSpPr/>
              <p:nvPr/>
            </p:nvSpPr>
            <p:spPr>
              <a:xfrm>
                <a:off x="27630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6"/>
              <p:cNvSpPr/>
              <p:nvPr/>
            </p:nvSpPr>
            <p:spPr>
              <a:xfrm>
                <a:off x="28185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6"/>
              <p:cNvSpPr/>
              <p:nvPr/>
            </p:nvSpPr>
            <p:spPr>
              <a:xfrm>
                <a:off x="28739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6"/>
              <p:cNvSpPr/>
              <p:nvPr/>
            </p:nvSpPr>
            <p:spPr>
              <a:xfrm>
                <a:off x="29293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6"/>
              <p:cNvSpPr/>
              <p:nvPr/>
            </p:nvSpPr>
            <p:spPr>
              <a:xfrm>
                <a:off x="29848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3040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30957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31511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32066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6"/>
              <p:cNvSpPr/>
              <p:nvPr/>
            </p:nvSpPr>
            <p:spPr>
              <a:xfrm>
                <a:off x="3262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6"/>
              <p:cNvSpPr/>
              <p:nvPr/>
            </p:nvSpPr>
            <p:spPr>
              <a:xfrm>
                <a:off x="3317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33730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3428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34839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3539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3594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36503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3705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3761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38166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3872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392755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3982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038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093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149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204800" y="2355350"/>
                <a:ext cx="0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260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6"/>
              <p:cNvSpPr/>
              <p:nvPr/>
            </p:nvSpPr>
            <p:spPr>
              <a:xfrm>
                <a:off x="4315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6"/>
              <p:cNvSpPr/>
              <p:nvPr/>
            </p:nvSpPr>
            <p:spPr>
              <a:xfrm>
                <a:off x="43712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44266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4482100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1" y="1"/>
                    </a:moveTo>
                    <a:lnTo>
                      <a:pt x="1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4537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4593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46484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47039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4759350" y="2355350"/>
                <a:ext cx="0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h="19858" fill="none" extrusionOk="0">
                    <a:moveTo>
                      <a:pt x="0" y="1"/>
                    </a:moveTo>
                    <a:lnTo>
                      <a:pt x="0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4814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48702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49256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49811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50365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50920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51474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5202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5258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531387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53693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5424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4802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35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5911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466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6"/>
              <p:cNvSpPr/>
              <p:nvPr/>
            </p:nvSpPr>
            <p:spPr>
              <a:xfrm>
                <a:off x="57020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57575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8129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868425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59238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59792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60347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60901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61456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6"/>
              <p:cNvSpPr/>
              <p:nvPr/>
            </p:nvSpPr>
            <p:spPr>
              <a:xfrm>
                <a:off x="62011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6"/>
              <p:cNvSpPr/>
              <p:nvPr/>
            </p:nvSpPr>
            <p:spPr>
              <a:xfrm>
                <a:off x="62565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6"/>
              <p:cNvSpPr/>
              <p:nvPr/>
            </p:nvSpPr>
            <p:spPr>
              <a:xfrm>
                <a:off x="63120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63675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642290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64784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65338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65893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66447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670022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67556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6"/>
              <p:cNvSpPr/>
              <p:nvPr/>
            </p:nvSpPr>
            <p:spPr>
              <a:xfrm>
                <a:off x="681112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68665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6"/>
              <p:cNvSpPr/>
              <p:nvPr/>
            </p:nvSpPr>
            <p:spPr>
              <a:xfrm>
                <a:off x="69219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977450" y="2355350"/>
                <a:ext cx="2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58" fill="none" extrusionOk="0">
                    <a:moveTo>
                      <a:pt x="1" y="1"/>
                    </a:moveTo>
                    <a:lnTo>
                      <a:pt x="1" y="19857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310700" y="3219575"/>
                <a:ext cx="72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033" extrusionOk="0">
                    <a:moveTo>
                      <a:pt x="968" y="1"/>
                    </a:moveTo>
                    <a:cubicBezTo>
                      <a:pt x="826" y="1"/>
                      <a:pt x="702" y="28"/>
                      <a:pt x="596" y="85"/>
                    </a:cubicBezTo>
                    <a:cubicBezTo>
                      <a:pt x="493" y="146"/>
                      <a:pt x="402" y="233"/>
                      <a:pt x="330" y="357"/>
                    </a:cubicBezTo>
                    <a:lnTo>
                      <a:pt x="330" y="49"/>
                    </a:lnTo>
                    <a:lnTo>
                      <a:pt x="0" y="49"/>
                    </a:lnTo>
                    <a:lnTo>
                      <a:pt x="0" y="2033"/>
                    </a:lnTo>
                    <a:lnTo>
                      <a:pt x="330" y="2033"/>
                    </a:lnTo>
                    <a:lnTo>
                      <a:pt x="330" y="911"/>
                    </a:lnTo>
                    <a:cubicBezTo>
                      <a:pt x="330" y="717"/>
                      <a:pt x="378" y="566"/>
                      <a:pt x="475" y="454"/>
                    </a:cubicBezTo>
                    <a:cubicBezTo>
                      <a:pt x="575" y="339"/>
                      <a:pt x="708" y="282"/>
                      <a:pt x="874" y="282"/>
                    </a:cubicBezTo>
                    <a:cubicBezTo>
                      <a:pt x="1013" y="282"/>
                      <a:pt x="1119" y="330"/>
                      <a:pt x="1186" y="421"/>
                    </a:cubicBezTo>
                    <a:cubicBezTo>
                      <a:pt x="1252" y="512"/>
                      <a:pt x="1285" y="654"/>
                      <a:pt x="1285" y="844"/>
                    </a:cubicBezTo>
                    <a:lnTo>
                      <a:pt x="1285" y="2033"/>
                    </a:lnTo>
                    <a:lnTo>
                      <a:pt x="1615" y="2033"/>
                    </a:lnTo>
                    <a:lnTo>
                      <a:pt x="1615" y="911"/>
                    </a:lnTo>
                    <a:cubicBezTo>
                      <a:pt x="1615" y="717"/>
                      <a:pt x="1663" y="563"/>
                      <a:pt x="1760" y="451"/>
                    </a:cubicBezTo>
                    <a:cubicBezTo>
                      <a:pt x="1860" y="339"/>
                      <a:pt x="1993" y="282"/>
                      <a:pt x="2162" y="282"/>
                    </a:cubicBezTo>
                    <a:cubicBezTo>
                      <a:pt x="2299" y="282"/>
                      <a:pt x="2401" y="330"/>
                      <a:pt x="2471" y="421"/>
                    </a:cubicBezTo>
                    <a:cubicBezTo>
                      <a:pt x="2537" y="515"/>
                      <a:pt x="2571" y="654"/>
                      <a:pt x="2571" y="844"/>
                    </a:cubicBezTo>
                    <a:lnTo>
                      <a:pt x="2571" y="2033"/>
                    </a:lnTo>
                    <a:lnTo>
                      <a:pt x="2897" y="2033"/>
                    </a:lnTo>
                    <a:lnTo>
                      <a:pt x="2897" y="835"/>
                    </a:lnTo>
                    <a:cubicBezTo>
                      <a:pt x="2897" y="566"/>
                      <a:pt x="2843" y="360"/>
                      <a:pt x="2731" y="218"/>
                    </a:cubicBezTo>
                    <a:cubicBezTo>
                      <a:pt x="2619" y="73"/>
                      <a:pt x="2459" y="1"/>
                      <a:pt x="2253" y="1"/>
                    </a:cubicBezTo>
                    <a:cubicBezTo>
                      <a:pt x="2099" y="1"/>
                      <a:pt x="1966" y="34"/>
                      <a:pt x="1851" y="103"/>
                    </a:cubicBezTo>
                    <a:cubicBezTo>
                      <a:pt x="1739" y="173"/>
                      <a:pt x="1639" y="282"/>
                      <a:pt x="1558" y="430"/>
                    </a:cubicBezTo>
                    <a:cubicBezTo>
                      <a:pt x="1509" y="288"/>
                      <a:pt x="1437" y="182"/>
                      <a:pt x="1334" y="109"/>
                    </a:cubicBezTo>
                    <a:cubicBezTo>
                      <a:pt x="1234" y="37"/>
                      <a:pt x="1110" y="1"/>
                      <a:pt x="9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399075" y="3219575"/>
                <a:ext cx="72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2033" extrusionOk="0">
                    <a:moveTo>
                      <a:pt x="968" y="1"/>
                    </a:moveTo>
                    <a:cubicBezTo>
                      <a:pt x="823" y="1"/>
                      <a:pt x="702" y="28"/>
                      <a:pt x="596" y="85"/>
                    </a:cubicBezTo>
                    <a:cubicBezTo>
                      <a:pt x="493" y="146"/>
                      <a:pt x="403" y="233"/>
                      <a:pt x="330" y="357"/>
                    </a:cubicBezTo>
                    <a:lnTo>
                      <a:pt x="330" y="49"/>
                    </a:lnTo>
                    <a:lnTo>
                      <a:pt x="0" y="49"/>
                    </a:lnTo>
                    <a:lnTo>
                      <a:pt x="0" y="2033"/>
                    </a:lnTo>
                    <a:lnTo>
                      <a:pt x="330" y="2033"/>
                    </a:lnTo>
                    <a:lnTo>
                      <a:pt x="330" y="911"/>
                    </a:lnTo>
                    <a:cubicBezTo>
                      <a:pt x="330" y="717"/>
                      <a:pt x="378" y="566"/>
                      <a:pt x="475" y="454"/>
                    </a:cubicBezTo>
                    <a:cubicBezTo>
                      <a:pt x="575" y="339"/>
                      <a:pt x="708" y="282"/>
                      <a:pt x="874" y="282"/>
                    </a:cubicBezTo>
                    <a:cubicBezTo>
                      <a:pt x="1013" y="282"/>
                      <a:pt x="1119" y="330"/>
                      <a:pt x="1186" y="421"/>
                    </a:cubicBezTo>
                    <a:cubicBezTo>
                      <a:pt x="1252" y="512"/>
                      <a:pt x="1286" y="654"/>
                      <a:pt x="1286" y="844"/>
                    </a:cubicBezTo>
                    <a:lnTo>
                      <a:pt x="1286" y="2033"/>
                    </a:lnTo>
                    <a:lnTo>
                      <a:pt x="1615" y="2033"/>
                    </a:lnTo>
                    <a:lnTo>
                      <a:pt x="1615" y="911"/>
                    </a:lnTo>
                    <a:cubicBezTo>
                      <a:pt x="1615" y="717"/>
                      <a:pt x="1664" y="563"/>
                      <a:pt x="1760" y="451"/>
                    </a:cubicBezTo>
                    <a:cubicBezTo>
                      <a:pt x="1860" y="339"/>
                      <a:pt x="1993" y="282"/>
                      <a:pt x="2163" y="282"/>
                    </a:cubicBezTo>
                    <a:cubicBezTo>
                      <a:pt x="2299" y="282"/>
                      <a:pt x="2402" y="330"/>
                      <a:pt x="2471" y="421"/>
                    </a:cubicBezTo>
                    <a:cubicBezTo>
                      <a:pt x="2538" y="515"/>
                      <a:pt x="2571" y="654"/>
                      <a:pt x="2571" y="844"/>
                    </a:cubicBezTo>
                    <a:lnTo>
                      <a:pt x="2571" y="2033"/>
                    </a:lnTo>
                    <a:lnTo>
                      <a:pt x="2897" y="2033"/>
                    </a:lnTo>
                    <a:lnTo>
                      <a:pt x="2897" y="835"/>
                    </a:lnTo>
                    <a:cubicBezTo>
                      <a:pt x="2897" y="566"/>
                      <a:pt x="2843" y="360"/>
                      <a:pt x="2731" y="218"/>
                    </a:cubicBezTo>
                    <a:cubicBezTo>
                      <a:pt x="2619" y="73"/>
                      <a:pt x="2459" y="1"/>
                      <a:pt x="2253" y="1"/>
                    </a:cubicBezTo>
                    <a:cubicBezTo>
                      <a:pt x="2099" y="1"/>
                      <a:pt x="1966" y="34"/>
                      <a:pt x="1851" y="103"/>
                    </a:cubicBezTo>
                    <a:cubicBezTo>
                      <a:pt x="1739" y="173"/>
                      <a:pt x="1639" y="282"/>
                      <a:pt x="1558" y="430"/>
                    </a:cubicBezTo>
                    <a:cubicBezTo>
                      <a:pt x="1509" y="288"/>
                      <a:pt x="1437" y="182"/>
                      <a:pt x="1334" y="109"/>
                    </a:cubicBezTo>
                    <a:cubicBezTo>
                      <a:pt x="1234" y="37"/>
                      <a:pt x="1110" y="1"/>
                      <a:pt x="9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289150" y="2915575"/>
                <a:ext cx="756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811" extrusionOk="0">
                    <a:moveTo>
                      <a:pt x="1515" y="648"/>
                    </a:moveTo>
                    <a:cubicBezTo>
                      <a:pt x="1718" y="648"/>
                      <a:pt x="1863" y="741"/>
                      <a:pt x="1948" y="932"/>
                    </a:cubicBezTo>
                    <a:cubicBezTo>
                      <a:pt x="2036" y="1116"/>
                      <a:pt x="2078" y="1440"/>
                      <a:pt x="2078" y="1900"/>
                    </a:cubicBezTo>
                    <a:cubicBezTo>
                      <a:pt x="2078" y="2365"/>
                      <a:pt x="2036" y="2692"/>
                      <a:pt x="1948" y="2883"/>
                    </a:cubicBezTo>
                    <a:cubicBezTo>
                      <a:pt x="1860" y="3073"/>
                      <a:pt x="1718" y="3167"/>
                      <a:pt x="1515" y="3167"/>
                    </a:cubicBezTo>
                    <a:cubicBezTo>
                      <a:pt x="1313" y="3167"/>
                      <a:pt x="1168" y="3073"/>
                      <a:pt x="1080" y="2883"/>
                    </a:cubicBezTo>
                    <a:cubicBezTo>
                      <a:pt x="992" y="2692"/>
                      <a:pt x="950" y="2365"/>
                      <a:pt x="950" y="1900"/>
                    </a:cubicBezTo>
                    <a:cubicBezTo>
                      <a:pt x="950" y="1440"/>
                      <a:pt x="992" y="1116"/>
                      <a:pt x="1080" y="932"/>
                    </a:cubicBezTo>
                    <a:cubicBezTo>
                      <a:pt x="1168" y="741"/>
                      <a:pt x="1313" y="648"/>
                      <a:pt x="1515" y="648"/>
                    </a:cubicBezTo>
                    <a:close/>
                    <a:moveTo>
                      <a:pt x="1515" y="1"/>
                    </a:moveTo>
                    <a:cubicBezTo>
                      <a:pt x="1032" y="1"/>
                      <a:pt x="657" y="167"/>
                      <a:pt x="396" y="497"/>
                    </a:cubicBezTo>
                    <a:cubicBezTo>
                      <a:pt x="133" y="826"/>
                      <a:pt x="0" y="1298"/>
                      <a:pt x="0" y="1909"/>
                    </a:cubicBezTo>
                    <a:cubicBezTo>
                      <a:pt x="0" y="2517"/>
                      <a:pt x="133" y="2985"/>
                      <a:pt x="396" y="3318"/>
                    </a:cubicBezTo>
                    <a:cubicBezTo>
                      <a:pt x="657" y="3648"/>
                      <a:pt x="1032" y="3811"/>
                      <a:pt x="1515" y="3811"/>
                    </a:cubicBezTo>
                    <a:cubicBezTo>
                      <a:pt x="1996" y="3811"/>
                      <a:pt x="2368" y="3648"/>
                      <a:pt x="2631" y="3318"/>
                    </a:cubicBezTo>
                    <a:cubicBezTo>
                      <a:pt x="2894" y="2985"/>
                      <a:pt x="3024" y="2517"/>
                      <a:pt x="3024" y="1909"/>
                    </a:cubicBezTo>
                    <a:cubicBezTo>
                      <a:pt x="3024" y="1298"/>
                      <a:pt x="2894" y="826"/>
                      <a:pt x="2631" y="497"/>
                    </a:cubicBezTo>
                    <a:cubicBezTo>
                      <a:pt x="2368" y="167"/>
                      <a:pt x="1996" y="1"/>
                      <a:pt x="15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697745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70328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1" y="1"/>
                    </a:moveTo>
                    <a:lnTo>
                      <a:pt x="1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7088375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71438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72547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7310200" y="2355350"/>
                <a:ext cx="25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21" fill="none" extrusionOk="0">
                    <a:moveTo>
                      <a:pt x="0" y="1"/>
                    </a:moveTo>
                    <a:lnTo>
                      <a:pt x="0" y="6820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7198375" y="2355350"/>
                <a:ext cx="25" cy="302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080" fill="none" extrusionOk="0">
                    <a:moveTo>
                      <a:pt x="0" y="1"/>
                    </a:moveTo>
                    <a:lnTo>
                      <a:pt x="0" y="12079"/>
                    </a:lnTo>
                  </a:path>
                </a:pathLst>
              </a:custGeom>
              <a:noFill/>
              <a:ln w="9525" cap="flat" cmpd="sng">
                <a:solidFill>
                  <a:srgbClr val="00AEFF"/>
                </a:solidFill>
                <a:prstDash val="solid"/>
                <a:miter lim="302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6"/>
              <p:cNvSpPr/>
              <p:nvPr/>
            </p:nvSpPr>
            <p:spPr>
              <a:xfrm>
                <a:off x="851175" y="2917250"/>
                <a:ext cx="6475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3675" extrusionOk="0">
                    <a:moveTo>
                      <a:pt x="853" y="0"/>
                    </a:moveTo>
                    <a:lnTo>
                      <a:pt x="1" y="175"/>
                    </a:lnTo>
                    <a:lnTo>
                      <a:pt x="1" y="823"/>
                    </a:lnTo>
                    <a:lnTo>
                      <a:pt x="860" y="644"/>
                    </a:lnTo>
                    <a:lnTo>
                      <a:pt x="860" y="3018"/>
                    </a:lnTo>
                    <a:lnTo>
                      <a:pt x="22" y="3018"/>
                    </a:lnTo>
                    <a:lnTo>
                      <a:pt x="22" y="3674"/>
                    </a:lnTo>
                    <a:lnTo>
                      <a:pt x="2589" y="3674"/>
                    </a:lnTo>
                    <a:lnTo>
                      <a:pt x="2589" y="3018"/>
                    </a:lnTo>
                    <a:lnTo>
                      <a:pt x="1755" y="3018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6"/>
              <p:cNvSpPr/>
              <p:nvPr/>
            </p:nvSpPr>
            <p:spPr>
              <a:xfrm>
                <a:off x="1398775" y="2915575"/>
                <a:ext cx="66775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742" extrusionOk="0">
                    <a:moveTo>
                      <a:pt x="1255" y="1"/>
                    </a:moveTo>
                    <a:cubicBezTo>
                      <a:pt x="1056" y="1"/>
                      <a:pt x="853" y="19"/>
                      <a:pt x="645" y="58"/>
                    </a:cubicBezTo>
                    <a:cubicBezTo>
                      <a:pt x="436" y="94"/>
                      <a:pt x="224" y="146"/>
                      <a:pt x="13" y="215"/>
                    </a:cubicBezTo>
                    <a:lnTo>
                      <a:pt x="13" y="1023"/>
                    </a:lnTo>
                    <a:cubicBezTo>
                      <a:pt x="212" y="899"/>
                      <a:pt x="400" y="805"/>
                      <a:pt x="575" y="744"/>
                    </a:cubicBezTo>
                    <a:cubicBezTo>
                      <a:pt x="750" y="678"/>
                      <a:pt x="914" y="648"/>
                      <a:pt x="1059" y="648"/>
                    </a:cubicBezTo>
                    <a:cubicBezTo>
                      <a:pt x="1252" y="648"/>
                      <a:pt x="1407" y="699"/>
                      <a:pt x="1522" y="805"/>
                    </a:cubicBezTo>
                    <a:cubicBezTo>
                      <a:pt x="1636" y="911"/>
                      <a:pt x="1694" y="1050"/>
                      <a:pt x="1694" y="1222"/>
                    </a:cubicBezTo>
                    <a:cubicBezTo>
                      <a:pt x="1694" y="1331"/>
                      <a:pt x="1667" y="1440"/>
                      <a:pt x="1609" y="1543"/>
                    </a:cubicBezTo>
                    <a:cubicBezTo>
                      <a:pt x="1552" y="1646"/>
                      <a:pt x="1464" y="1752"/>
                      <a:pt x="1343" y="1860"/>
                    </a:cubicBezTo>
                    <a:lnTo>
                      <a:pt x="0" y="3046"/>
                    </a:lnTo>
                    <a:lnTo>
                      <a:pt x="0" y="3741"/>
                    </a:lnTo>
                    <a:lnTo>
                      <a:pt x="2671" y="3741"/>
                    </a:lnTo>
                    <a:lnTo>
                      <a:pt x="2671" y="3046"/>
                    </a:lnTo>
                    <a:lnTo>
                      <a:pt x="1056" y="3046"/>
                    </a:lnTo>
                    <a:lnTo>
                      <a:pt x="1839" y="2356"/>
                    </a:lnTo>
                    <a:cubicBezTo>
                      <a:pt x="2172" y="2066"/>
                      <a:pt x="2390" y="1833"/>
                      <a:pt x="2492" y="1661"/>
                    </a:cubicBezTo>
                    <a:cubicBezTo>
                      <a:pt x="2595" y="1488"/>
                      <a:pt x="2647" y="1301"/>
                      <a:pt x="2647" y="1101"/>
                    </a:cubicBezTo>
                    <a:cubicBezTo>
                      <a:pt x="2647" y="754"/>
                      <a:pt x="2526" y="484"/>
                      <a:pt x="2281" y="291"/>
                    </a:cubicBezTo>
                    <a:cubicBezTo>
                      <a:pt x="2039" y="97"/>
                      <a:pt x="1697" y="1"/>
                      <a:pt x="12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1952950" y="2908025"/>
                <a:ext cx="69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811" extrusionOk="0">
                    <a:moveTo>
                      <a:pt x="1255" y="0"/>
                    </a:moveTo>
                    <a:cubicBezTo>
                      <a:pt x="1080" y="0"/>
                      <a:pt x="898" y="12"/>
                      <a:pt x="714" y="39"/>
                    </a:cubicBezTo>
                    <a:cubicBezTo>
                      <a:pt x="530" y="67"/>
                      <a:pt x="345" y="106"/>
                      <a:pt x="158" y="157"/>
                    </a:cubicBezTo>
                    <a:lnTo>
                      <a:pt x="158" y="850"/>
                    </a:lnTo>
                    <a:cubicBezTo>
                      <a:pt x="312" y="783"/>
                      <a:pt x="466" y="732"/>
                      <a:pt x="623" y="699"/>
                    </a:cubicBezTo>
                    <a:cubicBezTo>
                      <a:pt x="778" y="665"/>
                      <a:pt x="932" y="647"/>
                      <a:pt x="1086" y="647"/>
                    </a:cubicBezTo>
                    <a:cubicBezTo>
                      <a:pt x="1292" y="647"/>
                      <a:pt x="1452" y="687"/>
                      <a:pt x="1567" y="762"/>
                    </a:cubicBezTo>
                    <a:cubicBezTo>
                      <a:pt x="1679" y="841"/>
                      <a:pt x="1736" y="950"/>
                      <a:pt x="1736" y="1089"/>
                    </a:cubicBezTo>
                    <a:cubicBezTo>
                      <a:pt x="1736" y="1243"/>
                      <a:pt x="1679" y="1358"/>
                      <a:pt x="1561" y="1434"/>
                    </a:cubicBezTo>
                    <a:cubicBezTo>
                      <a:pt x="1443" y="1506"/>
                      <a:pt x="1267" y="1542"/>
                      <a:pt x="1029" y="1542"/>
                    </a:cubicBezTo>
                    <a:lnTo>
                      <a:pt x="629" y="1542"/>
                    </a:lnTo>
                    <a:lnTo>
                      <a:pt x="629" y="2153"/>
                    </a:lnTo>
                    <a:lnTo>
                      <a:pt x="1010" y="2153"/>
                    </a:lnTo>
                    <a:cubicBezTo>
                      <a:pt x="1276" y="2153"/>
                      <a:pt x="1479" y="2196"/>
                      <a:pt x="1615" y="2283"/>
                    </a:cubicBezTo>
                    <a:cubicBezTo>
                      <a:pt x="1751" y="2368"/>
                      <a:pt x="1821" y="2495"/>
                      <a:pt x="1821" y="2661"/>
                    </a:cubicBezTo>
                    <a:cubicBezTo>
                      <a:pt x="1821" y="2825"/>
                      <a:pt x="1754" y="2949"/>
                      <a:pt x="1621" y="3036"/>
                    </a:cubicBezTo>
                    <a:cubicBezTo>
                      <a:pt x="1488" y="3124"/>
                      <a:pt x="1295" y="3166"/>
                      <a:pt x="1044" y="3166"/>
                    </a:cubicBezTo>
                    <a:cubicBezTo>
                      <a:pt x="874" y="3166"/>
                      <a:pt x="702" y="3145"/>
                      <a:pt x="527" y="3100"/>
                    </a:cubicBezTo>
                    <a:cubicBezTo>
                      <a:pt x="354" y="3055"/>
                      <a:pt x="179" y="2988"/>
                      <a:pt x="0" y="2900"/>
                    </a:cubicBezTo>
                    <a:lnTo>
                      <a:pt x="0" y="3629"/>
                    </a:lnTo>
                    <a:cubicBezTo>
                      <a:pt x="185" y="3690"/>
                      <a:pt x="372" y="3735"/>
                      <a:pt x="563" y="3765"/>
                    </a:cubicBezTo>
                    <a:cubicBezTo>
                      <a:pt x="753" y="3795"/>
                      <a:pt x="941" y="3811"/>
                      <a:pt x="1131" y="3811"/>
                    </a:cubicBezTo>
                    <a:cubicBezTo>
                      <a:pt x="1664" y="3811"/>
                      <a:pt x="2072" y="3717"/>
                      <a:pt x="2350" y="3529"/>
                    </a:cubicBezTo>
                    <a:cubicBezTo>
                      <a:pt x="2628" y="3339"/>
                      <a:pt x="2770" y="3061"/>
                      <a:pt x="2770" y="2698"/>
                    </a:cubicBezTo>
                    <a:cubicBezTo>
                      <a:pt x="2770" y="2453"/>
                      <a:pt x="2704" y="2253"/>
                      <a:pt x="2574" y="2093"/>
                    </a:cubicBezTo>
                    <a:cubicBezTo>
                      <a:pt x="2447" y="1936"/>
                      <a:pt x="2259" y="1824"/>
                      <a:pt x="2011" y="1760"/>
                    </a:cubicBezTo>
                    <a:cubicBezTo>
                      <a:pt x="2232" y="1703"/>
                      <a:pt x="2401" y="1609"/>
                      <a:pt x="2513" y="1473"/>
                    </a:cubicBezTo>
                    <a:cubicBezTo>
                      <a:pt x="2625" y="1334"/>
                      <a:pt x="2683" y="1158"/>
                      <a:pt x="2683" y="944"/>
                    </a:cubicBezTo>
                    <a:cubicBezTo>
                      <a:pt x="2683" y="626"/>
                      <a:pt x="2565" y="393"/>
                      <a:pt x="2326" y="236"/>
                    </a:cubicBezTo>
                    <a:cubicBezTo>
                      <a:pt x="2090" y="79"/>
                      <a:pt x="1733" y="0"/>
                      <a:pt x="12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2505825" y="2909675"/>
                <a:ext cx="763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3675" extrusionOk="0">
                    <a:moveTo>
                      <a:pt x="1631" y="781"/>
                    </a:moveTo>
                    <a:lnTo>
                      <a:pt x="1631" y="2317"/>
                    </a:lnTo>
                    <a:lnTo>
                      <a:pt x="593" y="2317"/>
                    </a:lnTo>
                    <a:lnTo>
                      <a:pt x="1631" y="781"/>
                    </a:lnTo>
                    <a:close/>
                    <a:moveTo>
                      <a:pt x="1474" y="1"/>
                    </a:moveTo>
                    <a:lnTo>
                      <a:pt x="1" y="2193"/>
                    </a:lnTo>
                    <a:lnTo>
                      <a:pt x="1" y="3007"/>
                    </a:lnTo>
                    <a:lnTo>
                      <a:pt x="1631" y="3007"/>
                    </a:lnTo>
                    <a:lnTo>
                      <a:pt x="1631" y="3675"/>
                    </a:lnTo>
                    <a:lnTo>
                      <a:pt x="2526" y="3675"/>
                    </a:lnTo>
                    <a:lnTo>
                      <a:pt x="2526" y="3007"/>
                    </a:lnTo>
                    <a:lnTo>
                      <a:pt x="3052" y="3007"/>
                    </a:lnTo>
                    <a:lnTo>
                      <a:pt x="3052" y="2317"/>
                    </a:lnTo>
                    <a:lnTo>
                      <a:pt x="2526" y="2317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6"/>
              <p:cNvSpPr/>
              <p:nvPr/>
            </p:nvSpPr>
            <p:spPr>
              <a:xfrm>
                <a:off x="3069375" y="2909675"/>
                <a:ext cx="69200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3745" extrusionOk="0">
                    <a:moveTo>
                      <a:pt x="146" y="1"/>
                    </a:moveTo>
                    <a:lnTo>
                      <a:pt x="146" y="2066"/>
                    </a:lnTo>
                    <a:cubicBezTo>
                      <a:pt x="324" y="1994"/>
                      <a:pt x="491" y="1939"/>
                      <a:pt x="645" y="1906"/>
                    </a:cubicBezTo>
                    <a:cubicBezTo>
                      <a:pt x="799" y="1870"/>
                      <a:pt x="944" y="1851"/>
                      <a:pt x="1080" y="1851"/>
                    </a:cubicBezTo>
                    <a:cubicBezTo>
                      <a:pt x="1310" y="1851"/>
                      <a:pt x="1489" y="1906"/>
                      <a:pt x="1622" y="2018"/>
                    </a:cubicBezTo>
                    <a:cubicBezTo>
                      <a:pt x="1755" y="2130"/>
                      <a:pt x="1821" y="2284"/>
                      <a:pt x="1821" y="2477"/>
                    </a:cubicBezTo>
                    <a:cubicBezTo>
                      <a:pt x="1821" y="2668"/>
                      <a:pt x="1755" y="2819"/>
                      <a:pt x="1622" y="2934"/>
                    </a:cubicBezTo>
                    <a:cubicBezTo>
                      <a:pt x="1489" y="3046"/>
                      <a:pt x="1310" y="3100"/>
                      <a:pt x="1080" y="3100"/>
                    </a:cubicBezTo>
                    <a:cubicBezTo>
                      <a:pt x="920" y="3100"/>
                      <a:pt x="751" y="3073"/>
                      <a:pt x="569" y="3016"/>
                    </a:cubicBezTo>
                    <a:cubicBezTo>
                      <a:pt x="391" y="2958"/>
                      <a:pt x="200" y="2871"/>
                      <a:pt x="1" y="2756"/>
                    </a:cubicBezTo>
                    <a:lnTo>
                      <a:pt x="1" y="3503"/>
                    </a:lnTo>
                    <a:cubicBezTo>
                      <a:pt x="203" y="3584"/>
                      <a:pt x="406" y="3645"/>
                      <a:pt x="608" y="3684"/>
                    </a:cubicBezTo>
                    <a:cubicBezTo>
                      <a:pt x="814" y="3726"/>
                      <a:pt x="1020" y="3745"/>
                      <a:pt x="1228" y="3745"/>
                    </a:cubicBezTo>
                    <a:cubicBezTo>
                      <a:pt x="1712" y="3745"/>
                      <a:pt x="2087" y="3633"/>
                      <a:pt x="2359" y="3409"/>
                    </a:cubicBezTo>
                    <a:cubicBezTo>
                      <a:pt x="2632" y="3185"/>
                      <a:pt x="2768" y="2874"/>
                      <a:pt x="2768" y="2477"/>
                    </a:cubicBezTo>
                    <a:cubicBezTo>
                      <a:pt x="2768" y="2075"/>
                      <a:pt x="2644" y="1764"/>
                      <a:pt x="2393" y="1540"/>
                    </a:cubicBezTo>
                    <a:cubicBezTo>
                      <a:pt x="2145" y="1316"/>
                      <a:pt x="1794" y="1204"/>
                      <a:pt x="1346" y="1204"/>
                    </a:cubicBezTo>
                    <a:cubicBezTo>
                      <a:pt x="1268" y="1204"/>
                      <a:pt x="1192" y="1210"/>
                      <a:pt x="1120" y="1222"/>
                    </a:cubicBezTo>
                    <a:cubicBezTo>
                      <a:pt x="1047" y="1231"/>
                      <a:pt x="974" y="1247"/>
                      <a:pt x="902" y="1265"/>
                    </a:cubicBezTo>
                    <a:lnTo>
                      <a:pt x="902" y="696"/>
                    </a:lnTo>
                    <a:lnTo>
                      <a:pt x="2502" y="696"/>
                    </a:lnTo>
                    <a:lnTo>
                      <a:pt x="250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6"/>
              <p:cNvSpPr/>
              <p:nvPr/>
            </p:nvSpPr>
            <p:spPr>
              <a:xfrm>
                <a:off x="3613950" y="2908175"/>
                <a:ext cx="7312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2925" h="3805" extrusionOk="0">
                    <a:moveTo>
                      <a:pt x="1513" y="1921"/>
                    </a:moveTo>
                    <a:cubicBezTo>
                      <a:pt x="1679" y="1921"/>
                      <a:pt x="1806" y="1975"/>
                      <a:pt x="1887" y="2084"/>
                    </a:cubicBezTo>
                    <a:cubicBezTo>
                      <a:pt x="1969" y="2190"/>
                      <a:pt x="2011" y="2350"/>
                      <a:pt x="2011" y="2565"/>
                    </a:cubicBezTo>
                    <a:cubicBezTo>
                      <a:pt x="2011" y="2779"/>
                      <a:pt x="1969" y="2943"/>
                      <a:pt x="1887" y="3052"/>
                    </a:cubicBezTo>
                    <a:cubicBezTo>
                      <a:pt x="1806" y="3157"/>
                      <a:pt x="1679" y="3212"/>
                      <a:pt x="1513" y="3212"/>
                    </a:cubicBezTo>
                    <a:cubicBezTo>
                      <a:pt x="1346" y="3212"/>
                      <a:pt x="1222" y="3157"/>
                      <a:pt x="1138" y="3052"/>
                    </a:cubicBezTo>
                    <a:cubicBezTo>
                      <a:pt x="1056" y="2943"/>
                      <a:pt x="1017" y="2779"/>
                      <a:pt x="1017" y="2565"/>
                    </a:cubicBezTo>
                    <a:cubicBezTo>
                      <a:pt x="1017" y="2350"/>
                      <a:pt x="1056" y="2190"/>
                      <a:pt x="1138" y="2084"/>
                    </a:cubicBezTo>
                    <a:cubicBezTo>
                      <a:pt x="1222" y="1975"/>
                      <a:pt x="1346" y="1921"/>
                      <a:pt x="1513" y="1921"/>
                    </a:cubicBezTo>
                    <a:close/>
                    <a:moveTo>
                      <a:pt x="1718" y="0"/>
                    </a:moveTo>
                    <a:cubicBezTo>
                      <a:pt x="1186" y="0"/>
                      <a:pt x="766" y="173"/>
                      <a:pt x="460" y="520"/>
                    </a:cubicBezTo>
                    <a:cubicBezTo>
                      <a:pt x="155" y="868"/>
                      <a:pt x="0" y="1343"/>
                      <a:pt x="0" y="1951"/>
                    </a:cubicBezTo>
                    <a:cubicBezTo>
                      <a:pt x="0" y="2543"/>
                      <a:pt x="134" y="3000"/>
                      <a:pt x="394" y="3324"/>
                    </a:cubicBezTo>
                    <a:cubicBezTo>
                      <a:pt x="657" y="3644"/>
                      <a:pt x="1026" y="3805"/>
                      <a:pt x="1503" y="3805"/>
                    </a:cubicBezTo>
                    <a:cubicBezTo>
                      <a:pt x="1936" y="3805"/>
                      <a:pt x="2281" y="3687"/>
                      <a:pt x="2538" y="3451"/>
                    </a:cubicBezTo>
                    <a:cubicBezTo>
                      <a:pt x="2798" y="3215"/>
                      <a:pt x="2925" y="2897"/>
                      <a:pt x="2925" y="2504"/>
                    </a:cubicBezTo>
                    <a:cubicBezTo>
                      <a:pt x="2925" y="2147"/>
                      <a:pt x="2810" y="1860"/>
                      <a:pt x="2577" y="1639"/>
                    </a:cubicBezTo>
                    <a:cubicBezTo>
                      <a:pt x="2347" y="1422"/>
                      <a:pt x="2045" y="1310"/>
                      <a:pt x="1670" y="1310"/>
                    </a:cubicBezTo>
                    <a:cubicBezTo>
                      <a:pt x="1522" y="1310"/>
                      <a:pt x="1382" y="1331"/>
                      <a:pt x="1255" y="1373"/>
                    </a:cubicBezTo>
                    <a:cubicBezTo>
                      <a:pt x="1131" y="1412"/>
                      <a:pt x="1014" y="1470"/>
                      <a:pt x="905" y="1552"/>
                    </a:cubicBezTo>
                    <a:cubicBezTo>
                      <a:pt x="932" y="1243"/>
                      <a:pt x="1023" y="1010"/>
                      <a:pt x="1180" y="856"/>
                    </a:cubicBezTo>
                    <a:cubicBezTo>
                      <a:pt x="1337" y="699"/>
                      <a:pt x="1558" y="620"/>
                      <a:pt x="1839" y="620"/>
                    </a:cubicBezTo>
                    <a:cubicBezTo>
                      <a:pt x="1972" y="620"/>
                      <a:pt x="2105" y="638"/>
                      <a:pt x="2244" y="672"/>
                    </a:cubicBezTo>
                    <a:cubicBezTo>
                      <a:pt x="2380" y="708"/>
                      <a:pt x="2529" y="762"/>
                      <a:pt x="2683" y="835"/>
                    </a:cubicBezTo>
                    <a:lnTo>
                      <a:pt x="2683" y="157"/>
                    </a:lnTo>
                    <a:cubicBezTo>
                      <a:pt x="2529" y="103"/>
                      <a:pt x="2371" y="64"/>
                      <a:pt x="2211" y="39"/>
                    </a:cubicBezTo>
                    <a:cubicBezTo>
                      <a:pt x="2054" y="12"/>
                      <a:pt x="1887" y="0"/>
                      <a:pt x="17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4170150" y="2909675"/>
                <a:ext cx="693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3675" extrusionOk="0">
                    <a:moveTo>
                      <a:pt x="1" y="1"/>
                    </a:moveTo>
                    <a:lnTo>
                      <a:pt x="1" y="696"/>
                    </a:lnTo>
                    <a:lnTo>
                      <a:pt x="1773" y="696"/>
                    </a:lnTo>
                    <a:lnTo>
                      <a:pt x="415" y="3675"/>
                    </a:lnTo>
                    <a:lnTo>
                      <a:pt x="1338" y="3675"/>
                    </a:lnTo>
                    <a:lnTo>
                      <a:pt x="2771" y="533"/>
                    </a:lnTo>
                    <a:lnTo>
                      <a:pt x="277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4725100" y="2908025"/>
                <a:ext cx="721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3811" extrusionOk="0">
                    <a:moveTo>
                      <a:pt x="1446" y="596"/>
                    </a:moveTo>
                    <a:cubicBezTo>
                      <a:pt x="1594" y="596"/>
                      <a:pt x="1709" y="635"/>
                      <a:pt x="1787" y="714"/>
                    </a:cubicBezTo>
                    <a:cubicBezTo>
                      <a:pt x="1869" y="789"/>
                      <a:pt x="1908" y="901"/>
                      <a:pt x="1908" y="1050"/>
                    </a:cubicBezTo>
                    <a:cubicBezTo>
                      <a:pt x="1908" y="1195"/>
                      <a:pt x="1869" y="1307"/>
                      <a:pt x="1787" y="1385"/>
                    </a:cubicBezTo>
                    <a:cubicBezTo>
                      <a:pt x="1709" y="1464"/>
                      <a:pt x="1594" y="1503"/>
                      <a:pt x="1446" y="1503"/>
                    </a:cubicBezTo>
                    <a:cubicBezTo>
                      <a:pt x="1294" y="1503"/>
                      <a:pt x="1179" y="1464"/>
                      <a:pt x="1098" y="1385"/>
                    </a:cubicBezTo>
                    <a:cubicBezTo>
                      <a:pt x="1016" y="1307"/>
                      <a:pt x="977" y="1195"/>
                      <a:pt x="977" y="1050"/>
                    </a:cubicBezTo>
                    <a:cubicBezTo>
                      <a:pt x="977" y="904"/>
                      <a:pt x="1016" y="792"/>
                      <a:pt x="1098" y="714"/>
                    </a:cubicBezTo>
                    <a:cubicBezTo>
                      <a:pt x="1179" y="635"/>
                      <a:pt x="1294" y="596"/>
                      <a:pt x="1446" y="596"/>
                    </a:cubicBezTo>
                    <a:close/>
                    <a:moveTo>
                      <a:pt x="1446" y="2096"/>
                    </a:moveTo>
                    <a:cubicBezTo>
                      <a:pt x="1621" y="2096"/>
                      <a:pt x="1757" y="2144"/>
                      <a:pt x="1851" y="2241"/>
                    </a:cubicBezTo>
                    <a:cubicBezTo>
                      <a:pt x="1945" y="2338"/>
                      <a:pt x="1990" y="2477"/>
                      <a:pt x="1990" y="2658"/>
                    </a:cubicBezTo>
                    <a:cubicBezTo>
                      <a:pt x="1990" y="2837"/>
                      <a:pt x="1945" y="2976"/>
                      <a:pt x="1851" y="3073"/>
                    </a:cubicBezTo>
                    <a:cubicBezTo>
                      <a:pt x="1757" y="3169"/>
                      <a:pt x="1621" y="3218"/>
                      <a:pt x="1446" y="3218"/>
                    </a:cubicBezTo>
                    <a:cubicBezTo>
                      <a:pt x="1270" y="3218"/>
                      <a:pt x="1134" y="3169"/>
                      <a:pt x="1037" y="3073"/>
                    </a:cubicBezTo>
                    <a:cubicBezTo>
                      <a:pt x="944" y="2976"/>
                      <a:pt x="895" y="2837"/>
                      <a:pt x="895" y="2658"/>
                    </a:cubicBezTo>
                    <a:cubicBezTo>
                      <a:pt x="895" y="2477"/>
                      <a:pt x="944" y="2338"/>
                      <a:pt x="1037" y="2241"/>
                    </a:cubicBezTo>
                    <a:cubicBezTo>
                      <a:pt x="1134" y="2144"/>
                      <a:pt x="1270" y="2096"/>
                      <a:pt x="1446" y="2096"/>
                    </a:cubicBezTo>
                    <a:close/>
                    <a:moveTo>
                      <a:pt x="1446" y="0"/>
                    </a:moveTo>
                    <a:cubicBezTo>
                      <a:pt x="998" y="0"/>
                      <a:pt x="659" y="82"/>
                      <a:pt x="426" y="242"/>
                    </a:cubicBezTo>
                    <a:cubicBezTo>
                      <a:pt x="197" y="405"/>
                      <a:pt x="79" y="641"/>
                      <a:pt x="79" y="953"/>
                    </a:cubicBezTo>
                    <a:cubicBezTo>
                      <a:pt x="79" y="1161"/>
                      <a:pt x="136" y="1334"/>
                      <a:pt x="251" y="1473"/>
                    </a:cubicBezTo>
                    <a:cubicBezTo>
                      <a:pt x="363" y="1612"/>
                      <a:pt x="532" y="1718"/>
                      <a:pt x="753" y="1784"/>
                    </a:cubicBezTo>
                    <a:cubicBezTo>
                      <a:pt x="505" y="1854"/>
                      <a:pt x="318" y="1966"/>
                      <a:pt x="188" y="2120"/>
                    </a:cubicBezTo>
                    <a:cubicBezTo>
                      <a:pt x="64" y="2274"/>
                      <a:pt x="0" y="2471"/>
                      <a:pt x="0" y="2707"/>
                    </a:cubicBezTo>
                    <a:cubicBezTo>
                      <a:pt x="0" y="3073"/>
                      <a:pt x="121" y="3348"/>
                      <a:pt x="363" y="3535"/>
                    </a:cubicBezTo>
                    <a:cubicBezTo>
                      <a:pt x="608" y="3720"/>
                      <a:pt x="968" y="3811"/>
                      <a:pt x="1446" y="3811"/>
                    </a:cubicBezTo>
                    <a:cubicBezTo>
                      <a:pt x="1920" y="3811"/>
                      <a:pt x="2280" y="3720"/>
                      <a:pt x="2522" y="3535"/>
                    </a:cubicBezTo>
                    <a:cubicBezTo>
                      <a:pt x="2764" y="3348"/>
                      <a:pt x="2885" y="3073"/>
                      <a:pt x="2885" y="2707"/>
                    </a:cubicBezTo>
                    <a:cubicBezTo>
                      <a:pt x="2885" y="2471"/>
                      <a:pt x="2822" y="2274"/>
                      <a:pt x="2695" y="2120"/>
                    </a:cubicBezTo>
                    <a:cubicBezTo>
                      <a:pt x="2568" y="1966"/>
                      <a:pt x="2380" y="1854"/>
                      <a:pt x="2129" y="1784"/>
                    </a:cubicBezTo>
                    <a:cubicBezTo>
                      <a:pt x="2353" y="1718"/>
                      <a:pt x="2522" y="1612"/>
                      <a:pt x="2634" y="1473"/>
                    </a:cubicBezTo>
                    <a:cubicBezTo>
                      <a:pt x="2749" y="1334"/>
                      <a:pt x="2806" y="1161"/>
                      <a:pt x="2806" y="953"/>
                    </a:cubicBezTo>
                    <a:cubicBezTo>
                      <a:pt x="2806" y="641"/>
                      <a:pt x="2692" y="405"/>
                      <a:pt x="2459" y="242"/>
                    </a:cubicBezTo>
                    <a:cubicBezTo>
                      <a:pt x="2229" y="82"/>
                      <a:pt x="1890" y="0"/>
                      <a:pt x="14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5275850" y="2908175"/>
                <a:ext cx="731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805" extrusionOk="0">
                    <a:moveTo>
                      <a:pt x="1413" y="593"/>
                    </a:moveTo>
                    <a:cubicBezTo>
                      <a:pt x="1579" y="593"/>
                      <a:pt x="1703" y="647"/>
                      <a:pt x="1788" y="756"/>
                    </a:cubicBezTo>
                    <a:cubicBezTo>
                      <a:pt x="1870" y="865"/>
                      <a:pt x="1912" y="1025"/>
                      <a:pt x="1912" y="1240"/>
                    </a:cubicBezTo>
                    <a:cubicBezTo>
                      <a:pt x="1912" y="1455"/>
                      <a:pt x="1870" y="1615"/>
                      <a:pt x="1788" y="1724"/>
                    </a:cubicBezTo>
                    <a:cubicBezTo>
                      <a:pt x="1703" y="1830"/>
                      <a:pt x="1579" y="1884"/>
                      <a:pt x="1413" y="1884"/>
                    </a:cubicBezTo>
                    <a:cubicBezTo>
                      <a:pt x="1247" y="1884"/>
                      <a:pt x="1123" y="1830"/>
                      <a:pt x="1038" y="1724"/>
                    </a:cubicBezTo>
                    <a:cubicBezTo>
                      <a:pt x="956" y="1615"/>
                      <a:pt x="914" y="1455"/>
                      <a:pt x="914" y="1240"/>
                    </a:cubicBezTo>
                    <a:cubicBezTo>
                      <a:pt x="914" y="1025"/>
                      <a:pt x="956" y="865"/>
                      <a:pt x="1038" y="756"/>
                    </a:cubicBezTo>
                    <a:cubicBezTo>
                      <a:pt x="1123" y="647"/>
                      <a:pt x="1247" y="593"/>
                      <a:pt x="1413" y="593"/>
                    </a:cubicBezTo>
                    <a:close/>
                    <a:moveTo>
                      <a:pt x="1419" y="0"/>
                    </a:moveTo>
                    <a:cubicBezTo>
                      <a:pt x="987" y="0"/>
                      <a:pt x="642" y="118"/>
                      <a:pt x="385" y="357"/>
                    </a:cubicBezTo>
                    <a:cubicBezTo>
                      <a:pt x="128" y="593"/>
                      <a:pt x="1" y="910"/>
                      <a:pt x="1" y="1307"/>
                    </a:cubicBezTo>
                    <a:cubicBezTo>
                      <a:pt x="1" y="1663"/>
                      <a:pt x="116" y="1951"/>
                      <a:pt x="346" y="2172"/>
                    </a:cubicBezTo>
                    <a:cubicBezTo>
                      <a:pt x="575" y="2389"/>
                      <a:pt x="881" y="2498"/>
                      <a:pt x="1256" y="2498"/>
                    </a:cubicBezTo>
                    <a:cubicBezTo>
                      <a:pt x="1404" y="2498"/>
                      <a:pt x="1540" y="2480"/>
                      <a:pt x="1667" y="2438"/>
                    </a:cubicBezTo>
                    <a:cubicBezTo>
                      <a:pt x="1794" y="2395"/>
                      <a:pt x="1912" y="2335"/>
                      <a:pt x="2024" y="2253"/>
                    </a:cubicBezTo>
                    <a:lnTo>
                      <a:pt x="2024" y="2253"/>
                    </a:lnTo>
                    <a:cubicBezTo>
                      <a:pt x="1997" y="2562"/>
                      <a:pt x="1903" y="2794"/>
                      <a:pt x="1746" y="2952"/>
                    </a:cubicBezTo>
                    <a:cubicBezTo>
                      <a:pt x="1589" y="3109"/>
                      <a:pt x="1368" y="3185"/>
                      <a:pt x="1087" y="3185"/>
                    </a:cubicBezTo>
                    <a:cubicBezTo>
                      <a:pt x="950" y="3185"/>
                      <a:pt x="814" y="3169"/>
                      <a:pt x="678" y="3133"/>
                    </a:cubicBezTo>
                    <a:cubicBezTo>
                      <a:pt x="539" y="3097"/>
                      <a:pt x="394" y="3045"/>
                      <a:pt x="243" y="2973"/>
                    </a:cubicBezTo>
                    <a:lnTo>
                      <a:pt x="243" y="3653"/>
                    </a:lnTo>
                    <a:cubicBezTo>
                      <a:pt x="394" y="3705"/>
                      <a:pt x="548" y="3741"/>
                      <a:pt x="705" y="3765"/>
                    </a:cubicBezTo>
                    <a:cubicBezTo>
                      <a:pt x="866" y="3792"/>
                      <a:pt x="1029" y="3805"/>
                      <a:pt x="1201" y="3805"/>
                    </a:cubicBezTo>
                    <a:cubicBezTo>
                      <a:pt x="1737" y="3805"/>
                      <a:pt x="2157" y="3632"/>
                      <a:pt x="2466" y="3287"/>
                    </a:cubicBezTo>
                    <a:cubicBezTo>
                      <a:pt x="2771" y="2940"/>
                      <a:pt x="2925" y="2462"/>
                      <a:pt x="2925" y="1854"/>
                    </a:cubicBezTo>
                    <a:cubicBezTo>
                      <a:pt x="2925" y="1264"/>
                      <a:pt x="2792" y="808"/>
                      <a:pt x="2532" y="484"/>
                    </a:cubicBezTo>
                    <a:cubicBezTo>
                      <a:pt x="2269" y="160"/>
                      <a:pt x="1897" y="0"/>
                      <a:pt x="1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5797225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6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4" y="3019"/>
                    </a:lnTo>
                    <a:lnTo>
                      <a:pt x="24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7" y="301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6"/>
              <p:cNvSpPr/>
              <p:nvPr/>
            </p:nvSpPr>
            <p:spPr>
              <a:xfrm>
                <a:off x="5876750" y="2908025"/>
                <a:ext cx="756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811" extrusionOk="0">
                    <a:moveTo>
                      <a:pt x="1513" y="647"/>
                    </a:moveTo>
                    <a:cubicBezTo>
                      <a:pt x="1718" y="647"/>
                      <a:pt x="1860" y="741"/>
                      <a:pt x="1948" y="929"/>
                    </a:cubicBezTo>
                    <a:cubicBezTo>
                      <a:pt x="2033" y="1116"/>
                      <a:pt x="2078" y="1440"/>
                      <a:pt x="2078" y="1899"/>
                    </a:cubicBezTo>
                    <a:cubicBezTo>
                      <a:pt x="2078" y="2365"/>
                      <a:pt x="2033" y="2692"/>
                      <a:pt x="1948" y="2882"/>
                    </a:cubicBezTo>
                    <a:cubicBezTo>
                      <a:pt x="1860" y="3073"/>
                      <a:pt x="1715" y="3166"/>
                      <a:pt x="1513" y="3166"/>
                    </a:cubicBezTo>
                    <a:cubicBezTo>
                      <a:pt x="1310" y="3166"/>
                      <a:pt x="1165" y="3073"/>
                      <a:pt x="1077" y="2882"/>
                    </a:cubicBezTo>
                    <a:cubicBezTo>
                      <a:pt x="993" y="2692"/>
                      <a:pt x="947" y="2365"/>
                      <a:pt x="947" y="1899"/>
                    </a:cubicBezTo>
                    <a:cubicBezTo>
                      <a:pt x="947" y="1440"/>
                      <a:pt x="993" y="1116"/>
                      <a:pt x="1077" y="929"/>
                    </a:cubicBezTo>
                    <a:cubicBezTo>
                      <a:pt x="1165" y="741"/>
                      <a:pt x="1310" y="647"/>
                      <a:pt x="1513" y="647"/>
                    </a:cubicBezTo>
                    <a:close/>
                    <a:moveTo>
                      <a:pt x="1513" y="0"/>
                    </a:moveTo>
                    <a:cubicBezTo>
                      <a:pt x="1029" y="0"/>
                      <a:pt x="657" y="166"/>
                      <a:pt x="394" y="496"/>
                    </a:cubicBezTo>
                    <a:cubicBezTo>
                      <a:pt x="131" y="826"/>
                      <a:pt x="1" y="1297"/>
                      <a:pt x="1" y="1908"/>
                    </a:cubicBezTo>
                    <a:cubicBezTo>
                      <a:pt x="1" y="2516"/>
                      <a:pt x="131" y="2985"/>
                      <a:pt x="394" y="3318"/>
                    </a:cubicBezTo>
                    <a:cubicBezTo>
                      <a:pt x="657" y="3647"/>
                      <a:pt x="1029" y="3811"/>
                      <a:pt x="1513" y="3811"/>
                    </a:cubicBezTo>
                    <a:cubicBezTo>
                      <a:pt x="1997" y="3811"/>
                      <a:pt x="2369" y="3647"/>
                      <a:pt x="2632" y="3318"/>
                    </a:cubicBezTo>
                    <a:cubicBezTo>
                      <a:pt x="2895" y="2985"/>
                      <a:pt x="3025" y="2516"/>
                      <a:pt x="3025" y="1908"/>
                    </a:cubicBezTo>
                    <a:cubicBezTo>
                      <a:pt x="3025" y="1297"/>
                      <a:pt x="2895" y="826"/>
                      <a:pt x="2632" y="496"/>
                    </a:cubicBezTo>
                    <a:cubicBezTo>
                      <a:pt x="2369" y="166"/>
                      <a:pt x="1997" y="0"/>
                      <a:pt x="15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6"/>
              <p:cNvSpPr/>
              <p:nvPr/>
            </p:nvSpPr>
            <p:spPr>
              <a:xfrm>
                <a:off x="6341950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3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1" y="3019"/>
                    </a:lnTo>
                    <a:lnTo>
                      <a:pt x="21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4" y="3019"/>
                    </a:lnTo>
                    <a:lnTo>
                      <a:pt x="175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6429575" y="2909675"/>
                <a:ext cx="648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675" extrusionOk="0">
                    <a:moveTo>
                      <a:pt x="856" y="1"/>
                    </a:moveTo>
                    <a:lnTo>
                      <a:pt x="0" y="176"/>
                    </a:lnTo>
                    <a:lnTo>
                      <a:pt x="0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4" y="3019"/>
                    </a:lnTo>
                    <a:lnTo>
                      <a:pt x="24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7" y="3019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6901175" y="2909675"/>
                <a:ext cx="648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3675" extrusionOk="0">
                    <a:moveTo>
                      <a:pt x="853" y="1"/>
                    </a:moveTo>
                    <a:lnTo>
                      <a:pt x="1" y="176"/>
                    </a:lnTo>
                    <a:lnTo>
                      <a:pt x="1" y="823"/>
                    </a:lnTo>
                    <a:lnTo>
                      <a:pt x="859" y="645"/>
                    </a:lnTo>
                    <a:lnTo>
                      <a:pt x="859" y="3019"/>
                    </a:lnTo>
                    <a:lnTo>
                      <a:pt x="22" y="3019"/>
                    </a:lnTo>
                    <a:lnTo>
                      <a:pt x="22" y="3675"/>
                    </a:lnTo>
                    <a:lnTo>
                      <a:pt x="2592" y="3675"/>
                    </a:lnTo>
                    <a:lnTo>
                      <a:pt x="2592" y="3019"/>
                    </a:lnTo>
                    <a:lnTo>
                      <a:pt x="1755" y="3019"/>
                    </a:lnTo>
                    <a:lnTo>
                      <a:pt x="1755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6984575" y="2908025"/>
                <a:ext cx="6677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741" extrusionOk="0">
                    <a:moveTo>
                      <a:pt x="1255" y="0"/>
                    </a:moveTo>
                    <a:cubicBezTo>
                      <a:pt x="1056" y="0"/>
                      <a:pt x="853" y="18"/>
                      <a:pt x="644" y="58"/>
                    </a:cubicBezTo>
                    <a:cubicBezTo>
                      <a:pt x="436" y="94"/>
                      <a:pt x="224" y="145"/>
                      <a:pt x="12" y="215"/>
                    </a:cubicBezTo>
                    <a:lnTo>
                      <a:pt x="12" y="1022"/>
                    </a:lnTo>
                    <a:cubicBezTo>
                      <a:pt x="212" y="898"/>
                      <a:pt x="399" y="805"/>
                      <a:pt x="575" y="744"/>
                    </a:cubicBezTo>
                    <a:cubicBezTo>
                      <a:pt x="750" y="678"/>
                      <a:pt x="914" y="647"/>
                      <a:pt x="1059" y="647"/>
                    </a:cubicBezTo>
                    <a:cubicBezTo>
                      <a:pt x="1252" y="647"/>
                      <a:pt x="1406" y="699"/>
                      <a:pt x="1521" y="805"/>
                    </a:cubicBezTo>
                    <a:cubicBezTo>
                      <a:pt x="1636" y="910"/>
                      <a:pt x="1694" y="1050"/>
                      <a:pt x="1694" y="1222"/>
                    </a:cubicBezTo>
                    <a:cubicBezTo>
                      <a:pt x="1694" y="1331"/>
                      <a:pt x="1667" y="1440"/>
                      <a:pt x="1609" y="1542"/>
                    </a:cubicBezTo>
                    <a:cubicBezTo>
                      <a:pt x="1552" y="1645"/>
                      <a:pt x="1464" y="1751"/>
                      <a:pt x="1343" y="1860"/>
                    </a:cubicBezTo>
                    <a:lnTo>
                      <a:pt x="0" y="3045"/>
                    </a:lnTo>
                    <a:lnTo>
                      <a:pt x="0" y="3741"/>
                    </a:lnTo>
                    <a:lnTo>
                      <a:pt x="2671" y="3741"/>
                    </a:lnTo>
                    <a:lnTo>
                      <a:pt x="2671" y="3045"/>
                    </a:lnTo>
                    <a:lnTo>
                      <a:pt x="1056" y="3045"/>
                    </a:lnTo>
                    <a:lnTo>
                      <a:pt x="1839" y="2356"/>
                    </a:lnTo>
                    <a:cubicBezTo>
                      <a:pt x="2172" y="2066"/>
                      <a:pt x="2389" y="1833"/>
                      <a:pt x="2492" y="1660"/>
                    </a:cubicBezTo>
                    <a:cubicBezTo>
                      <a:pt x="2595" y="1488"/>
                      <a:pt x="2646" y="1301"/>
                      <a:pt x="2646" y="1101"/>
                    </a:cubicBezTo>
                    <a:cubicBezTo>
                      <a:pt x="2646" y="753"/>
                      <a:pt x="2525" y="484"/>
                      <a:pt x="2280" y="290"/>
                    </a:cubicBezTo>
                    <a:cubicBezTo>
                      <a:pt x="2038" y="97"/>
                      <a:pt x="1697" y="0"/>
                      <a:pt x="12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A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" name="Google Shape;241;p16"/>
            <p:cNvSpPr txBox="1"/>
            <p:nvPr/>
          </p:nvSpPr>
          <p:spPr>
            <a:xfrm>
              <a:off x="7656600" y="2239650"/>
              <a:ext cx="705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AEFF"/>
                  </a:solidFill>
                  <a:latin typeface="Kalam"/>
                  <a:ea typeface="Kalam"/>
                  <a:cs typeface="Kalam"/>
                  <a:sym typeface="Kalam"/>
                </a:rPr>
                <a:t>RULER</a:t>
              </a:r>
              <a:endParaRPr sz="1000">
                <a:solidFill>
                  <a:srgbClr val="00AE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2" name="Google Shape;242;p16"/>
            <p:cNvSpPr txBox="1"/>
            <p:nvPr/>
          </p:nvSpPr>
          <p:spPr>
            <a:xfrm>
              <a:off x="6246125" y="2239638"/>
              <a:ext cx="705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SPRING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Force-Extension Graphs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8" name="Google Shape;248;p17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47829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force is applied to an elastic object, the object is stretched in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linear fashion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there will be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straight-line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relationship between force and extension.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After a certain point, the object will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permanently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stretched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longer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be a straight-line relationship between force and extension.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force and extension can be displayed using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a force-extension graph.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50" name="Google Shape;250;p17"/>
          <p:cNvGrpSpPr/>
          <p:nvPr/>
        </p:nvGrpSpPr>
        <p:grpSpPr>
          <a:xfrm>
            <a:off x="5276600" y="1522800"/>
            <a:ext cx="3387100" cy="2986850"/>
            <a:chOff x="5276600" y="1442825"/>
            <a:chExt cx="3387100" cy="2986850"/>
          </a:xfrm>
        </p:grpSpPr>
        <p:grpSp>
          <p:nvGrpSpPr>
            <p:cNvPr id="251" name="Google Shape;251;p17"/>
            <p:cNvGrpSpPr/>
            <p:nvPr/>
          </p:nvGrpSpPr>
          <p:grpSpPr>
            <a:xfrm>
              <a:off x="5615300" y="1704575"/>
              <a:ext cx="2937107" cy="2386399"/>
              <a:chOff x="5361625" y="1704575"/>
              <a:chExt cx="2937107" cy="2386399"/>
            </a:xfrm>
          </p:grpSpPr>
          <p:sp>
            <p:nvSpPr>
              <p:cNvPr id="252" name="Google Shape;252;p17"/>
              <p:cNvSpPr/>
              <p:nvPr/>
            </p:nvSpPr>
            <p:spPr>
              <a:xfrm>
                <a:off x="5361625" y="2002226"/>
                <a:ext cx="16616" cy="208296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33139" fill="none" extrusionOk="0">
                    <a:moveTo>
                      <a:pt x="0" y="1"/>
                    </a:moveTo>
                    <a:lnTo>
                      <a:pt x="1054" y="133139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7"/>
              <p:cNvSpPr/>
              <p:nvPr/>
            </p:nvSpPr>
            <p:spPr>
              <a:xfrm>
                <a:off x="5366870" y="4079679"/>
                <a:ext cx="2931863" cy="11296"/>
              </a:xfrm>
              <a:custGeom>
                <a:avLst/>
                <a:gdLst/>
                <a:ahLst/>
                <a:cxnLst/>
                <a:rect l="l" t="t" r="r" b="b"/>
                <a:pathLst>
                  <a:path w="186150" h="722" fill="none" extrusionOk="0">
                    <a:moveTo>
                      <a:pt x="0" y="1"/>
                    </a:moveTo>
                    <a:lnTo>
                      <a:pt x="186150" y="722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7"/>
              <p:cNvSpPr/>
              <p:nvPr/>
            </p:nvSpPr>
            <p:spPr>
              <a:xfrm>
                <a:off x="5372981" y="2534179"/>
                <a:ext cx="2799988" cy="1539890"/>
              </a:xfrm>
              <a:custGeom>
                <a:avLst/>
                <a:gdLst/>
                <a:ahLst/>
                <a:cxnLst/>
                <a:rect l="l" t="t" r="r" b="b"/>
                <a:pathLst>
                  <a:path w="177777" h="98427" fill="none" extrusionOk="0">
                    <a:moveTo>
                      <a:pt x="0" y="98426"/>
                    </a:moveTo>
                    <a:lnTo>
                      <a:pt x="125098" y="10924"/>
                    </a:lnTo>
                    <a:lnTo>
                      <a:pt x="129257" y="8318"/>
                    </a:lnTo>
                    <a:lnTo>
                      <a:pt x="134802" y="5545"/>
                    </a:lnTo>
                    <a:lnTo>
                      <a:pt x="141013" y="3494"/>
                    </a:lnTo>
                    <a:lnTo>
                      <a:pt x="148332" y="2107"/>
                    </a:lnTo>
                    <a:lnTo>
                      <a:pt x="156262" y="721"/>
                    </a:lnTo>
                    <a:lnTo>
                      <a:pt x="164968" y="333"/>
                    </a:lnTo>
                    <a:lnTo>
                      <a:pt x="177777" y="0"/>
                    </a:lnTo>
                  </a:path>
                </a:pathLst>
              </a:custGeom>
              <a:noFill/>
              <a:ln w="18025" cap="flat" cmpd="sng">
                <a:solidFill>
                  <a:srgbClr val="00AE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7"/>
              <p:cNvSpPr/>
              <p:nvPr/>
            </p:nvSpPr>
            <p:spPr>
              <a:xfrm>
                <a:off x="7307459" y="2661737"/>
                <a:ext cx="82121" cy="81557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5213" extrusionOk="0">
                    <a:moveTo>
                      <a:pt x="2607" y="1"/>
                    </a:moveTo>
                    <a:cubicBezTo>
                      <a:pt x="1165" y="1"/>
                      <a:pt x="1" y="1165"/>
                      <a:pt x="1" y="2607"/>
                    </a:cubicBezTo>
                    <a:cubicBezTo>
                      <a:pt x="1" y="4048"/>
                      <a:pt x="1165" y="5213"/>
                      <a:pt x="2607" y="5213"/>
                    </a:cubicBezTo>
                    <a:cubicBezTo>
                      <a:pt x="4049" y="5213"/>
                      <a:pt x="5213" y="4048"/>
                      <a:pt x="5213" y="2607"/>
                    </a:cubicBezTo>
                    <a:cubicBezTo>
                      <a:pt x="5213" y="1165"/>
                      <a:pt x="4049" y="1"/>
                      <a:pt x="2607" y="1"/>
                    </a:cubicBezTo>
                    <a:close/>
                  </a:path>
                </a:pathLst>
              </a:custGeom>
              <a:solidFill>
                <a:srgbClr val="00AEFF"/>
              </a:solidFill>
              <a:ln w="95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>
                <a:off x="6622743" y="1704575"/>
                <a:ext cx="670761" cy="937824"/>
              </a:xfrm>
              <a:custGeom>
                <a:avLst/>
                <a:gdLst/>
                <a:ahLst/>
                <a:cxnLst/>
                <a:rect l="l" t="t" r="r" b="b"/>
                <a:pathLst>
                  <a:path w="42588" h="59944" extrusionOk="0">
                    <a:moveTo>
                      <a:pt x="42587" y="5994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6622743" y="1704575"/>
                <a:ext cx="670761" cy="937824"/>
              </a:xfrm>
              <a:custGeom>
                <a:avLst/>
                <a:gdLst/>
                <a:ahLst/>
                <a:cxnLst/>
                <a:rect l="l" t="t" r="r" b="b"/>
                <a:pathLst>
                  <a:path w="42588" h="59944" fill="none" extrusionOk="0">
                    <a:moveTo>
                      <a:pt x="42587" y="5994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5545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17"/>
            <p:cNvSpPr txBox="1"/>
            <p:nvPr/>
          </p:nvSpPr>
          <p:spPr>
            <a:xfrm>
              <a:off x="6375100" y="4090975"/>
              <a:ext cx="141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EXTENSION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9" name="Google Shape;259;p17"/>
            <p:cNvSpPr txBox="1"/>
            <p:nvPr/>
          </p:nvSpPr>
          <p:spPr>
            <a:xfrm rot="-5400000">
              <a:off x="4737200" y="2847800"/>
              <a:ext cx="141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FORCE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0" name="Google Shape;260;p17"/>
            <p:cNvSpPr txBox="1"/>
            <p:nvPr/>
          </p:nvSpPr>
          <p:spPr>
            <a:xfrm>
              <a:off x="5939200" y="1442825"/>
              <a:ext cx="185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LIMIT OF PROPORTIONALITY 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1" name="Google Shape;261;p17"/>
            <p:cNvSpPr txBox="1"/>
            <p:nvPr/>
          </p:nvSpPr>
          <p:spPr>
            <a:xfrm>
              <a:off x="5615300" y="2861075"/>
              <a:ext cx="984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1. THE FIRST PART OF THE GRAPH OBEYS HOOKE’S LAW - A LINEAR RELATIONSHIP IS OBSERVED</a:t>
              </a:r>
              <a:endParaRPr sz="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2" name="Google Shape;262;p17"/>
            <p:cNvSpPr txBox="1"/>
            <p:nvPr/>
          </p:nvSpPr>
          <p:spPr>
            <a:xfrm>
              <a:off x="7523100" y="1819150"/>
              <a:ext cx="1140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2. THE SECOND PART OF THE GRAPH </a:t>
              </a:r>
              <a:r>
                <a:rPr lang="en" sz="6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DOES NOT </a:t>
              </a: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OBEY HOOKE’S LAW - THE OBJECT HAS BECOME PERMANENTLY STRETCHED </a:t>
              </a:r>
              <a:endParaRPr sz="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Elasticity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elastic behaviour as the ability of a material to recover its original shape after the forces causing deformation have been removed.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elastic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 is one that, when stretched, will return to its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original length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force applied to it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removed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exhibit elasticity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springs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rubber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inelastic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 is one that, when stretched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not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return to its original length.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this point the object is said to have been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deformed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exhibit inelasticity include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plastics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" name="Google Shape;2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9"/>
          <p:cNvPicPr preferRelativeResize="0"/>
          <p:nvPr/>
        </p:nvPicPr>
        <p:blipFill rotWithShape="1">
          <a:blip r:embed="rId3">
            <a:alphaModFix/>
          </a:blip>
          <a:srcRect t="15247" b="12934"/>
          <a:stretch/>
        </p:blipFill>
        <p:spPr>
          <a:xfrm>
            <a:off x="0" y="0"/>
            <a:ext cx="9144003" cy="44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515550" y="4604625"/>
            <a:ext cx="8112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Steel springs exhibit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elasticity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are often used in mechanisms where extension and compression are vital.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77" name="Google Shape;277;p19"/>
          <p:cNvCxnSpPr/>
          <p:nvPr/>
        </p:nvCxnSpPr>
        <p:spPr>
          <a:xfrm>
            <a:off x="0" y="44764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3">
            <a:alphaModFix/>
          </a:blip>
          <a:srcRect t="21448" b="13632"/>
          <a:stretch/>
        </p:blipFill>
        <p:spPr>
          <a:xfrm>
            <a:off x="0" y="0"/>
            <a:ext cx="9144003" cy="447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84" name="Google Shape;284;p20"/>
          <p:cNvSpPr txBox="1"/>
          <p:nvPr/>
        </p:nvSpPr>
        <p:spPr>
          <a:xfrm>
            <a:off x="1120050" y="4597475"/>
            <a:ext cx="690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Once deformed,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inelastic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materials like plastics will not return to their original shape.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5" name="Google Shape;285;p20"/>
          <p:cNvCxnSpPr/>
          <p:nvPr/>
        </p:nvCxnSpPr>
        <p:spPr>
          <a:xfrm>
            <a:off x="0" y="44764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Office PowerPoint</Application>
  <PresentationFormat>On-screen Show (16:9)</PresentationFormat>
  <Paragraphs>65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Times New Roman</vt:lpstr>
      <vt:lpstr>gg sans</vt:lpstr>
      <vt:lpstr>Arial</vt:lpstr>
      <vt:lpstr>Cambria</vt:lpstr>
      <vt:lpstr>Kalam</vt:lpstr>
      <vt:lpstr>Simple Dark</vt:lpstr>
      <vt:lpstr>Edexcel IGCSE Physics 6 - Hooke’s Law</vt:lpstr>
      <vt:lpstr>Hooke’s Law</vt:lpstr>
      <vt:lpstr>PowerPoint Presentation</vt:lpstr>
      <vt:lpstr>Investigating Hooke’s Law</vt:lpstr>
      <vt:lpstr>Force-Extension Graphs</vt:lpstr>
      <vt:lpstr>Elasticity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6 - Hooke’s Law</dc:title>
  <cp:lastModifiedBy>Chezka Mae Madrona</cp:lastModifiedBy>
  <cp:revision>4</cp:revision>
  <dcterms:modified xsi:type="dcterms:W3CDTF">2025-07-22T06:23:09Z</dcterms:modified>
</cp:coreProperties>
</file>