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2"/>
      <p:bold r:id="rId13"/>
      <p:italic r:id="rId14"/>
      <p:boldItalic r:id="rId15"/>
    </p:embeddedFont>
    <p:embeddedFont>
      <p:font typeface="gg sans" panose="00000800000000000000" pitchFamily="2" charset="0"/>
      <p:bold r:id="rId16"/>
    </p:embeddedFont>
    <p:embeddedFont>
      <p:font typeface="Kalam" panose="020B060402020202020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50" y="-24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24d9be81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24d9be81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a283b87fe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a283b87fe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a283b87fe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a283b87fe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f2a76df9d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f2a76df9d8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f2a76df9d8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f2a76df9d8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f2a76df9d8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f2a76df9d8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f2b579feb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f2b579feb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f2b579feb5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f2b579feb5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C769BA96-3AA1-FCAD-922C-B67B0377A835}"/>
              </a:ext>
            </a:extLst>
          </p:cNvPr>
          <p:cNvSpPr txBox="1">
            <a:spLocks/>
          </p:cNvSpPr>
          <p:nvPr userDrawn="1"/>
        </p:nvSpPr>
        <p:spPr>
          <a:xfrm>
            <a:off x="122842" y="4796133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A57A52E9-65FE-5C58-BA3B-58DEE239A253}"/>
              </a:ext>
            </a:extLst>
          </p:cNvPr>
          <p:cNvSpPr txBox="1"/>
          <p:nvPr userDrawn="1"/>
        </p:nvSpPr>
        <p:spPr>
          <a:xfrm>
            <a:off x="5973158" y="4828077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0141B1-A703-CBE9-C614-DFB12CF6C11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69" y="1128046"/>
            <a:ext cx="6629062" cy="266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ADE91E-D573-579A-6F23-43A0F685ACB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89" y="84592"/>
            <a:ext cx="933411" cy="37579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81D36"/>
                </a:solidFill>
                <a:latin typeface="Cambria"/>
                <a:ea typeface="Cambria"/>
                <a:cs typeface="Cambria"/>
                <a:sym typeface="Cambria"/>
              </a:rPr>
              <a:t>Edexcel IGCSE Physics</a:t>
            </a:r>
            <a:endParaRPr>
              <a:solidFill>
                <a:srgbClr val="D81D3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ambria"/>
                <a:ea typeface="Cambria"/>
                <a:cs typeface="Cambria"/>
                <a:sym typeface="Cambria"/>
              </a:rPr>
              <a:t>4 - Balanced and Unbalanced Forces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ambria"/>
                <a:ea typeface="Cambria"/>
                <a:cs typeface="Cambria"/>
                <a:sym typeface="Cambria"/>
              </a:rPr>
              <a:t>Friction and Resultant Force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Balanced and Unbalanced Forces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0900" y="1132275"/>
            <a:ext cx="8520600" cy="35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1.15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Calculate the resultant force of forces that act along a line.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Forces may be either </a:t>
            </a:r>
            <a:r>
              <a:rPr lang="en" b="1">
                <a:solidFill>
                  <a:srgbClr val="02E50C"/>
                </a:solidFill>
                <a:latin typeface="Cambria"/>
                <a:ea typeface="Cambria"/>
                <a:cs typeface="Cambria"/>
                <a:sym typeface="Cambria"/>
              </a:rPr>
              <a:t>balanced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or </a:t>
            </a:r>
            <a:r>
              <a:rPr lang="en" b="1">
                <a:solidFill>
                  <a:srgbClr val="FF004D"/>
                </a:solidFill>
                <a:latin typeface="Cambria"/>
                <a:ea typeface="Cambria"/>
                <a:cs typeface="Cambria"/>
                <a:sym typeface="Cambria"/>
              </a:rPr>
              <a:t>unbalanced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Forces are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balanced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the effect of one force is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cancelled out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by another force.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If an object is stationary, it will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remain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stationary.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If an object is moving, it will continue to move at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same velocity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Forces are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unbalanced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one force is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stronger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than the other.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If an object is stationary, it will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begin to move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If an object is moving, it will being to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accelerate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or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decelerate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overall force acting on an unbalanced object is called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resultant force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69" name="Google Shape;69;p15"/>
          <p:cNvGrpSpPr/>
          <p:nvPr/>
        </p:nvGrpSpPr>
        <p:grpSpPr>
          <a:xfrm>
            <a:off x="786340" y="1904134"/>
            <a:ext cx="4213145" cy="1335237"/>
            <a:chOff x="1044229" y="1412900"/>
            <a:chExt cx="3528893" cy="979200"/>
          </a:xfrm>
        </p:grpSpPr>
        <p:sp>
          <p:nvSpPr>
            <p:cNvPr id="70" name="Google Shape;70;p15"/>
            <p:cNvSpPr/>
            <p:nvPr/>
          </p:nvSpPr>
          <p:spPr>
            <a:xfrm>
              <a:off x="2010825" y="1412900"/>
              <a:ext cx="1595700" cy="979200"/>
            </a:xfrm>
            <a:prstGeom prst="rect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5"/>
            <p:cNvSpPr txBox="1"/>
            <p:nvPr/>
          </p:nvSpPr>
          <p:spPr>
            <a:xfrm>
              <a:off x="2010825" y="1717850"/>
              <a:ext cx="1595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OBJECT A</a:t>
              </a:r>
              <a:endParaRPr sz="12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1127925" y="1763750"/>
              <a:ext cx="882900" cy="277500"/>
            </a:xfrm>
            <a:prstGeom prst="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rgbClr val="009D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 rot="10800000">
              <a:off x="3606525" y="1763750"/>
              <a:ext cx="882900" cy="277500"/>
            </a:xfrm>
            <a:prstGeom prst="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rgbClr val="FF00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 txBox="1"/>
            <p:nvPr/>
          </p:nvSpPr>
          <p:spPr>
            <a:xfrm>
              <a:off x="1044229" y="1567556"/>
              <a:ext cx="882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9DFF"/>
                  </a:solidFill>
                  <a:latin typeface="Kalam"/>
                  <a:ea typeface="Kalam"/>
                  <a:cs typeface="Kalam"/>
                  <a:sym typeface="Kalam"/>
                </a:rPr>
                <a:t>5 </a:t>
              </a:r>
              <a:r>
                <a:rPr lang="en" sz="1200" b="1">
                  <a:solidFill>
                    <a:srgbClr val="009DFF"/>
                  </a:solidFill>
                  <a:latin typeface="Kalam"/>
                  <a:ea typeface="Kalam"/>
                  <a:cs typeface="Kalam"/>
                  <a:sym typeface="Kalam"/>
                </a:rPr>
                <a:t>N</a:t>
              </a:r>
              <a:endParaRPr sz="1200" b="1">
                <a:solidFill>
                  <a:srgbClr val="009D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75" name="Google Shape;75;p15"/>
            <p:cNvSpPr txBox="1"/>
            <p:nvPr/>
          </p:nvSpPr>
          <p:spPr>
            <a:xfrm>
              <a:off x="3690221" y="1567556"/>
              <a:ext cx="882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004D"/>
                  </a:solidFill>
                  <a:latin typeface="Kalam"/>
                  <a:ea typeface="Kalam"/>
                  <a:cs typeface="Kalam"/>
                  <a:sym typeface="Kalam"/>
                </a:rPr>
                <a:t>5 </a:t>
              </a:r>
              <a:r>
                <a:rPr lang="en" sz="1200" b="1">
                  <a:solidFill>
                    <a:srgbClr val="FF004D"/>
                  </a:solidFill>
                  <a:latin typeface="Kalam"/>
                  <a:ea typeface="Kalam"/>
                  <a:cs typeface="Kalam"/>
                  <a:sym typeface="Kalam"/>
                </a:rPr>
                <a:t>N</a:t>
              </a:r>
              <a:endParaRPr sz="1200" b="1">
                <a:solidFill>
                  <a:srgbClr val="FF004D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76" name="Google Shape;76;p15"/>
          <p:cNvSpPr txBox="1"/>
          <p:nvPr/>
        </p:nvSpPr>
        <p:spPr>
          <a:xfrm>
            <a:off x="5208600" y="2048388"/>
            <a:ext cx="3411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two forces acting on object A are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equal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The object is said to be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balanced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Object A has a resultant force of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0 N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82" name="Google Shape;82;p16"/>
          <p:cNvGrpSpPr/>
          <p:nvPr/>
        </p:nvGrpSpPr>
        <p:grpSpPr>
          <a:xfrm>
            <a:off x="4136391" y="1937642"/>
            <a:ext cx="4452368" cy="1415727"/>
            <a:chOff x="1127840" y="1412900"/>
            <a:chExt cx="3787960" cy="979200"/>
          </a:xfrm>
        </p:grpSpPr>
        <p:sp>
          <p:nvSpPr>
            <p:cNvPr id="83" name="Google Shape;83;p16"/>
            <p:cNvSpPr/>
            <p:nvPr/>
          </p:nvSpPr>
          <p:spPr>
            <a:xfrm>
              <a:off x="2010825" y="1412900"/>
              <a:ext cx="1595700" cy="979200"/>
            </a:xfrm>
            <a:prstGeom prst="rect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6"/>
            <p:cNvSpPr txBox="1"/>
            <p:nvPr/>
          </p:nvSpPr>
          <p:spPr>
            <a:xfrm>
              <a:off x="2010825" y="1760446"/>
              <a:ext cx="15957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OBJECT B</a:t>
              </a:r>
              <a:endParaRPr sz="12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85" name="Google Shape;85;p16"/>
            <p:cNvSpPr/>
            <p:nvPr/>
          </p:nvSpPr>
          <p:spPr>
            <a:xfrm>
              <a:off x="1127925" y="1763750"/>
              <a:ext cx="882900" cy="277500"/>
            </a:xfrm>
            <a:prstGeom prst="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rgbClr val="009D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6"/>
            <p:cNvSpPr/>
            <p:nvPr/>
          </p:nvSpPr>
          <p:spPr>
            <a:xfrm rot="10800000">
              <a:off x="3606600" y="1763750"/>
              <a:ext cx="1309200" cy="277500"/>
            </a:xfrm>
            <a:prstGeom prst="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rgbClr val="FF00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6"/>
            <p:cNvSpPr txBox="1"/>
            <p:nvPr/>
          </p:nvSpPr>
          <p:spPr>
            <a:xfrm>
              <a:off x="1127840" y="1595883"/>
              <a:ext cx="882900" cy="25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9DFF"/>
                  </a:solidFill>
                  <a:latin typeface="Kalam"/>
                  <a:ea typeface="Kalam"/>
                  <a:cs typeface="Kalam"/>
                  <a:sym typeface="Kalam"/>
                </a:rPr>
                <a:t>5 </a:t>
              </a:r>
              <a:r>
                <a:rPr lang="en" sz="1200" b="1">
                  <a:solidFill>
                    <a:srgbClr val="009DFF"/>
                  </a:solidFill>
                  <a:latin typeface="Kalam"/>
                  <a:ea typeface="Kalam"/>
                  <a:cs typeface="Kalam"/>
                  <a:sym typeface="Kalam"/>
                </a:rPr>
                <a:t>N</a:t>
              </a:r>
              <a:endParaRPr sz="1200" b="1">
                <a:solidFill>
                  <a:srgbClr val="009D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88" name="Google Shape;88;p16"/>
            <p:cNvSpPr txBox="1"/>
            <p:nvPr/>
          </p:nvSpPr>
          <p:spPr>
            <a:xfrm>
              <a:off x="3819750" y="1595883"/>
              <a:ext cx="882900" cy="25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004D"/>
                  </a:solidFill>
                  <a:latin typeface="Kalam"/>
                  <a:ea typeface="Kalam"/>
                  <a:cs typeface="Kalam"/>
                  <a:sym typeface="Kalam"/>
                </a:rPr>
                <a:t>10 </a:t>
              </a:r>
              <a:r>
                <a:rPr lang="en" sz="1200" b="1">
                  <a:solidFill>
                    <a:srgbClr val="FF004D"/>
                  </a:solidFill>
                  <a:latin typeface="Kalam"/>
                  <a:ea typeface="Kalam"/>
                  <a:cs typeface="Kalam"/>
                  <a:sym typeface="Kalam"/>
                </a:rPr>
                <a:t>N</a:t>
              </a:r>
              <a:endParaRPr sz="1200" b="1">
                <a:solidFill>
                  <a:srgbClr val="FF004D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89" name="Google Shape;89;p16"/>
          <p:cNvSpPr txBox="1"/>
          <p:nvPr/>
        </p:nvSpPr>
        <p:spPr>
          <a:xfrm>
            <a:off x="572475" y="1906750"/>
            <a:ext cx="34110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two forces acting on object B are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not equal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The object is said to be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unbalanced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Object B has a resultant force of</a:t>
            </a:r>
            <a:r>
              <a:rPr lang="en">
                <a:solidFill>
                  <a:srgbClr val="FF004D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b="1">
                <a:solidFill>
                  <a:srgbClr val="FF004D"/>
                </a:solidFill>
                <a:latin typeface="Cambria"/>
                <a:ea typeface="Cambria"/>
                <a:cs typeface="Cambria"/>
                <a:sym typeface="Cambria"/>
              </a:rPr>
              <a:t>5 N leftwards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(10 - 5 = 5 N).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Friction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310900" y="1132275"/>
            <a:ext cx="5076900" cy="35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1.16</a:t>
            </a:r>
            <a:endParaRPr sz="17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that friction is a force that opposes motion.</a:t>
            </a:r>
            <a:endParaRPr sz="13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Friction can be defined as the force that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opposes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motion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an object.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Friction will act to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slow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moving object.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Friction occurs when two or more objects are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rubbing against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each other: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Static friction occurs when two solid surfaces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are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gripping against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each other.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Sliding friction occurs when two solid objects are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sliding past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each other.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Drag occurs when a solid object moves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through a fluid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(air or water).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6" name="Google Shape;9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97" name="Google Shape;97;p17"/>
          <p:cNvGrpSpPr/>
          <p:nvPr/>
        </p:nvGrpSpPr>
        <p:grpSpPr>
          <a:xfrm>
            <a:off x="5387788" y="1890180"/>
            <a:ext cx="3286123" cy="2015192"/>
            <a:chOff x="5445263" y="1811092"/>
            <a:chExt cx="3286123" cy="2015192"/>
          </a:xfrm>
        </p:grpSpPr>
        <p:grpSp>
          <p:nvGrpSpPr>
            <p:cNvPr id="98" name="Google Shape;98;p17"/>
            <p:cNvGrpSpPr/>
            <p:nvPr/>
          </p:nvGrpSpPr>
          <p:grpSpPr>
            <a:xfrm>
              <a:off x="5445263" y="2170425"/>
              <a:ext cx="2988513" cy="1655859"/>
              <a:chOff x="5387788" y="2008200"/>
              <a:chExt cx="2988513" cy="1655859"/>
            </a:xfrm>
          </p:grpSpPr>
          <p:cxnSp>
            <p:nvCxnSpPr>
              <p:cNvPr id="99" name="Google Shape;99;p17"/>
              <p:cNvCxnSpPr/>
              <p:nvPr/>
            </p:nvCxnSpPr>
            <p:spPr>
              <a:xfrm>
                <a:off x="7390800" y="2902225"/>
                <a:ext cx="985500" cy="513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F74D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100" name="Google Shape;100;p17"/>
              <p:cNvSpPr/>
              <p:nvPr/>
            </p:nvSpPr>
            <p:spPr>
              <a:xfrm>
                <a:off x="6416838" y="2185079"/>
                <a:ext cx="1164768" cy="955126"/>
              </a:xfrm>
              <a:custGeom>
                <a:avLst/>
                <a:gdLst/>
                <a:ahLst/>
                <a:cxnLst/>
                <a:rect l="l" t="t" r="r" b="b"/>
                <a:pathLst>
                  <a:path w="52944" h="43628" extrusionOk="0">
                    <a:moveTo>
                      <a:pt x="11829" y="1"/>
                    </a:moveTo>
                    <a:lnTo>
                      <a:pt x="0" y="22101"/>
                    </a:lnTo>
                    <a:lnTo>
                      <a:pt x="41115" y="43628"/>
                    </a:lnTo>
                    <a:lnTo>
                      <a:pt x="52944" y="21528"/>
                    </a:lnTo>
                    <a:lnTo>
                      <a:pt x="11829" y="1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17"/>
              <p:cNvSpPr/>
              <p:nvPr/>
            </p:nvSpPr>
            <p:spPr>
              <a:xfrm>
                <a:off x="6414374" y="2189261"/>
                <a:ext cx="1164790" cy="955126"/>
              </a:xfrm>
              <a:custGeom>
                <a:avLst/>
                <a:gdLst/>
                <a:ahLst/>
                <a:cxnLst/>
                <a:rect l="l" t="t" r="r" b="b"/>
                <a:pathLst>
                  <a:path w="52945" h="43628" extrusionOk="0">
                    <a:moveTo>
                      <a:pt x="11830" y="1"/>
                    </a:moveTo>
                    <a:lnTo>
                      <a:pt x="52944" y="21528"/>
                    </a:lnTo>
                    <a:lnTo>
                      <a:pt x="41116" y="43628"/>
                    </a:lnTo>
                    <a:lnTo>
                      <a:pt x="1" y="22100"/>
                    </a:lnTo>
                    <a:close/>
                  </a:path>
                </a:pathLst>
              </a:custGeom>
              <a:solidFill>
                <a:srgbClr val="00C7FF"/>
              </a:solidFill>
              <a:ln w="19050" cap="flat" cmpd="sng">
                <a:solidFill>
                  <a:schemeClr val="dk1"/>
                </a:solidFill>
                <a:prstDash val="solid"/>
                <a:miter lim="1589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17"/>
              <p:cNvSpPr/>
              <p:nvPr/>
            </p:nvSpPr>
            <p:spPr>
              <a:xfrm>
                <a:off x="5387788" y="2131475"/>
                <a:ext cx="2908070" cy="1532584"/>
              </a:xfrm>
              <a:custGeom>
                <a:avLst/>
                <a:gdLst/>
                <a:ahLst/>
                <a:cxnLst/>
                <a:rect l="l" t="t" r="r" b="b"/>
                <a:pathLst>
                  <a:path w="132185" h="70005" fill="none" extrusionOk="0">
                    <a:moveTo>
                      <a:pt x="0" y="0"/>
                    </a:moveTo>
                    <a:lnTo>
                      <a:pt x="132184" y="70004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03" name="Google Shape;103;p17"/>
              <p:cNvCxnSpPr/>
              <p:nvPr/>
            </p:nvCxnSpPr>
            <p:spPr>
              <a:xfrm rot="10800000">
                <a:off x="5660850" y="2008200"/>
                <a:ext cx="861900" cy="448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004D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sp>
          <p:nvSpPr>
            <p:cNvPr id="104" name="Google Shape;104;p17"/>
            <p:cNvSpPr txBox="1"/>
            <p:nvPr/>
          </p:nvSpPr>
          <p:spPr>
            <a:xfrm rot="1675999">
              <a:off x="7457742" y="3035095"/>
              <a:ext cx="1264186" cy="3540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00F74D"/>
                  </a:solidFill>
                  <a:latin typeface="Kalam"/>
                  <a:ea typeface="Kalam"/>
                  <a:cs typeface="Kalam"/>
                  <a:sym typeface="Kalam"/>
                </a:rPr>
                <a:t>FORCE</a:t>
              </a:r>
              <a:endParaRPr sz="1100">
                <a:solidFill>
                  <a:srgbClr val="00F74D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05" name="Google Shape;105;p17"/>
            <p:cNvSpPr txBox="1"/>
            <p:nvPr/>
          </p:nvSpPr>
          <p:spPr>
            <a:xfrm rot="1647348">
              <a:off x="5635419" y="2085522"/>
              <a:ext cx="1277262" cy="3538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004D"/>
                  </a:solidFill>
                  <a:latin typeface="Kalam"/>
                  <a:ea typeface="Kalam"/>
                  <a:cs typeface="Kalam"/>
                  <a:sym typeface="Kalam"/>
                </a:rPr>
                <a:t>FRICTION</a:t>
              </a:r>
              <a:endParaRPr sz="1100">
                <a:solidFill>
                  <a:srgbClr val="FF004D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111" name="Google Shape;111;p18"/>
          <p:cNvGrpSpPr/>
          <p:nvPr/>
        </p:nvGrpSpPr>
        <p:grpSpPr>
          <a:xfrm>
            <a:off x="1048275" y="703150"/>
            <a:ext cx="2718021" cy="3737190"/>
            <a:chOff x="709975" y="599325"/>
            <a:chExt cx="2718021" cy="3737190"/>
          </a:xfrm>
        </p:grpSpPr>
        <p:grpSp>
          <p:nvGrpSpPr>
            <p:cNvPr id="112" name="Google Shape;112;p18"/>
            <p:cNvGrpSpPr/>
            <p:nvPr/>
          </p:nvGrpSpPr>
          <p:grpSpPr>
            <a:xfrm>
              <a:off x="709975" y="984235"/>
              <a:ext cx="2718021" cy="3352280"/>
              <a:chOff x="2204200" y="844675"/>
              <a:chExt cx="3397526" cy="4278050"/>
            </a:xfrm>
          </p:grpSpPr>
          <p:sp>
            <p:nvSpPr>
              <p:cNvPr id="113" name="Google Shape;113;p18"/>
              <p:cNvSpPr/>
              <p:nvPr/>
            </p:nvSpPr>
            <p:spPr>
              <a:xfrm>
                <a:off x="2226850" y="844675"/>
                <a:ext cx="3350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4013" h="1" fill="none" extrusionOk="0">
                    <a:moveTo>
                      <a:pt x="0" y="0"/>
                    </a:moveTo>
                    <a:lnTo>
                      <a:pt x="36409" y="0"/>
                    </a:lnTo>
                    <a:lnTo>
                      <a:pt x="75743" y="0"/>
                    </a:lnTo>
                    <a:lnTo>
                      <a:pt x="85950" y="0"/>
                    </a:lnTo>
                    <a:lnTo>
                      <a:pt x="116540" y="0"/>
                    </a:lnTo>
                    <a:lnTo>
                      <a:pt x="134013" y="0"/>
                    </a:lnTo>
                  </a:path>
                </a:pathLst>
              </a:custGeom>
              <a:noFill/>
              <a:ln w="79500" cap="flat" cmpd="sng">
                <a:solidFill>
                  <a:srgbClr val="00C7FF"/>
                </a:solidFill>
                <a:prstDash val="solid"/>
                <a:miter lim="1589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8"/>
              <p:cNvSpPr/>
              <p:nvPr/>
            </p:nvSpPr>
            <p:spPr>
              <a:xfrm>
                <a:off x="2211750" y="2072075"/>
                <a:ext cx="3350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4013" h="1" fill="none" extrusionOk="0">
                    <a:moveTo>
                      <a:pt x="0" y="0"/>
                    </a:moveTo>
                    <a:lnTo>
                      <a:pt x="36409" y="0"/>
                    </a:lnTo>
                    <a:lnTo>
                      <a:pt x="75743" y="0"/>
                    </a:lnTo>
                    <a:lnTo>
                      <a:pt x="85934" y="0"/>
                    </a:lnTo>
                    <a:lnTo>
                      <a:pt x="116540" y="0"/>
                    </a:lnTo>
                    <a:lnTo>
                      <a:pt x="134013" y="0"/>
                    </a:lnTo>
                  </a:path>
                </a:pathLst>
              </a:custGeom>
              <a:noFill/>
              <a:ln w="79500" cap="flat" cmpd="sng">
                <a:solidFill>
                  <a:srgbClr val="00C7FF"/>
                </a:solidFill>
                <a:prstDash val="solid"/>
                <a:miter lim="1589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18"/>
              <p:cNvSpPr/>
              <p:nvPr/>
            </p:nvSpPr>
            <p:spPr>
              <a:xfrm>
                <a:off x="2212925" y="1936125"/>
                <a:ext cx="3377775" cy="143125"/>
              </a:xfrm>
              <a:custGeom>
                <a:avLst/>
                <a:gdLst/>
                <a:ahLst/>
                <a:cxnLst/>
                <a:rect l="l" t="t" r="r" b="b"/>
                <a:pathLst>
                  <a:path w="135111" h="5725" extrusionOk="0">
                    <a:moveTo>
                      <a:pt x="133393" y="5725"/>
                    </a:moveTo>
                    <a:cubicBezTo>
                      <a:pt x="133393" y="4707"/>
                      <a:pt x="135110" y="2338"/>
                      <a:pt x="134427" y="2942"/>
                    </a:cubicBezTo>
                    <a:cubicBezTo>
                      <a:pt x="133664" y="3642"/>
                      <a:pt x="132519" y="3848"/>
                      <a:pt x="131597" y="3562"/>
                    </a:cubicBezTo>
                    <a:cubicBezTo>
                      <a:pt x="130579" y="3260"/>
                      <a:pt x="128735" y="2338"/>
                      <a:pt x="127733" y="2640"/>
                    </a:cubicBezTo>
                    <a:cubicBezTo>
                      <a:pt x="126191" y="3101"/>
                      <a:pt x="125444" y="1702"/>
                      <a:pt x="123616" y="1702"/>
                    </a:cubicBezTo>
                    <a:cubicBezTo>
                      <a:pt x="122153" y="1702"/>
                      <a:pt x="120134" y="2131"/>
                      <a:pt x="118719" y="1702"/>
                    </a:cubicBezTo>
                    <a:cubicBezTo>
                      <a:pt x="117844" y="1448"/>
                      <a:pt x="115841" y="494"/>
                      <a:pt x="114855" y="1098"/>
                    </a:cubicBezTo>
                    <a:cubicBezTo>
                      <a:pt x="113249" y="2052"/>
                      <a:pt x="113043" y="2942"/>
                      <a:pt x="110992" y="2942"/>
                    </a:cubicBezTo>
                    <a:cubicBezTo>
                      <a:pt x="109354" y="2942"/>
                      <a:pt x="108193" y="3562"/>
                      <a:pt x="106619" y="3562"/>
                    </a:cubicBezTo>
                    <a:cubicBezTo>
                      <a:pt x="104839" y="3562"/>
                      <a:pt x="104092" y="4182"/>
                      <a:pt x="102756" y="4182"/>
                    </a:cubicBezTo>
                    <a:cubicBezTo>
                      <a:pt x="101961" y="4182"/>
                      <a:pt x="98845" y="4310"/>
                      <a:pt x="98114" y="3880"/>
                    </a:cubicBezTo>
                    <a:cubicBezTo>
                      <a:pt x="96524" y="2910"/>
                      <a:pt x="95331" y="2640"/>
                      <a:pt x="93487" y="2640"/>
                    </a:cubicBezTo>
                    <a:cubicBezTo>
                      <a:pt x="92024" y="2640"/>
                      <a:pt x="89830" y="3069"/>
                      <a:pt x="88590" y="2322"/>
                    </a:cubicBezTo>
                    <a:cubicBezTo>
                      <a:pt x="87636" y="1750"/>
                      <a:pt x="87016" y="1"/>
                      <a:pt x="85506" y="1098"/>
                    </a:cubicBezTo>
                    <a:cubicBezTo>
                      <a:pt x="83375" y="2624"/>
                      <a:pt x="81817" y="3880"/>
                      <a:pt x="79321" y="3880"/>
                    </a:cubicBezTo>
                    <a:cubicBezTo>
                      <a:pt x="77970" y="3880"/>
                      <a:pt x="75426" y="4484"/>
                      <a:pt x="74170" y="3880"/>
                    </a:cubicBezTo>
                    <a:cubicBezTo>
                      <a:pt x="73025" y="3324"/>
                      <a:pt x="71674" y="2147"/>
                      <a:pt x="70052" y="2640"/>
                    </a:cubicBezTo>
                    <a:cubicBezTo>
                      <a:pt x="68526" y="3085"/>
                      <a:pt x="67238" y="2640"/>
                      <a:pt x="65664" y="2640"/>
                    </a:cubicBezTo>
                    <a:cubicBezTo>
                      <a:pt x="64217" y="2640"/>
                      <a:pt x="62134" y="4516"/>
                      <a:pt x="61037" y="4182"/>
                    </a:cubicBezTo>
                    <a:cubicBezTo>
                      <a:pt x="60004" y="3880"/>
                      <a:pt x="58589" y="3499"/>
                      <a:pt x="57428" y="2942"/>
                    </a:cubicBezTo>
                    <a:cubicBezTo>
                      <a:pt x="56267" y="2386"/>
                      <a:pt x="54423" y="1909"/>
                      <a:pt x="53056" y="2322"/>
                    </a:cubicBezTo>
                    <a:cubicBezTo>
                      <a:pt x="51593" y="2767"/>
                      <a:pt x="51148" y="3562"/>
                      <a:pt x="49447" y="3562"/>
                    </a:cubicBezTo>
                    <a:cubicBezTo>
                      <a:pt x="48254" y="3562"/>
                      <a:pt x="46649" y="3896"/>
                      <a:pt x="45583" y="3260"/>
                    </a:cubicBezTo>
                    <a:cubicBezTo>
                      <a:pt x="44566" y="2640"/>
                      <a:pt x="43659" y="2322"/>
                      <a:pt x="42229" y="2322"/>
                    </a:cubicBezTo>
                    <a:cubicBezTo>
                      <a:pt x="40957" y="2322"/>
                      <a:pt x="38922" y="3260"/>
                      <a:pt x="38365" y="3260"/>
                    </a:cubicBezTo>
                    <a:cubicBezTo>
                      <a:pt x="36791" y="3260"/>
                      <a:pt x="35646" y="1702"/>
                      <a:pt x="35026" y="1702"/>
                    </a:cubicBezTo>
                    <a:lnTo>
                      <a:pt x="31163" y="1702"/>
                    </a:lnTo>
                    <a:cubicBezTo>
                      <a:pt x="29271" y="1702"/>
                      <a:pt x="28635" y="3260"/>
                      <a:pt x="27299" y="3260"/>
                    </a:cubicBezTo>
                    <a:cubicBezTo>
                      <a:pt x="26155" y="3260"/>
                      <a:pt x="24660" y="2990"/>
                      <a:pt x="23690" y="3562"/>
                    </a:cubicBezTo>
                    <a:cubicBezTo>
                      <a:pt x="22641" y="4198"/>
                      <a:pt x="21003" y="5279"/>
                      <a:pt x="19827" y="3880"/>
                    </a:cubicBezTo>
                    <a:cubicBezTo>
                      <a:pt x="17999" y="1670"/>
                      <a:pt x="17983" y="3562"/>
                      <a:pt x="15963" y="3562"/>
                    </a:cubicBezTo>
                    <a:cubicBezTo>
                      <a:pt x="14914" y="3562"/>
                      <a:pt x="13340" y="3499"/>
                      <a:pt x="12625" y="2640"/>
                    </a:cubicBezTo>
                    <a:cubicBezTo>
                      <a:pt x="11194" y="923"/>
                      <a:pt x="11210" y="2322"/>
                      <a:pt x="10049" y="2322"/>
                    </a:cubicBezTo>
                    <a:cubicBezTo>
                      <a:pt x="9159" y="2322"/>
                      <a:pt x="6535" y="1654"/>
                      <a:pt x="5931" y="2020"/>
                    </a:cubicBezTo>
                    <a:cubicBezTo>
                      <a:pt x="4198" y="3054"/>
                      <a:pt x="1352" y="4484"/>
                      <a:pt x="1" y="4484"/>
                    </a:cubicBezTo>
                    <a:cubicBezTo>
                      <a:pt x="208" y="4310"/>
                      <a:pt x="5915" y="5423"/>
                      <a:pt x="6949" y="5423"/>
                    </a:cubicBezTo>
                    <a:cubicBezTo>
                      <a:pt x="10828" y="5423"/>
                      <a:pt x="14723" y="5725"/>
                      <a:pt x="18539" y="5725"/>
                    </a:cubicBezTo>
                    <a:lnTo>
                      <a:pt x="25503" y="5725"/>
                    </a:lnTo>
                    <a:lnTo>
                      <a:pt x="34772" y="5725"/>
                    </a:lnTo>
                    <a:lnTo>
                      <a:pt x="44041" y="5725"/>
                    </a:lnTo>
                    <a:lnTo>
                      <a:pt x="50480" y="5725"/>
                    </a:lnTo>
                    <a:cubicBezTo>
                      <a:pt x="52992" y="5725"/>
                      <a:pt x="55631" y="5423"/>
                      <a:pt x="58207" y="5423"/>
                    </a:cubicBezTo>
                    <a:lnTo>
                      <a:pt x="74678" y="5423"/>
                    </a:lnTo>
                    <a:cubicBezTo>
                      <a:pt x="78494" y="5423"/>
                      <a:pt x="82230" y="5105"/>
                      <a:pt x="86014" y="5105"/>
                    </a:cubicBezTo>
                    <a:lnTo>
                      <a:pt x="98638" y="5105"/>
                    </a:lnTo>
                    <a:cubicBezTo>
                      <a:pt x="102899" y="5105"/>
                      <a:pt x="107192" y="4484"/>
                      <a:pt x="111500" y="4484"/>
                    </a:cubicBezTo>
                    <a:lnTo>
                      <a:pt x="119227" y="4484"/>
                    </a:lnTo>
                    <a:lnTo>
                      <a:pt x="127733" y="4484"/>
                    </a:lnTo>
                    <a:cubicBezTo>
                      <a:pt x="129927" y="4484"/>
                      <a:pt x="133743" y="5391"/>
                      <a:pt x="134681" y="4484"/>
                    </a:cubicBezTo>
                  </a:path>
                </a:pathLst>
              </a:custGeom>
              <a:solidFill>
                <a:srgbClr val="00C7FF"/>
              </a:solidFill>
              <a:ln w="9525" cap="flat" cmpd="sng">
                <a:solidFill>
                  <a:srgbClr val="00C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18"/>
              <p:cNvSpPr/>
              <p:nvPr/>
            </p:nvSpPr>
            <p:spPr>
              <a:xfrm>
                <a:off x="2250300" y="3672325"/>
                <a:ext cx="3350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4013" h="1" fill="none" extrusionOk="0">
                    <a:moveTo>
                      <a:pt x="0" y="0"/>
                    </a:moveTo>
                    <a:lnTo>
                      <a:pt x="36409" y="0"/>
                    </a:lnTo>
                    <a:lnTo>
                      <a:pt x="75743" y="0"/>
                    </a:lnTo>
                    <a:lnTo>
                      <a:pt x="85950" y="0"/>
                    </a:lnTo>
                    <a:lnTo>
                      <a:pt x="116540" y="0"/>
                    </a:lnTo>
                    <a:lnTo>
                      <a:pt x="134013" y="0"/>
                    </a:lnTo>
                  </a:path>
                </a:pathLst>
              </a:custGeom>
              <a:noFill/>
              <a:ln w="79500" cap="flat" cmpd="sng">
                <a:solidFill>
                  <a:srgbClr val="00C7FF"/>
                </a:solidFill>
                <a:prstDash val="solid"/>
                <a:miter lim="1589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8"/>
              <p:cNvSpPr/>
              <p:nvPr/>
            </p:nvSpPr>
            <p:spPr>
              <a:xfrm>
                <a:off x="2204200" y="5071425"/>
                <a:ext cx="33507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4029" h="1" fill="none" extrusionOk="0">
                    <a:moveTo>
                      <a:pt x="0" y="1"/>
                    </a:moveTo>
                    <a:lnTo>
                      <a:pt x="36425" y="1"/>
                    </a:lnTo>
                    <a:lnTo>
                      <a:pt x="75759" y="1"/>
                    </a:lnTo>
                    <a:lnTo>
                      <a:pt x="85950" y="1"/>
                    </a:lnTo>
                    <a:lnTo>
                      <a:pt x="116540" y="1"/>
                    </a:lnTo>
                    <a:lnTo>
                      <a:pt x="134029" y="1"/>
                    </a:lnTo>
                  </a:path>
                </a:pathLst>
              </a:custGeom>
              <a:noFill/>
              <a:ln w="79500" cap="flat" cmpd="sng">
                <a:solidFill>
                  <a:srgbClr val="00C7FF"/>
                </a:solidFill>
                <a:prstDash val="solid"/>
                <a:miter lim="1589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18"/>
              <p:cNvSpPr/>
              <p:nvPr/>
            </p:nvSpPr>
            <p:spPr>
              <a:xfrm>
                <a:off x="2208550" y="4282050"/>
                <a:ext cx="3371825" cy="840675"/>
              </a:xfrm>
              <a:custGeom>
                <a:avLst/>
                <a:gdLst/>
                <a:ahLst/>
                <a:cxnLst/>
                <a:rect l="l" t="t" r="r" b="b"/>
                <a:pathLst>
                  <a:path w="134873" h="33627" extrusionOk="0">
                    <a:moveTo>
                      <a:pt x="144" y="30940"/>
                    </a:moveTo>
                    <a:cubicBezTo>
                      <a:pt x="1" y="29382"/>
                      <a:pt x="1527" y="26584"/>
                      <a:pt x="3467" y="25995"/>
                    </a:cubicBezTo>
                    <a:cubicBezTo>
                      <a:pt x="6631" y="25041"/>
                      <a:pt x="6424" y="33627"/>
                      <a:pt x="10367" y="25693"/>
                    </a:cubicBezTo>
                    <a:cubicBezTo>
                      <a:pt x="12577" y="21242"/>
                      <a:pt x="12704" y="18380"/>
                      <a:pt x="15995" y="21353"/>
                    </a:cubicBezTo>
                    <a:cubicBezTo>
                      <a:pt x="18221" y="23388"/>
                      <a:pt x="21719" y="16917"/>
                      <a:pt x="24422" y="16106"/>
                    </a:cubicBezTo>
                    <a:cubicBezTo>
                      <a:pt x="29096" y="14691"/>
                      <a:pt x="25805" y="14484"/>
                      <a:pt x="29271" y="22895"/>
                    </a:cubicBezTo>
                    <a:cubicBezTo>
                      <a:pt x="30670" y="26282"/>
                      <a:pt x="31942" y="14977"/>
                      <a:pt x="32594" y="11766"/>
                    </a:cubicBezTo>
                    <a:cubicBezTo>
                      <a:pt x="33802" y="5947"/>
                      <a:pt x="35408" y="18491"/>
                      <a:pt x="36696" y="21973"/>
                    </a:cubicBezTo>
                    <a:cubicBezTo>
                      <a:pt x="38365" y="26520"/>
                      <a:pt x="39001" y="32482"/>
                      <a:pt x="42563" y="30320"/>
                    </a:cubicBezTo>
                    <a:cubicBezTo>
                      <a:pt x="44725" y="29016"/>
                      <a:pt x="47316" y="27458"/>
                      <a:pt x="49208" y="26297"/>
                    </a:cubicBezTo>
                    <a:cubicBezTo>
                      <a:pt x="51212" y="25105"/>
                      <a:pt x="49129" y="33261"/>
                      <a:pt x="52277" y="28158"/>
                    </a:cubicBezTo>
                    <a:cubicBezTo>
                      <a:pt x="53755" y="25773"/>
                      <a:pt x="54980" y="22307"/>
                      <a:pt x="54073" y="20113"/>
                    </a:cubicBezTo>
                    <a:cubicBezTo>
                      <a:pt x="52579" y="16519"/>
                      <a:pt x="55488" y="21401"/>
                      <a:pt x="56363" y="21671"/>
                    </a:cubicBezTo>
                    <a:cubicBezTo>
                      <a:pt x="58112" y="22195"/>
                      <a:pt x="56585" y="17314"/>
                      <a:pt x="56888" y="15168"/>
                    </a:cubicBezTo>
                    <a:cubicBezTo>
                      <a:pt x="58573" y="2910"/>
                      <a:pt x="59447" y="10859"/>
                      <a:pt x="63009" y="17330"/>
                    </a:cubicBezTo>
                    <a:cubicBezTo>
                      <a:pt x="64996" y="20924"/>
                      <a:pt x="66157" y="25455"/>
                      <a:pt x="69654" y="26297"/>
                    </a:cubicBezTo>
                    <a:cubicBezTo>
                      <a:pt x="70672" y="26552"/>
                      <a:pt x="73470" y="18284"/>
                      <a:pt x="74265" y="16710"/>
                    </a:cubicBezTo>
                    <a:cubicBezTo>
                      <a:pt x="74361" y="16488"/>
                      <a:pt x="77095" y="21623"/>
                      <a:pt x="79369" y="25073"/>
                    </a:cubicBezTo>
                    <a:cubicBezTo>
                      <a:pt x="82835" y="30320"/>
                      <a:pt x="80466" y="30384"/>
                      <a:pt x="83709" y="23833"/>
                    </a:cubicBezTo>
                    <a:cubicBezTo>
                      <a:pt x="89560" y="12036"/>
                      <a:pt x="83073" y="15327"/>
                      <a:pt x="90864" y="24755"/>
                    </a:cubicBezTo>
                    <a:cubicBezTo>
                      <a:pt x="95125" y="29907"/>
                      <a:pt x="93805" y="31051"/>
                      <a:pt x="97255" y="23515"/>
                    </a:cubicBezTo>
                    <a:cubicBezTo>
                      <a:pt x="102375" y="12386"/>
                      <a:pt x="101659" y="18062"/>
                      <a:pt x="105189" y="24453"/>
                    </a:cubicBezTo>
                    <a:cubicBezTo>
                      <a:pt x="105554" y="25137"/>
                      <a:pt x="105856" y="25900"/>
                      <a:pt x="106206" y="26615"/>
                    </a:cubicBezTo>
                    <a:cubicBezTo>
                      <a:pt x="108114" y="30670"/>
                      <a:pt x="109386" y="19874"/>
                      <a:pt x="109784" y="17950"/>
                    </a:cubicBezTo>
                    <a:cubicBezTo>
                      <a:pt x="109958" y="17124"/>
                      <a:pt x="110117" y="16313"/>
                      <a:pt x="110292" y="15486"/>
                    </a:cubicBezTo>
                    <a:cubicBezTo>
                      <a:pt x="111214" y="11050"/>
                      <a:pt x="109958" y="6694"/>
                      <a:pt x="109275" y="2497"/>
                    </a:cubicBezTo>
                    <a:cubicBezTo>
                      <a:pt x="108861" y="0"/>
                      <a:pt x="112137" y="3307"/>
                      <a:pt x="113106" y="6821"/>
                    </a:cubicBezTo>
                    <a:cubicBezTo>
                      <a:pt x="114235" y="10955"/>
                      <a:pt x="115141" y="15788"/>
                      <a:pt x="115921" y="19509"/>
                    </a:cubicBezTo>
                    <a:cubicBezTo>
                      <a:pt x="116159" y="20653"/>
                      <a:pt x="117701" y="26949"/>
                      <a:pt x="117701" y="23833"/>
                    </a:cubicBezTo>
                    <a:cubicBezTo>
                      <a:pt x="117701" y="21496"/>
                      <a:pt x="121167" y="16758"/>
                      <a:pt x="122821" y="20733"/>
                    </a:cubicBezTo>
                    <a:cubicBezTo>
                      <a:pt x="124236" y="24199"/>
                      <a:pt x="124522" y="27331"/>
                      <a:pt x="126907" y="24453"/>
                    </a:cubicBezTo>
                    <a:cubicBezTo>
                      <a:pt x="128449" y="22577"/>
                      <a:pt x="131963" y="21544"/>
                      <a:pt x="133807" y="20431"/>
                    </a:cubicBezTo>
                    <a:cubicBezTo>
                      <a:pt x="134872" y="19779"/>
                      <a:pt x="134045" y="17521"/>
                      <a:pt x="133807" y="16106"/>
                    </a:cubicBezTo>
                    <a:cubicBezTo>
                      <a:pt x="133664" y="15279"/>
                      <a:pt x="133807" y="19922"/>
                      <a:pt x="133807" y="23515"/>
                    </a:cubicBezTo>
                    <a:lnTo>
                      <a:pt x="133807" y="28476"/>
                    </a:lnTo>
                    <a:lnTo>
                      <a:pt x="133807" y="33420"/>
                    </a:lnTo>
                  </a:path>
                </a:pathLst>
              </a:custGeom>
              <a:solidFill>
                <a:srgbClr val="00C7FF"/>
              </a:solidFill>
              <a:ln w="9525" cap="flat" cmpd="sng">
                <a:solidFill>
                  <a:srgbClr val="00C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18"/>
              <p:cNvSpPr/>
              <p:nvPr/>
            </p:nvSpPr>
            <p:spPr>
              <a:xfrm>
                <a:off x="2208550" y="4282050"/>
                <a:ext cx="3371825" cy="840675"/>
              </a:xfrm>
              <a:custGeom>
                <a:avLst/>
                <a:gdLst/>
                <a:ahLst/>
                <a:cxnLst/>
                <a:rect l="l" t="t" r="r" b="b"/>
                <a:pathLst>
                  <a:path w="134873" h="33627" fill="none" extrusionOk="0">
                    <a:moveTo>
                      <a:pt x="144" y="30940"/>
                    </a:moveTo>
                    <a:cubicBezTo>
                      <a:pt x="1" y="29382"/>
                      <a:pt x="1527" y="26584"/>
                      <a:pt x="3467" y="25995"/>
                    </a:cubicBezTo>
                    <a:cubicBezTo>
                      <a:pt x="6631" y="25041"/>
                      <a:pt x="6424" y="33627"/>
                      <a:pt x="10367" y="25693"/>
                    </a:cubicBezTo>
                    <a:cubicBezTo>
                      <a:pt x="12577" y="21242"/>
                      <a:pt x="12704" y="18380"/>
                      <a:pt x="15995" y="21353"/>
                    </a:cubicBezTo>
                    <a:cubicBezTo>
                      <a:pt x="18221" y="23388"/>
                      <a:pt x="21719" y="16917"/>
                      <a:pt x="24422" y="16106"/>
                    </a:cubicBezTo>
                    <a:cubicBezTo>
                      <a:pt x="29096" y="14691"/>
                      <a:pt x="25805" y="14484"/>
                      <a:pt x="29271" y="22895"/>
                    </a:cubicBezTo>
                    <a:cubicBezTo>
                      <a:pt x="30670" y="26282"/>
                      <a:pt x="31942" y="14977"/>
                      <a:pt x="32594" y="11766"/>
                    </a:cubicBezTo>
                    <a:cubicBezTo>
                      <a:pt x="33802" y="5947"/>
                      <a:pt x="35408" y="18491"/>
                      <a:pt x="36696" y="21973"/>
                    </a:cubicBezTo>
                    <a:cubicBezTo>
                      <a:pt x="38365" y="26520"/>
                      <a:pt x="39001" y="32482"/>
                      <a:pt x="42563" y="30320"/>
                    </a:cubicBezTo>
                    <a:cubicBezTo>
                      <a:pt x="44725" y="29016"/>
                      <a:pt x="47316" y="27458"/>
                      <a:pt x="49208" y="26297"/>
                    </a:cubicBezTo>
                    <a:cubicBezTo>
                      <a:pt x="51212" y="25105"/>
                      <a:pt x="49129" y="33261"/>
                      <a:pt x="52277" y="28158"/>
                    </a:cubicBezTo>
                    <a:cubicBezTo>
                      <a:pt x="53755" y="25773"/>
                      <a:pt x="54980" y="22307"/>
                      <a:pt x="54073" y="20113"/>
                    </a:cubicBezTo>
                    <a:cubicBezTo>
                      <a:pt x="52579" y="16519"/>
                      <a:pt x="55488" y="21401"/>
                      <a:pt x="56363" y="21671"/>
                    </a:cubicBezTo>
                    <a:cubicBezTo>
                      <a:pt x="58112" y="22195"/>
                      <a:pt x="56585" y="17314"/>
                      <a:pt x="56888" y="15168"/>
                    </a:cubicBezTo>
                    <a:cubicBezTo>
                      <a:pt x="58573" y="2910"/>
                      <a:pt x="59447" y="10859"/>
                      <a:pt x="63009" y="17330"/>
                    </a:cubicBezTo>
                    <a:cubicBezTo>
                      <a:pt x="64996" y="20924"/>
                      <a:pt x="66157" y="25455"/>
                      <a:pt x="69654" y="26297"/>
                    </a:cubicBezTo>
                    <a:cubicBezTo>
                      <a:pt x="70672" y="26552"/>
                      <a:pt x="73470" y="18284"/>
                      <a:pt x="74265" y="16710"/>
                    </a:cubicBezTo>
                    <a:cubicBezTo>
                      <a:pt x="74361" y="16488"/>
                      <a:pt x="77095" y="21623"/>
                      <a:pt x="79369" y="25073"/>
                    </a:cubicBezTo>
                    <a:cubicBezTo>
                      <a:pt x="82835" y="30320"/>
                      <a:pt x="80466" y="30384"/>
                      <a:pt x="83709" y="23833"/>
                    </a:cubicBezTo>
                    <a:cubicBezTo>
                      <a:pt x="89560" y="12036"/>
                      <a:pt x="83073" y="15327"/>
                      <a:pt x="90864" y="24755"/>
                    </a:cubicBezTo>
                    <a:cubicBezTo>
                      <a:pt x="95125" y="29907"/>
                      <a:pt x="93805" y="31051"/>
                      <a:pt x="97255" y="23515"/>
                    </a:cubicBezTo>
                    <a:cubicBezTo>
                      <a:pt x="102375" y="12386"/>
                      <a:pt x="101659" y="18062"/>
                      <a:pt x="105189" y="24453"/>
                    </a:cubicBezTo>
                    <a:cubicBezTo>
                      <a:pt x="105554" y="25137"/>
                      <a:pt x="105856" y="25900"/>
                      <a:pt x="106206" y="26615"/>
                    </a:cubicBezTo>
                    <a:cubicBezTo>
                      <a:pt x="108114" y="30670"/>
                      <a:pt x="109386" y="19874"/>
                      <a:pt x="109784" y="17950"/>
                    </a:cubicBezTo>
                    <a:cubicBezTo>
                      <a:pt x="109958" y="17124"/>
                      <a:pt x="110117" y="16313"/>
                      <a:pt x="110292" y="15486"/>
                    </a:cubicBezTo>
                    <a:cubicBezTo>
                      <a:pt x="111214" y="11050"/>
                      <a:pt x="109958" y="6694"/>
                      <a:pt x="109275" y="2497"/>
                    </a:cubicBezTo>
                    <a:cubicBezTo>
                      <a:pt x="108861" y="0"/>
                      <a:pt x="112137" y="3307"/>
                      <a:pt x="113106" y="6821"/>
                    </a:cubicBezTo>
                    <a:cubicBezTo>
                      <a:pt x="114235" y="10955"/>
                      <a:pt x="115141" y="15788"/>
                      <a:pt x="115921" y="19509"/>
                    </a:cubicBezTo>
                    <a:cubicBezTo>
                      <a:pt x="116159" y="20653"/>
                      <a:pt x="117701" y="26949"/>
                      <a:pt x="117701" y="23833"/>
                    </a:cubicBezTo>
                    <a:cubicBezTo>
                      <a:pt x="117701" y="21496"/>
                      <a:pt x="121167" y="16758"/>
                      <a:pt x="122821" y="20733"/>
                    </a:cubicBezTo>
                    <a:cubicBezTo>
                      <a:pt x="124236" y="24199"/>
                      <a:pt x="124522" y="27331"/>
                      <a:pt x="126907" y="24453"/>
                    </a:cubicBezTo>
                    <a:cubicBezTo>
                      <a:pt x="128449" y="22577"/>
                      <a:pt x="131963" y="21544"/>
                      <a:pt x="133807" y="20431"/>
                    </a:cubicBezTo>
                    <a:cubicBezTo>
                      <a:pt x="134872" y="19779"/>
                      <a:pt x="134045" y="17521"/>
                      <a:pt x="133807" y="16106"/>
                    </a:cubicBezTo>
                    <a:cubicBezTo>
                      <a:pt x="133664" y="15279"/>
                      <a:pt x="133807" y="19922"/>
                      <a:pt x="133807" y="23515"/>
                    </a:cubicBezTo>
                    <a:lnTo>
                      <a:pt x="133807" y="28476"/>
                    </a:lnTo>
                    <a:lnTo>
                      <a:pt x="133807" y="33420"/>
                    </a:lnTo>
                  </a:path>
                </a:pathLst>
              </a:custGeom>
              <a:noFill/>
              <a:ln w="13900" cap="flat" cmpd="sng">
                <a:solidFill>
                  <a:srgbClr val="00C7FF"/>
                </a:solidFill>
                <a:prstDash val="solid"/>
                <a:miter lim="1589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8"/>
              <p:cNvSpPr/>
              <p:nvPr/>
            </p:nvSpPr>
            <p:spPr>
              <a:xfrm>
                <a:off x="2251500" y="3336050"/>
                <a:ext cx="3350226" cy="305275"/>
              </a:xfrm>
              <a:custGeom>
                <a:avLst/>
                <a:gdLst/>
                <a:ahLst/>
                <a:cxnLst/>
                <a:rect l="l" t="t" r="r" b="b"/>
                <a:pathLst>
                  <a:path w="135349" h="12211" extrusionOk="0">
                    <a:moveTo>
                      <a:pt x="0" y="11941"/>
                    </a:moveTo>
                    <a:cubicBezTo>
                      <a:pt x="1192" y="11702"/>
                      <a:pt x="2369" y="9635"/>
                      <a:pt x="3371" y="8522"/>
                    </a:cubicBezTo>
                    <a:cubicBezTo>
                      <a:pt x="4340" y="7473"/>
                      <a:pt x="5358" y="6742"/>
                      <a:pt x="5724" y="6535"/>
                    </a:cubicBezTo>
                    <a:cubicBezTo>
                      <a:pt x="5962" y="6408"/>
                      <a:pt x="8315" y="8666"/>
                      <a:pt x="8586" y="8809"/>
                    </a:cubicBezTo>
                    <a:cubicBezTo>
                      <a:pt x="9476" y="9301"/>
                      <a:pt x="11829" y="8888"/>
                      <a:pt x="12751" y="9095"/>
                    </a:cubicBezTo>
                    <a:cubicBezTo>
                      <a:pt x="14071" y="9381"/>
                      <a:pt x="14913" y="11082"/>
                      <a:pt x="17171" y="11082"/>
                    </a:cubicBezTo>
                    <a:cubicBezTo>
                      <a:pt x="18697" y="11082"/>
                      <a:pt x="18840" y="9953"/>
                      <a:pt x="19254" y="8809"/>
                    </a:cubicBezTo>
                    <a:cubicBezTo>
                      <a:pt x="19810" y="7282"/>
                      <a:pt x="21050" y="6217"/>
                      <a:pt x="22386" y="5120"/>
                    </a:cubicBezTo>
                    <a:cubicBezTo>
                      <a:pt x="24643" y="3260"/>
                      <a:pt x="22895" y="1"/>
                      <a:pt x="26281" y="3705"/>
                    </a:cubicBezTo>
                    <a:cubicBezTo>
                      <a:pt x="27855" y="5422"/>
                      <a:pt x="27950" y="5851"/>
                      <a:pt x="28634" y="8809"/>
                    </a:cubicBezTo>
                    <a:cubicBezTo>
                      <a:pt x="28809" y="9572"/>
                      <a:pt x="33754" y="9095"/>
                      <a:pt x="34358" y="9095"/>
                    </a:cubicBezTo>
                    <a:cubicBezTo>
                      <a:pt x="36345" y="9095"/>
                      <a:pt x="37585" y="9301"/>
                      <a:pt x="39032" y="9953"/>
                    </a:cubicBezTo>
                    <a:cubicBezTo>
                      <a:pt x="41194" y="10891"/>
                      <a:pt x="41433" y="10160"/>
                      <a:pt x="43198" y="9381"/>
                    </a:cubicBezTo>
                    <a:cubicBezTo>
                      <a:pt x="45344" y="8443"/>
                      <a:pt x="46902" y="8189"/>
                      <a:pt x="48412" y="6535"/>
                    </a:cubicBezTo>
                    <a:cubicBezTo>
                      <a:pt x="49859" y="4961"/>
                      <a:pt x="49796" y="4834"/>
                      <a:pt x="52308" y="4834"/>
                    </a:cubicBezTo>
                    <a:cubicBezTo>
                      <a:pt x="54120" y="4834"/>
                      <a:pt x="56076" y="7743"/>
                      <a:pt x="56998" y="9095"/>
                    </a:cubicBezTo>
                    <a:cubicBezTo>
                      <a:pt x="58174" y="10796"/>
                      <a:pt x="59430" y="10510"/>
                      <a:pt x="61418" y="10510"/>
                    </a:cubicBezTo>
                    <a:cubicBezTo>
                      <a:pt x="63310" y="10510"/>
                      <a:pt x="65409" y="7346"/>
                      <a:pt x="66887" y="6535"/>
                    </a:cubicBezTo>
                    <a:cubicBezTo>
                      <a:pt x="67237" y="6344"/>
                      <a:pt x="67587" y="6153"/>
                      <a:pt x="67936" y="5963"/>
                    </a:cubicBezTo>
                    <a:cubicBezTo>
                      <a:pt x="70162" y="4754"/>
                      <a:pt x="69940" y="4532"/>
                      <a:pt x="72102" y="5120"/>
                    </a:cubicBezTo>
                    <a:cubicBezTo>
                      <a:pt x="74407" y="5740"/>
                      <a:pt x="75695" y="6026"/>
                      <a:pt x="77301" y="4261"/>
                    </a:cubicBezTo>
                    <a:cubicBezTo>
                      <a:pt x="78970" y="2449"/>
                      <a:pt x="80290" y="3292"/>
                      <a:pt x="82516" y="4261"/>
                    </a:cubicBezTo>
                    <a:cubicBezTo>
                      <a:pt x="84932" y="5327"/>
                      <a:pt x="86300" y="8936"/>
                      <a:pt x="88239" y="10510"/>
                    </a:cubicBezTo>
                    <a:cubicBezTo>
                      <a:pt x="89718" y="11734"/>
                      <a:pt x="92469" y="9588"/>
                      <a:pt x="93184" y="8809"/>
                    </a:cubicBezTo>
                    <a:cubicBezTo>
                      <a:pt x="94599" y="7266"/>
                      <a:pt x="95283" y="6742"/>
                      <a:pt x="97079" y="6249"/>
                    </a:cubicBezTo>
                    <a:cubicBezTo>
                      <a:pt x="99257" y="5661"/>
                      <a:pt x="100752" y="7823"/>
                      <a:pt x="102549" y="8809"/>
                    </a:cubicBezTo>
                    <a:cubicBezTo>
                      <a:pt x="103439" y="9286"/>
                      <a:pt x="105601" y="5486"/>
                      <a:pt x="106460" y="4548"/>
                    </a:cubicBezTo>
                    <a:cubicBezTo>
                      <a:pt x="107922" y="2942"/>
                      <a:pt x="108876" y="3133"/>
                      <a:pt x="111150" y="3133"/>
                    </a:cubicBezTo>
                    <a:cubicBezTo>
                      <a:pt x="113010" y="3133"/>
                      <a:pt x="114743" y="3816"/>
                      <a:pt x="116094" y="4548"/>
                    </a:cubicBezTo>
                    <a:cubicBezTo>
                      <a:pt x="117589" y="5374"/>
                      <a:pt x="119560" y="8570"/>
                      <a:pt x="119990" y="8809"/>
                    </a:cubicBezTo>
                    <a:cubicBezTo>
                      <a:pt x="121373" y="9556"/>
                      <a:pt x="122009" y="6153"/>
                      <a:pt x="123376" y="5406"/>
                    </a:cubicBezTo>
                    <a:cubicBezTo>
                      <a:pt x="124887" y="4579"/>
                      <a:pt x="125173" y="5820"/>
                      <a:pt x="125713" y="3419"/>
                    </a:cubicBezTo>
                    <a:cubicBezTo>
                      <a:pt x="126238" y="1145"/>
                      <a:pt x="128225" y="7473"/>
                      <a:pt x="130149" y="8522"/>
                    </a:cubicBezTo>
                    <a:cubicBezTo>
                      <a:pt x="131501" y="9270"/>
                      <a:pt x="133377" y="8650"/>
                      <a:pt x="134315" y="8236"/>
                    </a:cubicBezTo>
                    <a:cubicBezTo>
                      <a:pt x="134331" y="8236"/>
                      <a:pt x="134824" y="11925"/>
                      <a:pt x="134824" y="11941"/>
                    </a:cubicBezTo>
                    <a:cubicBezTo>
                      <a:pt x="134871" y="12132"/>
                      <a:pt x="135173" y="12116"/>
                      <a:pt x="135348" y="12211"/>
                    </a:cubicBezTo>
                  </a:path>
                </a:pathLst>
              </a:custGeom>
              <a:solidFill>
                <a:srgbClr val="00C7FF"/>
              </a:solidFill>
              <a:ln w="9525" cap="flat" cmpd="sng">
                <a:solidFill>
                  <a:srgbClr val="00C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1" name="Google Shape;121;p18"/>
            <p:cNvSpPr txBox="1"/>
            <p:nvPr/>
          </p:nvSpPr>
          <p:spPr>
            <a:xfrm>
              <a:off x="1372088" y="599325"/>
              <a:ext cx="1393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SURFACE A</a:t>
              </a:r>
              <a:endParaRPr sz="1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22" name="Google Shape;122;p18"/>
            <p:cNvSpPr txBox="1"/>
            <p:nvPr/>
          </p:nvSpPr>
          <p:spPr>
            <a:xfrm>
              <a:off x="1372100" y="1462225"/>
              <a:ext cx="1393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SURFACE B</a:t>
              </a:r>
              <a:endParaRPr sz="1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23" name="Google Shape;123;p18"/>
            <p:cNvSpPr txBox="1"/>
            <p:nvPr/>
          </p:nvSpPr>
          <p:spPr>
            <a:xfrm>
              <a:off x="1372100" y="2571750"/>
              <a:ext cx="1393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SURFACE C</a:t>
              </a:r>
              <a:endParaRPr sz="1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24" name="Google Shape;124;p18"/>
            <p:cNvSpPr txBox="1"/>
            <p:nvPr/>
          </p:nvSpPr>
          <p:spPr>
            <a:xfrm>
              <a:off x="1372088" y="3460475"/>
              <a:ext cx="1393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SURFACE D</a:t>
              </a:r>
              <a:endParaRPr sz="1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125" name="Google Shape;125;p18"/>
          <p:cNvSpPr txBox="1"/>
          <p:nvPr/>
        </p:nvSpPr>
        <p:spPr>
          <a:xfrm>
            <a:off x="4482625" y="1940700"/>
            <a:ext cx="36492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source of dry friction is any imperfection on the surface of an object. This causes a force that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opposes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motion of an object. 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Surface D will create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significantly more friction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than surface A.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Resultant Force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0900" y="1132275"/>
            <a:ext cx="5368800" cy="35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1.17</a:t>
            </a:r>
            <a:endParaRPr sz="16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and use the relationship between unbalanced force, mass and acceleration.</a:t>
            </a:r>
            <a:endParaRPr sz="12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a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resultant force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is present, the forces acting on an object are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unbalanced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leads to acceleration or declaration of the object in question.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resultant force can be calculated using the equation: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160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relationship between force, mass and acceleration can be summarised using a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formula triangle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2" name="Google Shape;132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33" name="Google Shape;133;p19"/>
          <p:cNvSpPr txBox="1"/>
          <p:nvPr/>
        </p:nvSpPr>
        <p:spPr>
          <a:xfrm>
            <a:off x="2700350" y="3232150"/>
            <a:ext cx="2314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F </a:t>
            </a:r>
            <a:r>
              <a:rPr lang="en"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= resultant force</a:t>
            </a:r>
            <a:endParaRPr sz="1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 </a:t>
            </a:r>
            <a:r>
              <a:rPr lang="en"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= mass of object</a:t>
            </a:r>
            <a:endParaRPr sz="1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 </a:t>
            </a:r>
            <a:r>
              <a:rPr lang="en"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= acceleration of object</a:t>
            </a:r>
            <a:endParaRPr sz="1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34" name="Google Shape;134;p19"/>
          <p:cNvGrpSpPr/>
          <p:nvPr/>
        </p:nvGrpSpPr>
        <p:grpSpPr>
          <a:xfrm>
            <a:off x="1553187" y="3468811"/>
            <a:ext cx="1147166" cy="265577"/>
            <a:chOff x="335375" y="2095575"/>
            <a:chExt cx="7024900" cy="1453625"/>
          </a:xfrm>
        </p:grpSpPr>
        <p:sp>
          <p:nvSpPr>
            <p:cNvPr id="135" name="Google Shape;135;p19"/>
            <p:cNvSpPr/>
            <p:nvPr/>
          </p:nvSpPr>
          <p:spPr>
            <a:xfrm>
              <a:off x="335375" y="2095575"/>
              <a:ext cx="1459050" cy="1432000"/>
            </a:xfrm>
            <a:custGeom>
              <a:avLst/>
              <a:gdLst/>
              <a:ahLst/>
              <a:cxnLst/>
              <a:rect l="l" t="t" r="r" b="b"/>
              <a:pathLst>
                <a:path w="58362" h="57280" extrusionOk="0">
                  <a:moveTo>
                    <a:pt x="16212" y="0"/>
                  </a:moveTo>
                  <a:cubicBezTo>
                    <a:pt x="14483" y="0"/>
                    <a:pt x="13618" y="0"/>
                    <a:pt x="13618" y="1513"/>
                  </a:cubicBezTo>
                  <a:cubicBezTo>
                    <a:pt x="13618" y="2378"/>
                    <a:pt x="14267" y="2378"/>
                    <a:pt x="15780" y="2378"/>
                  </a:cubicBezTo>
                  <a:cubicBezTo>
                    <a:pt x="20967" y="2378"/>
                    <a:pt x="20967" y="3026"/>
                    <a:pt x="20967" y="3891"/>
                  </a:cubicBezTo>
                  <a:cubicBezTo>
                    <a:pt x="20967" y="4323"/>
                    <a:pt x="20751" y="4755"/>
                    <a:pt x="20535" y="5620"/>
                  </a:cubicBezTo>
                  <a:lnTo>
                    <a:pt x="9295" y="51011"/>
                  </a:lnTo>
                  <a:cubicBezTo>
                    <a:pt x="8431" y="54037"/>
                    <a:pt x="8214" y="54902"/>
                    <a:pt x="2378" y="54902"/>
                  </a:cubicBezTo>
                  <a:cubicBezTo>
                    <a:pt x="865" y="54902"/>
                    <a:pt x="1" y="54902"/>
                    <a:pt x="1" y="56415"/>
                  </a:cubicBezTo>
                  <a:cubicBezTo>
                    <a:pt x="1" y="57279"/>
                    <a:pt x="649" y="57279"/>
                    <a:pt x="1298" y="57279"/>
                  </a:cubicBezTo>
                  <a:cubicBezTo>
                    <a:pt x="2811" y="57279"/>
                    <a:pt x="4540" y="57063"/>
                    <a:pt x="6053" y="57063"/>
                  </a:cubicBezTo>
                  <a:lnTo>
                    <a:pt x="17077" y="57063"/>
                  </a:lnTo>
                  <a:cubicBezTo>
                    <a:pt x="18806" y="57063"/>
                    <a:pt x="20967" y="57279"/>
                    <a:pt x="22696" y="57279"/>
                  </a:cubicBezTo>
                  <a:cubicBezTo>
                    <a:pt x="23561" y="57279"/>
                    <a:pt x="24642" y="57279"/>
                    <a:pt x="24642" y="55766"/>
                  </a:cubicBezTo>
                  <a:cubicBezTo>
                    <a:pt x="24642" y="54902"/>
                    <a:pt x="23993" y="54902"/>
                    <a:pt x="22264" y="54902"/>
                  </a:cubicBezTo>
                  <a:cubicBezTo>
                    <a:pt x="15563" y="54902"/>
                    <a:pt x="15347" y="54253"/>
                    <a:pt x="15347" y="52956"/>
                  </a:cubicBezTo>
                  <a:cubicBezTo>
                    <a:pt x="15347" y="52524"/>
                    <a:pt x="15563" y="51876"/>
                    <a:pt x="15780" y="51227"/>
                  </a:cubicBezTo>
                  <a:lnTo>
                    <a:pt x="21183" y="29829"/>
                  </a:lnTo>
                  <a:lnTo>
                    <a:pt x="29181" y="29829"/>
                  </a:lnTo>
                  <a:cubicBezTo>
                    <a:pt x="35665" y="29829"/>
                    <a:pt x="36098" y="31342"/>
                    <a:pt x="36098" y="33719"/>
                  </a:cubicBezTo>
                  <a:cubicBezTo>
                    <a:pt x="36098" y="34800"/>
                    <a:pt x="35882" y="36097"/>
                    <a:pt x="35449" y="37826"/>
                  </a:cubicBezTo>
                  <a:cubicBezTo>
                    <a:pt x="35233" y="38258"/>
                    <a:pt x="35233" y="38691"/>
                    <a:pt x="35233" y="38691"/>
                  </a:cubicBezTo>
                  <a:cubicBezTo>
                    <a:pt x="35233" y="39339"/>
                    <a:pt x="35665" y="39771"/>
                    <a:pt x="36098" y="39771"/>
                  </a:cubicBezTo>
                  <a:cubicBezTo>
                    <a:pt x="36746" y="39771"/>
                    <a:pt x="36962" y="39339"/>
                    <a:pt x="37178" y="38042"/>
                  </a:cubicBezTo>
                  <a:lnTo>
                    <a:pt x="42150" y="18373"/>
                  </a:lnTo>
                  <a:cubicBezTo>
                    <a:pt x="42150" y="18157"/>
                    <a:pt x="41934" y="17508"/>
                    <a:pt x="41285" y="17508"/>
                  </a:cubicBezTo>
                  <a:cubicBezTo>
                    <a:pt x="40421" y="17508"/>
                    <a:pt x="40421" y="17940"/>
                    <a:pt x="40205" y="19453"/>
                  </a:cubicBezTo>
                  <a:cubicBezTo>
                    <a:pt x="38259" y="25722"/>
                    <a:pt x="36746" y="27451"/>
                    <a:pt x="29397" y="27451"/>
                  </a:cubicBezTo>
                  <a:lnTo>
                    <a:pt x="21616" y="27451"/>
                  </a:lnTo>
                  <a:lnTo>
                    <a:pt x="27236" y="5620"/>
                  </a:lnTo>
                  <a:cubicBezTo>
                    <a:pt x="27884" y="2594"/>
                    <a:pt x="28100" y="2378"/>
                    <a:pt x="31559" y="2378"/>
                  </a:cubicBezTo>
                  <a:lnTo>
                    <a:pt x="42798" y="2378"/>
                  </a:lnTo>
                  <a:cubicBezTo>
                    <a:pt x="53390" y="2378"/>
                    <a:pt x="54903" y="5620"/>
                    <a:pt x="54903" y="11456"/>
                  </a:cubicBezTo>
                  <a:cubicBezTo>
                    <a:pt x="54903" y="12104"/>
                    <a:pt x="54903" y="13834"/>
                    <a:pt x="54470" y="15995"/>
                  </a:cubicBezTo>
                  <a:cubicBezTo>
                    <a:pt x="54470" y="16427"/>
                    <a:pt x="54254" y="17508"/>
                    <a:pt x="54254" y="17724"/>
                  </a:cubicBezTo>
                  <a:cubicBezTo>
                    <a:pt x="54254" y="18589"/>
                    <a:pt x="54687" y="18805"/>
                    <a:pt x="55335" y="18805"/>
                  </a:cubicBezTo>
                  <a:cubicBezTo>
                    <a:pt x="55767" y="18805"/>
                    <a:pt x="56200" y="18373"/>
                    <a:pt x="56416" y="16860"/>
                  </a:cubicBezTo>
                  <a:lnTo>
                    <a:pt x="58145" y="2161"/>
                  </a:lnTo>
                  <a:cubicBezTo>
                    <a:pt x="58145" y="1945"/>
                    <a:pt x="58361" y="1081"/>
                    <a:pt x="58361" y="865"/>
                  </a:cubicBezTo>
                  <a:cubicBezTo>
                    <a:pt x="58361" y="0"/>
                    <a:pt x="57497" y="0"/>
                    <a:pt x="55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9"/>
            <p:cNvSpPr/>
            <p:nvPr/>
          </p:nvSpPr>
          <p:spPr>
            <a:xfrm>
              <a:off x="2540100" y="2776425"/>
              <a:ext cx="1318550" cy="448550"/>
            </a:xfrm>
            <a:custGeom>
              <a:avLst/>
              <a:gdLst/>
              <a:ahLst/>
              <a:cxnLst/>
              <a:rect l="l" t="t" r="r" b="b"/>
              <a:pathLst>
                <a:path w="52742" h="17942" extrusionOk="0">
                  <a:moveTo>
                    <a:pt x="2811" y="1"/>
                  </a:moveTo>
                  <a:cubicBezTo>
                    <a:pt x="1298" y="1"/>
                    <a:pt x="1" y="1"/>
                    <a:pt x="1" y="1514"/>
                  </a:cubicBezTo>
                  <a:cubicBezTo>
                    <a:pt x="1" y="3027"/>
                    <a:pt x="1082" y="3027"/>
                    <a:pt x="2378" y="3027"/>
                  </a:cubicBezTo>
                  <a:lnTo>
                    <a:pt x="50148" y="3027"/>
                  </a:lnTo>
                  <a:cubicBezTo>
                    <a:pt x="51444" y="3027"/>
                    <a:pt x="52741" y="3027"/>
                    <a:pt x="52741" y="1514"/>
                  </a:cubicBezTo>
                  <a:cubicBezTo>
                    <a:pt x="52741" y="1"/>
                    <a:pt x="51228" y="1"/>
                    <a:pt x="49715" y="1"/>
                  </a:cubicBezTo>
                  <a:close/>
                  <a:moveTo>
                    <a:pt x="2378" y="15131"/>
                  </a:moveTo>
                  <a:cubicBezTo>
                    <a:pt x="1082" y="15131"/>
                    <a:pt x="1" y="15131"/>
                    <a:pt x="1" y="16428"/>
                  </a:cubicBezTo>
                  <a:cubicBezTo>
                    <a:pt x="1" y="17941"/>
                    <a:pt x="1298" y="17941"/>
                    <a:pt x="2811" y="17941"/>
                  </a:cubicBezTo>
                  <a:lnTo>
                    <a:pt x="49715" y="17941"/>
                  </a:lnTo>
                  <a:cubicBezTo>
                    <a:pt x="51228" y="17941"/>
                    <a:pt x="52741" y="17941"/>
                    <a:pt x="52741" y="16428"/>
                  </a:cubicBezTo>
                  <a:cubicBezTo>
                    <a:pt x="52741" y="15131"/>
                    <a:pt x="51444" y="15131"/>
                    <a:pt x="50148" y="151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9"/>
            <p:cNvSpPr/>
            <p:nvPr/>
          </p:nvSpPr>
          <p:spPr>
            <a:xfrm>
              <a:off x="4593525" y="2598100"/>
              <a:ext cx="1686000" cy="951100"/>
            </a:xfrm>
            <a:custGeom>
              <a:avLst/>
              <a:gdLst/>
              <a:ahLst/>
              <a:cxnLst/>
              <a:rect l="l" t="t" r="r" b="b"/>
              <a:pathLst>
                <a:path w="67440" h="38044" extrusionOk="0">
                  <a:moveTo>
                    <a:pt x="8647" y="1"/>
                  </a:moveTo>
                  <a:cubicBezTo>
                    <a:pt x="6269" y="1"/>
                    <a:pt x="4324" y="1298"/>
                    <a:pt x="2811" y="4540"/>
                  </a:cubicBezTo>
                  <a:cubicBezTo>
                    <a:pt x="1298" y="7566"/>
                    <a:pt x="1" y="12537"/>
                    <a:pt x="1" y="12970"/>
                  </a:cubicBezTo>
                  <a:cubicBezTo>
                    <a:pt x="1" y="13186"/>
                    <a:pt x="433" y="13618"/>
                    <a:pt x="1081" y="13618"/>
                  </a:cubicBezTo>
                  <a:cubicBezTo>
                    <a:pt x="1730" y="13618"/>
                    <a:pt x="1730" y="13618"/>
                    <a:pt x="2378" y="11673"/>
                  </a:cubicBezTo>
                  <a:cubicBezTo>
                    <a:pt x="3459" y="6701"/>
                    <a:pt x="5188" y="1730"/>
                    <a:pt x="8431" y="1730"/>
                  </a:cubicBezTo>
                  <a:cubicBezTo>
                    <a:pt x="10376" y="1730"/>
                    <a:pt x="11024" y="3027"/>
                    <a:pt x="11024" y="5621"/>
                  </a:cubicBezTo>
                  <a:cubicBezTo>
                    <a:pt x="11024" y="7566"/>
                    <a:pt x="10160" y="10808"/>
                    <a:pt x="9727" y="13402"/>
                  </a:cubicBezTo>
                  <a:lnTo>
                    <a:pt x="7350" y="22480"/>
                  </a:lnTo>
                  <a:cubicBezTo>
                    <a:pt x="6918" y="23993"/>
                    <a:pt x="6053" y="27884"/>
                    <a:pt x="5621" y="29397"/>
                  </a:cubicBezTo>
                  <a:cubicBezTo>
                    <a:pt x="4972" y="31559"/>
                    <a:pt x="4108" y="35449"/>
                    <a:pt x="4108" y="35882"/>
                  </a:cubicBezTo>
                  <a:cubicBezTo>
                    <a:pt x="4108" y="37178"/>
                    <a:pt x="4972" y="38043"/>
                    <a:pt x="6269" y="38043"/>
                  </a:cubicBezTo>
                  <a:cubicBezTo>
                    <a:pt x="7350" y="38043"/>
                    <a:pt x="8431" y="37611"/>
                    <a:pt x="9079" y="36314"/>
                  </a:cubicBezTo>
                  <a:cubicBezTo>
                    <a:pt x="9295" y="35882"/>
                    <a:pt x="10160" y="32855"/>
                    <a:pt x="10592" y="31126"/>
                  </a:cubicBezTo>
                  <a:lnTo>
                    <a:pt x="12321" y="23561"/>
                  </a:lnTo>
                  <a:lnTo>
                    <a:pt x="15131" y="12537"/>
                  </a:lnTo>
                  <a:cubicBezTo>
                    <a:pt x="15347" y="12105"/>
                    <a:pt x="17509" y="7782"/>
                    <a:pt x="20535" y="5188"/>
                  </a:cubicBezTo>
                  <a:cubicBezTo>
                    <a:pt x="22696" y="3027"/>
                    <a:pt x="25506" y="1730"/>
                    <a:pt x="28749" y="1730"/>
                  </a:cubicBezTo>
                  <a:cubicBezTo>
                    <a:pt x="32207" y="1730"/>
                    <a:pt x="33288" y="4324"/>
                    <a:pt x="33288" y="7566"/>
                  </a:cubicBezTo>
                  <a:cubicBezTo>
                    <a:pt x="33288" y="8215"/>
                    <a:pt x="33288" y="9944"/>
                    <a:pt x="32423" y="13834"/>
                  </a:cubicBezTo>
                  <a:lnTo>
                    <a:pt x="30262" y="22480"/>
                  </a:lnTo>
                  <a:cubicBezTo>
                    <a:pt x="29613" y="25074"/>
                    <a:pt x="28100" y="31126"/>
                    <a:pt x="27884" y="32207"/>
                  </a:cubicBezTo>
                  <a:cubicBezTo>
                    <a:pt x="27452" y="33288"/>
                    <a:pt x="27019" y="35665"/>
                    <a:pt x="27019" y="35882"/>
                  </a:cubicBezTo>
                  <a:cubicBezTo>
                    <a:pt x="27019" y="37178"/>
                    <a:pt x="27884" y="38043"/>
                    <a:pt x="29181" y="38043"/>
                  </a:cubicBezTo>
                  <a:cubicBezTo>
                    <a:pt x="31775" y="38043"/>
                    <a:pt x="32207" y="36098"/>
                    <a:pt x="32855" y="33072"/>
                  </a:cubicBezTo>
                  <a:lnTo>
                    <a:pt x="38043" y="12970"/>
                  </a:lnTo>
                  <a:cubicBezTo>
                    <a:pt x="38043" y="12321"/>
                    <a:pt x="42582" y="1730"/>
                    <a:pt x="51661" y="1730"/>
                  </a:cubicBezTo>
                  <a:cubicBezTo>
                    <a:pt x="55119" y="1730"/>
                    <a:pt x="56200" y="4324"/>
                    <a:pt x="56200" y="7566"/>
                  </a:cubicBezTo>
                  <a:cubicBezTo>
                    <a:pt x="56200" y="12321"/>
                    <a:pt x="52957" y="21616"/>
                    <a:pt x="51228" y="26587"/>
                  </a:cubicBezTo>
                  <a:cubicBezTo>
                    <a:pt x="50364" y="28533"/>
                    <a:pt x="49931" y="29613"/>
                    <a:pt x="49931" y="31126"/>
                  </a:cubicBezTo>
                  <a:cubicBezTo>
                    <a:pt x="49931" y="35017"/>
                    <a:pt x="52525" y="38043"/>
                    <a:pt x="56632" y="38043"/>
                  </a:cubicBezTo>
                  <a:cubicBezTo>
                    <a:pt x="64413" y="38043"/>
                    <a:pt x="67439" y="25723"/>
                    <a:pt x="67439" y="25074"/>
                  </a:cubicBezTo>
                  <a:cubicBezTo>
                    <a:pt x="67439" y="24642"/>
                    <a:pt x="67007" y="24426"/>
                    <a:pt x="66575" y="24426"/>
                  </a:cubicBezTo>
                  <a:cubicBezTo>
                    <a:pt x="65710" y="24426"/>
                    <a:pt x="65710" y="24642"/>
                    <a:pt x="65278" y="26155"/>
                  </a:cubicBezTo>
                  <a:cubicBezTo>
                    <a:pt x="63333" y="32855"/>
                    <a:pt x="60307" y="36314"/>
                    <a:pt x="56848" y="36314"/>
                  </a:cubicBezTo>
                  <a:cubicBezTo>
                    <a:pt x="55984" y="36314"/>
                    <a:pt x="54687" y="36314"/>
                    <a:pt x="54687" y="33504"/>
                  </a:cubicBezTo>
                  <a:cubicBezTo>
                    <a:pt x="54687" y="31342"/>
                    <a:pt x="55767" y="28749"/>
                    <a:pt x="55984" y="27668"/>
                  </a:cubicBezTo>
                  <a:cubicBezTo>
                    <a:pt x="57497" y="23777"/>
                    <a:pt x="61387" y="13834"/>
                    <a:pt x="61387" y="8863"/>
                  </a:cubicBezTo>
                  <a:cubicBezTo>
                    <a:pt x="61387" y="3892"/>
                    <a:pt x="58361" y="1"/>
                    <a:pt x="52093" y="1"/>
                  </a:cubicBezTo>
                  <a:cubicBezTo>
                    <a:pt x="46257" y="1"/>
                    <a:pt x="41718" y="3243"/>
                    <a:pt x="38475" y="8215"/>
                  </a:cubicBezTo>
                  <a:cubicBezTo>
                    <a:pt x="38259" y="3675"/>
                    <a:pt x="35449" y="1"/>
                    <a:pt x="29181" y="1"/>
                  </a:cubicBezTo>
                  <a:cubicBezTo>
                    <a:pt x="21616" y="1"/>
                    <a:pt x="17725" y="5405"/>
                    <a:pt x="16212" y="7566"/>
                  </a:cubicBezTo>
                  <a:cubicBezTo>
                    <a:pt x="15996" y="2595"/>
                    <a:pt x="12537" y="1"/>
                    <a:pt x="8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9"/>
            <p:cNvSpPr/>
            <p:nvPr/>
          </p:nvSpPr>
          <p:spPr>
            <a:xfrm>
              <a:off x="6425400" y="2598100"/>
              <a:ext cx="934875" cy="951100"/>
            </a:xfrm>
            <a:custGeom>
              <a:avLst/>
              <a:gdLst/>
              <a:ahLst/>
              <a:cxnLst/>
              <a:rect l="l" t="t" r="r" b="b"/>
              <a:pathLst>
                <a:path w="37395" h="38044" extrusionOk="0">
                  <a:moveTo>
                    <a:pt x="19670" y="1730"/>
                  </a:moveTo>
                  <a:cubicBezTo>
                    <a:pt x="25290" y="1730"/>
                    <a:pt x="26371" y="8647"/>
                    <a:pt x="26371" y="9295"/>
                  </a:cubicBezTo>
                  <a:cubicBezTo>
                    <a:pt x="26371" y="9511"/>
                    <a:pt x="26155" y="10592"/>
                    <a:pt x="25938" y="10592"/>
                  </a:cubicBezTo>
                  <a:lnTo>
                    <a:pt x="21832" y="27236"/>
                  </a:lnTo>
                  <a:cubicBezTo>
                    <a:pt x="21399" y="28533"/>
                    <a:pt x="21399" y="28749"/>
                    <a:pt x="20319" y="30262"/>
                  </a:cubicBezTo>
                  <a:cubicBezTo>
                    <a:pt x="18373" y="32639"/>
                    <a:pt x="14699" y="36314"/>
                    <a:pt x="10808" y="36314"/>
                  </a:cubicBezTo>
                  <a:cubicBezTo>
                    <a:pt x="7350" y="36314"/>
                    <a:pt x="5404" y="33288"/>
                    <a:pt x="5404" y="28316"/>
                  </a:cubicBezTo>
                  <a:cubicBezTo>
                    <a:pt x="5404" y="23561"/>
                    <a:pt x="7998" y="14267"/>
                    <a:pt x="9727" y="10592"/>
                  </a:cubicBezTo>
                  <a:cubicBezTo>
                    <a:pt x="12537" y="4756"/>
                    <a:pt x="16428" y="1730"/>
                    <a:pt x="19670" y="1730"/>
                  </a:cubicBezTo>
                  <a:close/>
                  <a:moveTo>
                    <a:pt x="19670" y="1"/>
                  </a:moveTo>
                  <a:cubicBezTo>
                    <a:pt x="10160" y="1"/>
                    <a:pt x="0" y="12321"/>
                    <a:pt x="0" y="24858"/>
                  </a:cubicBezTo>
                  <a:cubicBezTo>
                    <a:pt x="0" y="33072"/>
                    <a:pt x="4756" y="38043"/>
                    <a:pt x="10592" y="38043"/>
                  </a:cubicBezTo>
                  <a:cubicBezTo>
                    <a:pt x="15131" y="38043"/>
                    <a:pt x="19022" y="34369"/>
                    <a:pt x="21399" y="31559"/>
                  </a:cubicBezTo>
                  <a:cubicBezTo>
                    <a:pt x="22264" y="36530"/>
                    <a:pt x="26371" y="38043"/>
                    <a:pt x="28748" y="38043"/>
                  </a:cubicBezTo>
                  <a:cubicBezTo>
                    <a:pt x="31342" y="38043"/>
                    <a:pt x="33288" y="36530"/>
                    <a:pt x="34801" y="33504"/>
                  </a:cubicBezTo>
                  <a:cubicBezTo>
                    <a:pt x="36098" y="30694"/>
                    <a:pt x="37394" y="25506"/>
                    <a:pt x="37394" y="25074"/>
                  </a:cubicBezTo>
                  <a:cubicBezTo>
                    <a:pt x="37394" y="24642"/>
                    <a:pt x="36962" y="24426"/>
                    <a:pt x="36530" y="24426"/>
                  </a:cubicBezTo>
                  <a:cubicBezTo>
                    <a:pt x="35881" y="24426"/>
                    <a:pt x="35665" y="24858"/>
                    <a:pt x="35449" y="26155"/>
                  </a:cubicBezTo>
                  <a:cubicBezTo>
                    <a:pt x="34152" y="31126"/>
                    <a:pt x="32423" y="36314"/>
                    <a:pt x="28965" y="36314"/>
                  </a:cubicBezTo>
                  <a:cubicBezTo>
                    <a:pt x="26587" y="36314"/>
                    <a:pt x="26371" y="34152"/>
                    <a:pt x="26371" y="32423"/>
                  </a:cubicBezTo>
                  <a:cubicBezTo>
                    <a:pt x="26371" y="30478"/>
                    <a:pt x="26587" y="29613"/>
                    <a:pt x="27452" y="26371"/>
                  </a:cubicBezTo>
                  <a:cubicBezTo>
                    <a:pt x="28100" y="24210"/>
                    <a:pt x="28532" y="22480"/>
                    <a:pt x="29181" y="19887"/>
                  </a:cubicBezTo>
                  <a:cubicBezTo>
                    <a:pt x="32207" y="7350"/>
                    <a:pt x="33071" y="4324"/>
                    <a:pt x="33071" y="3892"/>
                  </a:cubicBezTo>
                  <a:cubicBezTo>
                    <a:pt x="33071" y="2595"/>
                    <a:pt x="31991" y="1730"/>
                    <a:pt x="30910" y="1730"/>
                  </a:cubicBezTo>
                  <a:cubicBezTo>
                    <a:pt x="28100" y="1730"/>
                    <a:pt x="27452" y="4540"/>
                    <a:pt x="27235" y="5621"/>
                  </a:cubicBezTo>
                  <a:cubicBezTo>
                    <a:pt x="26371" y="3459"/>
                    <a:pt x="23993" y="1"/>
                    <a:pt x="196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19"/>
          <p:cNvGrpSpPr/>
          <p:nvPr/>
        </p:nvGrpSpPr>
        <p:grpSpPr>
          <a:xfrm>
            <a:off x="5749400" y="1622493"/>
            <a:ext cx="2610913" cy="2127334"/>
            <a:chOff x="5724125" y="1716945"/>
            <a:chExt cx="2748330" cy="2287456"/>
          </a:xfrm>
        </p:grpSpPr>
        <p:grpSp>
          <p:nvGrpSpPr>
            <p:cNvPr id="140" name="Google Shape;140;p19"/>
            <p:cNvGrpSpPr/>
            <p:nvPr/>
          </p:nvGrpSpPr>
          <p:grpSpPr>
            <a:xfrm>
              <a:off x="5724125" y="1716945"/>
              <a:ext cx="2748330" cy="2287456"/>
              <a:chOff x="5257875" y="1401425"/>
              <a:chExt cx="3053700" cy="2541900"/>
            </a:xfrm>
          </p:grpSpPr>
          <p:sp>
            <p:nvSpPr>
              <p:cNvPr id="141" name="Google Shape;141;p19"/>
              <p:cNvSpPr/>
              <p:nvPr/>
            </p:nvSpPr>
            <p:spPr>
              <a:xfrm>
                <a:off x="5257875" y="1401425"/>
                <a:ext cx="3053700" cy="2541900"/>
              </a:xfrm>
              <a:prstGeom prst="triangle">
                <a:avLst>
                  <a:gd name="adj" fmla="val 50000"/>
                </a:avLst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42" name="Google Shape;142;p19"/>
              <p:cNvCxnSpPr>
                <a:stCxn id="141" idx="1"/>
                <a:endCxn id="141" idx="5"/>
              </p:cNvCxnSpPr>
              <p:nvPr/>
            </p:nvCxnSpPr>
            <p:spPr>
              <a:xfrm>
                <a:off x="6021300" y="2672375"/>
                <a:ext cx="15270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43" name="Google Shape;143;p19"/>
              <p:cNvSpPr txBox="1"/>
              <p:nvPr/>
            </p:nvSpPr>
            <p:spPr>
              <a:xfrm>
                <a:off x="6259200" y="2007575"/>
                <a:ext cx="10512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RESULTANT</a:t>
                </a:r>
                <a:endParaRPr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FORCE</a:t>
                </a:r>
                <a:endParaRPr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44" name="Google Shape;144;p19"/>
              <p:cNvSpPr txBox="1"/>
              <p:nvPr/>
            </p:nvSpPr>
            <p:spPr>
              <a:xfrm>
                <a:off x="5550945" y="3139889"/>
                <a:ext cx="13416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MASS</a:t>
                </a:r>
                <a:endParaRPr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cxnSp>
          <p:nvCxnSpPr>
            <p:cNvPr id="145" name="Google Shape;145;p19"/>
            <p:cNvCxnSpPr>
              <a:stCxn id="141" idx="3"/>
            </p:cNvCxnSpPr>
            <p:nvPr/>
          </p:nvCxnSpPr>
          <p:spPr>
            <a:xfrm rot="10800000">
              <a:off x="7097990" y="2862001"/>
              <a:ext cx="300" cy="11424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6" name="Google Shape;146;p19"/>
            <p:cNvSpPr txBox="1"/>
            <p:nvPr/>
          </p:nvSpPr>
          <p:spPr>
            <a:xfrm>
              <a:off x="7039283" y="3281469"/>
              <a:ext cx="11469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ACCELERATION</a:t>
              </a:r>
              <a:endParaRPr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147" name="Google Shape;147;p19"/>
          <p:cNvSpPr txBox="1"/>
          <p:nvPr/>
        </p:nvSpPr>
        <p:spPr>
          <a:xfrm>
            <a:off x="5897613" y="3803650"/>
            <a:ext cx="2314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Using a formula triangle, resultant force can be calculated as </a:t>
            </a:r>
            <a:r>
              <a:rPr lang="en" sz="1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mass × acceleration</a:t>
            </a:r>
            <a:r>
              <a:rPr lang="en"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153" name="Google Shape;153;p20"/>
          <p:cNvGrpSpPr/>
          <p:nvPr/>
        </p:nvGrpSpPr>
        <p:grpSpPr>
          <a:xfrm>
            <a:off x="616825" y="1396900"/>
            <a:ext cx="4457597" cy="2444400"/>
            <a:chOff x="458600" y="1388575"/>
            <a:chExt cx="4457597" cy="2444400"/>
          </a:xfrm>
        </p:grpSpPr>
        <p:grpSp>
          <p:nvGrpSpPr>
            <p:cNvPr id="154" name="Google Shape;154;p20"/>
            <p:cNvGrpSpPr/>
            <p:nvPr/>
          </p:nvGrpSpPr>
          <p:grpSpPr>
            <a:xfrm>
              <a:off x="458600" y="1856047"/>
              <a:ext cx="4457597" cy="1273612"/>
              <a:chOff x="237650" y="1811479"/>
              <a:chExt cx="4952885" cy="1443841"/>
            </a:xfrm>
          </p:grpSpPr>
          <p:sp>
            <p:nvSpPr>
              <p:cNvPr id="155" name="Google Shape;155;p20"/>
              <p:cNvSpPr/>
              <p:nvPr/>
            </p:nvSpPr>
            <p:spPr>
              <a:xfrm>
                <a:off x="250565" y="2924818"/>
                <a:ext cx="94885" cy="50304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2877" fill="none" extrusionOk="0">
                    <a:moveTo>
                      <a:pt x="5422" y="0"/>
                    </a:moveTo>
                    <a:lnTo>
                      <a:pt x="0" y="0"/>
                    </a:lnTo>
                    <a:lnTo>
                      <a:pt x="0" y="2785"/>
                    </a:lnTo>
                    <a:lnTo>
                      <a:pt x="5422" y="2877"/>
                    </a:lnTo>
                    <a:lnTo>
                      <a:pt x="5422" y="0"/>
                    </a:lnTo>
                    <a:close/>
                  </a:path>
                </a:pathLst>
              </a:custGeom>
              <a:noFill/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0"/>
              <p:cNvSpPr/>
              <p:nvPr/>
            </p:nvSpPr>
            <p:spPr>
              <a:xfrm>
                <a:off x="4772933" y="2505650"/>
                <a:ext cx="407925" cy="337600"/>
              </a:xfrm>
              <a:custGeom>
                <a:avLst/>
                <a:gdLst/>
                <a:ahLst/>
                <a:cxnLst/>
                <a:rect l="l" t="t" r="r" b="b"/>
                <a:pathLst>
                  <a:path w="23310" h="19308" extrusionOk="0">
                    <a:moveTo>
                      <a:pt x="1" y="1"/>
                    </a:moveTo>
                    <a:lnTo>
                      <a:pt x="4685" y="9793"/>
                    </a:lnTo>
                    <a:lnTo>
                      <a:pt x="10917" y="19308"/>
                    </a:lnTo>
                    <a:lnTo>
                      <a:pt x="21963" y="17870"/>
                    </a:lnTo>
                    <a:lnTo>
                      <a:pt x="23309" y="19197"/>
                    </a:lnTo>
                    <a:cubicBezTo>
                      <a:pt x="23217" y="17667"/>
                      <a:pt x="23125" y="16136"/>
                      <a:pt x="22977" y="14901"/>
                    </a:cubicBezTo>
                    <a:cubicBezTo>
                      <a:pt x="22830" y="13665"/>
                      <a:pt x="22645" y="12743"/>
                      <a:pt x="22129" y="11932"/>
                    </a:cubicBezTo>
                    <a:cubicBezTo>
                      <a:pt x="21613" y="11139"/>
                      <a:pt x="20783" y="10457"/>
                      <a:pt x="19658" y="9682"/>
                    </a:cubicBezTo>
                    <a:cubicBezTo>
                      <a:pt x="18515" y="8889"/>
                      <a:pt x="17076" y="8004"/>
                      <a:pt x="15214" y="6990"/>
                    </a:cubicBezTo>
                    <a:cubicBezTo>
                      <a:pt x="13351" y="5976"/>
                      <a:pt x="11083" y="4869"/>
                      <a:pt x="9202" y="4021"/>
                    </a:cubicBezTo>
                    <a:cubicBezTo>
                      <a:pt x="7303" y="3173"/>
                      <a:pt x="5809" y="2583"/>
                      <a:pt x="4334" y="1974"/>
                    </a:cubicBezTo>
                    <a:cubicBezTo>
                      <a:pt x="2859" y="1347"/>
                      <a:pt x="1439" y="665"/>
                      <a:pt x="1" y="1"/>
                    </a:cubicBezTo>
                    <a:close/>
                  </a:path>
                </a:pathLst>
              </a:custGeom>
              <a:solidFill>
                <a:srgbClr val="D0D4DF"/>
              </a:solidFill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0"/>
              <p:cNvSpPr/>
              <p:nvPr/>
            </p:nvSpPr>
            <p:spPr>
              <a:xfrm>
                <a:off x="877905" y="2406353"/>
                <a:ext cx="1064927" cy="701288"/>
              </a:xfrm>
              <a:custGeom>
                <a:avLst/>
                <a:gdLst/>
                <a:ahLst/>
                <a:cxnLst/>
                <a:rect l="l" t="t" r="r" b="b"/>
                <a:pathLst>
                  <a:path w="60853" h="40108" extrusionOk="0">
                    <a:moveTo>
                      <a:pt x="24194" y="0"/>
                    </a:moveTo>
                    <a:lnTo>
                      <a:pt x="10142" y="4610"/>
                    </a:lnTo>
                    <a:lnTo>
                      <a:pt x="0" y="20285"/>
                    </a:lnTo>
                    <a:lnTo>
                      <a:pt x="221" y="38965"/>
                    </a:lnTo>
                    <a:lnTo>
                      <a:pt x="53698" y="40108"/>
                    </a:lnTo>
                    <a:lnTo>
                      <a:pt x="58769" y="28361"/>
                    </a:lnTo>
                    <a:lnTo>
                      <a:pt x="60853" y="14292"/>
                    </a:lnTo>
                    <a:lnTo>
                      <a:pt x="44478" y="2766"/>
                    </a:lnTo>
                    <a:lnTo>
                      <a:pt x="24194" y="0"/>
                    </a:lnTo>
                    <a:close/>
                  </a:path>
                </a:pathLst>
              </a:custGeom>
              <a:solidFill>
                <a:srgbClr val="323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0"/>
              <p:cNvSpPr/>
              <p:nvPr/>
            </p:nvSpPr>
            <p:spPr>
              <a:xfrm>
                <a:off x="3648960" y="2475034"/>
                <a:ext cx="976203" cy="652925"/>
              </a:xfrm>
              <a:custGeom>
                <a:avLst/>
                <a:gdLst/>
                <a:ahLst/>
                <a:cxnLst/>
                <a:rect l="l" t="t" r="r" b="b"/>
                <a:pathLst>
                  <a:path w="55783" h="37342" extrusionOk="0">
                    <a:moveTo>
                      <a:pt x="40790" y="0"/>
                    </a:moveTo>
                    <a:lnTo>
                      <a:pt x="15435" y="922"/>
                    </a:lnTo>
                    <a:lnTo>
                      <a:pt x="0" y="17518"/>
                    </a:lnTo>
                    <a:lnTo>
                      <a:pt x="683" y="37342"/>
                    </a:lnTo>
                    <a:lnTo>
                      <a:pt x="52776" y="37102"/>
                    </a:lnTo>
                    <a:lnTo>
                      <a:pt x="55782" y="26277"/>
                    </a:lnTo>
                    <a:lnTo>
                      <a:pt x="52315" y="6675"/>
                    </a:lnTo>
                    <a:lnTo>
                      <a:pt x="40790" y="0"/>
                    </a:lnTo>
                    <a:close/>
                  </a:path>
                </a:pathLst>
              </a:custGeom>
              <a:solidFill>
                <a:srgbClr val="323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0"/>
              <p:cNvSpPr/>
              <p:nvPr/>
            </p:nvSpPr>
            <p:spPr>
              <a:xfrm>
                <a:off x="250565" y="2972535"/>
                <a:ext cx="112630" cy="55480"/>
              </a:xfrm>
              <a:custGeom>
                <a:avLst/>
                <a:gdLst/>
                <a:ahLst/>
                <a:cxnLst/>
                <a:rect l="l" t="t" r="r" b="b"/>
                <a:pathLst>
                  <a:path w="6436" h="3173" extrusionOk="0">
                    <a:moveTo>
                      <a:pt x="6436" y="0"/>
                    </a:moveTo>
                    <a:lnTo>
                      <a:pt x="0" y="19"/>
                    </a:lnTo>
                    <a:lnTo>
                      <a:pt x="0" y="3172"/>
                    </a:lnTo>
                    <a:lnTo>
                      <a:pt x="4942" y="3080"/>
                    </a:lnTo>
                    <a:lnTo>
                      <a:pt x="6436" y="0"/>
                    </a:lnTo>
                    <a:close/>
                  </a:path>
                </a:pathLst>
              </a:custGeom>
              <a:solidFill>
                <a:srgbClr val="2B2A2F"/>
              </a:solidFill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0"/>
              <p:cNvSpPr/>
              <p:nvPr/>
            </p:nvSpPr>
            <p:spPr>
              <a:xfrm>
                <a:off x="237650" y="1833719"/>
                <a:ext cx="4952885" cy="1338407"/>
              </a:xfrm>
              <a:custGeom>
                <a:avLst/>
                <a:gdLst/>
                <a:ahLst/>
                <a:cxnLst/>
                <a:rect l="l" t="t" r="r" b="b"/>
                <a:pathLst>
                  <a:path w="283022" h="76546" extrusionOk="0">
                    <a:moveTo>
                      <a:pt x="248686" y="31515"/>
                    </a:moveTo>
                    <a:cubicBezTo>
                      <a:pt x="245440" y="30814"/>
                      <a:pt x="242213" y="30095"/>
                      <a:pt x="238783" y="29486"/>
                    </a:cubicBezTo>
                    <a:cubicBezTo>
                      <a:pt x="235372" y="28878"/>
                      <a:pt x="231739" y="28380"/>
                      <a:pt x="228346" y="27974"/>
                    </a:cubicBezTo>
                    <a:cubicBezTo>
                      <a:pt x="224953" y="27569"/>
                      <a:pt x="221781" y="27292"/>
                      <a:pt x="218370" y="27015"/>
                    </a:cubicBezTo>
                    <a:cubicBezTo>
                      <a:pt x="214940" y="26739"/>
                      <a:pt x="211252" y="26481"/>
                      <a:pt x="208818" y="26315"/>
                    </a:cubicBezTo>
                    <a:cubicBezTo>
                      <a:pt x="206384" y="26167"/>
                      <a:pt x="205204" y="26093"/>
                      <a:pt x="204392" y="26038"/>
                    </a:cubicBezTo>
                    <a:cubicBezTo>
                      <a:pt x="203581" y="25964"/>
                      <a:pt x="203120" y="25909"/>
                      <a:pt x="202751" y="25725"/>
                    </a:cubicBezTo>
                    <a:cubicBezTo>
                      <a:pt x="202382" y="25559"/>
                      <a:pt x="201884" y="25448"/>
                      <a:pt x="201663" y="25319"/>
                    </a:cubicBezTo>
                    <a:cubicBezTo>
                      <a:pt x="201442" y="25190"/>
                      <a:pt x="201257" y="25245"/>
                      <a:pt x="200243" y="25356"/>
                    </a:cubicBezTo>
                    <a:cubicBezTo>
                      <a:pt x="199247" y="25466"/>
                      <a:pt x="197625" y="25466"/>
                      <a:pt x="195449" y="25632"/>
                    </a:cubicBezTo>
                    <a:cubicBezTo>
                      <a:pt x="193291" y="25817"/>
                      <a:pt x="190839" y="25964"/>
                      <a:pt x="188902" y="26075"/>
                    </a:cubicBezTo>
                    <a:cubicBezTo>
                      <a:pt x="186985" y="26167"/>
                      <a:pt x="185620" y="26204"/>
                      <a:pt x="184790" y="26149"/>
                    </a:cubicBezTo>
                    <a:cubicBezTo>
                      <a:pt x="183979" y="26093"/>
                      <a:pt x="183721" y="25964"/>
                      <a:pt x="182061" y="24839"/>
                    </a:cubicBezTo>
                    <a:cubicBezTo>
                      <a:pt x="180401" y="23696"/>
                      <a:pt x="177322" y="21557"/>
                      <a:pt x="173505" y="18994"/>
                    </a:cubicBezTo>
                    <a:cubicBezTo>
                      <a:pt x="169669" y="16431"/>
                      <a:pt x="165096" y="13462"/>
                      <a:pt x="161150" y="10880"/>
                    </a:cubicBezTo>
                    <a:cubicBezTo>
                      <a:pt x="157222" y="8299"/>
                      <a:pt x="153921" y="6123"/>
                      <a:pt x="152188" y="4906"/>
                    </a:cubicBezTo>
                    <a:cubicBezTo>
                      <a:pt x="150455" y="3689"/>
                      <a:pt x="150307" y="3430"/>
                      <a:pt x="149735" y="3154"/>
                    </a:cubicBezTo>
                    <a:cubicBezTo>
                      <a:pt x="149182" y="2896"/>
                      <a:pt x="148223" y="2601"/>
                      <a:pt x="146195" y="2140"/>
                    </a:cubicBezTo>
                    <a:cubicBezTo>
                      <a:pt x="144148" y="1679"/>
                      <a:pt x="141050" y="1033"/>
                      <a:pt x="137583" y="609"/>
                    </a:cubicBezTo>
                    <a:cubicBezTo>
                      <a:pt x="134135" y="203"/>
                      <a:pt x="130318" y="0"/>
                      <a:pt x="126667" y="0"/>
                    </a:cubicBezTo>
                    <a:cubicBezTo>
                      <a:pt x="122997" y="0"/>
                      <a:pt x="119475" y="203"/>
                      <a:pt x="116801" y="351"/>
                    </a:cubicBezTo>
                    <a:cubicBezTo>
                      <a:pt x="114127" y="517"/>
                      <a:pt x="112302" y="646"/>
                      <a:pt x="109609" y="978"/>
                    </a:cubicBezTo>
                    <a:cubicBezTo>
                      <a:pt x="106917" y="1328"/>
                      <a:pt x="103377" y="1863"/>
                      <a:pt x="99209" y="2564"/>
                    </a:cubicBezTo>
                    <a:cubicBezTo>
                      <a:pt x="95042" y="3264"/>
                      <a:pt x="90284" y="4131"/>
                      <a:pt x="87629" y="4647"/>
                    </a:cubicBezTo>
                    <a:cubicBezTo>
                      <a:pt x="84992" y="5164"/>
                      <a:pt x="84475" y="5330"/>
                      <a:pt x="84125" y="5496"/>
                    </a:cubicBezTo>
                    <a:cubicBezTo>
                      <a:pt x="83775" y="5680"/>
                      <a:pt x="83590" y="5864"/>
                      <a:pt x="83240" y="6104"/>
                    </a:cubicBezTo>
                    <a:cubicBezTo>
                      <a:pt x="82908" y="6344"/>
                      <a:pt x="82428" y="6639"/>
                      <a:pt x="81340" y="7045"/>
                    </a:cubicBezTo>
                    <a:cubicBezTo>
                      <a:pt x="80252" y="7469"/>
                      <a:pt x="78556" y="8004"/>
                      <a:pt x="76454" y="8612"/>
                    </a:cubicBezTo>
                    <a:cubicBezTo>
                      <a:pt x="74370" y="9221"/>
                      <a:pt x="71862" y="9903"/>
                      <a:pt x="69778" y="10456"/>
                    </a:cubicBezTo>
                    <a:cubicBezTo>
                      <a:pt x="67713" y="11028"/>
                      <a:pt x="66035" y="11470"/>
                      <a:pt x="61443" y="12872"/>
                    </a:cubicBezTo>
                    <a:cubicBezTo>
                      <a:pt x="56852" y="14292"/>
                      <a:pt x="49328" y="16652"/>
                      <a:pt x="45179" y="17980"/>
                    </a:cubicBezTo>
                    <a:cubicBezTo>
                      <a:pt x="41030" y="19307"/>
                      <a:pt x="40274" y="19602"/>
                      <a:pt x="39813" y="19713"/>
                    </a:cubicBezTo>
                    <a:cubicBezTo>
                      <a:pt x="39334" y="19824"/>
                      <a:pt x="39186" y="19768"/>
                      <a:pt x="39057" y="19695"/>
                    </a:cubicBezTo>
                    <a:lnTo>
                      <a:pt x="38725" y="19529"/>
                    </a:lnTo>
                    <a:cubicBezTo>
                      <a:pt x="38633" y="19473"/>
                      <a:pt x="38541" y="19437"/>
                      <a:pt x="38356" y="19473"/>
                    </a:cubicBezTo>
                    <a:cubicBezTo>
                      <a:pt x="38153" y="19510"/>
                      <a:pt x="37858" y="19602"/>
                      <a:pt x="37490" y="19639"/>
                    </a:cubicBezTo>
                    <a:cubicBezTo>
                      <a:pt x="37102" y="19695"/>
                      <a:pt x="36623" y="19695"/>
                      <a:pt x="36291" y="19639"/>
                    </a:cubicBezTo>
                    <a:cubicBezTo>
                      <a:pt x="35941" y="19566"/>
                      <a:pt x="35756" y="19437"/>
                      <a:pt x="35406" y="19492"/>
                    </a:cubicBezTo>
                    <a:cubicBezTo>
                      <a:pt x="35055" y="19529"/>
                      <a:pt x="34539" y="19768"/>
                      <a:pt x="33838" y="20045"/>
                    </a:cubicBezTo>
                    <a:cubicBezTo>
                      <a:pt x="33138" y="20340"/>
                      <a:pt x="32234" y="20690"/>
                      <a:pt x="30999" y="21096"/>
                    </a:cubicBezTo>
                    <a:cubicBezTo>
                      <a:pt x="29763" y="21483"/>
                      <a:pt x="28196" y="21944"/>
                      <a:pt x="26296" y="22424"/>
                    </a:cubicBezTo>
                    <a:cubicBezTo>
                      <a:pt x="24397" y="22903"/>
                      <a:pt x="22147" y="23401"/>
                      <a:pt x="20764" y="23733"/>
                    </a:cubicBezTo>
                    <a:cubicBezTo>
                      <a:pt x="19363" y="24047"/>
                      <a:pt x="18828" y="24176"/>
                      <a:pt x="17574" y="24729"/>
                    </a:cubicBezTo>
                    <a:cubicBezTo>
                      <a:pt x="16320" y="25264"/>
                      <a:pt x="14366" y="26223"/>
                      <a:pt x="12743" y="27606"/>
                    </a:cubicBezTo>
                    <a:cubicBezTo>
                      <a:pt x="11102" y="28989"/>
                      <a:pt x="9792" y="30777"/>
                      <a:pt x="8502" y="32492"/>
                    </a:cubicBezTo>
                    <a:cubicBezTo>
                      <a:pt x="7192" y="34207"/>
                      <a:pt x="5920" y="35830"/>
                      <a:pt x="4943" y="37268"/>
                    </a:cubicBezTo>
                    <a:cubicBezTo>
                      <a:pt x="3965" y="38707"/>
                      <a:pt x="3301" y="39960"/>
                      <a:pt x="2601" y="41141"/>
                    </a:cubicBezTo>
                    <a:cubicBezTo>
                      <a:pt x="1918" y="42339"/>
                      <a:pt x="1218" y="43446"/>
                      <a:pt x="757" y="44312"/>
                    </a:cubicBezTo>
                    <a:cubicBezTo>
                      <a:pt x="314" y="45179"/>
                      <a:pt x="130" y="45788"/>
                      <a:pt x="56" y="46581"/>
                    </a:cubicBezTo>
                    <a:cubicBezTo>
                      <a:pt x="1" y="47355"/>
                      <a:pt x="56" y="48314"/>
                      <a:pt x="203" y="49310"/>
                    </a:cubicBezTo>
                    <a:cubicBezTo>
                      <a:pt x="351" y="50305"/>
                      <a:pt x="572" y="51320"/>
                      <a:pt x="793" y="52242"/>
                    </a:cubicBezTo>
                    <a:cubicBezTo>
                      <a:pt x="1015" y="53145"/>
                      <a:pt x="1236" y="53957"/>
                      <a:pt x="1439" y="54750"/>
                    </a:cubicBezTo>
                    <a:cubicBezTo>
                      <a:pt x="1623" y="55561"/>
                      <a:pt x="1789" y="56354"/>
                      <a:pt x="1900" y="57221"/>
                    </a:cubicBezTo>
                    <a:cubicBezTo>
                      <a:pt x="2011" y="58087"/>
                      <a:pt x="2084" y="59009"/>
                      <a:pt x="2195" y="59968"/>
                    </a:cubicBezTo>
                    <a:cubicBezTo>
                      <a:pt x="2306" y="60927"/>
                      <a:pt x="2453" y="61923"/>
                      <a:pt x="2693" y="62716"/>
                    </a:cubicBezTo>
                    <a:cubicBezTo>
                      <a:pt x="2914" y="63527"/>
                      <a:pt x="3191" y="64136"/>
                      <a:pt x="3652" y="64541"/>
                    </a:cubicBezTo>
                    <a:cubicBezTo>
                      <a:pt x="4094" y="64929"/>
                      <a:pt x="4703" y="65131"/>
                      <a:pt x="5348" y="65187"/>
                    </a:cubicBezTo>
                    <a:cubicBezTo>
                      <a:pt x="5975" y="65260"/>
                      <a:pt x="6657" y="65187"/>
                      <a:pt x="10733" y="65371"/>
                    </a:cubicBezTo>
                    <a:cubicBezTo>
                      <a:pt x="14827" y="65537"/>
                      <a:pt x="22313" y="65961"/>
                      <a:pt x="26223" y="66219"/>
                    </a:cubicBezTo>
                    <a:cubicBezTo>
                      <a:pt x="30113" y="66478"/>
                      <a:pt x="30445" y="66570"/>
                      <a:pt x="30704" y="66699"/>
                    </a:cubicBezTo>
                    <a:cubicBezTo>
                      <a:pt x="30980" y="66828"/>
                      <a:pt x="31201" y="66975"/>
                      <a:pt x="31460" y="67307"/>
                    </a:cubicBezTo>
                    <a:cubicBezTo>
                      <a:pt x="31718" y="67621"/>
                      <a:pt x="32013" y="68100"/>
                      <a:pt x="32160" y="68598"/>
                    </a:cubicBezTo>
                    <a:cubicBezTo>
                      <a:pt x="32326" y="69096"/>
                      <a:pt x="32363" y="69612"/>
                      <a:pt x="32289" y="70073"/>
                    </a:cubicBezTo>
                    <a:cubicBezTo>
                      <a:pt x="32197" y="70534"/>
                      <a:pt x="32013" y="70959"/>
                      <a:pt x="31810" y="71290"/>
                    </a:cubicBezTo>
                    <a:cubicBezTo>
                      <a:pt x="31626" y="71622"/>
                      <a:pt x="31441" y="71881"/>
                      <a:pt x="31238" y="72139"/>
                    </a:cubicBezTo>
                    <a:lnTo>
                      <a:pt x="38356" y="72139"/>
                    </a:lnTo>
                    <a:lnTo>
                      <a:pt x="40071" y="69834"/>
                    </a:lnTo>
                    <a:cubicBezTo>
                      <a:pt x="39979" y="68395"/>
                      <a:pt x="39887" y="66957"/>
                      <a:pt x="39868" y="65297"/>
                    </a:cubicBezTo>
                    <a:cubicBezTo>
                      <a:pt x="39850" y="63656"/>
                      <a:pt x="39924" y="61794"/>
                      <a:pt x="40090" y="60023"/>
                    </a:cubicBezTo>
                    <a:cubicBezTo>
                      <a:pt x="40274" y="58235"/>
                      <a:pt x="40551" y="56538"/>
                      <a:pt x="40993" y="55008"/>
                    </a:cubicBezTo>
                    <a:cubicBezTo>
                      <a:pt x="41417" y="53477"/>
                      <a:pt x="41989" y="52094"/>
                      <a:pt x="42837" y="50582"/>
                    </a:cubicBezTo>
                    <a:cubicBezTo>
                      <a:pt x="43667" y="49052"/>
                      <a:pt x="44755" y="47392"/>
                      <a:pt x="45972" y="45954"/>
                    </a:cubicBezTo>
                    <a:cubicBezTo>
                      <a:pt x="47189" y="44515"/>
                      <a:pt x="48535" y="43298"/>
                      <a:pt x="50047" y="42229"/>
                    </a:cubicBezTo>
                    <a:cubicBezTo>
                      <a:pt x="51578" y="41178"/>
                      <a:pt x="53274" y="40274"/>
                      <a:pt x="55118" y="39536"/>
                    </a:cubicBezTo>
                    <a:cubicBezTo>
                      <a:pt x="56981" y="38780"/>
                      <a:pt x="58991" y="38172"/>
                      <a:pt x="61148" y="37858"/>
                    </a:cubicBezTo>
                    <a:cubicBezTo>
                      <a:pt x="63287" y="37563"/>
                      <a:pt x="65556" y="37563"/>
                      <a:pt x="67713" y="37803"/>
                    </a:cubicBezTo>
                    <a:cubicBezTo>
                      <a:pt x="69889" y="38043"/>
                      <a:pt x="71936" y="38522"/>
                      <a:pt x="73762" y="39168"/>
                    </a:cubicBezTo>
                    <a:cubicBezTo>
                      <a:pt x="75587" y="39795"/>
                      <a:pt x="77173" y="40606"/>
                      <a:pt x="78759" y="41694"/>
                    </a:cubicBezTo>
                    <a:cubicBezTo>
                      <a:pt x="80345" y="42782"/>
                      <a:pt x="81912" y="44146"/>
                      <a:pt x="83166" y="45493"/>
                    </a:cubicBezTo>
                    <a:cubicBezTo>
                      <a:pt x="84420" y="46820"/>
                      <a:pt x="85342" y="48093"/>
                      <a:pt x="86116" y="49420"/>
                    </a:cubicBezTo>
                    <a:cubicBezTo>
                      <a:pt x="86891" y="50748"/>
                      <a:pt x="87481" y="52131"/>
                      <a:pt x="87961" y="53367"/>
                    </a:cubicBezTo>
                    <a:cubicBezTo>
                      <a:pt x="88422" y="54620"/>
                      <a:pt x="88735" y="55745"/>
                      <a:pt x="88938" y="56630"/>
                    </a:cubicBezTo>
                    <a:cubicBezTo>
                      <a:pt x="89122" y="57497"/>
                      <a:pt x="89196" y="58143"/>
                      <a:pt x="89251" y="58788"/>
                    </a:cubicBezTo>
                    <a:cubicBezTo>
                      <a:pt x="91999" y="59009"/>
                      <a:pt x="94765" y="59231"/>
                      <a:pt x="97679" y="59433"/>
                    </a:cubicBezTo>
                    <a:cubicBezTo>
                      <a:pt x="100592" y="59655"/>
                      <a:pt x="103653" y="59839"/>
                      <a:pt x="106290" y="60134"/>
                    </a:cubicBezTo>
                    <a:cubicBezTo>
                      <a:pt x="108909" y="60411"/>
                      <a:pt x="111085" y="60798"/>
                      <a:pt x="113224" y="61259"/>
                    </a:cubicBezTo>
                    <a:cubicBezTo>
                      <a:pt x="115381" y="61702"/>
                      <a:pt x="117483" y="62218"/>
                      <a:pt x="119641" y="62660"/>
                    </a:cubicBezTo>
                    <a:cubicBezTo>
                      <a:pt x="121780" y="63103"/>
                      <a:pt x="123956" y="63490"/>
                      <a:pt x="126962" y="63804"/>
                    </a:cubicBezTo>
                    <a:cubicBezTo>
                      <a:pt x="129967" y="64136"/>
                      <a:pt x="133821" y="64394"/>
                      <a:pt x="143871" y="64523"/>
                    </a:cubicBezTo>
                    <a:cubicBezTo>
                      <a:pt x="153921" y="64652"/>
                      <a:pt x="170186" y="64652"/>
                      <a:pt x="180180" y="64670"/>
                    </a:cubicBezTo>
                    <a:cubicBezTo>
                      <a:pt x="190156" y="64707"/>
                      <a:pt x="193881" y="64781"/>
                      <a:pt x="197588" y="64836"/>
                    </a:cubicBezTo>
                    <a:cubicBezTo>
                      <a:pt x="197551" y="63896"/>
                      <a:pt x="197514" y="62974"/>
                      <a:pt x="197588" y="61831"/>
                    </a:cubicBezTo>
                    <a:cubicBezTo>
                      <a:pt x="197662" y="60687"/>
                      <a:pt x="197864" y="59341"/>
                      <a:pt x="198178" y="57995"/>
                    </a:cubicBezTo>
                    <a:cubicBezTo>
                      <a:pt x="198510" y="56649"/>
                      <a:pt x="198971" y="55303"/>
                      <a:pt x="199450" y="54141"/>
                    </a:cubicBezTo>
                    <a:cubicBezTo>
                      <a:pt x="199930" y="52961"/>
                      <a:pt x="200428" y="51965"/>
                      <a:pt x="201220" y="50730"/>
                    </a:cubicBezTo>
                    <a:cubicBezTo>
                      <a:pt x="202013" y="49513"/>
                      <a:pt x="203083" y="48056"/>
                      <a:pt x="204300" y="46728"/>
                    </a:cubicBezTo>
                    <a:cubicBezTo>
                      <a:pt x="205499" y="45400"/>
                      <a:pt x="206845" y="44202"/>
                      <a:pt x="208025" y="43298"/>
                    </a:cubicBezTo>
                    <a:cubicBezTo>
                      <a:pt x="209187" y="42395"/>
                      <a:pt x="210182" y="41786"/>
                      <a:pt x="211344" y="41233"/>
                    </a:cubicBezTo>
                    <a:cubicBezTo>
                      <a:pt x="212487" y="40680"/>
                      <a:pt x="213797" y="40182"/>
                      <a:pt x="215604" y="39739"/>
                    </a:cubicBezTo>
                    <a:cubicBezTo>
                      <a:pt x="217411" y="39297"/>
                      <a:pt x="219716" y="38909"/>
                      <a:pt x="222076" y="38836"/>
                    </a:cubicBezTo>
                    <a:cubicBezTo>
                      <a:pt x="224437" y="38743"/>
                      <a:pt x="226852" y="38983"/>
                      <a:pt x="228992" y="39444"/>
                    </a:cubicBezTo>
                    <a:cubicBezTo>
                      <a:pt x="231131" y="39905"/>
                      <a:pt x="232975" y="40587"/>
                      <a:pt x="234634" y="41380"/>
                    </a:cubicBezTo>
                    <a:cubicBezTo>
                      <a:pt x="236312" y="42173"/>
                      <a:pt x="237806" y="43058"/>
                      <a:pt x="239097" y="44091"/>
                    </a:cubicBezTo>
                    <a:cubicBezTo>
                      <a:pt x="240388" y="45124"/>
                      <a:pt x="241457" y="46322"/>
                      <a:pt x="242434" y="47650"/>
                    </a:cubicBezTo>
                    <a:cubicBezTo>
                      <a:pt x="243412" y="48978"/>
                      <a:pt x="244297" y="50435"/>
                      <a:pt x="245053" y="52057"/>
                    </a:cubicBezTo>
                    <a:cubicBezTo>
                      <a:pt x="245809" y="53698"/>
                      <a:pt x="246418" y="55506"/>
                      <a:pt x="246860" y="57331"/>
                    </a:cubicBezTo>
                    <a:cubicBezTo>
                      <a:pt x="247303" y="59157"/>
                      <a:pt x="247561" y="61001"/>
                      <a:pt x="247708" y="62642"/>
                    </a:cubicBezTo>
                    <a:cubicBezTo>
                      <a:pt x="247837" y="64302"/>
                      <a:pt x="247837" y="65758"/>
                      <a:pt x="247745" y="67270"/>
                    </a:cubicBezTo>
                    <a:cubicBezTo>
                      <a:pt x="247653" y="68801"/>
                      <a:pt x="247450" y="70368"/>
                      <a:pt x="247100" y="71917"/>
                    </a:cubicBezTo>
                    <a:cubicBezTo>
                      <a:pt x="246768" y="73485"/>
                      <a:pt x="246270" y="75015"/>
                      <a:pt x="245754" y="76546"/>
                    </a:cubicBezTo>
                    <a:cubicBezTo>
                      <a:pt x="248335" y="76325"/>
                      <a:pt x="250917" y="76085"/>
                      <a:pt x="252337" y="75900"/>
                    </a:cubicBezTo>
                    <a:cubicBezTo>
                      <a:pt x="253757" y="75716"/>
                      <a:pt x="254015" y="75550"/>
                      <a:pt x="254402" y="75476"/>
                    </a:cubicBezTo>
                    <a:cubicBezTo>
                      <a:pt x="254789" y="75403"/>
                      <a:pt x="255287" y="75403"/>
                      <a:pt x="258127" y="75181"/>
                    </a:cubicBezTo>
                    <a:cubicBezTo>
                      <a:pt x="260967" y="74978"/>
                      <a:pt x="266167" y="74554"/>
                      <a:pt x="269634" y="74241"/>
                    </a:cubicBezTo>
                    <a:cubicBezTo>
                      <a:pt x="273119" y="73946"/>
                      <a:pt x="274889" y="73743"/>
                      <a:pt x="276162" y="73669"/>
                    </a:cubicBezTo>
                    <a:cubicBezTo>
                      <a:pt x="277452" y="73595"/>
                      <a:pt x="278264" y="73632"/>
                      <a:pt x="279057" y="73577"/>
                    </a:cubicBezTo>
                    <a:cubicBezTo>
                      <a:pt x="279831" y="73522"/>
                      <a:pt x="280606" y="73374"/>
                      <a:pt x="281288" y="73005"/>
                    </a:cubicBezTo>
                    <a:cubicBezTo>
                      <a:pt x="281952" y="72637"/>
                      <a:pt x="282524" y="72065"/>
                      <a:pt x="282782" y="71751"/>
                    </a:cubicBezTo>
                    <a:cubicBezTo>
                      <a:pt x="283021" y="71438"/>
                      <a:pt x="282948" y="71401"/>
                      <a:pt x="282745" y="71069"/>
                    </a:cubicBezTo>
                    <a:cubicBezTo>
                      <a:pt x="282524" y="70719"/>
                      <a:pt x="282173" y="70055"/>
                      <a:pt x="282007" y="69649"/>
                    </a:cubicBezTo>
                    <a:cubicBezTo>
                      <a:pt x="281841" y="69262"/>
                      <a:pt x="281841" y="69096"/>
                      <a:pt x="281952" y="67842"/>
                    </a:cubicBezTo>
                    <a:cubicBezTo>
                      <a:pt x="282063" y="66570"/>
                      <a:pt x="282302" y="64191"/>
                      <a:pt x="282413" y="62163"/>
                    </a:cubicBezTo>
                    <a:cubicBezTo>
                      <a:pt x="282524" y="60153"/>
                      <a:pt x="282524" y="58493"/>
                      <a:pt x="282468" y="57128"/>
                    </a:cubicBezTo>
                    <a:cubicBezTo>
                      <a:pt x="282413" y="55764"/>
                      <a:pt x="282302" y="54694"/>
                      <a:pt x="282026" y="53883"/>
                    </a:cubicBezTo>
                    <a:cubicBezTo>
                      <a:pt x="281767" y="53090"/>
                      <a:pt x="281343" y="52537"/>
                      <a:pt x="280772" y="52020"/>
                    </a:cubicBezTo>
                    <a:cubicBezTo>
                      <a:pt x="280219" y="51504"/>
                      <a:pt x="279536" y="51006"/>
                      <a:pt x="278780" y="50619"/>
                    </a:cubicBezTo>
                    <a:cubicBezTo>
                      <a:pt x="278024" y="50232"/>
                      <a:pt x="277231" y="49974"/>
                      <a:pt x="276088" y="49568"/>
                    </a:cubicBezTo>
                    <a:cubicBezTo>
                      <a:pt x="274963" y="49162"/>
                      <a:pt x="273506" y="48627"/>
                      <a:pt x="271920" y="47927"/>
                    </a:cubicBezTo>
                    <a:cubicBezTo>
                      <a:pt x="270353" y="47244"/>
                      <a:pt x="268656" y="46396"/>
                      <a:pt x="266812" y="45363"/>
                    </a:cubicBezTo>
                    <a:cubicBezTo>
                      <a:pt x="264968" y="44331"/>
                      <a:pt x="262977" y="43095"/>
                      <a:pt x="261133" y="41841"/>
                    </a:cubicBezTo>
                    <a:cubicBezTo>
                      <a:pt x="259289" y="40587"/>
                      <a:pt x="257592" y="39334"/>
                      <a:pt x="256062" y="38135"/>
                    </a:cubicBezTo>
                    <a:cubicBezTo>
                      <a:pt x="254513" y="36955"/>
                      <a:pt x="253130" y="35830"/>
                      <a:pt x="252023" y="34871"/>
                    </a:cubicBezTo>
                    <a:cubicBezTo>
                      <a:pt x="250917" y="33912"/>
                      <a:pt x="250069" y="33101"/>
                      <a:pt x="249552" y="32566"/>
                    </a:cubicBezTo>
                    <a:cubicBezTo>
                      <a:pt x="249036" y="32031"/>
                      <a:pt x="248870" y="31773"/>
                      <a:pt x="248686" y="31515"/>
                    </a:cubicBezTo>
                    <a:close/>
                    <a:moveTo>
                      <a:pt x="63324" y="21428"/>
                    </a:moveTo>
                    <a:cubicBezTo>
                      <a:pt x="62550" y="21170"/>
                      <a:pt x="61775" y="20912"/>
                      <a:pt x="61333" y="20617"/>
                    </a:cubicBezTo>
                    <a:cubicBezTo>
                      <a:pt x="60890" y="20340"/>
                      <a:pt x="60761" y="20008"/>
                      <a:pt x="60761" y="19695"/>
                    </a:cubicBezTo>
                    <a:cubicBezTo>
                      <a:pt x="60761" y="19381"/>
                      <a:pt x="60890" y="19049"/>
                      <a:pt x="61167" y="18644"/>
                    </a:cubicBezTo>
                    <a:cubicBezTo>
                      <a:pt x="61462" y="18219"/>
                      <a:pt x="61904" y="17703"/>
                      <a:pt x="62716" y="17095"/>
                    </a:cubicBezTo>
                    <a:cubicBezTo>
                      <a:pt x="63509" y="16486"/>
                      <a:pt x="64670" y="15785"/>
                      <a:pt x="66994" y="14790"/>
                    </a:cubicBezTo>
                    <a:cubicBezTo>
                      <a:pt x="69336" y="13812"/>
                      <a:pt x="72858" y="12521"/>
                      <a:pt x="78206" y="10917"/>
                    </a:cubicBezTo>
                    <a:cubicBezTo>
                      <a:pt x="83553" y="9331"/>
                      <a:pt x="90727" y="7395"/>
                      <a:pt x="96775" y="6067"/>
                    </a:cubicBezTo>
                    <a:cubicBezTo>
                      <a:pt x="102823" y="4721"/>
                      <a:pt x="107747" y="3947"/>
                      <a:pt x="112394" y="3430"/>
                    </a:cubicBezTo>
                    <a:cubicBezTo>
                      <a:pt x="117041" y="2914"/>
                      <a:pt x="121393" y="2656"/>
                      <a:pt x="125302" y="2601"/>
                    </a:cubicBezTo>
                    <a:cubicBezTo>
                      <a:pt x="129211" y="2545"/>
                      <a:pt x="132660" y="2656"/>
                      <a:pt x="135407" y="2896"/>
                    </a:cubicBezTo>
                    <a:cubicBezTo>
                      <a:pt x="138173" y="3117"/>
                      <a:pt x="140220" y="3430"/>
                      <a:pt x="142138" y="3947"/>
                    </a:cubicBezTo>
                    <a:cubicBezTo>
                      <a:pt x="144056" y="4463"/>
                      <a:pt x="145844" y="5164"/>
                      <a:pt x="148260" y="6436"/>
                    </a:cubicBezTo>
                    <a:cubicBezTo>
                      <a:pt x="150657" y="7727"/>
                      <a:pt x="153663" y="9571"/>
                      <a:pt x="157148" y="11876"/>
                    </a:cubicBezTo>
                    <a:cubicBezTo>
                      <a:pt x="160634" y="14181"/>
                      <a:pt x="164617" y="16947"/>
                      <a:pt x="168139" y="19400"/>
                    </a:cubicBezTo>
                    <a:cubicBezTo>
                      <a:pt x="171661" y="21871"/>
                      <a:pt x="174722" y="24047"/>
                      <a:pt x="177801" y="26223"/>
                    </a:cubicBezTo>
                    <a:cubicBezTo>
                      <a:pt x="175054" y="26223"/>
                      <a:pt x="172288" y="26223"/>
                      <a:pt x="164488" y="26038"/>
                    </a:cubicBezTo>
                    <a:cubicBezTo>
                      <a:pt x="156669" y="25835"/>
                      <a:pt x="143798" y="25466"/>
                      <a:pt x="132697" y="25227"/>
                    </a:cubicBezTo>
                    <a:cubicBezTo>
                      <a:pt x="121577" y="25005"/>
                      <a:pt x="112228" y="24950"/>
                      <a:pt x="103874" y="24729"/>
                    </a:cubicBezTo>
                    <a:cubicBezTo>
                      <a:pt x="95521" y="24489"/>
                      <a:pt x="88163" y="24120"/>
                      <a:pt x="82244" y="23733"/>
                    </a:cubicBezTo>
                    <a:cubicBezTo>
                      <a:pt x="76306" y="23346"/>
                      <a:pt x="71825" y="22959"/>
                      <a:pt x="68912" y="22571"/>
                    </a:cubicBezTo>
                    <a:cubicBezTo>
                      <a:pt x="65998" y="22203"/>
                      <a:pt x="64670" y="21815"/>
                      <a:pt x="63324" y="21428"/>
                    </a:cubicBezTo>
                  </a:path>
                </a:pathLst>
              </a:custGeom>
              <a:solidFill>
                <a:srgbClr val="F1F4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0"/>
              <p:cNvSpPr/>
              <p:nvPr/>
            </p:nvSpPr>
            <p:spPr>
              <a:xfrm>
                <a:off x="237650" y="1833719"/>
                <a:ext cx="4952885" cy="1338407"/>
              </a:xfrm>
              <a:custGeom>
                <a:avLst/>
                <a:gdLst/>
                <a:ahLst/>
                <a:cxnLst/>
                <a:rect l="l" t="t" r="r" b="b"/>
                <a:pathLst>
                  <a:path w="283022" h="76546" fill="none" extrusionOk="0">
                    <a:moveTo>
                      <a:pt x="248686" y="31515"/>
                    </a:moveTo>
                    <a:cubicBezTo>
                      <a:pt x="245440" y="30814"/>
                      <a:pt x="242213" y="30095"/>
                      <a:pt x="238783" y="29486"/>
                    </a:cubicBezTo>
                    <a:cubicBezTo>
                      <a:pt x="235372" y="28878"/>
                      <a:pt x="231739" y="28380"/>
                      <a:pt x="228346" y="27974"/>
                    </a:cubicBezTo>
                    <a:cubicBezTo>
                      <a:pt x="224953" y="27569"/>
                      <a:pt x="221781" y="27292"/>
                      <a:pt x="218370" y="27015"/>
                    </a:cubicBezTo>
                    <a:cubicBezTo>
                      <a:pt x="214940" y="26739"/>
                      <a:pt x="211252" y="26481"/>
                      <a:pt x="208818" y="26315"/>
                    </a:cubicBezTo>
                    <a:cubicBezTo>
                      <a:pt x="206384" y="26167"/>
                      <a:pt x="205204" y="26093"/>
                      <a:pt x="204392" y="26038"/>
                    </a:cubicBezTo>
                    <a:cubicBezTo>
                      <a:pt x="203581" y="25964"/>
                      <a:pt x="203120" y="25909"/>
                      <a:pt x="202751" y="25725"/>
                    </a:cubicBezTo>
                    <a:cubicBezTo>
                      <a:pt x="202382" y="25559"/>
                      <a:pt x="201884" y="25448"/>
                      <a:pt x="201663" y="25319"/>
                    </a:cubicBezTo>
                    <a:cubicBezTo>
                      <a:pt x="201442" y="25190"/>
                      <a:pt x="201257" y="25245"/>
                      <a:pt x="200243" y="25356"/>
                    </a:cubicBezTo>
                    <a:cubicBezTo>
                      <a:pt x="199247" y="25466"/>
                      <a:pt x="197625" y="25466"/>
                      <a:pt x="195449" y="25632"/>
                    </a:cubicBezTo>
                    <a:cubicBezTo>
                      <a:pt x="193291" y="25817"/>
                      <a:pt x="190839" y="25964"/>
                      <a:pt x="188902" y="26075"/>
                    </a:cubicBezTo>
                    <a:cubicBezTo>
                      <a:pt x="186985" y="26167"/>
                      <a:pt x="185620" y="26204"/>
                      <a:pt x="184790" y="26149"/>
                    </a:cubicBezTo>
                    <a:cubicBezTo>
                      <a:pt x="183979" y="26093"/>
                      <a:pt x="183721" y="25964"/>
                      <a:pt x="182061" y="24839"/>
                    </a:cubicBezTo>
                    <a:cubicBezTo>
                      <a:pt x="180401" y="23696"/>
                      <a:pt x="177322" y="21557"/>
                      <a:pt x="173505" y="18994"/>
                    </a:cubicBezTo>
                    <a:cubicBezTo>
                      <a:pt x="169669" y="16431"/>
                      <a:pt x="165096" y="13462"/>
                      <a:pt x="161150" y="10880"/>
                    </a:cubicBezTo>
                    <a:cubicBezTo>
                      <a:pt x="157222" y="8299"/>
                      <a:pt x="153921" y="6123"/>
                      <a:pt x="152188" y="4906"/>
                    </a:cubicBezTo>
                    <a:cubicBezTo>
                      <a:pt x="150455" y="3689"/>
                      <a:pt x="150307" y="3430"/>
                      <a:pt x="149735" y="3154"/>
                    </a:cubicBezTo>
                    <a:cubicBezTo>
                      <a:pt x="149182" y="2896"/>
                      <a:pt x="148223" y="2601"/>
                      <a:pt x="146195" y="2140"/>
                    </a:cubicBezTo>
                    <a:cubicBezTo>
                      <a:pt x="144148" y="1679"/>
                      <a:pt x="141050" y="1033"/>
                      <a:pt x="137583" y="609"/>
                    </a:cubicBezTo>
                    <a:cubicBezTo>
                      <a:pt x="134135" y="203"/>
                      <a:pt x="130318" y="0"/>
                      <a:pt x="126667" y="0"/>
                    </a:cubicBezTo>
                    <a:cubicBezTo>
                      <a:pt x="122997" y="0"/>
                      <a:pt x="119475" y="203"/>
                      <a:pt x="116801" y="351"/>
                    </a:cubicBezTo>
                    <a:cubicBezTo>
                      <a:pt x="114127" y="517"/>
                      <a:pt x="112302" y="646"/>
                      <a:pt x="109609" y="978"/>
                    </a:cubicBezTo>
                    <a:cubicBezTo>
                      <a:pt x="106917" y="1328"/>
                      <a:pt x="103377" y="1863"/>
                      <a:pt x="99209" y="2564"/>
                    </a:cubicBezTo>
                    <a:cubicBezTo>
                      <a:pt x="95042" y="3264"/>
                      <a:pt x="90284" y="4131"/>
                      <a:pt x="87629" y="4647"/>
                    </a:cubicBezTo>
                    <a:cubicBezTo>
                      <a:pt x="84992" y="5164"/>
                      <a:pt x="84475" y="5330"/>
                      <a:pt x="84125" y="5496"/>
                    </a:cubicBezTo>
                    <a:cubicBezTo>
                      <a:pt x="83775" y="5680"/>
                      <a:pt x="83590" y="5864"/>
                      <a:pt x="83240" y="6104"/>
                    </a:cubicBezTo>
                    <a:cubicBezTo>
                      <a:pt x="82908" y="6344"/>
                      <a:pt x="82428" y="6639"/>
                      <a:pt x="81340" y="7045"/>
                    </a:cubicBezTo>
                    <a:cubicBezTo>
                      <a:pt x="80252" y="7469"/>
                      <a:pt x="78556" y="8004"/>
                      <a:pt x="76454" y="8612"/>
                    </a:cubicBezTo>
                    <a:cubicBezTo>
                      <a:pt x="74370" y="9221"/>
                      <a:pt x="71862" y="9903"/>
                      <a:pt x="69778" y="10456"/>
                    </a:cubicBezTo>
                    <a:cubicBezTo>
                      <a:pt x="67713" y="11028"/>
                      <a:pt x="66035" y="11470"/>
                      <a:pt x="61443" y="12872"/>
                    </a:cubicBezTo>
                    <a:cubicBezTo>
                      <a:pt x="56852" y="14292"/>
                      <a:pt x="49328" y="16652"/>
                      <a:pt x="45179" y="17980"/>
                    </a:cubicBezTo>
                    <a:cubicBezTo>
                      <a:pt x="41030" y="19307"/>
                      <a:pt x="40274" y="19602"/>
                      <a:pt x="39813" y="19713"/>
                    </a:cubicBezTo>
                    <a:cubicBezTo>
                      <a:pt x="39334" y="19824"/>
                      <a:pt x="39186" y="19768"/>
                      <a:pt x="39057" y="19695"/>
                    </a:cubicBezTo>
                    <a:lnTo>
                      <a:pt x="38725" y="19529"/>
                    </a:lnTo>
                    <a:cubicBezTo>
                      <a:pt x="38633" y="19473"/>
                      <a:pt x="38541" y="19437"/>
                      <a:pt x="38356" y="19473"/>
                    </a:cubicBezTo>
                    <a:cubicBezTo>
                      <a:pt x="38153" y="19510"/>
                      <a:pt x="37858" y="19602"/>
                      <a:pt x="37490" y="19639"/>
                    </a:cubicBezTo>
                    <a:cubicBezTo>
                      <a:pt x="37102" y="19695"/>
                      <a:pt x="36623" y="19695"/>
                      <a:pt x="36291" y="19639"/>
                    </a:cubicBezTo>
                    <a:cubicBezTo>
                      <a:pt x="35941" y="19566"/>
                      <a:pt x="35756" y="19437"/>
                      <a:pt x="35406" y="19492"/>
                    </a:cubicBezTo>
                    <a:cubicBezTo>
                      <a:pt x="35055" y="19529"/>
                      <a:pt x="34539" y="19768"/>
                      <a:pt x="33838" y="20045"/>
                    </a:cubicBezTo>
                    <a:cubicBezTo>
                      <a:pt x="33138" y="20340"/>
                      <a:pt x="32234" y="20690"/>
                      <a:pt x="30999" y="21096"/>
                    </a:cubicBezTo>
                    <a:cubicBezTo>
                      <a:pt x="29763" y="21483"/>
                      <a:pt x="28196" y="21944"/>
                      <a:pt x="26296" y="22424"/>
                    </a:cubicBezTo>
                    <a:cubicBezTo>
                      <a:pt x="24397" y="22903"/>
                      <a:pt x="22147" y="23401"/>
                      <a:pt x="20764" y="23733"/>
                    </a:cubicBezTo>
                    <a:cubicBezTo>
                      <a:pt x="19363" y="24047"/>
                      <a:pt x="18828" y="24176"/>
                      <a:pt x="17574" y="24729"/>
                    </a:cubicBezTo>
                    <a:cubicBezTo>
                      <a:pt x="16320" y="25264"/>
                      <a:pt x="14366" y="26223"/>
                      <a:pt x="12743" y="27606"/>
                    </a:cubicBezTo>
                    <a:cubicBezTo>
                      <a:pt x="11102" y="28989"/>
                      <a:pt x="9792" y="30777"/>
                      <a:pt x="8502" y="32492"/>
                    </a:cubicBezTo>
                    <a:cubicBezTo>
                      <a:pt x="7192" y="34207"/>
                      <a:pt x="5920" y="35830"/>
                      <a:pt x="4943" y="37268"/>
                    </a:cubicBezTo>
                    <a:cubicBezTo>
                      <a:pt x="3965" y="38707"/>
                      <a:pt x="3301" y="39960"/>
                      <a:pt x="2601" y="41141"/>
                    </a:cubicBezTo>
                    <a:cubicBezTo>
                      <a:pt x="1918" y="42339"/>
                      <a:pt x="1218" y="43446"/>
                      <a:pt x="757" y="44312"/>
                    </a:cubicBezTo>
                    <a:cubicBezTo>
                      <a:pt x="314" y="45179"/>
                      <a:pt x="130" y="45788"/>
                      <a:pt x="56" y="46581"/>
                    </a:cubicBezTo>
                    <a:cubicBezTo>
                      <a:pt x="1" y="47355"/>
                      <a:pt x="56" y="48314"/>
                      <a:pt x="203" y="49310"/>
                    </a:cubicBezTo>
                    <a:cubicBezTo>
                      <a:pt x="351" y="50305"/>
                      <a:pt x="572" y="51320"/>
                      <a:pt x="793" y="52242"/>
                    </a:cubicBezTo>
                    <a:cubicBezTo>
                      <a:pt x="1015" y="53145"/>
                      <a:pt x="1236" y="53957"/>
                      <a:pt x="1439" y="54750"/>
                    </a:cubicBezTo>
                    <a:cubicBezTo>
                      <a:pt x="1623" y="55561"/>
                      <a:pt x="1789" y="56354"/>
                      <a:pt x="1900" y="57221"/>
                    </a:cubicBezTo>
                    <a:cubicBezTo>
                      <a:pt x="2011" y="58087"/>
                      <a:pt x="2084" y="59009"/>
                      <a:pt x="2195" y="59968"/>
                    </a:cubicBezTo>
                    <a:cubicBezTo>
                      <a:pt x="2306" y="60927"/>
                      <a:pt x="2453" y="61923"/>
                      <a:pt x="2693" y="62716"/>
                    </a:cubicBezTo>
                    <a:cubicBezTo>
                      <a:pt x="2914" y="63527"/>
                      <a:pt x="3191" y="64136"/>
                      <a:pt x="3652" y="64541"/>
                    </a:cubicBezTo>
                    <a:cubicBezTo>
                      <a:pt x="4094" y="64929"/>
                      <a:pt x="4703" y="65131"/>
                      <a:pt x="5348" y="65187"/>
                    </a:cubicBezTo>
                    <a:cubicBezTo>
                      <a:pt x="5975" y="65260"/>
                      <a:pt x="6657" y="65187"/>
                      <a:pt x="10733" y="65371"/>
                    </a:cubicBezTo>
                    <a:cubicBezTo>
                      <a:pt x="14827" y="65537"/>
                      <a:pt x="22313" y="65961"/>
                      <a:pt x="26223" y="66219"/>
                    </a:cubicBezTo>
                    <a:cubicBezTo>
                      <a:pt x="30113" y="66478"/>
                      <a:pt x="30445" y="66570"/>
                      <a:pt x="30704" y="66699"/>
                    </a:cubicBezTo>
                    <a:cubicBezTo>
                      <a:pt x="30980" y="66828"/>
                      <a:pt x="31201" y="66975"/>
                      <a:pt x="31460" y="67307"/>
                    </a:cubicBezTo>
                    <a:cubicBezTo>
                      <a:pt x="31718" y="67621"/>
                      <a:pt x="32013" y="68100"/>
                      <a:pt x="32160" y="68598"/>
                    </a:cubicBezTo>
                    <a:cubicBezTo>
                      <a:pt x="32326" y="69096"/>
                      <a:pt x="32363" y="69612"/>
                      <a:pt x="32289" y="70073"/>
                    </a:cubicBezTo>
                    <a:cubicBezTo>
                      <a:pt x="32197" y="70534"/>
                      <a:pt x="32013" y="70959"/>
                      <a:pt x="31810" y="71290"/>
                    </a:cubicBezTo>
                    <a:cubicBezTo>
                      <a:pt x="31626" y="71622"/>
                      <a:pt x="31441" y="71881"/>
                      <a:pt x="31238" y="72139"/>
                    </a:cubicBezTo>
                    <a:lnTo>
                      <a:pt x="38356" y="72139"/>
                    </a:lnTo>
                    <a:lnTo>
                      <a:pt x="40071" y="69834"/>
                    </a:lnTo>
                    <a:cubicBezTo>
                      <a:pt x="39979" y="68395"/>
                      <a:pt x="39887" y="66957"/>
                      <a:pt x="39868" y="65297"/>
                    </a:cubicBezTo>
                    <a:cubicBezTo>
                      <a:pt x="39850" y="63656"/>
                      <a:pt x="39924" y="61794"/>
                      <a:pt x="40090" y="60023"/>
                    </a:cubicBezTo>
                    <a:cubicBezTo>
                      <a:pt x="40274" y="58235"/>
                      <a:pt x="40551" y="56538"/>
                      <a:pt x="40993" y="55008"/>
                    </a:cubicBezTo>
                    <a:cubicBezTo>
                      <a:pt x="41417" y="53477"/>
                      <a:pt x="41989" y="52094"/>
                      <a:pt x="42837" y="50582"/>
                    </a:cubicBezTo>
                    <a:cubicBezTo>
                      <a:pt x="43667" y="49052"/>
                      <a:pt x="44755" y="47392"/>
                      <a:pt x="45972" y="45954"/>
                    </a:cubicBezTo>
                    <a:cubicBezTo>
                      <a:pt x="47189" y="44515"/>
                      <a:pt x="48535" y="43298"/>
                      <a:pt x="50047" y="42229"/>
                    </a:cubicBezTo>
                    <a:cubicBezTo>
                      <a:pt x="51578" y="41178"/>
                      <a:pt x="53274" y="40274"/>
                      <a:pt x="55118" y="39536"/>
                    </a:cubicBezTo>
                    <a:cubicBezTo>
                      <a:pt x="56981" y="38780"/>
                      <a:pt x="58991" y="38172"/>
                      <a:pt x="61148" y="37858"/>
                    </a:cubicBezTo>
                    <a:cubicBezTo>
                      <a:pt x="63287" y="37563"/>
                      <a:pt x="65556" y="37563"/>
                      <a:pt x="67713" y="37803"/>
                    </a:cubicBezTo>
                    <a:cubicBezTo>
                      <a:pt x="69889" y="38043"/>
                      <a:pt x="71936" y="38522"/>
                      <a:pt x="73762" y="39168"/>
                    </a:cubicBezTo>
                    <a:cubicBezTo>
                      <a:pt x="75587" y="39795"/>
                      <a:pt x="77173" y="40606"/>
                      <a:pt x="78759" y="41694"/>
                    </a:cubicBezTo>
                    <a:cubicBezTo>
                      <a:pt x="80345" y="42782"/>
                      <a:pt x="81912" y="44146"/>
                      <a:pt x="83166" y="45493"/>
                    </a:cubicBezTo>
                    <a:cubicBezTo>
                      <a:pt x="84420" y="46820"/>
                      <a:pt x="85342" y="48093"/>
                      <a:pt x="86116" y="49420"/>
                    </a:cubicBezTo>
                    <a:cubicBezTo>
                      <a:pt x="86891" y="50748"/>
                      <a:pt x="87481" y="52131"/>
                      <a:pt x="87961" y="53367"/>
                    </a:cubicBezTo>
                    <a:cubicBezTo>
                      <a:pt x="88422" y="54620"/>
                      <a:pt x="88735" y="55745"/>
                      <a:pt x="88938" y="56630"/>
                    </a:cubicBezTo>
                    <a:cubicBezTo>
                      <a:pt x="89122" y="57497"/>
                      <a:pt x="89196" y="58143"/>
                      <a:pt x="89251" y="58788"/>
                    </a:cubicBezTo>
                    <a:cubicBezTo>
                      <a:pt x="91999" y="59009"/>
                      <a:pt x="94765" y="59231"/>
                      <a:pt x="97679" y="59433"/>
                    </a:cubicBezTo>
                    <a:cubicBezTo>
                      <a:pt x="100592" y="59655"/>
                      <a:pt x="103653" y="59839"/>
                      <a:pt x="106290" y="60134"/>
                    </a:cubicBezTo>
                    <a:cubicBezTo>
                      <a:pt x="108909" y="60411"/>
                      <a:pt x="111085" y="60798"/>
                      <a:pt x="113224" y="61259"/>
                    </a:cubicBezTo>
                    <a:cubicBezTo>
                      <a:pt x="115381" y="61702"/>
                      <a:pt x="117483" y="62218"/>
                      <a:pt x="119641" y="62660"/>
                    </a:cubicBezTo>
                    <a:cubicBezTo>
                      <a:pt x="121780" y="63103"/>
                      <a:pt x="123956" y="63490"/>
                      <a:pt x="126962" y="63804"/>
                    </a:cubicBezTo>
                    <a:cubicBezTo>
                      <a:pt x="129967" y="64136"/>
                      <a:pt x="133821" y="64394"/>
                      <a:pt x="143871" y="64523"/>
                    </a:cubicBezTo>
                    <a:cubicBezTo>
                      <a:pt x="153921" y="64652"/>
                      <a:pt x="170186" y="64652"/>
                      <a:pt x="180180" y="64670"/>
                    </a:cubicBezTo>
                    <a:cubicBezTo>
                      <a:pt x="190156" y="64707"/>
                      <a:pt x="193881" y="64781"/>
                      <a:pt x="197588" y="64836"/>
                    </a:cubicBezTo>
                    <a:cubicBezTo>
                      <a:pt x="197551" y="63896"/>
                      <a:pt x="197514" y="62974"/>
                      <a:pt x="197588" y="61831"/>
                    </a:cubicBezTo>
                    <a:cubicBezTo>
                      <a:pt x="197662" y="60687"/>
                      <a:pt x="197864" y="59341"/>
                      <a:pt x="198178" y="57995"/>
                    </a:cubicBezTo>
                    <a:cubicBezTo>
                      <a:pt x="198510" y="56649"/>
                      <a:pt x="198971" y="55303"/>
                      <a:pt x="199450" y="54141"/>
                    </a:cubicBezTo>
                    <a:cubicBezTo>
                      <a:pt x="199930" y="52961"/>
                      <a:pt x="200428" y="51965"/>
                      <a:pt x="201220" y="50730"/>
                    </a:cubicBezTo>
                    <a:cubicBezTo>
                      <a:pt x="202013" y="49513"/>
                      <a:pt x="203083" y="48056"/>
                      <a:pt x="204300" y="46728"/>
                    </a:cubicBezTo>
                    <a:cubicBezTo>
                      <a:pt x="205499" y="45400"/>
                      <a:pt x="206845" y="44202"/>
                      <a:pt x="208025" y="43298"/>
                    </a:cubicBezTo>
                    <a:cubicBezTo>
                      <a:pt x="209187" y="42395"/>
                      <a:pt x="210182" y="41786"/>
                      <a:pt x="211344" y="41233"/>
                    </a:cubicBezTo>
                    <a:cubicBezTo>
                      <a:pt x="212487" y="40680"/>
                      <a:pt x="213797" y="40182"/>
                      <a:pt x="215604" y="39739"/>
                    </a:cubicBezTo>
                    <a:cubicBezTo>
                      <a:pt x="217411" y="39297"/>
                      <a:pt x="219716" y="38909"/>
                      <a:pt x="222076" y="38836"/>
                    </a:cubicBezTo>
                    <a:cubicBezTo>
                      <a:pt x="224437" y="38743"/>
                      <a:pt x="226852" y="38983"/>
                      <a:pt x="228992" y="39444"/>
                    </a:cubicBezTo>
                    <a:cubicBezTo>
                      <a:pt x="231131" y="39905"/>
                      <a:pt x="232975" y="40587"/>
                      <a:pt x="234634" y="41380"/>
                    </a:cubicBezTo>
                    <a:cubicBezTo>
                      <a:pt x="236312" y="42173"/>
                      <a:pt x="237806" y="43058"/>
                      <a:pt x="239097" y="44091"/>
                    </a:cubicBezTo>
                    <a:cubicBezTo>
                      <a:pt x="240388" y="45124"/>
                      <a:pt x="241457" y="46322"/>
                      <a:pt x="242434" y="47650"/>
                    </a:cubicBezTo>
                    <a:cubicBezTo>
                      <a:pt x="243412" y="48978"/>
                      <a:pt x="244297" y="50435"/>
                      <a:pt x="245053" y="52057"/>
                    </a:cubicBezTo>
                    <a:cubicBezTo>
                      <a:pt x="245809" y="53698"/>
                      <a:pt x="246418" y="55506"/>
                      <a:pt x="246860" y="57331"/>
                    </a:cubicBezTo>
                    <a:cubicBezTo>
                      <a:pt x="247303" y="59157"/>
                      <a:pt x="247561" y="61001"/>
                      <a:pt x="247708" y="62642"/>
                    </a:cubicBezTo>
                    <a:cubicBezTo>
                      <a:pt x="247837" y="64302"/>
                      <a:pt x="247837" y="65758"/>
                      <a:pt x="247745" y="67270"/>
                    </a:cubicBezTo>
                    <a:cubicBezTo>
                      <a:pt x="247653" y="68801"/>
                      <a:pt x="247450" y="70368"/>
                      <a:pt x="247100" y="71917"/>
                    </a:cubicBezTo>
                    <a:cubicBezTo>
                      <a:pt x="246768" y="73485"/>
                      <a:pt x="246270" y="75015"/>
                      <a:pt x="245754" y="76546"/>
                    </a:cubicBezTo>
                    <a:cubicBezTo>
                      <a:pt x="248335" y="76325"/>
                      <a:pt x="250917" y="76085"/>
                      <a:pt x="252337" y="75900"/>
                    </a:cubicBezTo>
                    <a:cubicBezTo>
                      <a:pt x="253757" y="75716"/>
                      <a:pt x="254015" y="75550"/>
                      <a:pt x="254402" y="75476"/>
                    </a:cubicBezTo>
                    <a:cubicBezTo>
                      <a:pt x="254789" y="75403"/>
                      <a:pt x="255287" y="75403"/>
                      <a:pt x="258127" y="75181"/>
                    </a:cubicBezTo>
                    <a:cubicBezTo>
                      <a:pt x="260967" y="74978"/>
                      <a:pt x="266167" y="74554"/>
                      <a:pt x="269634" y="74241"/>
                    </a:cubicBezTo>
                    <a:cubicBezTo>
                      <a:pt x="273119" y="73946"/>
                      <a:pt x="274889" y="73743"/>
                      <a:pt x="276162" y="73669"/>
                    </a:cubicBezTo>
                    <a:cubicBezTo>
                      <a:pt x="277452" y="73595"/>
                      <a:pt x="278264" y="73632"/>
                      <a:pt x="279057" y="73577"/>
                    </a:cubicBezTo>
                    <a:cubicBezTo>
                      <a:pt x="279831" y="73522"/>
                      <a:pt x="280606" y="73374"/>
                      <a:pt x="281288" y="73005"/>
                    </a:cubicBezTo>
                    <a:cubicBezTo>
                      <a:pt x="281952" y="72637"/>
                      <a:pt x="282524" y="72065"/>
                      <a:pt x="282782" y="71751"/>
                    </a:cubicBezTo>
                    <a:cubicBezTo>
                      <a:pt x="283021" y="71438"/>
                      <a:pt x="282948" y="71401"/>
                      <a:pt x="282745" y="71069"/>
                    </a:cubicBezTo>
                    <a:cubicBezTo>
                      <a:pt x="282524" y="70719"/>
                      <a:pt x="282173" y="70055"/>
                      <a:pt x="282007" y="69649"/>
                    </a:cubicBezTo>
                    <a:cubicBezTo>
                      <a:pt x="281841" y="69262"/>
                      <a:pt x="281841" y="69096"/>
                      <a:pt x="281952" y="67842"/>
                    </a:cubicBezTo>
                    <a:cubicBezTo>
                      <a:pt x="282063" y="66570"/>
                      <a:pt x="282302" y="64191"/>
                      <a:pt x="282413" y="62163"/>
                    </a:cubicBezTo>
                    <a:cubicBezTo>
                      <a:pt x="282524" y="60153"/>
                      <a:pt x="282524" y="58493"/>
                      <a:pt x="282468" y="57128"/>
                    </a:cubicBezTo>
                    <a:cubicBezTo>
                      <a:pt x="282413" y="55764"/>
                      <a:pt x="282302" y="54694"/>
                      <a:pt x="282026" y="53883"/>
                    </a:cubicBezTo>
                    <a:cubicBezTo>
                      <a:pt x="281767" y="53090"/>
                      <a:pt x="281343" y="52537"/>
                      <a:pt x="280772" y="52020"/>
                    </a:cubicBezTo>
                    <a:cubicBezTo>
                      <a:pt x="280219" y="51504"/>
                      <a:pt x="279536" y="51006"/>
                      <a:pt x="278780" y="50619"/>
                    </a:cubicBezTo>
                    <a:cubicBezTo>
                      <a:pt x="278024" y="50232"/>
                      <a:pt x="277231" y="49974"/>
                      <a:pt x="276088" y="49568"/>
                    </a:cubicBezTo>
                    <a:cubicBezTo>
                      <a:pt x="274963" y="49162"/>
                      <a:pt x="273506" y="48627"/>
                      <a:pt x="271920" y="47927"/>
                    </a:cubicBezTo>
                    <a:cubicBezTo>
                      <a:pt x="270353" y="47244"/>
                      <a:pt x="268656" y="46396"/>
                      <a:pt x="266812" y="45363"/>
                    </a:cubicBezTo>
                    <a:cubicBezTo>
                      <a:pt x="264968" y="44331"/>
                      <a:pt x="262977" y="43095"/>
                      <a:pt x="261133" y="41841"/>
                    </a:cubicBezTo>
                    <a:cubicBezTo>
                      <a:pt x="259289" y="40587"/>
                      <a:pt x="257592" y="39334"/>
                      <a:pt x="256062" y="38135"/>
                    </a:cubicBezTo>
                    <a:cubicBezTo>
                      <a:pt x="254513" y="36955"/>
                      <a:pt x="253130" y="35830"/>
                      <a:pt x="252023" y="34871"/>
                    </a:cubicBezTo>
                    <a:cubicBezTo>
                      <a:pt x="250917" y="33912"/>
                      <a:pt x="250069" y="33101"/>
                      <a:pt x="249552" y="32566"/>
                    </a:cubicBezTo>
                    <a:cubicBezTo>
                      <a:pt x="249036" y="32031"/>
                      <a:pt x="248870" y="31773"/>
                      <a:pt x="248686" y="31515"/>
                    </a:cubicBezTo>
                    <a:close/>
                    <a:moveTo>
                      <a:pt x="63324" y="21428"/>
                    </a:moveTo>
                    <a:cubicBezTo>
                      <a:pt x="62550" y="21170"/>
                      <a:pt x="61775" y="20912"/>
                      <a:pt x="61333" y="20617"/>
                    </a:cubicBezTo>
                    <a:cubicBezTo>
                      <a:pt x="60890" y="20340"/>
                      <a:pt x="60761" y="20008"/>
                      <a:pt x="60761" y="19695"/>
                    </a:cubicBezTo>
                    <a:cubicBezTo>
                      <a:pt x="60761" y="19381"/>
                      <a:pt x="60890" y="19049"/>
                      <a:pt x="61167" y="18644"/>
                    </a:cubicBezTo>
                    <a:cubicBezTo>
                      <a:pt x="61462" y="18219"/>
                      <a:pt x="61904" y="17703"/>
                      <a:pt x="62716" y="17095"/>
                    </a:cubicBezTo>
                    <a:cubicBezTo>
                      <a:pt x="63509" y="16486"/>
                      <a:pt x="64670" y="15785"/>
                      <a:pt x="66994" y="14790"/>
                    </a:cubicBezTo>
                    <a:cubicBezTo>
                      <a:pt x="69336" y="13812"/>
                      <a:pt x="72858" y="12521"/>
                      <a:pt x="78206" y="10917"/>
                    </a:cubicBezTo>
                    <a:cubicBezTo>
                      <a:pt x="83553" y="9331"/>
                      <a:pt x="90727" y="7395"/>
                      <a:pt x="96775" y="6067"/>
                    </a:cubicBezTo>
                    <a:cubicBezTo>
                      <a:pt x="102823" y="4721"/>
                      <a:pt x="107747" y="3947"/>
                      <a:pt x="112394" y="3430"/>
                    </a:cubicBezTo>
                    <a:cubicBezTo>
                      <a:pt x="117041" y="2914"/>
                      <a:pt x="121393" y="2656"/>
                      <a:pt x="125302" y="2601"/>
                    </a:cubicBezTo>
                    <a:cubicBezTo>
                      <a:pt x="129211" y="2545"/>
                      <a:pt x="132660" y="2656"/>
                      <a:pt x="135407" y="2896"/>
                    </a:cubicBezTo>
                    <a:cubicBezTo>
                      <a:pt x="138173" y="3117"/>
                      <a:pt x="140220" y="3430"/>
                      <a:pt x="142138" y="3947"/>
                    </a:cubicBezTo>
                    <a:cubicBezTo>
                      <a:pt x="144056" y="4463"/>
                      <a:pt x="145844" y="5164"/>
                      <a:pt x="148260" y="6436"/>
                    </a:cubicBezTo>
                    <a:cubicBezTo>
                      <a:pt x="150657" y="7727"/>
                      <a:pt x="153663" y="9571"/>
                      <a:pt x="157148" y="11876"/>
                    </a:cubicBezTo>
                    <a:cubicBezTo>
                      <a:pt x="160634" y="14181"/>
                      <a:pt x="164617" y="16947"/>
                      <a:pt x="168139" y="19400"/>
                    </a:cubicBezTo>
                    <a:cubicBezTo>
                      <a:pt x="171661" y="21871"/>
                      <a:pt x="174722" y="24047"/>
                      <a:pt x="177801" y="26223"/>
                    </a:cubicBezTo>
                    <a:cubicBezTo>
                      <a:pt x="175054" y="26223"/>
                      <a:pt x="172288" y="26223"/>
                      <a:pt x="164488" y="26038"/>
                    </a:cubicBezTo>
                    <a:cubicBezTo>
                      <a:pt x="156669" y="25835"/>
                      <a:pt x="143798" y="25466"/>
                      <a:pt x="132697" y="25227"/>
                    </a:cubicBezTo>
                    <a:cubicBezTo>
                      <a:pt x="121577" y="25005"/>
                      <a:pt x="112228" y="24950"/>
                      <a:pt x="103874" y="24729"/>
                    </a:cubicBezTo>
                    <a:cubicBezTo>
                      <a:pt x="95521" y="24489"/>
                      <a:pt x="88163" y="24120"/>
                      <a:pt x="82244" y="23733"/>
                    </a:cubicBezTo>
                    <a:cubicBezTo>
                      <a:pt x="76306" y="23346"/>
                      <a:pt x="71825" y="22959"/>
                      <a:pt x="68912" y="22571"/>
                    </a:cubicBezTo>
                    <a:cubicBezTo>
                      <a:pt x="65998" y="22203"/>
                      <a:pt x="64670" y="21815"/>
                      <a:pt x="63324" y="21428"/>
                    </a:cubicBezTo>
                    <a:close/>
                  </a:path>
                </a:pathLst>
              </a:custGeom>
              <a:noFill/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0"/>
              <p:cNvSpPr/>
              <p:nvPr/>
            </p:nvSpPr>
            <p:spPr>
              <a:xfrm>
                <a:off x="445148" y="2866418"/>
                <a:ext cx="368550" cy="129074"/>
              </a:xfrm>
              <a:custGeom>
                <a:avLst/>
                <a:gdLst/>
                <a:ahLst/>
                <a:cxnLst/>
                <a:rect l="l" t="t" r="r" b="b"/>
                <a:pathLst>
                  <a:path w="21060" h="7382" extrusionOk="0">
                    <a:moveTo>
                      <a:pt x="5334" y="1"/>
                    </a:moveTo>
                    <a:cubicBezTo>
                      <a:pt x="4352" y="1"/>
                      <a:pt x="3491" y="17"/>
                      <a:pt x="2933" y="39"/>
                    </a:cubicBezTo>
                    <a:cubicBezTo>
                      <a:pt x="2011" y="76"/>
                      <a:pt x="1882" y="132"/>
                      <a:pt x="1716" y="279"/>
                    </a:cubicBezTo>
                    <a:cubicBezTo>
                      <a:pt x="1550" y="408"/>
                      <a:pt x="1347" y="630"/>
                      <a:pt x="1089" y="925"/>
                    </a:cubicBezTo>
                    <a:cubicBezTo>
                      <a:pt x="849" y="1220"/>
                      <a:pt x="554" y="1588"/>
                      <a:pt x="369" y="1902"/>
                    </a:cubicBezTo>
                    <a:cubicBezTo>
                      <a:pt x="167" y="2197"/>
                      <a:pt x="74" y="2437"/>
                      <a:pt x="38" y="2769"/>
                    </a:cubicBezTo>
                    <a:cubicBezTo>
                      <a:pt x="1" y="3119"/>
                      <a:pt x="19" y="3580"/>
                      <a:pt x="111" y="4004"/>
                    </a:cubicBezTo>
                    <a:cubicBezTo>
                      <a:pt x="222" y="4410"/>
                      <a:pt x="406" y="4779"/>
                      <a:pt x="646" y="5166"/>
                    </a:cubicBezTo>
                    <a:cubicBezTo>
                      <a:pt x="886" y="5535"/>
                      <a:pt x="1181" y="5922"/>
                      <a:pt x="1457" y="6162"/>
                    </a:cubicBezTo>
                    <a:cubicBezTo>
                      <a:pt x="1716" y="6420"/>
                      <a:pt x="1974" y="6530"/>
                      <a:pt x="3652" y="6678"/>
                    </a:cubicBezTo>
                    <a:cubicBezTo>
                      <a:pt x="5311" y="6825"/>
                      <a:pt x="8391" y="7028"/>
                      <a:pt x="10991" y="7157"/>
                    </a:cubicBezTo>
                    <a:cubicBezTo>
                      <a:pt x="13610" y="7286"/>
                      <a:pt x="15785" y="7379"/>
                      <a:pt x="17095" y="7379"/>
                    </a:cubicBezTo>
                    <a:cubicBezTo>
                      <a:pt x="17223" y="7380"/>
                      <a:pt x="17343" y="7381"/>
                      <a:pt x="17456" y="7381"/>
                    </a:cubicBezTo>
                    <a:cubicBezTo>
                      <a:pt x="18494" y="7381"/>
                      <a:pt x="18910" y="7303"/>
                      <a:pt x="19326" y="7120"/>
                    </a:cubicBezTo>
                    <a:cubicBezTo>
                      <a:pt x="19787" y="6918"/>
                      <a:pt x="20230" y="6567"/>
                      <a:pt x="20525" y="6198"/>
                    </a:cubicBezTo>
                    <a:cubicBezTo>
                      <a:pt x="20820" y="5830"/>
                      <a:pt x="20967" y="5442"/>
                      <a:pt x="21004" y="4981"/>
                    </a:cubicBezTo>
                    <a:cubicBezTo>
                      <a:pt x="21059" y="4539"/>
                      <a:pt x="21004" y="4023"/>
                      <a:pt x="20893" y="3580"/>
                    </a:cubicBezTo>
                    <a:cubicBezTo>
                      <a:pt x="20783" y="3119"/>
                      <a:pt x="20617" y="2713"/>
                      <a:pt x="20396" y="2363"/>
                    </a:cubicBezTo>
                    <a:cubicBezTo>
                      <a:pt x="20193" y="1994"/>
                      <a:pt x="19953" y="1681"/>
                      <a:pt x="19676" y="1422"/>
                    </a:cubicBezTo>
                    <a:cubicBezTo>
                      <a:pt x="19418" y="1183"/>
                      <a:pt x="19105" y="998"/>
                      <a:pt x="18699" y="851"/>
                    </a:cubicBezTo>
                    <a:cubicBezTo>
                      <a:pt x="18293" y="703"/>
                      <a:pt x="17777" y="574"/>
                      <a:pt x="16726" y="482"/>
                    </a:cubicBezTo>
                    <a:cubicBezTo>
                      <a:pt x="15656" y="371"/>
                      <a:pt x="14071" y="316"/>
                      <a:pt x="12392" y="242"/>
                    </a:cubicBezTo>
                    <a:cubicBezTo>
                      <a:pt x="10714" y="150"/>
                      <a:pt x="8981" y="58"/>
                      <a:pt x="7248" y="21"/>
                    </a:cubicBezTo>
                    <a:cubicBezTo>
                      <a:pt x="6593" y="7"/>
                      <a:pt x="5940" y="1"/>
                      <a:pt x="5334" y="1"/>
                    </a:cubicBezTo>
                    <a:close/>
                  </a:path>
                </a:pathLst>
              </a:custGeom>
              <a:solidFill>
                <a:srgbClr val="2B2A2F"/>
              </a:solidFill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0"/>
              <p:cNvSpPr/>
              <p:nvPr/>
            </p:nvSpPr>
            <p:spPr>
              <a:xfrm>
                <a:off x="1772102" y="2862257"/>
                <a:ext cx="1922690" cy="292139"/>
              </a:xfrm>
              <a:custGeom>
                <a:avLst/>
                <a:gdLst/>
                <a:ahLst/>
                <a:cxnLst/>
                <a:rect l="l" t="t" r="r" b="b"/>
                <a:pathLst>
                  <a:path w="109868" h="16708" extrusionOk="0">
                    <a:moveTo>
                      <a:pt x="1107" y="757"/>
                    </a:moveTo>
                    <a:cubicBezTo>
                      <a:pt x="978" y="1531"/>
                      <a:pt x="978" y="3099"/>
                      <a:pt x="868" y="5053"/>
                    </a:cubicBezTo>
                    <a:cubicBezTo>
                      <a:pt x="739" y="7008"/>
                      <a:pt x="480" y="9350"/>
                      <a:pt x="296" y="10844"/>
                    </a:cubicBezTo>
                    <a:cubicBezTo>
                      <a:pt x="130" y="12356"/>
                      <a:pt x="19" y="13020"/>
                      <a:pt x="19" y="13720"/>
                    </a:cubicBezTo>
                    <a:cubicBezTo>
                      <a:pt x="1" y="14403"/>
                      <a:pt x="56" y="15103"/>
                      <a:pt x="148" y="15491"/>
                    </a:cubicBezTo>
                    <a:cubicBezTo>
                      <a:pt x="259" y="15878"/>
                      <a:pt x="370" y="15933"/>
                      <a:pt x="4924" y="15896"/>
                    </a:cubicBezTo>
                    <a:cubicBezTo>
                      <a:pt x="9479" y="15841"/>
                      <a:pt x="18441" y="15675"/>
                      <a:pt x="24582" y="15546"/>
                    </a:cubicBezTo>
                    <a:cubicBezTo>
                      <a:pt x="30722" y="15398"/>
                      <a:pt x="34060" y="15269"/>
                      <a:pt x="39223" y="15159"/>
                    </a:cubicBezTo>
                    <a:cubicBezTo>
                      <a:pt x="44405" y="15048"/>
                      <a:pt x="51412" y="14937"/>
                      <a:pt x="57000" y="14937"/>
                    </a:cubicBezTo>
                    <a:cubicBezTo>
                      <a:pt x="62587" y="14937"/>
                      <a:pt x="66736" y="15048"/>
                      <a:pt x="71162" y="15196"/>
                    </a:cubicBezTo>
                    <a:cubicBezTo>
                      <a:pt x="75587" y="15362"/>
                      <a:pt x="80253" y="15583"/>
                      <a:pt x="84568" y="15804"/>
                    </a:cubicBezTo>
                    <a:cubicBezTo>
                      <a:pt x="88901" y="16025"/>
                      <a:pt x="92866" y="16265"/>
                      <a:pt x="96204" y="16394"/>
                    </a:cubicBezTo>
                    <a:cubicBezTo>
                      <a:pt x="99523" y="16505"/>
                      <a:pt x="102215" y="16542"/>
                      <a:pt x="104096" y="16597"/>
                    </a:cubicBezTo>
                    <a:cubicBezTo>
                      <a:pt x="105995" y="16634"/>
                      <a:pt x="107083" y="16708"/>
                      <a:pt x="107803" y="16671"/>
                    </a:cubicBezTo>
                    <a:cubicBezTo>
                      <a:pt x="108522" y="16634"/>
                      <a:pt x="108872" y="16505"/>
                      <a:pt x="109167" y="16247"/>
                    </a:cubicBezTo>
                    <a:cubicBezTo>
                      <a:pt x="109444" y="15970"/>
                      <a:pt x="109683" y="15546"/>
                      <a:pt x="109776" y="13849"/>
                    </a:cubicBezTo>
                    <a:cubicBezTo>
                      <a:pt x="109868" y="12135"/>
                      <a:pt x="109831" y="9110"/>
                      <a:pt x="109794" y="7580"/>
                    </a:cubicBezTo>
                    <a:cubicBezTo>
                      <a:pt x="109739" y="6049"/>
                      <a:pt x="109683" y="5975"/>
                      <a:pt x="109554" y="5957"/>
                    </a:cubicBezTo>
                    <a:cubicBezTo>
                      <a:pt x="109425" y="5920"/>
                      <a:pt x="109222" y="5920"/>
                      <a:pt x="107489" y="5883"/>
                    </a:cubicBezTo>
                    <a:cubicBezTo>
                      <a:pt x="105737" y="5846"/>
                      <a:pt x="102436" y="5791"/>
                      <a:pt x="100703" y="5810"/>
                    </a:cubicBezTo>
                    <a:cubicBezTo>
                      <a:pt x="98988" y="5810"/>
                      <a:pt x="98822" y="5902"/>
                      <a:pt x="98472" y="5939"/>
                    </a:cubicBezTo>
                    <a:cubicBezTo>
                      <a:pt x="98121" y="5957"/>
                      <a:pt x="97587" y="5920"/>
                      <a:pt x="88754" y="5902"/>
                    </a:cubicBezTo>
                    <a:cubicBezTo>
                      <a:pt x="79921" y="5865"/>
                      <a:pt x="62772" y="5846"/>
                      <a:pt x="53293" y="5754"/>
                    </a:cubicBezTo>
                    <a:cubicBezTo>
                      <a:pt x="43815" y="5662"/>
                      <a:pt x="41989" y="5496"/>
                      <a:pt x="39721" y="5164"/>
                    </a:cubicBezTo>
                    <a:cubicBezTo>
                      <a:pt x="37453" y="4832"/>
                      <a:pt x="34724" y="4316"/>
                      <a:pt x="31700" y="3707"/>
                    </a:cubicBezTo>
                    <a:cubicBezTo>
                      <a:pt x="28675" y="3117"/>
                      <a:pt x="25356" y="2417"/>
                      <a:pt x="22590" y="1937"/>
                    </a:cubicBezTo>
                    <a:cubicBezTo>
                      <a:pt x="19806" y="1458"/>
                      <a:pt x="17611" y="1199"/>
                      <a:pt x="15196" y="978"/>
                    </a:cubicBezTo>
                    <a:cubicBezTo>
                      <a:pt x="12798" y="775"/>
                      <a:pt x="10217" y="609"/>
                      <a:pt x="8281" y="480"/>
                    </a:cubicBezTo>
                    <a:cubicBezTo>
                      <a:pt x="6344" y="333"/>
                      <a:pt x="5072" y="241"/>
                      <a:pt x="4095" y="185"/>
                    </a:cubicBezTo>
                    <a:cubicBezTo>
                      <a:pt x="3117" y="111"/>
                      <a:pt x="2435" y="93"/>
                      <a:pt x="1974" y="56"/>
                    </a:cubicBezTo>
                    <a:cubicBezTo>
                      <a:pt x="1495" y="19"/>
                      <a:pt x="1236" y="1"/>
                      <a:pt x="1107" y="757"/>
                    </a:cubicBezTo>
                  </a:path>
                </a:pathLst>
              </a:custGeom>
              <a:solidFill>
                <a:srgbClr val="F1F4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0"/>
              <p:cNvSpPr/>
              <p:nvPr/>
            </p:nvSpPr>
            <p:spPr>
              <a:xfrm>
                <a:off x="1772102" y="2862257"/>
                <a:ext cx="1922690" cy="292139"/>
              </a:xfrm>
              <a:custGeom>
                <a:avLst/>
                <a:gdLst/>
                <a:ahLst/>
                <a:cxnLst/>
                <a:rect l="l" t="t" r="r" b="b"/>
                <a:pathLst>
                  <a:path w="109868" h="16708" fill="none" extrusionOk="0">
                    <a:moveTo>
                      <a:pt x="1107" y="757"/>
                    </a:moveTo>
                    <a:cubicBezTo>
                      <a:pt x="978" y="1531"/>
                      <a:pt x="978" y="3099"/>
                      <a:pt x="868" y="5053"/>
                    </a:cubicBezTo>
                    <a:cubicBezTo>
                      <a:pt x="739" y="7008"/>
                      <a:pt x="480" y="9350"/>
                      <a:pt x="296" y="10844"/>
                    </a:cubicBezTo>
                    <a:cubicBezTo>
                      <a:pt x="130" y="12356"/>
                      <a:pt x="19" y="13020"/>
                      <a:pt x="19" y="13720"/>
                    </a:cubicBezTo>
                    <a:cubicBezTo>
                      <a:pt x="1" y="14403"/>
                      <a:pt x="56" y="15103"/>
                      <a:pt x="148" y="15491"/>
                    </a:cubicBezTo>
                    <a:cubicBezTo>
                      <a:pt x="259" y="15878"/>
                      <a:pt x="370" y="15933"/>
                      <a:pt x="4924" y="15896"/>
                    </a:cubicBezTo>
                    <a:cubicBezTo>
                      <a:pt x="9479" y="15841"/>
                      <a:pt x="18441" y="15675"/>
                      <a:pt x="24582" y="15546"/>
                    </a:cubicBezTo>
                    <a:cubicBezTo>
                      <a:pt x="30722" y="15398"/>
                      <a:pt x="34060" y="15269"/>
                      <a:pt x="39223" y="15159"/>
                    </a:cubicBezTo>
                    <a:cubicBezTo>
                      <a:pt x="44405" y="15048"/>
                      <a:pt x="51412" y="14937"/>
                      <a:pt x="57000" y="14937"/>
                    </a:cubicBezTo>
                    <a:cubicBezTo>
                      <a:pt x="62587" y="14937"/>
                      <a:pt x="66736" y="15048"/>
                      <a:pt x="71162" y="15196"/>
                    </a:cubicBezTo>
                    <a:cubicBezTo>
                      <a:pt x="75587" y="15362"/>
                      <a:pt x="80253" y="15583"/>
                      <a:pt x="84568" y="15804"/>
                    </a:cubicBezTo>
                    <a:cubicBezTo>
                      <a:pt x="88901" y="16025"/>
                      <a:pt x="92866" y="16265"/>
                      <a:pt x="96204" y="16394"/>
                    </a:cubicBezTo>
                    <a:cubicBezTo>
                      <a:pt x="99523" y="16505"/>
                      <a:pt x="102215" y="16542"/>
                      <a:pt x="104096" y="16597"/>
                    </a:cubicBezTo>
                    <a:cubicBezTo>
                      <a:pt x="105995" y="16634"/>
                      <a:pt x="107083" y="16708"/>
                      <a:pt x="107803" y="16671"/>
                    </a:cubicBezTo>
                    <a:cubicBezTo>
                      <a:pt x="108522" y="16634"/>
                      <a:pt x="108872" y="16505"/>
                      <a:pt x="109167" y="16247"/>
                    </a:cubicBezTo>
                    <a:cubicBezTo>
                      <a:pt x="109444" y="15970"/>
                      <a:pt x="109683" y="15546"/>
                      <a:pt x="109776" y="13849"/>
                    </a:cubicBezTo>
                    <a:cubicBezTo>
                      <a:pt x="109868" y="12135"/>
                      <a:pt x="109831" y="9110"/>
                      <a:pt x="109794" y="7580"/>
                    </a:cubicBezTo>
                    <a:cubicBezTo>
                      <a:pt x="109739" y="6049"/>
                      <a:pt x="109683" y="5975"/>
                      <a:pt x="109554" y="5957"/>
                    </a:cubicBezTo>
                    <a:cubicBezTo>
                      <a:pt x="109425" y="5920"/>
                      <a:pt x="109222" y="5920"/>
                      <a:pt x="107489" y="5883"/>
                    </a:cubicBezTo>
                    <a:cubicBezTo>
                      <a:pt x="105737" y="5846"/>
                      <a:pt x="102436" y="5791"/>
                      <a:pt x="100703" y="5810"/>
                    </a:cubicBezTo>
                    <a:cubicBezTo>
                      <a:pt x="98988" y="5810"/>
                      <a:pt x="98822" y="5902"/>
                      <a:pt x="98472" y="5939"/>
                    </a:cubicBezTo>
                    <a:cubicBezTo>
                      <a:pt x="98121" y="5957"/>
                      <a:pt x="97587" y="5920"/>
                      <a:pt x="88754" y="5902"/>
                    </a:cubicBezTo>
                    <a:cubicBezTo>
                      <a:pt x="79921" y="5865"/>
                      <a:pt x="62772" y="5846"/>
                      <a:pt x="53293" y="5754"/>
                    </a:cubicBezTo>
                    <a:cubicBezTo>
                      <a:pt x="43815" y="5662"/>
                      <a:pt x="41989" y="5496"/>
                      <a:pt x="39721" y="5164"/>
                    </a:cubicBezTo>
                    <a:cubicBezTo>
                      <a:pt x="37453" y="4832"/>
                      <a:pt x="34724" y="4316"/>
                      <a:pt x="31700" y="3707"/>
                    </a:cubicBezTo>
                    <a:cubicBezTo>
                      <a:pt x="28675" y="3117"/>
                      <a:pt x="25356" y="2417"/>
                      <a:pt x="22590" y="1937"/>
                    </a:cubicBezTo>
                    <a:cubicBezTo>
                      <a:pt x="19806" y="1458"/>
                      <a:pt x="17611" y="1199"/>
                      <a:pt x="15196" y="978"/>
                    </a:cubicBezTo>
                    <a:cubicBezTo>
                      <a:pt x="12798" y="775"/>
                      <a:pt x="10217" y="609"/>
                      <a:pt x="8281" y="480"/>
                    </a:cubicBezTo>
                    <a:cubicBezTo>
                      <a:pt x="6344" y="333"/>
                      <a:pt x="5072" y="241"/>
                      <a:pt x="4095" y="185"/>
                    </a:cubicBezTo>
                    <a:cubicBezTo>
                      <a:pt x="3117" y="111"/>
                      <a:pt x="2435" y="93"/>
                      <a:pt x="1974" y="56"/>
                    </a:cubicBezTo>
                    <a:cubicBezTo>
                      <a:pt x="1495" y="19"/>
                      <a:pt x="1236" y="1"/>
                      <a:pt x="1107" y="757"/>
                    </a:cubicBezTo>
                    <a:close/>
                  </a:path>
                </a:pathLst>
              </a:custGeom>
              <a:noFill/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0"/>
              <p:cNvSpPr/>
              <p:nvPr/>
            </p:nvSpPr>
            <p:spPr>
              <a:xfrm>
                <a:off x="1300967" y="1878936"/>
                <a:ext cx="2048218" cy="413293"/>
              </a:xfrm>
              <a:custGeom>
                <a:avLst/>
                <a:gdLst/>
                <a:ahLst/>
                <a:cxnLst/>
                <a:rect l="l" t="t" r="r" b="b"/>
                <a:pathLst>
                  <a:path w="117041" h="23637" extrusionOk="0">
                    <a:moveTo>
                      <a:pt x="66486" y="1"/>
                    </a:moveTo>
                    <a:cubicBezTo>
                      <a:pt x="65851" y="1"/>
                      <a:pt x="65202" y="5"/>
                      <a:pt x="64541" y="15"/>
                    </a:cubicBezTo>
                    <a:cubicBezTo>
                      <a:pt x="60632" y="70"/>
                      <a:pt x="56280" y="328"/>
                      <a:pt x="51633" y="844"/>
                    </a:cubicBezTo>
                    <a:cubicBezTo>
                      <a:pt x="46986" y="1361"/>
                      <a:pt x="42062" y="2135"/>
                      <a:pt x="36014" y="3463"/>
                    </a:cubicBezTo>
                    <a:cubicBezTo>
                      <a:pt x="29966" y="4809"/>
                      <a:pt x="22792" y="6745"/>
                      <a:pt x="17445" y="8331"/>
                    </a:cubicBezTo>
                    <a:cubicBezTo>
                      <a:pt x="12097" y="9935"/>
                      <a:pt x="8575" y="11226"/>
                      <a:pt x="6233" y="12204"/>
                    </a:cubicBezTo>
                    <a:cubicBezTo>
                      <a:pt x="3909" y="13199"/>
                      <a:pt x="2748" y="13900"/>
                      <a:pt x="1955" y="14509"/>
                    </a:cubicBezTo>
                    <a:cubicBezTo>
                      <a:pt x="1143" y="15117"/>
                      <a:pt x="701" y="15633"/>
                      <a:pt x="406" y="16058"/>
                    </a:cubicBezTo>
                    <a:cubicBezTo>
                      <a:pt x="129" y="16463"/>
                      <a:pt x="0" y="16795"/>
                      <a:pt x="0" y="17109"/>
                    </a:cubicBezTo>
                    <a:cubicBezTo>
                      <a:pt x="0" y="17422"/>
                      <a:pt x="129" y="17754"/>
                      <a:pt x="572" y="18031"/>
                    </a:cubicBezTo>
                    <a:cubicBezTo>
                      <a:pt x="1014" y="18326"/>
                      <a:pt x="1789" y="18584"/>
                      <a:pt x="2563" y="18842"/>
                    </a:cubicBezTo>
                    <a:cubicBezTo>
                      <a:pt x="3891" y="19229"/>
                      <a:pt x="5237" y="19598"/>
                      <a:pt x="8151" y="19985"/>
                    </a:cubicBezTo>
                    <a:cubicBezTo>
                      <a:pt x="11064" y="20373"/>
                      <a:pt x="15545" y="20760"/>
                      <a:pt x="21483" y="21147"/>
                    </a:cubicBezTo>
                    <a:cubicBezTo>
                      <a:pt x="27402" y="21534"/>
                      <a:pt x="34760" y="21903"/>
                      <a:pt x="43113" y="22143"/>
                    </a:cubicBezTo>
                    <a:cubicBezTo>
                      <a:pt x="51467" y="22364"/>
                      <a:pt x="60816" y="22419"/>
                      <a:pt x="71936" y="22641"/>
                    </a:cubicBezTo>
                    <a:cubicBezTo>
                      <a:pt x="83037" y="22880"/>
                      <a:pt x="95908" y="23249"/>
                      <a:pt x="103727" y="23452"/>
                    </a:cubicBezTo>
                    <a:cubicBezTo>
                      <a:pt x="111527" y="23637"/>
                      <a:pt x="114293" y="23637"/>
                      <a:pt x="117040" y="23637"/>
                    </a:cubicBezTo>
                    <a:cubicBezTo>
                      <a:pt x="113961" y="21461"/>
                      <a:pt x="110900" y="19285"/>
                      <a:pt x="107378" y="16814"/>
                    </a:cubicBezTo>
                    <a:cubicBezTo>
                      <a:pt x="103856" y="14361"/>
                      <a:pt x="99873" y="11595"/>
                      <a:pt x="96387" y="9290"/>
                    </a:cubicBezTo>
                    <a:cubicBezTo>
                      <a:pt x="92902" y="6985"/>
                      <a:pt x="89896" y="5141"/>
                      <a:pt x="87481" y="3850"/>
                    </a:cubicBezTo>
                    <a:cubicBezTo>
                      <a:pt x="85083" y="2578"/>
                      <a:pt x="83295" y="1877"/>
                      <a:pt x="81377" y="1361"/>
                    </a:cubicBezTo>
                    <a:cubicBezTo>
                      <a:pt x="79459" y="844"/>
                      <a:pt x="77412" y="531"/>
                      <a:pt x="74646" y="310"/>
                    </a:cubicBezTo>
                    <a:cubicBezTo>
                      <a:pt x="72365" y="111"/>
                      <a:pt x="69589" y="1"/>
                      <a:pt x="66486" y="1"/>
                    </a:cubicBezTo>
                    <a:close/>
                  </a:path>
                </a:pathLst>
              </a:custGeom>
              <a:solidFill>
                <a:srgbClr val="5C6D7D"/>
              </a:solidFill>
              <a:ln w="216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0"/>
              <p:cNvSpPr/>
              <p:nvPr/>
            </p:nvSpPr>
            <p:spPr>
              <a:xfrm>
                <a:off x="2101908" y="1996505"/>
                <a:ext cx="897785" cy="280564"/>
              </a:xfrm>
              <a:custGeom>
                <a:avLst/>
                <a:gdLst/>
                <a:ahLst/>
                <a:cxnLst/>
                <a:rect l="l" t="t" r="r" b="b"/>
                <a:pathLst>
                  <a:path w="51302" h="16046" extrusionOk="0">
                    <a:moveTo>
                      <a:pt x="19650" y="1"/>
                    </a:moveTo>
                    <a:cubicBezTo>
                      <a:pt x="17738" y="1"/>
                      <a:pt x="15704" y="125"/>
                      <a:pt x="12964" y="335"/>
                    </a:cubicBezTo>
                    <a:cubicBezTo>
                      <a:pt x="9608" y="593"/>
                      <a:pt x="5201" y="980"/>
                      <a:pt x="2859" y="1257"/>
                    </a:cubicBezTo>
                    <a:cubicBezTo>
                      <a:pt x="517" y="1552"/>
                      <a:pt x="259" y="1736"/>
                      <a:pt x="1" y="1939"/>
                    </a:cubicBezTo>
                    <a:cubicBezTo>
                      <a:pt x="591" y="2123"/>
                      <a:pt x="1163" y="2326"/>
                      <a:pt x="1513" y="2474"/>
                    </a:cubicBezTo>
                    <a:cubicBezTo>
                      <a:pt x="1863" y="2640"/>
                      <a:pt x="1992" y="2769"/>
                      <a:pt x="2306" y="3783"/>
                    </a:cubicBezTo>
                    <a:cubicBezTo>
                      <a:pt x="2638" y="4816"/>
                      <a:pt x="3136" y="6733"/>
                      <a:pt x="3744" y="8762"/>
                    </a:cubicBezTo>
                    <a:cubicBezTo>
                      <a:pt x="4334" y="10809"/>
                      <a:pt x="5035" y="12948"/>
                      <a:pt x="5717" y="15087"/>
                    </a:cubicBezTo>
                    <a:lnTo>
                      <a:pt x="49900" y="16046"/>
                    </a:lnTo>
                    <a:lnTo>
                      <a:pt x="51302" y="12395"/>
                    </a:lnTo>
                    <a:cubicBezTo>
                      <a:pt x="48277" y="10329"/>
                      <a:pt x="45272" y="8246"/>
                      <a:pt x="42303" y="6365"/>
                    </a:cubicBezTo>
                    <a:cubicBezTo>
                      <a:pt x="39315" y="4502"/>
                      <a:pt x="36365" y="2824"/>
                      <a:pt x="34005" y="1902"/>
                    </a:cubicBezTo>
                    <a:cubicBezTo>
                      <a:pt x="31644" y="980"/>
                      <a:pt x="29837" y="777"/>
                      <a:pt x="27753" y="556"/>
                    </a:cubicBezTo>
                    <a:cubicBezTo>
                      <a:pt x="25688" y="335"/>
                      <a:pt x="23309" y="77"/>
                      <a:pt x="20967" y="21"/>
                    </a:cubicBezTo>
                    <a:cubicBezTo>
                      <a:pt x="20530" y="7"/>
                      <a:pt x="20093" y="1"/>
                      <a:pt x="19650" y="1"/>
                    </a:cubicBezTo>
                    <a:close/>
                  </a:path>
                </a:pathLst>
              </a:custGeom>
              <a:solidFill>
                <a:srgbClr val="EAE7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0"/>
              <p:cNvSpPr/>
              <p:nvPr/>
            </p:nvSpPr>
            <p:spPr>
              <a:xfrm>
                <a:off x="2870910" y="1871050"/>
                <a:ext cx="773220" cy="419588"/>
              </a:xfrm>
              <a:custGeom>
                <a:avLst/>
                <a:gdLst/>
                <a:ahLst/>
                <a:cxnLst/>
                <a:rect l="l" t="t" r="r" b="b"/>
                <a:pathLst>
                  <a:path w="44184" h="23997" extrusionOk="0">
                    <a:moveTo>
                      <a:pt x="1826" y="1"/>
                    </a:moveTo>
                    <a:cubicBezTo>
                      <a:pt x="1539" y="1"/>
                      <a:pt x="1210" y="49"/>
                      <a:pt x="923" y="97"/>
                    </a:cubicBezTo>
                    <a:cubicBezTo>
                      <a:pt x="573" y="171"/>
                      <a:pt x="296" y="281"/>
                      <a:pt x="148" y="466"/>
                    </a:cubicBezTo>
                    <a:cubicBezTo>
                      <a:pt x="1" y="650"/>
                      <a:pt x="1" y="945"/>
                      <a:pt x="56" y="1185"/>
                    </a:cubicBezTo>
                    <a:cubicBezTo>
                      <a:pt x="93" y="1424"/>
                      <a:pt x="185" y="1609"/>
                      <a:pt x="517" y="1885"/>
                    </a:cubicBezTo>
                    <a:cubicBezTo>
                      <a:pt x="849" y="2181"/>
                      <a:pt x="1402" y="2568"/>
                      <a:pt x="4058" y="4320"/>
                    </a:cubicBezTo>
                    <a:cubicBezTo>
                      <a:pt x="6732" y="6071"/>
                      <a:pt x="11508" y="9206"/>
                      <a:pt x="16579" y="12599"/>
                    </a:cubicBezTo>
                    <a:cubicBezTo>
                      <a:pt x="21668" y="16011"/>
                      <a:pt x="27034" y="19699"/>
                      <a:pt x="29985" y="21672"/>
                    </a:cubicBezTo>
                    <a:cubicBezTo>
                      <a:pt x="32954" y="23626"/>
                      <a:pt x="33470" y="23885"/>
                      <a:pt x="34761" y="23958"/>
                    </a:cubicBezTo>
                    <a:cubicBezTo>
                      <a:pt x="35131" y="23985"/>
                      <a:pt x="35564" y="23996"/>
                      <a:pt x="36034" y="23996"/>
                    </a:cubicBezTo>
                    <a:cubicBezTo>
                      <a:pt x="37200" y="23996"/>
                      <a:pt x="38591" y="23927"/>
                      <a:pt x="39813" y="23848"/>
                    </a:cubicBezTo>
                    <a:cubicBezTo>
                      <a:pt x="41510" y="23756"/>
                      <a:pt x="42838" y="23645"/>
                      <a:pt x="44184" y="23553"/>
                    </a:cubicBezTo>
                    <a:cubicBezTo>
                      <a:pt x="36365" y="19035"/>
                      <a:pt x="28565" y="14535"/>
                      <a:pt x="21650" y="10645"/>
                    </a:cubicBezTo>
                    <a:cubicBezTo>
                      <a:pt x="14753" y="6754"/>
                      <a:pt x="8742" y="3490"/>
                      <a:pt x="5625" y="1812"/>
                    </a:cubicBezTo>
                    <a:cubicBezTo>
                      <a:pt x="2490" y="134"/>
                      <a:pt x="2251" y="41"/>
                      <a:pt x="1956" y="5"/>
                    </a:cubicBezTo>
                    <a:cubicBezTo>
                      <a:pt x="1914" y="2"/>
                      <a:pt x="1870" y="1"/>
                      <a:pt x="1826" y="1"/>
                    </a:cubicBezTo>
                    <a:close/>
                  </a:path>
                </a:pathLst>
              </a:custGeom>
              <a:solidFill>
                <a:srgbClr val="F3F6F3"/>
              </a:solidFill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0"/>
              <p:cNvSpPr/>
              <p:nvPr/>
            </p:nvSpPr>
            <p:spPr>
              <a:xfrm>
                <a:off x="1692407" y="1811478"/>
                <a:ext cx="1224038" cy="127378"/>
              </a:xfrm>
              <a:custGeom>
                <a:avLst/>
                <a:gdLst/>
                <a:ahLst/>
                <a:cxnLst/>
                <a:rect l="l" t="t" r="r" b="b"/>
                <a:pathLst>
                  <a:path w="69945" h="7285" extrusionOk="0">
                    <a:moveTo>
                      <a:pt x="69944" y="3430"/>
                    </a:moveTo>
                    <a:cubicBezTo>
                      <a:pt x="67657" y="2766"/>
                      <a:pt x="65352" y="2084"/>
                      <a:pt x="62476" y="1531"/>
                    </a:cubicBezTo>
                    <a:cubicBezTo>
                      <a:pt x="59599" y="996"/>
                      <a:pt x="56132" y="572"/>
                      <a:pt x="52795" y="314"/>
                    </a:cubicBezTo>
                    <a:cubicBezTo>
                      <a:pt x="49457" y="74"/>
                      <a:pt x="46230" y="0"/>
                      <a:pt x="42523" y="92"/>
                    </a:cubicBezTo>
                    <a:cubicBezTo>
                      <a:pt x="38817" y="185"/>
                      <a:pt x="34631" y="461"/>
                      <a:pt x="30759" y="830"/>
                    </a:cubicBezTo>
                    <a:cubicBezTo>
                      <a:pt x="26904" y="1217"/>
                      <a:pt x="23364" y="1715"/>
                      <a:pt x="20118" y="2213"/>
                    </a:cubicBezTo>
                    <a:cubicBezTo>
                      <a:pt x="16873" y="2711"/>
                      <a:pt x="13923" y="3227"/>
                      <a:pt x="11322" y="3707"/>
                    </a:cubicBezTo>
                    <a:cubicBezTo>
                      <a:pt x="8722" y="4186"/>
                      <a:pt x="6510" y="4647"/>
                      <a:pt x="4924" y="4961"/>
                    </a:cubicBezTo>
                    <a:cubicBezTo>
                      <a:pt x="3356" y="5292"/>
                      <a:pt x="2434" y="5477"/>
                      <a:pt x="1918" y="5624"/>
                    </a:cubicBezTo>
                    <a:cubicBezTo>
                      <a:pt x="1383" y="5753"/>
                      <a:pt x="1273" y="5827"/>
                      <a:pt x="1033" y="6104"/>
                    </a:cubicBezTo>
                    <a:cubicBezTo>
                      <a:pt x="775" y="6362"/>
                      <a:pt x="387" y="6823"/>
                      <a:pt x="0" y="7284"/>
                    </a:cubicBezTo>
                    <a:cubicBezTo>
                      <a:pt x="1549" y="6860"/>
                      <a:pt x="3080" y="6454"/>
                      <a:pt x="5754" y="5846"/>
                    </a:cubicBezTo>
                    <a:cubicBezTo>
                      <a:pt x="8427" y="5256"/>
                      <a:pt x="12226" y="4481"/>
                      <a:pt x="15674" y="3891"/>
                    </a:cubicBezTo>
                    <a:cubicBezTo>
                      <a:pt x="19141" y="3301"/>
                      <a:pt x="22258" y="2877"/>
                      <a:pt x="25263" y="2526"/>
                    </a:cubicBezTo>
                    <a:cubicBezTo>
                      <a:pt x="28288" y="2176"/>
                      <a:pt x="31201" y="1918"/>
                      <a:pt x="33949" y="1697"/>
                    </a:cubicBezTo>
                    <a:cubicBezTo>
                      <a:pt x="36696" y="1494"/>
                      <a:pt x="39278" y="1328"/>
                      <a:pt x="41583" y="1254"/>
                    </a:cubicBezTo>
                    <a:cubicBezTo>
                      <a:pt x="43888" y="1180"/>
                      <a:pt x="45916" y="1180"/>
                      <a:pt x="48037" y="1272"/>
                    </a:cubicBezTo>
                    <a:cubicBezTo>
                      <a:pt x="50139" y="1383"/>
                      <a:pt x="52334" y="1568"/>
                      <a:pt x="55192" y="2010"/>
                    </a:cubicBezTo>
                    <a:cubicBezTo>
                      <a:pt x="58050" y="2453"/>
                      <a:pt x="61591" y="3135"/>
                      <a:pt x="63803" y="3725"/>
                    </a:cubicBezTo>
                    <a:cubicBezTo>
                      <a:pt x="65998" y="4297"/>
                      <a:pt x="66883" y="4758"/>
                      <a:pt x="67768" y="5237"/>
                    </a:cubicBezTo>
                    <a:cubicBezTo>
                      <a:pt x="67584" y="4813"/>
                      <a:pt x="67399" y="4389"/>
                      <a:pt x="67418" y="4131"/>
                    </a:cubicBezTo>
                    <a:cubicBezTo>
                      <a:pt x="67418" y="3854"/>
                      <a:pt x="67621" y="3743"/>
                      <a:pt x="67860" y="3633"/>
                    </a:cubicBezTo>
                    <a:cubicBezTo>
                      <a:pt x="68118" y="3541"/>
                      <a:pt x="68413" y="3448"/>
                      <a:pt x="68764" y="3430"/>
                    </a:cubicBezTo>
                    <a:cubicBezTo>
                      <a:pt x="69114" y="3393"/>
                      <a:pt x="69538" y="3412"/>
                      <a:pt x="69944" y="3430"/>
                    </a:cubicBezTo>
                  </a:path>
                </a:pathLst>
              </a:custGeom>
              <a:solidFill>
                <a:srgbClr val="F1F4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0"/>
              <p:cNvSpPr/>
              <p:nvPr/>
            </p:nvSpPr>
            <p:spPr>
              <a:xfrm>
                <a:off x="1692407" y="1811478"/>
                <a:ext cx="1224038" cy="127378"/>
              </a:xfrm>
              <a:custGeom>
                <a:avLst/>
                <a:gdLst/>
                <a:ahLst/>
                <a:cxnLst/>
                <a:rect l="l" t="t" r="r" b="b"/>
                <a:pathLst>
                  <a:path w="69945" h="7285" fill="none" extrusionOk="0">
                    <a:moveTo>
                      <a:pt x="69944" y="3430"/>
                    </a:moveTo>
                    <a:cubicBezTo>
                      <a:pt x="67657" y="2766"/>
                      <a:pt x="65352" y="2084"/>
                      <a:pt x="62476" y="1531"/>
                    </a:cubicBezTo>
                    <a:cubicBezTo>
                      <a:pt x="59599" y="996"/>
                      <a:pt x="56132" y="572"/>
                      <a:pt x="52795" y="314"/>
                    </a:cubicBezTo>
                    <a:cubicBezTo>
                      <a:pt x="49457" y="74"/>
                      <a:pt x="46230" y="0"/>
                      <a:pt x="42523" y="92"/>
                    </a:cubicBezTo>
                    <a:cubicBezTo>
                      <a:pt x="38817" y="185"/>
                      <a:pt x="34631" y="461"/>
                      <a:pt x="30759" y="830"/>
                    </a:cubicBezTo>
                    <a:cubicBezTo>
                      <a:pt x="26904" y="1217"/>
                      <a:pt x="23364" y="1715"/>
                      <a:pt x="20118" y="2213"/>
                    </a:cubicBezTo>
                    <a:cubicBezTo>
                      <a:pt x="16873" y="2711"/>
                      <a:pt x="13923" y="3227"/>
                      <a:pt x="11322" y="3707"/>
                    </a:cubicBezTo>
                    <a:cubicBezTo>
                      <a:pt x="8722" y="4186"/>
                      <a:pt x="6510" y="4647"/>
                      <a:pt x="4924" y="4961"/>
                    </a:cubicBezTo>
                    <a:cubicBezTo>
                      <a:pt x="3356" y="5292"/>
                      <a:pt x="2434" y="5477"/>
                      <a:pt x="1918" y="5624"/>
                    </a:cubicBezTo>
                    <a:cubicBezTo>
                      <a:pt x="1383" y="5753"/>
                      <a:pt x="1273" y="5827"/>
                      <a:pt x="1033" y="6104"/>
                    </a:cubicBezTo>
                    <a:cubicBezTo>
                      <a:pt x="775" y="6362"/>
                      <a:pt x="387" y="6823"/>
                      <a:pt x="0" y="7284"/>
                    </a:cubicBezTo>
                    <a:cubicBezTo>
                      <a:pt x="1549" y="6860"/>
                      <a:pt x="3080" y="6454"/>
                      <a:pt x="5754" y="5846"/>
                    </a:cubicBezTo>
                    <a:cubicBezTo>
                      <a:pt x="8427" y="5256"/>
                      <a:pt x="12226" y="4481"/>
                      <a:pt x="15674" y="3891"/>
                    </a:cubicBezTo>
                    <a:cubicBezTo>
                      <a:pt x="19141" y="3301"/>
                      <a:pt x="22258" y="2877"/>
                      <a:pt x="25263" y="2526"/>
                    </a:cubicBezTo>
                    <a:cubicBezTo>
                      <a:pt x="28288" y="2176"/>
                      <a:pt x="31201" y="1918"/>
                      <a:pt x="33949" y="1697"/>
                    </a:cubicBezTo>
                    <a:cubicBezTo>
                      <a:pt x="36696" y="1494"/>
                      <a:pt x="39278" y="1328"/>
                      <a:pt x="41583" y="1254"/>
                    </a:cubicBezTo>
                    <a:cubicBezTo>
                      <a:pt x="43888" y="1180"/>
                      <a:pt x="45916" y="1180"/>
                      <a:pt x="48037" y="1272"/>
                    </a:cubicBezTo>
                    <a:cubicBezTo>
                      <a:pt x="50139" y="1383"/>
                      <a:pt x="52334" y="1568"/>
                      <a:pt x="55192" y="2010"/>
                    </a:cubicBezTo>
                    <a:cubicBezTo>
                      <a:pt x="58050" y="2453"/>
                      <a:pt x="61591" y="3135"/>
                      <a:pt x="63803" y="3725"/>
                    </a:cubicBezTo>
                    <a:cubicBezTo>
                      <a:pt x="65998" y="4297"/>
                      <a:pt x="66883" y="4758"/>
                      <a:pt x="67768" y="5237"/>
                    </a:cubicBezTo>
                    <a:cubicBezTo>
                      <a:pt x="67584" y="4813"/>
                      <a:pt x="67399" y="4389"/>
                      <a:pt x="67418" y="4131"/>
                    </a:cubicBezTo>
                    <a:cubicBezTo>
                      <a:pt x="67418" y="3854"/>
                      <a:pt x="67621" y="3743"/>
                      <a:pt x="67860" y="3633"/>
                    </a:cubicBezTo>
                    <a:cubicBezTo>
                      <a:pt x="68118" y="3541"/>
                      <a:pt x="68413" y="3448"/>
                      <a:pt x="68764" y="3430"/>
                    </a:cubicBezTo>
                    <a:cubicBezTo>
                      <a:pt x="69114" y="3393"/>
                      <a:pt x="69538" y="3412"/>
                      <a:pt x="69944" y="3430"/>
                    </a:cubicBezTo>
                    <a:close/>
                  </a:path>
                </a:pathLst>
              </a:custGeom>
              <a:noFill/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0"/>
              <p:cNvSpPr/>
              <p:nvPr/>
            </p:nvSpPr>
            <p:spPr>
              <a:xfrm>
                <a:off x="1589788" y="1906579"/>
                <a:ext cx="124897" cy="70954"/>
              </a:xfrm>
              <a:custGeom>
                <a:avLst/>
                <a:gdLst/>
                <a:ahLst/>
                <a:cxnLst/>
                <a:rect l="l" t="t" r="r" b="b"/>
                <a:pathLst>
                  <a:path w="7137" h="4058" extrusionOk="0">
                    <a:moveTo>
                      <a:pt x="7137" y="1"/>
                    </a:moveTo>
                    <a:cubicBezTo>
                      <a:pt x="5717" y="314"/>
                      <a:pt x="4297" y="628"/>
                      <a:pt x="3117" y="905"/>
                    </a:cubicBezTo>
                    <a:cubicBezTo>
                      <a:pt x="1918" y="1200"/>
                      <a:pt x="959" y="1476"/>
                      <a:pt x="480" y="1642"/>
                    </a:cubicBezTo>
                    <a:cubicBezTo>
                      <a:pt x="0" y="1808"/>
                      <a:pt x="0" y="1882"/>
                      <a:pt x="0" y="2122"/>
                    </a:cubicBezTo>
                    <a:cubicBezTo>
                      <a:pt x="0" y="2343"/>
                      <a:pt x="0" y="2730"/>
                      <a:pt x="56" y="3081"/>
                    </a:cubicBezTo>
                    <a:cubicBezTo>
                      <a:pt x="111" y="3431"/>
                      <a:pt x="240" y="3744"/>
                      <a:pt x="369" y="4058"/>
                    </a:cubicBezTo>
                    <a:cubicBezTo>
                      <a:pt x="1217" y="3837"/>
                      <a:pt x="2065" y="3615"/>
                      <a:pt x="2987" y="3320"/>
                    </a:cubicBezTo>
                    <a:cubicBezTo>
                      <a:pt x="3910" y="3025"/>
                      <a:pt x="4924" y="2656"/>
                      <a:pt x="5569" y="2251"/>
                    </a:cubicBezTo>
                    <a:cubicBezTo>
                      <a:pt x="6215" y="1827"/>
                      <a:pt x="6510" y="1384"/>
                      <a:pt x="6712" y="997"/>
                    </a:cubicBezTo>
                    <a:cubicBezTo>
                      <a:pt x="6915" y="628"/>
                      <a:pt x="7026" y="314"/>
                      <a:pt x="7137" y="1"/>
                    </a:cubicBezTo>
                  </a:path>
                </a:pathLst>
              </a:custGeom>
              <a:solidFill>
                <a:srgbClr val="F1F4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0"/>
              <p:cNvSpPr/>
              <p:nvPr/>
            </p:nvSpPr>
            <p:spPr>
              <a:xfrm>
                <a:off x="1589788" y="1906579"/>
                <a:ext cx="124897" cy="70954"/>
              </a:xfrm>
              <a:custGeom>
                <a:avLst/>
                <a:gdLst/>
                <a:ahLst/>
                <a:cxnLst/>
                <a:rect l="l" t="t" r="r" b="b"/>
                <a:pathLst>
                  <a:path w="7137" h="4058" fill="none" extrusionOk="0">
                    <a:moveTo>
                      <a:pt x="7137" y="1"/>
                    </a:moveTo>
                    <a:cubicBezTo>
                      <a:pt x="5717" y="314"/>
                      <a:pt x="4297" y="628"/>
                      <a:pt x="3117" y="905"/>
                    </a:cubicBezTo>
                    <a:cubicBezTo>
                      <a:pt x="1918" y="1200"/>
                      <a:pt x="959" y="1476"/>
                      <a:pt x="480" y="1642"/>
                    </a:cubicBezTo>
                    <a:cubicBezTo>
                      <a:pt x="0" y="1808"/>
                      <a:pt x="0" y="1882"/>
                      <a:pt x="0" y="2122"/>
                    </a:cubicBezTo>
                    <a:cubicBezTo>
                      <a:pt x="0" y="2343"/>
                      <a:pt x="0" y="2730"/>
                      <a:pt x="56" y="3081"/>
                    </a:cubicBezTo>
                    <a:cubicBezTo>
                      <a:pt x="111" y="3431"/>
                      <a:pt x="240" y="3744"/>
                      <a:pt x="369" y="4058"/>
                    </a:cubicBezTo>
                    <a:cubicBezTo>
                      <a:pt x="1217" y="3837"/>
                      <a:pt x="2065" y="3615"/>
                      <a:pt x="2987" y="3320"/>
                    </a:cubicBezTo>
                    <a:cubicBezTo>
                      <a:pt x="3910" y="3025"/>
                      <a:pt x="4924" y="2656"/>
                      <a:pt x="5569" y="2251"/>
                    </a:cubicBezTo>
                    <a:cubicBezTo>
                      <a:pt x="6215" y="1827"/>
                      <a:pt x="6510" y="1384"/>
                      <a:pt x="6712" y="997"/>
                    </a:cubicBezTo>
                    <a:cubicBezTo>
                      <a:pt x="6915" y="628"/>
                      <a:pt x="7026" y="314"/>
                      <a:pt x="7137" y="1"/>
                    </a:cubicBezTo>
                    <a:close/>
                  </a:path>
                </a:pathLst>
              </a:custGeom>
              <a:noFill/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0"/>
              <p:cNvSpPr/>
              <p:nvPr/>
            </p:nvSpPr>
            <p:spPr>
              <a:xfrm>
                <a:off x="1113788" y="1966553"/>
                <a:ext cx="474075" cy="151892"/>
              </a:xfrm>
              <a:custGeom>
                <a:avLst/>
                <a:gdLst/>
                <a:ahLst/>
                <a:cxnLst/>
                <a:rect l="l" t="t" r="r" b="b"/>
                <a:pathLst>
                  <a:path w="27090" h="8687" extrusionOk="0">
                    <a:moveTo>
                      <a:pt x="26887" y="1"/>
                    </a:moveTo>
                    <a:lnTo>
                      <a:pt x="1" y="7985"/>
                    </a:lnTo>
                    <a:lnTo>
                      <a:pt x="222" y="8686"/>
                    </a:lnTo>
                    <a:lnTo>
                      <a:pt x="27090" y="794"/>
                    </a:lnTo>
                    <a:lnTo>
                      <a:pt x="26887" y="1"/>
                    </a:lnTo>
                    <a:close/>
                  </a:path>
                </a:pathLst>
              </a:custGeom>
              <a:solidFill>
                <a:srgbClr val="2B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0"/>
              <p:cNvSpPr/>
              <p:nvPr/>
            </p:nvSpPr>
            <p:spPr>
              <a:xfrm>
                <a:off x="1031188" y="2019445"/>
                <a:ext cx="272055" cy="92863"/>
              </a:xfrm>
              <a:custGeom>
                <a:avLst/>
                <a:gdLst/>
                <a:ahLst/>
                <a:cxnLst/>
                <a:rect l="l" t="t" r="r" b="b"/>
                <a:pathLst>
                  <a:path w="15546" h="5311" fill="none" extrusionOk="0">
                    <a:moveTo>
                      <a:pt x="15545" y="0"/>
                    </a:moveTo>
                    <a:cubicBezTo>
                      <a:pt x="13775" y="350"/>
                      <a:pt x="12023" y="701"/>
                      <a:pt x="10198" y="1236"/>
                    </a:cubicBezTo>
                    <a:cubicBezTo>
                      <a:pt x="8372" y="1770"/>
                      <a:pt x="6491" y="2508"/>
                      <a:pt x="4776" y="3209"/>
                    </a:cubicBezTo>
                    <a:cubicBezTo>
                      <a:pt x="3061" y="3928"/>
                      <a:pt x="1531" y="4610"/>
                      <a:pt x="0" y="5311"/>
                    </a:cubicBezTo>
                  </a:path>
                </a:pathLst>
              </a:custGeom>
              <a:noFill/>
              <a:ln w="3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0"/>
              <p:cNvSpPr/>
              <p:nvPr/>
            </p:nvSpPr>
            <p:spPr>
              <a:xfrm>
                <a:off x="1115730" y="1973337"/>
                <a:ext cx="435663" cy="130910"/>
              </a:xfrm>
              <a:custGeom>
                <a:avLst/>
                <a:gdLst/>
                <a:ahLst/>
                <a:cxnLst/>
                <a:rect l="l" t="t" r="r" b="b"/>
                <a:pathLst>
                  <a:path w="24895" h="7487" fill="none" extrusionOk="0">
                    <a:moveTo>
                      <a:pt x="0" y="7487"/>
                    </a:moveTo>
                    <a:cubicBezTo>
                      <a:pt x="1568" y="6786"/>
                      <a:pt x="3154" y="6104"/>
                      <a:pt x="4979" y="5403"/>
                    </a:cubicBezTo>
                    <a:cubicBezTo>
                      <a:pt x="6805" y="4721"/>
                      <a:pt x="8870" y="4020"/>
                      <a:pt x="10714" y="3430"/>
                    </a:cubicBezTo>
                    <a:cubicBezTo>
                      <a:pt x="12558" y="2840"/>
                      <a:pt x="14181" y="2342"/>
                      <a:pt x="15767" y="1899"/>
                    </a:cubicBezTo>
                    <a:cubicBezTo>
                      <a:pt x="17371" y="1457"/>
                      <a:pt x="18939" y="1070"/>
                      <a:pt x="20451" y="756"/>
                    </a:cubicBezTo>
                    <a:cubicBezTo>
                      <a:pt x="21981" y="461"/>
                      <a:pt x="23438" y="221"/>
                      <a:pt x="24895" y="0"/>
                    </a:cubicBezTo>
                  </a:path>
                </a:pathLst>
              </a:custGeom>
              <a:noFill/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0"/>
              <p:cNvSpPr/>
              <p:nvPr/>
            </p:nvSpPr>
            <p:spPr>
              <a:xfrm>
                <a:off x="1301283" y="2011385"/>
                <a:ext cx="60690" cy="20318"/>
              </a:xfrm>
              <a:custGeom>
                <a:avLst/>
                <a:gdLst/>
                <a:ahLst/>
                <a:cxnLst/>
                <a:rect l="l" t="t" r="r" b="b"/>
                <a:pathLst>
                  <a:path w="3468" h="1162" extrusionOk="0">
                    <a:moveTo>
                      <a:pt x="3467" y="0"/>
                    </a:moveTo>
                    <a:lnTo>
                      <a:pt x="1" y="350"/>
                    </a:lnTo>
                    <a:lnTo>
                      <a:pt x="572" y="1162"/>
                    </a:lnTo>
                    <a:lnTo>
                      <a:pt x="3467" y="0"/>
                    </a:lnTo>
                    <a:close/>
                  </a:path>
                </a:pathLst>
              </a:custGeom>
              <a:solidFill>
                <a:srgbClr val="2B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0"/>
              <p:cNvSpPr/>
              <p:nvPr/>
            </p:nvSpPr>
            <p:spPr>
              <a:xfrm>
                <a:off x="828205" y="2112290"/>
                <a:ext cx="204925" cy="73210"/>
              </a:xfrm>
              <a:custGeom>
                <a:avLst/>
                <a:gdLst/>
                <a:ahLst/>
                <a:cxnLst/>
                <a:rect l="l" t="t" r="r" b="b"/>
                <a:pathLst>
                  <a:path w="11710" h="4187" extrusionOk="0">
                    <a:moveTo>
                      <a:pt x="11599" y="1"/>
                    </a:moveTo>
                    <a:lnTo>
                      <a:pt x="9054" y="111"/>
                    </a:lnTo>
                    <a:lnTo>
                      <a:pt x="5827" y="683"/>
                    </a:lnTo>
                    <a:lnTo>
                      <a:pt x="2951" y="1144"/>
                    </a:lnTo>
                    <a:lnTo>
                      <a:pt x="2379" y="1034"/>
                    </a:lnTo>
                    <a:lnTo>
                      <a:pt x="0" y="1513"/>
                    </a:lnTo>
                    <a:lnTo>
                      <a:pt x="461" y="3578"/>
                    </a:lnTo>
                    <a:lnTo>
                      <a:pt x="1254" y="3394"/>
                    </a:lnTo>
                    <a:lnTo>
                      <a:pt x="1475" y="4187"/>
                    </a:lnTo>
                    <a:lnTo>
                      <a:pt x="2490" y="4039"/>
                    </a:lnTo>
                    <a:lnTo>
                      <a:pt x="2305" y="3209"/>
                    </a:lnTo>
                    <a:lnTo>
                      <a:pt x="3172" y="2988"/>
                    </a:lnTo>
                    <a:lnTo>
                      <a:pt x="2951" y="2195"/>
                    </a:lnTo>
                    <a:lnTo>
                      <a:pt x="3744" y="1882"/>
                    </a:lnTo>
                    <a:lnTo>
                      <a:pt x="7671" y="683"/>
                    </a:lnTo>
                    <a:lnTo>
                      <a:pt x="10548" y="351"/>
                    </a:lnTo>
                    <a:lnTo>
                      <a:pt x="11710" y="1"/>
                    </a:lnTo>
                    <a:close/>
                  </a:path>
                </a:pathLst>
              </a:custGeom>
              <a:solidFill>
                <a:srgbClr val="2B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0"/>
              <p:cNvSpPr/>
              <p:nvPr/>
            </p:nvSpPr>
            <p:spPr>
              <a:xfrm>
                <a:off x="828205" y="2112290"/>
                <a:ext cx="204925" cy="73210"/>
              </a:xfrm>
              <a:custGeom>
                <a:avLst/>
                <a:gdLst/>
                <a:ahLst/>
                <a:cxnLst/>
                <a:rect l="l" t="t" r="r" b="b"/>
                <a:pathLst>
                  <a:path w="11710" h="4187" fill="none" extrusionOk="0">
                    <a:moveTo>
                      <a:pt x="11599" y="1"/>
                    </a:moveTo>
                    <a:lnTo>
                      <a:pt x="9054" y="111"/>
                    </a:lnTo>
                    <a:lnTo>
                      <a:pt x="5827" y="683"/>
                    </a:lnTo>
                    <a:lnTo>
                      <a:pt x="2951" y="1144"/>
                    </a:lnTo>
                    <a:lnTo>
                      <a:pt x="2379" y="1034"/>
                    </a:lnTo>
                    <a:lnTo>
                      <a:pt x="0" y="1513"/>
                    </a:lnTo>
                    <a:lnTo>
                      <a:pt x="461" y="3578"/>
                    </a:lnTo>
                    <a:lnTo>
                      <a:pt x="1254" y="3394"/>
                    </a:lnTo>
                    <a:lnTo>
                      <a:pt x="1475" y="4187"/>
                    </a:lnTo>
                    <a:lnTo>
                      <a:pt x="2490" y="4039"/>
                    </a:lnTo>
                    <a:lnTo>
                      <a:pt x="2305" y="3209"/>
                    </a:lnTo>
                    <a:lnTo>
                      <a:pt x="3172" y="2988"/>
                    </a:lnTo>
                    <a:lnTo>
                      <a:pt x="2951" y="2195"/>
                    </a:lnTo>
                    <a:lnTo>
                      <a:pt x="3744" y="1882"/>
                    </a:lnTo>
                    <a:lnTo>
                      <a:pt x="7671" y="683"/>
                    </a:lnTo>
                    <a:lnTo>
                      <a:pt x="10548" y="351"/>
                    </a:lnTo>
                    <a:lnTo>
                      <a:pt x="11710" y="1"/>
                    </a:lnTo>
                  </a:path>
                </a:pathLst>
              </a:custGeom>
              <a:noFill/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0"/>
              <p:cNvSpPr/>
              <p:nvPr/>
            </p:nvSpPr>
            <p:spPr>
              <a:xfrm>
                <a:off x="329630" y="2824210"/>
                <a:ext cx="546017" cy="148011"/>
              </a:xfrm>
              <a:custGeom>
                <a:avLst/>
                <a:gdLst/>
                <a:ahLst/>
                <a:cxnLst/>
                <a:rect l="l" t="t" r="r" b="b"/>
                <a:pathLst>
                  <a:path w="31201" h="8465" fill="none" extrusionOk="0">
                    <a:moveTo>
                      <a:pt x="31201" y="923"/>
                    </a:moveTo>
                    <a:cubicBezTo>
                      <a:pt x="30445" y="831"/>
                      <a:pt x="29670" y="738"/>
                      <a:pt x="27476" y="665"/>
                    </a:cubicBezTo>
                    <a:cubicBezTo>
                      <a:pt x="25282" y="573"/>
                      <a:pt x="21686" y="499"/>
                      <a:pt x="18791" y="407"/>
                    </a:cubicBezTo>
                    <a:cubicBezTo>
                      <a:pt x="15914" y="314"/>
                      <a:pt x="13756" y="204"/>
                      <a:pt x="12226" y="112"/>
                    </a:cubicBezTo>
                    <a:cubicBezTo>
                      <a:pt x="10695" y="38"/>
                      <a:pt x="9773" y="1"/>
                      <a:pt x="9036" y="1"/>
                    </a:cubicBezTo>
                    <a:cubicBezTo>
                      <a:pt x="8317" y="1"/>
                      <a:pt x="7763" y="38"/>
                      <a:pt x="7229" y="185"/>
                    </a:cubicBezTo>
                    <a:cubicBezTo>
                      <a:pt x="6694" y="314"/>
                      <a:pt x="6159" y="536"/>
                      <a:pt x="5698" y="794"/>
                    </a:cubicBezTo>
                    <a:cubicBezTo>
                      <a:pt x="5237" y="1034"/>
                      <a:pt x="4850" y="1310"/>
                      <a:pt x="4499" y="1624"/>
                    </a:cubicBezTo>
                    <a:cubicBezTo>
                      <a:pt x="4168" y="1919"/>
                      <a:pt x="3854" y="2269"/>
                      <a:pt x="3485" y="2859"/>
                    </a:cubicBezTo>
                    <a:cubicBezTo>
                      <a:pt x="3116" y="3468"/>
                      <a:pt x="2692" y="4316"/>
                      <a:pt x="2305" y="5054"/>
                    </a:cubicBezTo>
                    <a:cubicBezTo>
                      <a:pt x="1899" y="5810"/>
                      <a:pt x="1512" y="6455"/>
                      <a:pt x="1125" y="7008"/>
                    </a:cubicBezTo>
                    <a:cubicBezTo>
                      <a:pt x="756" y="7561"/>
                      <a:pt x="369" y="8022"/>
                      <a:pt x="0" y="8465"/>
                    </a:cubicBezTo>
                  </a:path>
                </a:pathLst>
              </a:custGeom>
              <a:noFill/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0"/>
              <p:cNvSpPr/>
              <p:nvPr/>
            </p:nvSpPr>
            <p:spPr>
              <a:xfrm>
                <a:off x="670075" y="2522419"/>
                <a:ext cx="437605" cy="15492"/>
              </a:xfrm>
              <a:custGeom>
                <a:avLst/>
                <a:gdLst/>
                <a:ahLst/>
                <a:cxnLst/>
                <a:rect l="l" t="t" r="r" b="b"/>
                <a:pathLst>
                  <a:path w="25006" h="886" fill="none" extrusionOk="0">
                    <a:moveTo>
                      <a:pt x="25005" y="886"/>
                    </a:moveTo>
                    <a:cubicBezTo>
                      <a:pt x="22387" y="831"/>
                      <a:pt x="19768" y="775"/>
                      <a:pt x="15951" y="665"/>
                    </a:cubicBezTo>
                    <a:cubicBezTo>
                      <a:pt x="12153" y="572"/>
                      <a:pt x="7155" y="425"/>
                      <a:pt x="4297" y="314"/>
                    </a:cubicBezTo>
                    <a:cubicBezTo>
                      <a:pt x="1439" y="185"/>
                      <a:pt x="720" y="93"/>
                      <a:pt x="0" y="1"/>
                    </a:cubicBezTo>
                  </a:path>
                </a:pathLst>
              </a:custGeom>
              <a:noFill/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0"/>
              <p:cNvSpPr/>
              <p:nvPr/>
            </p:nvSpPr>
            <p:spPr>
              <a:xfrm>
                <a:off x="783352" y="2474387"/>
                <a:ext cx="927465" cy="532016"/>
              </a:xfrm>
              <a:custGeom>
                <a:avLst/>
                <a:gdLst/>
                <a:ahLst/>
                <a:cxnLst/>
                <a:rect l="l" t="t" r="r" b="b"/>
                <a:pathLst>
                  <a:path w="52998" h="30427" fill="none" extrusionOk="0">
                    <a:moveTo>
                      <a:pt x="52997" y="9257"/>
                    </a:moveTo>
                    <a:cubicBezTo>
                      <a:pt x="51577" y="7874"/>
                      <a:pt x="50157" y="6491"/>
                      <a:pt x="48793" y="5422"/>
                    </a:cubicBezTo>
                    <a:cubicBezTo>
                      <a:pt x="47428" y="4334"/>
                      <a:pt x="46119" y="3578"/>
                      <a:pt x="44625" y="2840"/>
                    </a:cubicBezTo>
                    <a:cubicBezTo>
                      <a:pt x="43113" y="2102"/>
                      <a:pt x="41435" y="1420"/>
                      <a:pt x="39647" y="904"/>
                    </a:cubicBezTo>
                    <a:cubicBezTo>
                      <a:pt x="37858" y="387"/>
                      <a:pt x="35977" y="37"/>
                      <a:pt x="33819" y="19"/>
                    </a:cubicBezTo>
                    <a:cubicBezTo>
                      <a:pt x="31680" y="0"/>
                      <a:pt x="29246" y="314"/>
                      <a:pt x="26886" y="848"/>
                    </a:cubicBezTo>
                    <a:cubicBezTo>
                      <a:pt x="24526" y="1383"/>
                      <a:pt x="22221" y="2158"/>
                      <a:pt x="20340" y="2951"/>
                    </a:cubicBezTo>
                    <a:cubicBezTo>
                      <a:pt x="18459" y="3762"/>
                      <a:pt x="17002" y="4610"/>
                      <a:pt x="15471" y="5735"/>
                    </a:cubicBezTo>
                    <a:cubicBezTo>
                      <a:pt x="13959" y="6878"/>
                      <a:pt x="12392" y="8298"/>
                      <a:pt x="11101" y="9847"/>
                    </a:cubicBezTo>
                    <a:cubicBezTo>
                      <a:pt x="9810" y="11415"/>
                      <a:pt x="8814" y="13093"/>
                      <a:pt x="7985" y="14734"/>
                    </a:cubicBezTo>
                    <a:cubicBezTo>
                      <a:pt x="7155" y="16357"/>
                      <a:pt x="6509" y="17943"/>
                      <a:pt x="5938" y="19381"/>
                    </a:cubicBezTo>
                    <a:cubicBezTo>
                      <a:pt x="5348" y="20819"/>
                      <a:pt x="4850" y="22129"/>
                      <a:pt x="4241" y="23585"/>
                    </a:cubicBezTo>
                    <a:cubicBezTo>
                      <a:pt x="3633" y="25042"/>
                      <a:pt x="2895" y="26665"/>
                      <a:pt x="2287" y="27753"/>
                    </a:cubicBezTo>
                    <a:cubicBezTo>
                      <a:pt x="1660" y="28841"/>
                      <a:pt x="1162" y="29431"/>
                      <a:pt x="811" y="29781"/>
                    </a:cubicBezTo>
                    <a:cubicBezTo>
                      <a:pt x="443" y="30150"/>
                      <a:pt x="221" y="30298"/>
                      <a:pt x="0" y="30427"/>
                    </a:cubicBezTo>
                  </a:path>
                </a:pathLst>
              </a:custGeom>
              <a:noFill/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0"/>
              <p:cNvSpPr/>
              <p:nvPr/>
            </p:nvSpPr>
            <p:spPr>
              <a:xfrm>
                <a:off x="305095" y="2422474"/>
                <a:ext cx="435663" cy="99000"/>
              </a:xfrm>
              <a:custGeom>
                <a:avLst/>
                <a:gdLst/>
                <a:ahLst/>
                <a:cxnLst/>
                <a:rect l="l" t="t" r="r" b="b"/>
                <a:pathLst>
                  <a:path w="24895" h="5662" extrusionOk="0">
                    <a:moveTo>
                      <a:pt x="3910" y="0"/>
                    </a:moveTo>
                    <a:lnTo>
                      <a:pt x="1" y="5662"/>
                    </a:lnTo>
                    <a:lnTo>
                      <a:pt x="20506" y="5662"/>
                    </a:lnTo>
                    <a:lnTo>
                      <a:pt x="24895" y="351"/>
                    </a:lnTo>
                    <a:lnTo>
                      <a:pt x="3910" y="0"/>
                    </a:lnTo>
                    <a:close/>
                  </a:path>
                </a:pathLst>
              </a:custGeom>
              <a:solidFill>
                <a:srgbClr val="FF0000"/>
              </a:solidFill>
              <a:ln w="450" cap="flat" cmpd="sng">
                <a:solidFill>
                  <a:srgbClr val="3235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0"/>
              <p:cNvSpPr/>
              <p:nvPr/>
            </p:nvSpPr>
            <p:spPr>
              <a:xfrm>
                <a:off x="287998" y="2177754"/>
                <a:ext cx="447597" cy="138009"/>
              </a:xfrm>
              <a:custGeom>
                <a:avLst/>
                <a:gdLst/>
                <a:ahLst/>
                <a:cxnLst/>
                <a:rect l="l" t="t" r="r" b="b"/>
                <a:pathLst>
                  <a:path w="25577" h="7893" extrusionOk="0">
                    <a:moveTo>
                      <a:pt x="332" y="0"/>
                    </a:moveTo>
                    <a:cubicBezTo>
                      <a:pt x="148" y="0"/>
                      <a:pt x="0" y="92"/>
                      <a:pt x="19" y="332"/>
                    </a:cubicBezTo>
                    <a:cubicBezTo>
                      <a:pt x="19" y="572"/>
                      <a:pt x="185" y="959"/>
                      <a:pt x="775" y="1512"/>
                    </a:cubicBezTo>
                    <a:cubicBezTo>
                      <a:pt x="1346" y="2084"/>
                      <a:pt x="2324" y="2822"/>
                      <a:pt x="3375" y="3504"/>
                    </a:cubicBezTo>
                    <a:cubicBezTo>
                      <a:pt x="4426" y="4168"/>
                      <a:pt x="5532" y="4776"/>
                      <a:pt x="6712" y="5311"/>
                    </a:cubicBezTo>
                    <a:cubicBezTo>
                      <a:pt x="7893" y="5827"/>
                      <a:pt x="9165" y="6288"/>
                      <a:pt x="10530" y="6676"/>
                    </a:cubicBezTo>
                    <a:cubicBezTo>
                      <a:pt x="11894" y="7081"/>
                      <a:pt x="13333" y="7413"/>
                      <a:pt x="14918" y="7616"/>
                    </a:cubicBezTo>
                    <a:cubicBezTo>
                      <a:pt x="16523" y="7819"/>
                      <a:pt x="18275" y="7893"/>
                      <a:pt x="19842" y="7893"/>
                    </a:cubicBezTo>
                    <a:cubicBezTo>
                      <a:pt x="21428" y="7893"/>
                      <a:pt x="22811" y="7819"/>
                      <a:pt x="23678" y="7764"/>
                    </a:cubicBezTo>
                    <a:cubicBezTo>
                      <a:pt x="24544" y="7708"/>
                      <a:pt x="24876" y="7653"/>
                      <a:pt x="25134" y="7524"/>
                    </a:cubicBezTo>
                    <a:cubicBezTo>
                      <a:pt x="25374" y="7395"/>
                      <a:pt x="25540" y="7173"/>
                      <a:pt x="25558" y="7026"/>
                    </a:cubicBezTo>
                    <a:cubicBezTo>
                      <a:pt x="25577" y="6860"/>
                      <a:pt x="25429" y="6768"/>
                      <a:pt x="24765" y="6639"/>
                    </a:cubicBezTo>
                    <a:cubicBezTo>
                      <a:pt x="24083" y="6510"/>
                      <a:pt x="22885" y="6344"/>
                      <a:pt x="21502" y="6104"/>
                    </a:cubicBezTo>
                    <a:cubicBezTo>
                      <a:pt x="20119" y="5883"/>
                      <a:pt x="18570" y="5588"/>
                      <a:pt x="17500" y="5366"/>
                    </a:cubicBezTo>
                    <a:cubicBezTo>
                      <a:pt x="16430" y="5127"/>
                      <a:pt x="15840" y="4961"/>
                      <a:pt x="15343" y="4721"/>
                    </a:cubicBezTo>
                    <a:cubicBezTo>
                      <a:pt x="14845" y="4463"/>
                      <a:pt x="14402" y="4131"/>
                      <a:pt x="14125" y="3836"/>
                    </a:cubicBezTo>
                    <a:cubicBezTo>
                      <a:pt x="13849" y="3559"/>
                      <a:pt x="13738" y="3301"/>
                      <a:pt x="13646" y="3190"/>
                    </a:cubicBezTo>
                    <a:cubicBezTo>
                      <a:pt x="13604" y="3117"/>
                      <a:pt x="13568" y="3085"/>
                      <a:pt x="13446" y="3085"/>
                    </a:cubicBezTo>
                    <a:cubicBezTo>
                      <a:pt x="13354" y="3085"/>
                      <a:pt x="13212" y="3103"/>
                      <a:pt x="12982" y="3135"/>
                    </a:cubicBezTo>
                    <a:cubicBezTo>
                      <a:pt x="12488" y="3186"/>
                      <a:pt x="11568" y="3285"/>
                      <a:pt x="10601" y="3285"/>
                    </a:cubicBezTo>
                    <a:cubicBezTo>
                      <a:pt x="10522" y="3285"/>
                      <a:pt x="10443" y="3284"/>
                      <a:pt x="10364" y="3283"/>
                    </a:cubicBezTo>
                    <a:cubicBezTo>
                      <a:pt x="9313" y="3264"/>
                      <a:pt x="8261" y="3098"/>
                      <a:pt x="7173" y="2785"/>
                    </a:cubicBezTo>
                    <a:cubicBezTo>
                      <a:pt x="6086" y="2471"/>
                      <a:pt x="4942" y="2010"/>
                      <a:pt x="3910" y="1549"/>
                    </a:cubicBezTo>
                    <a:cubicBezTo>
                      <a:pt x="2858" y="1107"/>
                      <a:pt x="1900" y="646"/>
                      <a:pt x="1309" y="369"/>
                    </a:cubicBezTo>
                    <a:cubicBezTo>
                      <a:pt x="719" y="92"/>
                      <a:pt x="498" y="0"/>
                      <a:pt x="332" y="0"/>
                    </a:cubicBezTo>
                    <a:close/>
                  </a:path>
                </a:pathLst>
              </a:custGeom>
              <a:solidFill>
                <a:srgbClr val="2B2A2F"/>
              </a:solidFill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0"/>
              <p:cNvSpPr/>
              <p:nvPr/>
            </p:nvSpPr>
            <p:spPr>
              <a:xfrm>
                <a:off x="316067" y="2233427"/>
                <a:ext cx="189770" cy="152959"/>
              </a:xfrm>
              <a:custGeom>
                <a:avLst/>
                <a:gdLst/>
                <a:ahLst/>
                <a:cxnLst/>
                <a:rect l="l" t="t" r="r" b="b"/>
                <a:pathLst>
                  <a:path w="10844" h="8748" extrusionOk="0">
                    <a:moveTo>
                      <a:pt x="429" y="1"/>
                    </a:moveTo>
                    <a:cubicBezTo>
                      <a:pt x="373" y="1"/>
                      <a:pt x="322" y="25"/>
                      <a:pt x="277" y="80"/>
                    </a:cubicBezTo>
                    <a:cubicBezTo>
                      <a:pt x="111" y="301"/>
                      <a:pt x="1" y="910"/>
                      <a:pt x="93" y="1463"/>
                    </a:cubicBezTo>
                    <a:cubicBezTo>
                      <a:pt x="167" y="1998"/>
                      <a:pt x="443" y="2459"/>
                      <a:pt x="830" y="2957"/>
                    </a:cubicBezTo>
                    <a:cubicBezTo>
                      <a:pt x="1236" y="3455"/>
                      <a:pt x="1752" y="4008"/>
                      <a:pt x="2213" y="4580"/>
                    </a:cubicBezTo>
                    <a:cubicBezTo>
                      <a:pt x="2674" y="5151"/>
                      <a:pt x="3062" y="5723"/>
                      <a:pt x="3357" y="6258"/>
                    </a:cubicBezTo>
                    <a:cubicBezTo>
                      <a:pt x="3652" y="6792"/>
                      <a:pt x="3873" y="7309"/>
                      <a:pt x="4021" y="7788"/>
                    </a:cubicBezTo>
                    <a:cubicBezTo>
                      <a:pt x="4168" y="8268"/>
                      <a:pt x="4242" y="8729"/>
                      <a:pt x="4684" y="8747"/>
                    </a:cubicBezTo>
                    <a:cubicBezTo>
                      <a:pt x="4694" y="8747"/>
                      <a:pt x="4704" y="8748"/>
                      <a:pt x="4714" y="8748"/>
                    </a:cubicBezTo>
                    <a:cubicBezTo>
                      <a:pt x="5163" y="8748"/>
                      <a:pt x="5958" y="8348"/>
                      <a:pt x="6860" y="7807"/>
                    </a:cubicBezTo>
                    <a:cubicBezTo>
                      <a:pt x="7782" y="7253"/>
                      <a:pt x="8815" y="6553"/>
                      <a:pt x="9516" y="6073"/>
                    </a:cubicBezTo>
                    <a:cubicBezTo>
                      <a:pt x="10216" y="5594"/>
                      <a:pt x="10567" y="5336"/>
                      <a:pt x="10696" y="5207"/>
                    </a:cubicBezTo>
                    <a:cubicBezTo>
                      <a:pt x="10843" y="5077"/>
                      <a:pt x="10733" y="5077"/>
                      <a:pt x="10253" y="4967"/>
                    </a:cubicBezTo>
                    <a:cubicBezTo>
                      <a:pt x="9774" y="4856"/>
                      <a:pt x="8907" y="4635"/>
                      <a:pt x="7930" y="4321"/>
                    </a:cubicBezTo>
                    <a:cubicBezTo>
                      <a:pt x="6953" y="3989"/>
                      <a:pt x="5846" y="3565"/>
                      <a:pt x="4795" y="3031"/>
                    </a:cubicBezTo>
                    <a:cubicBezTo>
                      <a:pt x="3744" y="2496"/>
                      <a:pt x="2767" y="1869"/>
                      <a:pt x="2140" y="1408"/>
                    </a:cubicBezTo>
                    <a:cubicBezTo>
                      <a:pt x="1494" y="947"/>
                      <a:pt x="1199" y="633"/>
                      <a:pt x="941" y="357"/>
                    </a:cubicBezTo>
                    <a:cubicBezTo>
                      <a:pt x="753" y="169"/>
                      <a:pt x="575" y="1"/>
                      <a:pt x="429" y="1"/>
                    </a:cubicBezTo>
                    <a:close/>
                  </a:path>
                </a:pathLst>
              </a:custGeom>
              <a:solidFill>
                <a:srgbClr val="2B2A2F"/>
              </a:solidFill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0"/>
              <p:cNvSpPr/>
              <p:nvPr/>
            </p:nvSpPr>
            <p:spPr>
              <a:xfrm>
                <a:off x="586810" y="2329612"/>
                <a:ext cx="169768" cy="97077"/>
              </a:xfrm>
              <a:custGeom>
                <a:avLst/>
                <a:gdLst/>
                <a:ahLst/>
                <a:cxnLst/>
                <a:rect l="l" t="t" r="r" b="b"/>
                <a:pathLst>
                  <a:path w="9701" h="5552" fill="none" extrusionOk="0">
                    <a:moveTo>
                      <a:pt x="8723" y="5551"/>
                    </a:moveTo>
                    <a:cubicBezTo>
                      <a:pt x="9018" y="5145"/>
                      <a:pt x="9332" y="4740"/>
                      <a:pt x="9516" y="4389"/>
                    </a:cubicBezTo>
                    <a:cubicBezTo>
                      <a:pt x="9682" y="4039"/>
                      <a:pt x="9700" y="3744"/>
                      <a:pt x="9590" y="3430"/>
                    </a:cubicBezTo>
                    <a:cubicBezTo>
                      <a:pt x="9479" y="3117"/>
                      <a:pt x="9239" y="2785"/>
                      <a:pt x="8723" y="2508"/>
                    </a:cubicBezTo>
                    <a:cubicBezTo>
                      <a:pt x="8207" y="2232"/>
                      <a:pt x="7414" y="2029"/>
                      <a:pt x="6529" y="1789"/>
                    </a:cubicBezTo>
                    <a:cubicBezTo>
                      <a:pt x="5644" y="1550"/>
                      <a:pt x="4648" y="1273"/>
                      <a:pt x="3726" y="1052"/>
                    </a:cubicBezTo>
                    <a:cubicBezTo>
                      <a:pt x="2804" y="812"/>
                      <a:pt x="1937" y="628"/>
                      <a:pt x="1329" y="462"/>
                    </a:cubicBezTo>
                    <a:cubicBezTo>
                      <a:pt x="720" y="296"/>
                      <a:pt x="351" y="148"/>
                      <a:pt x="1" y="1"/>
                    </a:cubicBezTo>
                  </a:path>
                </a:pathLst>
              </a:custGeom>
              <a:noFill/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0"/>
              <p:cNvSpPr/>
              <p:nvPr/>
            </p:nvSpPr>
            <p:spPr>
              <a:xfrm>
                <a:off x="496142" y="2327041"/>
                <a:ext cx="213640" cy="97059"/>
              </a:xfrm>
              <a:custGeom>
                <a:avLst/>
                <a:gdLst/>
                <a:ahLst/>
                <a:cxnLst/>
                <a:rect l="l" t="t" r="r" b="b"/>
                <a:pathLst>
                  <a:path w="12208" h="5551" fill="none" extrusionOk="0">
                    <a:moveTo>
                      <a:pt x="11949" y="5551"/>
                    </a:moveTo>
                    <a:cubicBezTo>
                      <a:pt x="12042" y="5311"/>
                      <a:pt x="12152" y="5071"/>
                      <a:pt x="12189" y="4850"/>
                    </a:cubicBezTo>
                    <a:cubicBezTo>
                      <a:pt x="12208" y="4647"/>
                      <a:pt x="12189" y="4444"/>
                      <a:pt x="11968" y="4223"/>
                    </a:cubicBezTo>
                    <a:cubicBezTo>
                      <a:pt x="11728" y="4020"/>
                      <a:pt x="11304" y="3780"/>
                      <a:pt x="10769" y="3448"/>
                    </a:cubicBezTo>
                    <a:cubicBezTo>
                      <a:pt x="10216" y="3135"/>
                      <a:pt x="9571" y="2711"/>
                      <a:pt x="8870" y="2397"/>
                    </a:cubicBezTo>
                    <a:cubicBezTo>
                      <a:pt x="8188" y="2065"/>
                      <a:pt x="7432" y="1826"/>
                      <a:pt x="6583" y="1586"/>
                    </a:cubicBezTo>
                    <a:cubicBezTo>
                      <a:pt x="5735" y="1346"/>
                      <a:pt x="4776" y="1106"/>
                      <a:pt x="3965" y="885"/>
                    </a:cubicBezTo>
                    <a:cubicBezTo>
                      <a:pt x="3135" y="682"/>
                      <a:pt x="2471" y="479"/>
                      <a:pt x="1826" y="350"/>
                    </a:cubicBezTo>
                    <a:cubicBezTo>
                      <a:pt x="1199" y="203"/>
                      <a:pt x="590" y="111"/>
                      <a:pt x="0" y="0"/>
                    </a:cubicBezTo>
                  </a:path>
                </a:pathLst>
              </a:custGeom>
              <a:noFill/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0"/>
              <p:cNvSpPr/>
              <p:nvPr/>
            </p:nvSpPr>
            <p:spPr>
              <a:xfrm>
                <a:off x="1856663" y="2906442"/>
                <a:ext cx="1839110" cy="181215"/>
              </a:xfrm>
              <a:custGeom>
                <a:avLst/>
                <a:gdLst/>
                <a:ahLst/>
                <a:cxnLst/>
                <a:rect l="l" t="t" r="r" b="b"/>
                <a:pathLst>
                  <a:path w="105092" h="10364" fill="none" extrusionOk="0">
                    <a:moveTo>
                      <a:pt x="22553" y="3873"/>
                    </a:moveTo>
                    <a:cubicBezTo>
                      <a:pt x="21280" y="3448"/>
                      <a:pt x="19528" y="2932"/>
                      <a:pt x="17223" y="2397"/>
                    </a:cubicBezTo>
                    <a:cubicBezTo>
                      <a:pt x="14918" y="1844"/>
                      <a:pt x="12060" y="1273"/>
                      <a:pt x="9681" y="867"/>
                    </a:cubicBezTo>
                    <a:cubicBezTo>
                      <a:pt x="7303" y="443"/>
                      <a:pt x="5366" y="185"/>
                      <a:pt x="4149" y="92"/>
                    </a:cubicBezTo>
                    <a:cubicBezTo>
                      <a:pt x="2914" y="0"/>
                      <a:pt x="2361" y="55"/>
                      <a:pt x="1900" y="221"/>
                    </a:cubicBezTo>
                    <a:cubicBezTo>
                      <a:pt x="1439" y="387"/>
                      <a:pt x="1051" y="627"/>
                      <a:pt x="756" y="1033"/>
                    </a:cubicBezTo>
                    <a:cubicBezTo>
                      <a:pt x="443" y="1438"/>
                      <a:pt x="222" y="1973"/>
                      <a:pt x="111" y="2453"/>
                    </a:cubicBezTo>
                    <a:cubicBezTo>
                      <a:pt x="0" y="2914"/>
                      <a:pt x="0" y="3301"/>
                      <a:pt x="56" y="3836"/>
                    </a:cubicBezTo>
                    <a:cubicBezTo>
                      <a:pt x="129" y="4389"/>
                      <a:pt x="258" y="5090"/>
                      <a:pt x="609" y="5809"/>
                    </a:cubicBezTo>
                    <a:cubicBezTo>
                      <a:pt x="959" y="6528"/>
                      <a:pt x="1531" y="7266"/>
                      <a:pt x="2102" y="7819"/>
                    </a:cubicBezTo>
                    <a:cubicBezTo>
                      <a:pt x="2656" y="8390"/>
                      <a:pt x="3190" y="8759"/>
                      <a:pt x="4260" y="9073"/>
                    </a:cubicBezTo>
                    <a:cubicBezTo>
                      <a:pt x="5311" y="9368"/>
                      <a:pt x="6878" y="9608"/>
                      <a:pt x="8501" y="9737"/>
                    </a:cubicBezTo>
                    <a:cubicBezTo>
                      <a:pt x="10106" y="9884"/>
                      <a:pt x="11784" y="9958"/>
                      <a:pt x="13886" y="9958"/>
                    </a:cubicBezTo>
                    <a:cubicBezTo>
                      <a:pt x="16006" y="9958"/>
                      <a:pt x="18570" y="9884"/>
                      <a:pt x="22608" y="9792"/>
                    </a:cubicBezTo>
                    <a:cubicBezTo>
                      <a:pt x="26628" y="9700"/>
                      <a:pt x="32142" y="9571"/>
                      <a:pt x="37655" y="9497"/>
                    </a:cubicBezTo>
                    <a:cubicBezTo>
                      <a:pt x="43187" y="9405"/>
                      <a:pt x="48719" y="9368"/>
                      <a:pt x="54233" y="9386"/>
                    </a:cubicBezTo>
                    <a:cubicBezTo>
                      <a:pt x="59728" y="9405"/>
                      <a:pt x="65205" y="9478"/>
                      <a:pt x="71198" y="9608"/>
                    </a:cubicBezTo>
                    <a:cubicBezTo>
                      <a:pt x="77191" y="9737"/>
                      <a:pt x="83682" y="9921"/>
                      <a:pt x="88827" y="10013"/>
                    </a:cubicBezTo>
                    <a:cubicBezTo>
                      <a:pt x="93953" y="10105"/>
                      <a:pt x="97734" y="10105"/>
                      <a:pt x="100241" y="10179"/>
                    </a:cubicBezTo>
                    <a:cubicBezTo>
                      <a:pt x="102768" y="10234"/>
                      <a:pt x="104003" y="10364"/>
                      <a:pt x="104556" y="10364"/>
                    </a:cubicBezTo>
                    <a:cubicBezTo>
                      <a:pt x="105091" y="10364"/>
                      <a:pt x="104944" y="10234"/>
                      <a:pt x="103026" y="10069"/>
                    </a:cubicBezTo>
                    <a:cubicBezTo>
                      <a:pt x="101090" y="9884"/>
                      <a:pt x="97420" y="9663"/>
                      <a:pt x="90892" y="9349"/>
                    </a:cubicBezTo>
                    <a:cubicBezTo>
                      <a:pt x="84346" y="9017"/>
                      <a:pt x="74978" y="8612"/>
                      <a:pt x="65039" y="8040"/>
                    </a:cubicBezTo>
                    <a:cubicBezTo>
                      <a:pt x="55100" y="7450"/>
                      <a:pt x="44589" y="6712"/>
                      <a:pt x="37877" y="6178"/>
                    </a:cubicBezTo>
                    <a:cubicBezTo>
                      <a:pt x="31183" y="5624"/>
                      <a:pt x="28269" y="5274"/>
                      <a:pt x="26425" y="4942"/>
                    </a:cubicBezTo>
                    <a:cubicBezTo>
                      <a:pt x="24581" y="4610"/>
                      <a:pt x="23807" y="4278"/>
                      <a:pt x="22553" y="3873"/>
                    </a:cubicBezTo>
                    <a:close/>
                  </a:path>
                </a:pathLst>
              </a:custGeom>
              <a:noFill/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0"/>
              <p:cNvSpPr/>
              <p:nvPr/>
            </p:nvSpPr>
            <p:spPr>
              <a:xfrm>
                <a:off x="1876350" y="2919328"/>
                <a:ext cx="380153" cy="144793"/>
              </a:xfrm>
              <a:custGeom>
                <a:avLst/>
                <a:gdLst/>
                <a:ahLst/>
                <a:cxnLst/>
                <a:rect l="l" t="t" r="r" b="b"/>
                <a:pathLst>
                  <a:path w="21723" h="8281" fill="none" extrusionOk="0">
                    <a:moveTo>
                      <a:pt x="20229" y="3652"/>
                    </a:moveTo>
                    <a:cubicBezTo>
                      <a:pt x="19196" y="3357"/>
                      <a:pt x="17352" y="2914"/>
                      <a:pt x="15158" y="2398"/>
                    </a:cubicBezTo>
                    <a:cubicBezTo>
                      <a:pt x="12982" y="1882"/>
                      <a:pt x="10493" y="1310"/>
                      <a:pt x="8409" y="886"/>
                    </a:cubicBezTo>
                    <a:cubicBezTo>
                      <a:pt x="6325" y="480"/>
                      <a:pt x="4665" y="222"/>
                      <a:pt x="3504" y="111"/>
                    </a:cubicBezTo>
                    <a:cubicBezTo>
                      <a:pt x="2324" y="1"/>
                      <a:pt x="1660" y="19"/>
                      <a:pt x="1180" y="240"/>
                    </a:cubicBezTo>
                    <a:cubicBezTo>
                      <a:pt x="701" y="443"/>
                      <a:pt x="406" y="831"/>
                      <a:pt x="240" y="1347"/>
                    </a:cubicBezTo>
                    <a:cubicBezTo>
                      <a:pt x="55" y="1845"/>
                      <a:pt x="0" y="2490"/>
                      <a:pt x="92" y="3080"/>
                    </a:cubicBezTo>
                    <a:cubicBezTo>
                      <a:pt x="185" y="3670"/>
                      <a:pt x="443" y="4224"/>
                      <a:pt x="719" y="4740"/>
                    </a:cubicBezTo>
                    <a:cubicBezTo>
                      <a:pt x="977" y="5238"/>
                      <a:pt x="1272" y="5717"/>
                      <a:pt x="1641" y="6197"/>
                    </a:cubicBezTo>
                    <a:cubicBezTo>
                      <a:pt x="2010" y="6658"/>
                      <a:pt x="2453" y="7100"/>
                      <a:pt x="3153" y="7414"/>
                    </a:cubicBezTo>
                    <a:cubicBezTo>
                      <a:pt x="3873" y="7746"/>
                      <a:pt x="4831" y="7930"/>
                      <a:pt x="6528" y="8059"/>
                    </a:cubicBezTo>
                    <a:cubicBezTo>
                      <a:pt x="8224" y="8188"/>
                      <a:pt x="10659" y="8262"/>
                      <a:pt x="12613" y="8262"/>
                    </a:cubicBezTo>
                    <a:cubicBezTo>
                      <a:pt x="14586" y="8280"/>
                      <a:pt x="16098" y="8262"/>
                      <a:pt x="17205" y="8170"/>
                    </a:cubicBezTo>
                    <a:cubicBezTo>
                      <a:pt x="18311" y="8096"/>
                      <a:pt x="19012" y="7967"/>
                      <a:pt x="19694" y="7635"/>
                    </a:cubicBezTo>
                    <a:cubicBezTo>
                      <a:pt x="20377" y="7285"/>
                      <a:pt x="21059" y="6750"/>
                      <a:pt x="21391" y="6326"/>
                    </a:cubicBezTo>
                    <a:cubicBezTo>
                      <a:pt x="21723" y="5883"/>
                      <a:pt x="21723" y="5570"/>
                      <a:pt x="21723" y="5238"/>
                    </a:cubicBezTo>
                    <a:cubicBezTo>
                      <a:pt x="21704" y="4887"/>
                      <a:pt x="21667" y="4537"/>
                      <a:pt x="21557" y="4297"/>
                    </a:cubicBezTo>
                    <a:cubicBezTo>
                      <a:pt x="21446" y="4058"/>
                      <a:pt x="21243" y="3929"/>
                      <a:pt x="20229" y="3652"/>
                    </a:cubicBezTo>
                    <a:close/>
                  </a:path>
                </a:pathLst>
              </a:custGeom>
              <a:noFill/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0"/>
              <p:cNvSpPr/>
              <p:nvPr/>
            </p:nvSpPr>
            <p:spPr>
              <a:xfrm>
                <a:off x="1877628" y="2920202"/>
                <a:ext cx="313040" cy="111467"/>
              </a:xfrm>
              <a:custGeom>
                <a:avLst/>
                <a:gdLst/>
                <a:ahLst/>
                <a:cxnLst/>
                <a:rect l="l" t="t" r="r" b="b"/>
                <a:pathLst>
                  <a:path w="17888" h="6375" extrusionOk="0">
                    <a:moveTo>
                      <a:pt x="2322" y="1"/>
                    </a:moveTo>
                    <a:cubicBezTo>
                      <a:pt x="1923" y="1"/>
                      <a:pt x="1613" y="43"/>
                      <a:pt x="1347" y="135"/>
                    </a:cubicBezTo>
                    <a:cubicBezTo>
                      <a:pt x="923" y="283"/>
                      <a:pt x="628" y="541"/>
                      <a:pt x="407" y="854"/>
                    </a:cubicBezTo>
                    <a:cubicBezTo>
                      <a:pt x="204" y="1168"/>
                      <a:pt x="93" y="1500"/>
                      <a:pt x="56" y="1887"/>
                    </a:cubicBezTo>
                    <a:cubicBezTo>
                      <a:pt x="1" y="2256"/>
                      <a:pt x="56" y="2661"/>
                      <a:pt x="130" y="3049"/>
                    </a:cubicBezTo>
                    <a:cubicBezTo>
                      <a:pt x="204" y="3436"/>
                      <a:pt x="314" y="3786"/>
                      <a:pt x="480" y="4192"/>
                    </a:cubicBezTo>
                    <a:cubicBezTo>
                      <a:pt x="646" y="4598"/>
                      <a:pt x="849" y="5040"/>
                      <a:pt x="1089" y="5428"/>
                    </a:cubicBezTo>
                    <a:cubicBezTo>
                      <a:pt x="1329" y="5815"/>
                      <a:pt x="1605" y="6128"/>
                      <a:pt x="1734" y="6276"/>
                    </a:cubicBezTo>
                    <a:cubicBezTo>
                      <a:pt x="1805" y="6347"/>
                      <a:pt x="1842" y="6375"/>
                      <a:pt x="1865" y="6375"/>
                    </a:cubicBezTo>
                    <a:cubicBezTo>
                      <a:pt x="1890" y="6375"/>
                      <a:pt x="1900" y="6342"/>
                      <a:pt x="1919" y="6294"/>
                    </a:cubicBezTo>
                    <a:cubicBezTo>
                      <a:pt x="1956" y="6202"/>
                      <a:pt x="2029" y="6036"/>
                      <a:pt x="2011" y="5870"/>
                    </a:cubicBezTo>
                    <a:cubicBezTo>
                      <a:pt x="1992" y="5723"/>
                      <a:pt x="1882" y="5538"/>
                      <a:pt x="1697" y="5280"/>
                    </a:cubicBezTo>
                    <a:cubicBezTo>
                      <a:pt x="1531" y="5003"/>
                      <a:pt x="1292" y="4635"/>
                      <a:pt x="1107" y="4247"/>
                    </a:cubicBezTo>
                    <a:cubicBezTo>
                      <a:pt x="923" y="3879"/>
                      <a:pt x="794" y="3473"/>
                      <a:pt x="738" y="3049"/>
                    </a:cubicBezTo>
                    <a:cubicBezTo>
                      <a:pt x="683" y="2643"/>
                      <a:pt x="702" y="2219"/>
                      <a:pt x="757" y="1850"/>
                    </a:cubicBezTo>
                    <a:cubicBezTo>
                      <a:pt x="812" y="1481"/>
                      <a:pt x="904" y="1186"/>
                      <a:pt x="1126" y="1002"/>
                    </a:cubicBezTo>
                    <a:cubicBezTo>
                      <a:pt x="1347" y="817"/>
                      <a:pt x="1697" y="762"/>
                      <a:pt x="2269" y="762"/>
                    </a:cubicBezTo>
                    <a:cubicBezTo>
                      <a:pt x="2859" y="762"/>
                      <a:pt x="3652" y="817"/>
                      <a:pt x="4574" y="891"/>
                    </a:cubicBezTo>
                    <a:cubicBezTo>
                      <a:pt x="5478" y="965"/>
                      <a:pt x="6510" y="1057"/>
                      <a:pt x="7561" y="1223"/>
                    </a:cubicBezTo>
                    <a:cubicBezTo>
                      <a:pt x="8631" y="1371"/>
                      <a:pt x="9756" y="1592"/>
                      <a:pt x="10881" y="1813"/>
                    </a:cubicBezTo>
                    <a:cubicBezTo>
                      <a:pt x="11987" y="2035"/>
                      <a:pt x="13130" y="2256"/>
                      <a:pt x="14292" y="2477"/>
                    </a:cubicBezTo>
                    <a:cubicBezTo>
                      <a:pt x="15472" y="2680"/>
                      <a:pt x="16689" y="2864"/>
                      <a:pt x="17888" y="3067"/>
                    </a:cubicBezTo>
                    <a:cubicBezTo>
                      <a:pt x="17279" y="2938"/>
                      <a:pt x="16671" y="2791"/>
                      <a:pt x="16118" y="2661"/>
                    </a:cubicBezTo>
                    <a:cubicBezTo>
                      <a:pt x="15583" y="2551"/>
                      <a:pt x="15122" y="2422"/>
                      <a:pt x="14661" y="2311"/>
                    </a:cubicBezTo>
                    <a:cubicBezTo>
                      <a:pt x="13186" y="1961"/>
                      <a:pt x="11710" y="1629"/>
                      <a:pt x="10291" y="1315"/>
                    </a:cubicBezTo>
                    <a:cubicBezTo>
                      <a:pt x="8871" y="983"/>
                      <a:pt x="7506" y="707"/>
                      <a:pt x="6271" y="486"/>
                    </a:cubicBezTo>
                    <a:cubicBezTo>
                      <a:pt x="5035" y="264"/>
                      <a:pt x="3947" y="98"/>
                      <a:pt x="3136" y="43"/>
                    </a:cubicBezTo>
                    <a:cubicBezTo>
                      <a:pt x="2827" y="15"/>
                      <a:pt x="2559" y="1"/>
                      <a:pt x="2322" y="1"/>
                    </a:cubicBezTo>
                    <a:close/>
                  </a:path>
                </a:pathLst>
              </a:custGeom>
              <a:solidFill>
                <a:srgbClr val="2B2A2F"/>
              </a:solidFill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0"/>
              <p:cNvSpPr/>
              <p:nvPr/>
            </p:nvSpPr>
            <p:spPr>
              <a:xfrm>
                <a:off x="1755653" y="2312529"/>
                <a:ext cx="353692" cy="373392"/>
              </a:xfrm>
              <a:custGeom>
                <a:avLst/>
                <a:gdLst/>
                <a:ahLst/>
                <a:cxnLst/>
                <a:rect l="l" t="t" r="r" b="b"/>
                <a:pathLst>
                  <a:path w="20211" h="21355" extrusionOk="0">
                    <a:moveTo>
                      <a:pt x="14992" y="1715"/>
                    </a:moveTo>
                    <a:cubicBezTo>
                      <a:pt x="14826" y="1346"/>
                      <a:pt x="14494" y="885"/>
                      <a:pt x="13775" y="572"/>
                    </a:cubicBezTo>
                    <a:cubicBezTo>
                      <a:pt x="13075" y="258"/>
                      <a:pt x="11987" y="111"/>
                      <a:pt x="10696" y="56"/>
                    </a:cubicBezTo>
                    <a:cubicBezTo>
                      <a:pt x="9423" y="0"/>
                      <a:pt x="7911" y="37"/>
                      <a:pt x="6528" y="129"/>
                    </a:cubicBezTo>
                    <a:cubicBezTo>
                      <a:pt x="5145" y="222"/>
                      <a:pt x="3891" y="387"/>
                      <a:pt x="2951" y="664"/>
                    </a:cubicBezTo>
                    <a:cubicBezTo>
                      <a:pt x="2010" y="959"/>
                      <a:pt x="1383" y="1383"/>
                      <a:pt x="941" y="1863"/>
                    </a:cubicBezTo>
                    <a:cubicBezTo>
                      <a:pt x="498" y="2342"/>
                      <a:pt x="240" y="2877"/>
                      <a:pt x="130" y="3578"/>
                    </a:cubicBezTo>
                    <a:cubicBezTo>
                      <a:pt x="0" y="4297"/>
                      <a:pt x="37" y="5182"/>
                      <a:pt x="314" y="6325"/>
                    </a:cubicBezTo>
                    <a:cubicBezTo>
                      <a:pt x="591" y="7487"/>
                      <a:pt x="1088" y="8907"/>
                      <a:pt x="1771" y="10364"/>
                    </a:cubicBezTo>
                    <a:cubicBezTo>
                      <a:pt x="2471" y="11820"/>
                      <a:pt x="3357" y="13333"/>
                      <a:pt x="4315" y="14568"/>
                    </a:cubicBezTo>
                    <a:cubicBezTo>
                      <a:pt x="5274" y="15822"/>
                      <a:pt x="6307" y="16818"/>
                      <a:pt x="7543" y="17648"/>
                    </a:cubicBezTo>
                    <a:cubicBezTo>
                      <a:pt x="8760" y="18477"/>
                      <a:pt x="10179" y="19123"/>
                      <a:pt x="11526" y="19658"/>
                    </a:cubicBezTo>
                    <a:cubicBezTo>
                      <a:pt x="12872" y="20211"/>
                      <a:pt x="14144" y="20616"/>
                      <a:pt x="15361" y="20911"/>
                    </a:cubicBezTo>
                    <a:cubicBezTo>
                      <a:pt x="16560" y="21207"/>
                      <a:pt x="17722" y="21354"/>
                      <a:pt x="18459" y="21317"/>
                    </a:cubicBezTo>
                    <a:cubicBezTo>
                      <a:pt x="19215" y="21280"/>
                      <a:pt x="19566" y="21041"/>
                      <a:pt x="19805" y="20690"/>
                    </a:cubicBezTo>
                    <a:cubicBezTo>
                      <a:pt x="20063" y="20321"/>
                      <a:pt x="20211" y="19823"/>
                      <a:pt x="20174" y="19344"/>
                    </a:cubicBezTo>
                    <a:cubicBezTo>
                      <a:pt x="20137" y="18865"/>
                      <a:pt x="19897" y="18404"/>
                      <a:pt x="19436" y="17611"/>
                    </a:cubicBezTo>
                    <a:cubicBezTo>
                      <a:pt x="18975" y="16818"/>
                      <a:pt x="18293" y="15711"/>
                      <a:pt x="17685" y="14420"/>
                    </a:cubicBezTo>
                    <a:cubicBezTo>
                      <a:pt x="17058" y="13130"/>
                      <a:pt x="16523" y="11673"/>
                      <a:pt x="16080" y="10364"/>
                    </a:cubicBezTo>
                    <a:cubicBezTo>
                      <a:pt x="15638" y="9054"/>
                      <a:pt x="15287" y="7911"/>
                      <a:pt x="15103" y="6971"/>
                    </a:cubicBezTo>
                    <a:cubicBezTo>
                      <a:pt x="14919" y="6030"/>
                      <a:pt x="14882" y="5293"/>
                      <a:pt x="14900" y="4629"/>
                    </a:cubicBezTo>
                    <a:cubicBezTo>
                      <a:pt x="14919" y="3946"/>
                      <a:pt x="14992" y="3338"/>
                      <a:pt x="15048" y="2877"/>
                    </a:cubicBezTo>
                    <a:cubicBezTo>
                      <a:pt x="15103" y="2416"/>
                      <a:pt x="15140" y="2102"/>
                      <a:pt x="14992" y="1715"/>
                    </a:cubicBezTo>
                  </a:path>
                </a:pathLst>
              </a:custGeom>
              <a:solidFill>
                <a:srgbClr val="F1F4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0"/>
              <p:cNvSpPr/>
              <p:nvPr/>
            </p:nvSpPr>
            <p:spPr>
              <a:xfrm>
                <a:off x="1755653" y="2312529"/>
                <a:ext cx="353692" cy="373392"/>
              </a:xfrm>
              <a:custGeom>
                <a:avLst/>
                <a:gdLst/>
                <a:ahLst/>
                <a:cxnLst/>
                <a:rect l="l" t="t" r="r" b="b"/>
                <a:pathLst>
                  <a:path w="20211" h="21355" fill="none" extrusionOk="0">
                    <a:moveTo>
                      <a:pt x="14992" y="1715"/>
                    </a:moveTo>
                    <a:cubicBezTo>
                      <a:pt x="14826" y="1346"/>
                      <a:pt x="14494" y="885"/>
                      <a:pt x="13775" y="572"/>
                    </a:cubicBezTo>
                    <a:cubicBezTo>
                      <a:pt x="13075" y="258"/>
                      <a:pt x="11987" y="111"/>
                      <a:pt x="10696" y="56"/>
                    </a:cubicBezTo>
                    <a:cubicBezTo>
                      <a:pt x="9423" y="0"/>
                      <a:pt x="7911" y="37"/>
                      <a:pt x="6528" y="129"/>
                    </a:cubicBezTo>
                    <a:cubicBezTo>
                      <a:pt x="5145" y="222"/>
                      <a:pt x="3891" y="387"/>
                      <a:pt x="2951" y="664"/>
                    </a:cubicBezTo>
                    <a:cubicBezTo>
                      <a:pt x="2010" y="959"/>
                      <a:pt x="1383" y="1383"/>
                      <a:pt x="941" y="1863"/>
                    </a:cubicBezTo>
                    <a:cubicBezTo>
                      <a:pt x="498" y="2342"/>
                      <a:pt x="240" y="2877"/>
                      <a:pt x="130" y="3578"/>
                    </a:cubicBezTo>
                    <a:cubicBezTo>
                      <a:pt x="0" y="4297"/>
                      <a:pt x="37" y="5182"/>
                      <a:pt x="314" y="6325"/>
                    </a:cubicBezTo>
                    <a:cubicBezTo>
                      <a:pt x="591" y="7487"/>
                      <a:pt x="1088" y="8907"/>
                      <a:pt x="1771" y="10364"/>
                    </a:cubicBezTo>
                    <a:cubicBezTo>
                      <a:pt x="2471" y="11820"/>
                      <a:pt x="3357" y="13333"/>
                      <a:pt x="4315" y="14568"/>
                    </a:cubicBezTo>
                    <a:cubicBezTo>
                      <a:pt x="5274" y="15822"/>
                      <a:pt x="6307" y="16818"/>
                      <a:pt x="7543" y="17648"/>
                    </a:cubicBezTo>
                    <a:cubicBezTo>
                      <a:pt x="8760" y="18477"/>
                      <a:pt x="10179" y="19123"/>
                      <a:pt x="11526" y="19658"/>
                    </a:cubicBezTo>
                    <a:cubicBezTo>
                      <a:pt x="12872" y="20211"/>
                      <a:pt x="14144" y="20616"/>
                      <a:pt x="15361" y="20911"/>
                    </a:cubicBezTo>
                    <a:cubicBezTo>
                      <a:pt x="16560" y="21207"/>
                      <a:pt x="17722" y="21354"/>
                      <a:pt x="18459" y="21317"/>
                    </a:cubicBezTo>
                    <a:cubicBezTo>
                      <a:pt x="19215" y="21280"/>
                      <a:pt x="19566" y="21041"/>
                      <a:pt x="19805" y="20690"/>
                    </a:cubicBezTo>
                    <a:cubicBezTo>
                      <a:pt x="20063" y="20321"/>
                      <a:pt x="20211" y="19823"/>
                      <a:pt x="20174" y="19344"/>
                    </a:cubicBezTo>
                    <a:cubicBezTo>
                      <a:pt x="20137" y="18865"/>
                      <a:pt x="19897" y="18404"/>
                      <a:pt x="19436" y="17611"/>
                    </a:cubicBezTo>
                    <a:cubicBezTo>
                      <a:pt x="18975" y="16818"/>
                      <a:pt x="18293" y="15711"/>
                      <a:pt x="17685" y="14420"/>
                    </a:cubicBezTo>
                    <a:cubicBezTo>
                      <a:pt x="17058" y="13130"/>
                      <a:pt x="16523" y="11673"/>
                      <a:pt x="16080" y="10364"/>
                    </a:cubicBezTo>
                    <a:cubicBezTo>
                      <a:pt x="15638" y="9054"/>
                      <a:pt x="15287" y="7911"/>
                      <a:pt x="15103" y="6971"/>
                    </a:cubicBezTo>
                    <a:cubicBezTo>
                      <a:pt x="14919" y="6030"/>
                      <a:pt x="14882" y="5293"/>
                      <a:pt x="14900" y="4629"/>
                    </a:cubicBezTo>
                    <a:cubicBezTo>
                      <a:pt x="14919" y="3946"/>
                      <a:pt x="14992" y="3338"/>
                      <a:pt x="15048" y="2877"/>
                    </a:cubicBezTo>
                    <a:cubicBezTo>
                      <a:pt x="15103" y="2416"/>
                      <a:pt x="15140" y="2102"/>
                      <a:pt x="14992" y="1715"/>
                    </a:cubicBezTo>
                    <a:close/>
                  </a:path>
                </a:pathLst>
              </a:custGeom>
              <a:noFill/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0"/>
              <p:cNvSpPr/>
              <p:nvPr/>
            </p:nvSpPr>
            <p:spPr>
              <a:xfrm>
                <a:off x="1795990" y="2339281"/>
                <a:ext cx="162978" cy="238967"/>
              </a:xfrm>
              <a:custGeom>
                <a:avLst/>
                <a:gdLst/>
                <a:ahLst/>
                <a:cxnLst/>
                <a:rect l="l" t="t" r="r" b="b"/>
                <a:pathLst>
                  <a:path w="9313" h="13667" extrusionOk="0">
                    <a:moveTo>
                      <a:pt x="7031" y="1"/>
                    </a:moveTo>
                    <a:cubicBezTo>
                      <a:pt x="6293" y="1"/>
                      <a:pt x="5588" y="19"/>
                      <a:pt x="4942" y="75"/>
                    </a:cubicBezTo>
                    <a:cubicBezTo>
                      <a:pt x="3652" y="185"/>
                      <a:pt x="2619" y="462"/>
                      <a:pt x="1900" y="757"/>
                    </a:cubicBezTo>
                    <a:cubicBezTo>
                      <a:pt x="1199" y="1033"/>
                      <a:pt x="812" y="1347"/>
                      <a:pt x="517" y="1771"/>
                    </a:cubicBezTo>
                    <a:cubicBezTo>
                      <a:pt x="240" y="2195"/>
                      <a:pt x="37" y="2730"/>
                      <a:pt x="19" y="3394"/>
                    </a:cubicBezTo>
                    <a:cubicBezTo>
                      <a:pt x="0" y="4076"/>
                      <a:pt x="166" y="4887"/>
                      <a:pt x="462" y="5902"/>
                    </a:cubicBezTo>
                    <a:cubicBezTo>
                      <a:pt x="775" y="6916"/>
                      <a:pt x="1236" y="8151"/>
                      <a:pt x="1826" y="9387"/>
                    </a:cubicBezTo>
                    <a:cubicBezTo>
                      <a:pt x="2269" y="10309"/>
                      <a:pt x="2767" y="11212"/>
                      <a:pt x="3246" y="12005"/>
                    </a:cubicBezTo>
                    <a:cubicBezTo>
                      <a:pt x="3689" y="12208"/>
                      <a:pt x="4684" y="12743"/>
                      <a:pt x="5108" y="12909"/>
                    </a:cubicBezTo>
                    <a:cubicBezTo>
                      <a:pt x="5772" y="13186"/>
                      <a:pt x="6381" y="13407"/>
                      <a:pt x="6787" y="13536"/>
                    </a:cubicBezTo>
                    <a:cubicBezTo>
                      <a:pt x="7014" y="13619"/>
                      <a:pt x="7172" y="13667"/>
                      <a:pt x="7264" y="13667"/>
                    </a:cubicBezTo>
                    <a:cubicBezTo>
                      <a:pt x="7335" y="13667"/>
                      <a:pt x="7366" y="13637"/>
                      <a:pt x="7358" y="13573"/>
                    </a:cubicBezTo>
                    <a:cubicBezTo>
                      <a:pt x="7340" y="13444"/>
                      <a:pt x="7118" y="13149"/>
                      <a:pt x="6842" y="12466"/>
                    </a:cubicBezTo>
                    <a:cubicBezTo>
                      <a:pt x="6584" y="11803"/>
                      <a:pt x="6270" y="10751"/>
                      <a:pt x="5920" y="9627"/>
                    </a:cubicBezTo>
                    <a:cubicBezTo>
                      <a:pt x="5569" y="8483"/>
                      <a:pt x="5201" y="7266"/>
                      <a:pt x="4998" y="6012"/>
                    </a:cubicBezTo>
                    <a:cubicBezTo>
                      <a:pt x="4813" y="4758"/>
                      <a:pt x="4813" y="3504"/>
                      <a:pt x="4832" y="2748"/>
                    </a:cubicBezTo>
                    <a:cubicBezTo>
                      <a:pt x="4850" y="1992"/>
                      <a:pt x="4887" y="1771"/>
                      <a:pt x="5274" y="1550"/>
                    </a:cubicBezTo>
                    <a:cubicBezTo>
                      <a:pt x="5662" y="1347"/>
                      <a:pt x="6381" y="1163"/>
                      <a:pt x="7118" y="904"/>
                    </a:cubicBezTo>
                    <a:cubicBezTo>
                      <a:pt x="7838" y="646"/>
                      <a:pt x="8575" y="351"/>
                      <a:pt x="9313" y="38"/>
                    </a:cubicBezTo>
                    <a:cubicBezTo>
                      <a:pt x="8538" y="19"/>
                      <a:pt x="7768" y="1"/>
                      <a:pt x="7031" y="1"/>
                    </a:cubicBezTo>
                    <a:close/>
                  </a:path>
                </a:pathLst>
              </a:custGeom>
              <a:solidFill>
                <a:srgbClr val="32353E"/>
              </a:solidFill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0"/>
              <p:cNvSpPr/>
              <p:nvPr/>
            </p:nvSpPr>
            <p:spPr>
              <a:xfrm>
                <a:off x="1863435" y="2559347"/>
                <a:ext cx="223650" cy="102672"/>
              </a:xfrm>
              <a:custGeom>
                <a:avLst/>
                <a:gdLst/>
                <a:ahLst/>
                <a:cxnLst/>
                <a:rect l="l" t="t" r="r" b="b"/>
                <a:pathLst>
                  <a:path w="12780" h="5872" extrusionOk="0">
                    <a:moveTo>
                      <a:pt x="303" y="1"/>
                    </a:moveTo>
                    <a:cubicBezTo>
                      <a:pt x="148" y="1"/>
                      <a:pt x="50" y="41"/>
                      <a:pt x="37" y="139"/>
                    </a:cubicBezTo>
                    <a:cubicBezTo>
                      <a:pt x="1" y="397"/>
                      <a:pt x="646" y="1134"/>
                      <a:pt x="1549" y="1780"/>
                    </a:cubicBezTo>
                    <a:cubicBezTo>
                      <a:pt x="2453" y="2444"/>
                      <a:pt x="3615" y="3015"/>
                      <a:pt x="4869" y="3550"/>
                    </a:cubicBezTo>
                    <a:cubicBezTo>
                      <a:pt x="6141" y="4085"/>
                      <a:pt x="7524" y="4583"/>
                      <a:pt x="8557" y="4970"/>
                    </a:cubicBezTo>
                    <a:cubicBezTo>
                      <a:pt x="9608" y="5357"/>
                      <a:pt x="10290" y="5634"/>
                      <a:pt x="10880" y="5763"/>
                    </a:cubicBezTo>
                    <a:cubicBezTo>
                      <a:pt x="11248" y="5841"/>
                      <a:pt x="11575" y="5872"/>
                      <a:pt x="11846" y="5872"/>
                    </a:cubicBezTo>
                    <a:cubicBezTo>
                      <a:pt x="12023" y="5872"/>
                      <a:pt x="12176" y="5858"/>
                      <a:pt x="12300" y="5837"/>
                    </a:cubicBezTo>
                    <a:cubicBezTo>
                      <a:pt x="12632" y="5781"/>
                      <a:pt x="12780" y="5671"/>
                      <a:pt x="12724" y="5449"/>
                    </a:cubicBezTo>
                    <a:cubicBezTo>
                      <a:pt x="12669" y="5246"/>
                      <a:pt x="12411" y="4933"/>
                      <a:pt x="11692" y="4527"/>
                    </a:cubicBezTo>
                    <a:cubicBezTo>
                      <a:pt x="10972" y="4122"/>
                      <a:pt x="9829" y="3624"/>
                      <a:pt x="8483" y="3052"/>
                    </a:cubicBezTo>
                    <a:cubicBezTo>
                      <a:pt x="7137" y="2480"/>
                      <a:pt x="5606" y="1817"/>
                      <a:pt x="4408" y="1337"/>
                    </a:cubicBezTo>
                    <a:cubicBezTo>
                      <a:pt x="3228" y="858"/>
                      <a:pt x="2379" y="563"/>
                      <a:pt x="1586" y="304"/>
                    </a:cubicBezTo>
                    <a:cubicBezTo>
                      <a:pt x="1073" y="137"/>
                      <a:pt x="590" y="1"/>
                      <a:pt x="303" y="1"/>
                    </a:cubicBezTo>
                    <a:close/>
                  </a:path>
                </a:pathLst>
              </a:custGeom>
              <a:solidFill>
                <a:srgbClr val="D5D8D8"/>
              </a:solidFill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0"/>
              <p:cNvSpPr/>
              <p:nvPr/>
            </p:nvSpPr>
            <p:spPr>
              <a:xfrm>
                <a:off x="1853110" y="2478898"/>
                <a:ext cx="240747" cy="184117"/>
              </a:xfrm>
              <a:custGeom>
                <a:avLst/>
                <a:gdLst/>
                <a:ahLst/>
                <a:cxnLst/>
                <a:rect l="l" t="t" r="r" b="b"/>
                <a:pathLst>
                  <a:path w="13757" h="10530" fill="none" extrusionOk="0">
                    <a:moveTo>
                      <a:pt x="0" y="4039"/>
                    </a:moveTo>
                    <a:cubicBezTo>
                      <a:pt x="166" y="4334"/>
                      <a:pt x="351" y="4610"/>
                      <a:pt x="535" y="4869"/>
                    </a:cubicBezTo>
                    <a:cubicBezTo>
                      <a:pt x="1162" y="5809"/>
                      <a:pt x="1697" y="6418"/>
                      <a:pt x="2564" y="6989"/>
                    </a:cubicBezTo>
                    <a:cubicBezTo>
                      <a:pt x="3430" y="7542"/>
                      <a:pt x="4610" y="8040"/>
                      <a:pt x="5920" y="8557"/>
                    </a:cubicBezTo>
                    <a:cubicBezTo>
                      <a:pt x="7229" y="9073"/>
                      <a:pt x="8649" y="9608"/>
                      <a:pt x="9700" y="9958"/>
                    </a:cubicBezTo>
                    <a:cubicBezTo>
                      <a:pt x="10770" y="10308"/>
                      <a:pt x="11452" y="10456"/>
                      <a:pt x="12079" y="10493"/>
                    </a:cubicBezTo>
                    <a:cubicBezTo>
                      <a:pt x="12687" y="10530"/>
                      <a:pt x="13222" y="10456"/>
                      <a:pt x="13499" y="10327"/>
                    </a:cubicBezTo>
                    <a:cubicBezTo>
                      <a:pt x="13757" y="10198"/>
                      <a:pt x="13757" y="9995"/>
                      <a:pt x="13665" y="9682"/>
                    </a:cubicBezTo>
                    <a:cubicBezTo>
                      <a:pt x="13572" y="9386"/>
                      <a:pt x="13370" y="8962"/>
                      <a:pt x="13056" y="8317"/>
                    </a:cubicBezTo>
                    <a:cubicBezTo>
                      <a:pt x="12724" y="7690"/>
                      <a:pt x="12263" y="6842"/>
                      <a:pt x="11802" y="5901"/>
                    </a:cubicBezTo>
                    <a:cubicBezTo>
                      <a:pt x="11341" y="4961"/>
                      <a:pt x="10880" y="3928"/>
                      <a:pt x="10456" y="2932"/>
                    </a:cubicBezTo>
                    <a:cubicBezTo>
                      <a:pt x="10032" y="1937"/>
                      <a:pt x="9645" y="978"/>
                      <a:pt x="9276" y="0"/>
                    </a:cubicBezTo>
                  </a:path>
                </a:pathLst>
              </a:custGeom>
              <a:noFill/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0"/>
              <p:cNvSpPr/>
              <p:nvPr/>
            </p:nvSpPr>
            <p:spPr>
              <a:xfrm>
                <a:off x="2047692" y="2275128"/>
                <a:ext cx="1505770" cy="692581"/>
              </a:xfrm>
              <a:custGeom>
                <a:avLst/>
                <a:gdLst/>
                <a:ahLst/>
                <a:cxnLst/>
                <a:rect l="l" t="t" r="r" b="b"/>
                <a:pathLst>
                  <a:path w="86044" h="39610" extrusionOk="0">
                    <a:moveTo>
                      <a:pt x="4500" y="0"/>
                    </a:moveTo>
                    <a:cubicBezTo>
                      <a:pt x="3855" y="480"/>
                      <a:pt x="3191" y="978"/>
                      <a:pt x="2527" y="1678"/>
                    </a:cubicBezTo>
                    <a:cubicBezTo>
                      <a:pt x="1882" y="2397"/>
                      <a:pt x="1236" y="3338"/>
                      <a:pt x="812" y="4149"/>
                    </a:cubicBezTo>
                    <a:cubicBezTo>
                      <a:pt x="388" y="4961"/>
                      <a:pt x="204" y="5661"/>
                      <a:pt x="112" y="6288"/>
                    </a:cubicBezTo>
                    <a:cubicBezTo>
                      <a:pt x="1" y="6915"/>
                      <a:pt x="1" y="7468"/>
                      <a:pt x="93" y="8132"/>
                    </a:cubicBezTo>
                    <a:cubicBezTo>
                      <a:pt x="167" y="8778"/>
                      <a:pt x="351" y="9552"/>
                      <a:pt x="591" y="10493"/>
                    </a:cubicBezTo>
                    <a:cubicBezTo>
                      <a:pt x="849" y="11433"/>
                      <a:pt x="1181" y="12540"/>
                      <a:pt x="1790" y="13996"/>
                    </a:cubicBezTo>
                    <a:cubicBezTo>
                      <a:pt x="2380" y="15453"/>
                      <a:pt x="3246" y="17279"/>
                      <a:pt x="4187" y="18994"/>
                    </a:cubicBezTo>
                    <a:cubicBezTo>
                      <a:pt x="5127" y="20727"/>
                      <a:pt x="6123" y="22331"/>
                      <a:pt x="7119" y="23825"/>
                    </a:cubicBezTo>
                    <a:cubicBezTo>
                      <a:pt x="8115" y="25337"/>
                      <a:pt x="9110" y="26720"/>
                      <a:pt x="10051" y="27937"/>
                    </a:cubicBezTo>
                    <a:cubicBezTo>
                      <a:pt x="11010" y="29154"/>
                      <a:pt x="11913" y="30187"/>
                      <a:pt x="12872" y="31219"/>
                    </a:cubicBezTo>
                    <a:cubicBezTo>
                      <a:pt x="13831" y="32252"/>
                      <a:pt x="14845" y="33285"/>
                      <a:pt x="15804" y="34115"/>
                    </a:cubicBezTo>
                    <a:cubicBezTo>
                      <a:pt x="16763" y="34963"/>
                      <a:pt x="17685" y="35608"/>
                      <a:pt x="18681" y="36180"/>
                    </a:cubicBezTo>
                    <a:cubicBezTo>
                      <a:pt x="19695" y="36752"/>
                      <a:pt x="20801" y="37268"/>
                      <a:pt x="22129" y="37674"/>
                    </a:cubicBezTo>
                    <a:cubicBezTo>
                      <a:pt x="23438" y="38098"/>
                      <a:pt x="24969" y="38430"/>
                      <a:pt x="26500" y="38669"/>
                    </a:cubicBezTo>
                    <a:cubicBezTo>
                      <a:pt x="28030" y="38891"/>
                      <a:pt x="29542" y="39020"/>
                      <a:pt x="31110" y="39075"/>
                    </a:cubicBezTo>
                    <a:cubicBezTo>
                      <a:pt x="32659" y="39130"/>
                      <a:pt x="34263" y="39130"/>
                      <a:pt x="36863" y="39149"/>
                    </a:cubicBezTo>
                    <a:cubicBezTo>
                      <a:pt x="39463" y="39167"/>
                      <a:pt x="43040" y="39186"/>
                      <a:pt x="47392" y="39186"/>
                    </a:cubicBezTo>
                    <a:cubicBezTo>
                      <a:pt x="51744" y="39204"/>
                      <a:pt x="56889" y="39204"/>
                      <a:pt x="62052" y="39241"/>
                    </a:cubicBezTo>
                    <a:cubicBezTo>
                      <a:pt x="67216" y="39278"/>
                      <a:pt x="72397" y="39352"/>
                      <a:pt x="75882" y="39425"/>
                    </a:cubicBezTo>
                    <a:cubicBezTo>
                      <a:pt x="79368" y="39481"/>
                      <a:pt x="81156" y="39536"/>
                      <a:pt x="82945" y="39610"/>
                    </a:cubicBezTo>
                    <a:cubicBezTo>
                      <a:pt x="83259" y="37784"/>
                      <a:pt x="83554" y="35977"/>
                      <a:pt x="83886" y="33912"/>
                    </a:cubicBezTo>
                    <a:cubicBezTo>
                      <a:pt x="84236" y="31828"/>
                      <a:pt x="84623" y="29505"/>
                      <a:pt x="84974" y="27236"/>
                    </a:cubicBezTo>
                    <a:cubicBezTo>
                      <a:pt x="85324" y="24968"/>
                      <a:pt x="85637" y="22755"/>
                      <a:pt x="85803" y="20819"/>
                    </a:cubicBezTo>
                    <a:cubicBezTo>
                      <a:pt x="85988" y="18865"/>
                      <a:pt x="86043" y="17186"/>
                      <a:pt x="86025" y="15730"/>
                    </a:cubicBezTo>
                    <a:cubicBezTo>
                      <a:pt x="86006" y="14291"/>
                      <a:pt x="85932" y="13056"/>
                      <a:pt x="85803" y="11986"/>
                    </a:cubicBezTo>
                    <a:cubicBezTo>
                      <a:pt x="85656" y="10917"/>
                      <a:pt x="85435" y="10013"/>
                      <a:pt x="85121" y="9165"/>
                    </a:cubicBezTo>
                    <a:cubicBezTo>
                      <a:pt x="84789" y="8298"/>
                      <a:pt x="84365" y="7505"/>
                      <a:pt x="83830" y="6786"/>
                    </a:cubicBezTo>
                    <a:cubicBezTo>
                      <a:pt x="83295" y="6049"/>
                      <a:pt x="82668" y="5385"/>
                      <a:pt x="81802" y="4702"/>
                    </a:cubicBezTo>
                    <a:cubicBezTo>
                      <a:pt x="80917" y="4039"/>
                      <a:pt x="79792" y="3356"/>
                      <a:pt x="78796" y="2822"/>
                    </a:cubicBezTo>
                    <a:cubicBezTo>
                      <a:pt x="77800" y="2287"/>
                      <a:pt x="76934" y="1863"/>
                      <a:pt x="76196" y="1660"/>
                    </a:cubicBezTo>
                    <a:cubicBezTo>
                      <a:pt x="75477" y="1439"/>
                      <a:pt x="74868" y="1420"/>
                      <a:pt x="74260" y="1402"/>
                    </a:cubicBezTo>
                  </a:path>
                </a:pathLst>
              </a:custGeom>
              <a:solidFill>
                <a:srgbClr val="F1F4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0"/>
              <p:cNvSpPr/>
              <p:nvPr/>
            </p:nvSpPr>
            <p:spPr>
              <a:xfrm>
                <a:off x="2047692" y="2275128"/>
                <a:ext cx="1505770" cy="692581"/>
              </a:xfrm>
              <a:custGeom>
                <a:avLst/>
                <a:gdLst/>
                <a:ahLst/>
                <a:cxnLst/>
                <a:rect l="l" t="t" r="r" b="b"/>
                <a:pathLst>
                  <a:path w="86044" h="39610" fill="none" extrusionOk="0">
                    <a:moveTo>
                      <a:pt x="4500" y="0"/>
                    </a:moveTo>
                    <a:cubicBezTo>
                      <a:pt x="3855" y="480"/>
                      <a:pt x="3191" y="978"/>
                      <a:pt x="2527" y="1678"/>
                    </a:cubicBezTo>
                    <a:cubicBezTo>
                      <a:pt x="1882" y="2397"/>
                      <a:pt x="1236" y="3338"/>
                      <a:pt x="812" y="4149"/>
                    </a:cubicBezTo>
                    <a:cubicBezTo>
                      <a:pt x="388" y="4961"/>
                      <a:pt x="204" y="5661"/>
                      <a:pt x="112" y="6288"/>
                    </a:cubicBezTo>
                    <a:cubicBezTo>
                      <a:pt x="1" y="6915"/>
                      <a:pt x="1" y="7468"/>
                      <a:pt x="93" y="8132"/>
                    </a:cubicBezTo>
                    <a:cubicBezTo>
                      <a:pt x="167" y="8778"/>
                      <a:pt x="351" y="9552"/>
                      <a:pt x="591" y="10493"/>
                    </a:cubicBezTo>
                    <a:cubicBezTo>
                      <a:pt x="849" y="11433"/>
                      <a:pt x="1181" y="12540"/>
                      <a:pt x="1790" y="13996"/>
                    </a:cubicBezTo>
                    <a:cubicBezTo>
                      <a:pt x="2380" y="15453"/>
                      <a:pt x="3246" y="17279"/>
                      <a:pt x="4187" y="18994"/>
                    </a:cubicBezTo>
                    <a:cubicBezTo>
                      <a:pt x="5127" y="20727"/>
                      <a:pt x="6123" y="22331"/>
                      <a:pt x="7119" y="23825"/>
                    </a:cubicBezTo>
                    <a:cubicBezTo>
                      <a:pt x="8115" y="25337"/>
                      <a:pt x="9110" y="26720"/>
                      <a:pt x="10051" y="27937"/>
                    </a:cubicBezTo>
                    <a:cubicBezTo>
                      <a:pt x="11010" y="29154"/>
                      <a:pt x="11913" y="30187"/>
                      <a:pt x="12872" y="31219"/>
                    </a:cubicBezTo>
                    <a:cubicBezTo>
                      <a:pt x="13831" y="32252"/>
                      <a:pt x="14845" y="33285"/>
                      <a:pt x="15804" y="34115"/>
                    </a:cubicBezTo>
                    <a:cubicBezTo>
                      <a:pt x="16763" y="34963"/>
                      <a:pt x="17685" y="35608"/>
                      <a:pt x="18681" y="36180"/>
                    </a:cubicBezTo>
                    <a:cubicBezTo>
                      <a:pt x="19695" y="36752"/>
                      <a:pt x="20801" y="37268"/>
                      <a:pt x="22129" y="37674"/>
                    </a:cubicBezTo>
                    <a:cubicBezTo>
                      <a:pt x="23438" y="38098"/>
                      <a:pt x="24969" y="38430"/>
                      <a:pt x="26500" y="38669"/>
                    </a:cubicBezTo>
                    <a:cubicBezTo>
                      <a:pt x="28030" y="38891"/>
                      <a:pt x="29542" y="39020"/>
                      <a:pt x="31110" y="39075"/>
                    </a:cubicBezTo>
                    <a:cubicBezTo>
                      <a:pt x="32659" y="39130"/>
                      <a:pt x="34263" y="39130"/>
                      <a:pt x="36863" y="39149"/>
                    </a:cubicBezTo>
                    <a:cubicBezTo>
                      <a:pt x="39463" y="39167"/>
                      <a:pt x="43040" y="39186"/>
                      <a:pt x="47392" y="39186"/>
                    </a:cubicBezTo>
                    <a:cubicBezTo>
                      <a:pt x="51744" y="39204"/>
                      <a:pt x="56889" y="39204"/>
                      <a:pt x="62052" y="39241"/>
                    </a:cubicBezTo>
                    <a:cubicBezTo>
                      <a:pt x="67216" y="39278"/>
                      <a:pt x="72397" y="39352"/>
                      <a:pt x="75882" y="39425"/>
                    </a:cubicBezTo>
                    <a:cubicBezTo>
                      <a:pt x="79368" y="39481"/>
                      <a:pt x="81156" y="39536"/>
                      <a:pt x="82945" y="39610"/>
                    </a:cubicBezTo>
                    <a:cubicBezTo>
                      <a:pt x="83259" y="37784"/>
                      <a:pt x="83554" y="35977"/>
                      <a:pt x="83886" y="33912"/>
                    </a:cubicBezTo>
                    <a:cubicBezTo>
                      <a:pt x="84236" y="31828"/>
                      <a:pt x="84623" y="29505"/>
                      <a:pt x="84974" y="27236"/>
                    </a:cubicBezTo>
                    <a:cubicBezTo>
                      <a:pt x="85324" y="24968"/>
                      <a:pt x="85637" y="22755"/>
                      <a:pt x="85803" y="20819"/>
                    </a:cubicBezTo>
                    <a:cubicBezTo>
                      <a:pt x="85988" y="18865"/>
                      <a:pt x="86043" y="17186"/>
                      <a:pt x="86025" y="15730"/>
                    </a:cubicBezTo>
                    <a:cubicBezTo>
                      <a:pt x="86006" y="14291"/>
                      <a:pt x="85932" y="13056"/>
                      <a:pt x="85803" y="11986"/>
                    </a:cubicBezTo>
                    <a:cubicBezTo>
                      <a:pt x="85656" y="10917"/>
                      <a:pt x="85435" y="10013"/>
                      <a:pt x="85121" y="9165"/>
                    </a:cubicBezTo>
                    <a:cubicBezTo>
                      <a:pt x="84789" y="8298"/>
                      <a:pt x="84365" y="7505"/>
                      <a:pt x="83830" y="6786"/>
                    </a:cubicBezTo>
                    <a:cubicBezTo>
                      <a:pt x="83295" y="6049"/>
                      <a:pt x="82668" y="5385"/>
                      <a:pt x="81802" y="4702"/>
                    </a:cubicBezTo>
                    <a:cubicBezTo>
                      <a:pt x="80917" y="4039"/>
                      <a:pt x="79792" y="3356"/>
                      <a:pt x="78796" y="2822"/>
                    </a:cubicBezTo>
                    <a:cubicBezTo>
                      <a:pt x="77800" y="2287"/>
                      <a:pt x="76934" y="1863"/>
                      <a:pt x="76196" y="1660"/>
                    </a:cubicBezTo>
                    <a:cubicBezTo>
                      <a:pt x="75477" y="1439"/>
                      <a:pt x="74868" y="1420"/>
                      <a:pt x="74260" y="1402"/>
                    </a:cubicBezTo>
                  </a:path>
                </a:pathLst>
              </a:custGeom>
              <a:noFill/>
              <a:ln w="9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0"/>
              <p:cNvSpPr/>
              <p:nvPr/>
            </p:nvSpPr>
            <p:spPr>
              <a:xfrm>
                <a:off x="3020973" y="2123691"/>
                <a:ext cx="188475" cy="151770"/>
              </a:xfrm>
              <a:custGeom>
                <a:avLst/>
                <a:gdLst/>
                <a:ahLst/>
                <a:cxnLst/>
                <a:rect l="l" t="t" r="r" b="b"/>
                <a:pathLst>
                  <a:path w="10770" h="8680" extrusionOk="0">
                    <a:moveTo>
                      <a:pt x="2758" y="1"/>
                    </a:moveTo>
                    <a:cubicBezTo>
                      <a:pt x="2483" y="1"/>
                      <a:pt x="2215" y="42"/>
                      <a:pt x="1900" y="252"/>
                    </a:cubicBezTo>
                    <a:cubicBezTo>
                      <a:pt x="1457" y="529"/>
                      <a:pt x="923" y="1156"/>
                      <a:pt x="554" y="1894"/>
                    </a:cubicBezTo>
                    <a:cubicBezTo>
                      <a:pt x="204" y="2650"/>
                      <a:pt x="1" y="3535"/>
                      <a:pt x="1" y="4457"/>
                    </a:cubicBezTo>
                    <a:cubicBezTo>
                      <a:pt x="1" y="5379"/>
                      <a:pt x="204" y="6338"/>
                      <a:pt x="499" y="6965"/>
                    </a:cubicBezTo>
                    <a:cubicBezTo>
                      <a:pt x="812" y="7610"/>
                      <a:pt x="1236" y="7905"/>
                      <a:pt x="1752" y="8163"/>
                    </a:cubicBezTo>
                    <a:cubicBezTo>
                      <a:pt x="2269" y="8421"/>
                      <a:pt x="2877" y="8606"/>
                      <a:pt x="3781" y="8661"/>
                    </a:cubicBezTo>
                    <a:cubicBezTo>
                      <a:pt x="3984" y="8674"/>
                      <a:pt x="4203" y="8680"/>
                      <a:pt x="4430" y="8680"/>
                    </a:cubicBezTo>
                    <a:cubicBezTo>
                      <a:pt x="5212" y="8680"/>
                      <a:pt x="6099" y="8610"/>
                      <a:pt x="6842" y="8495"/>
                    </a:cubicBezTo>
                    <a:cubicBezTo>
                      <a:pt x="7801" y="8329"/>
                      <a:pt x="8538" y="8108"/>
                      <a:pt x="9073" y="7776"/>
                    </a:cubicBezTo>
                    <a:cubicBezTo>
                      <a:pt x="9608" y="7444"/>
                      <a:pt x="9958" y="7038"/>
                      <a:pt x="10198" y="6596"/>
                    </a:cubicBezTo>
                    <a:cubicBezTo>
                      <a:pt x="10456" y="6153"/>
                      <a:pt x="10604" y="5692"/>
                      <a:pt x="10678" y="5323"/>
                    </a:cubicBezTo>
                    <a:cubicBezTo>
                      <a:pt x="10770" y="4955"/>
                      <a:pt x="10770" y="4678"/>
                      <a:pt x="10622" y="4328"/>
                    </a:cubicBezTo>
                    <a:cubicBezTo>
                      <a:pt x="10493" y="3959"/>
                      <a:pt x="10217" y="3498"/>
                      <a:pt x="9663" y="2982"/>
                    </a:cubicBezTo>
                    <a:cubicBezTo>
                      <a:pt x="9110" y="2465"/>
                      <a:pt x="8262" y="1875"/>
                      <a:pt x="7340" y="1377"/>
                    </a:cubicBezTo>
                    <a:cubicBezTo>
                      <a:pt x="6418" y="879"/>
                      <a:pt x="5422" y="455"/>
                      <a:pt x="4684" y="252"/>
                    </a:cubicBezTo>
                    <a:cubicBezTo>
                      <a:pt x="3965" y="31"/>
                      <a:pt x="3504" y="31"/>
                      <a:pt x="3099" y="13"/>
                    </a:cubicBezTo>
                    <a:cubicBezTo>
                      <a:pt x="2982" y="7"/>
                      <a:pt x="2870" y="1"/>
                      <a:pt x="2758" y="1"/>
                    </a:cubicBezTo>
                    <a:close/>
                  </a:path>
                </a:pathLst>
              </a:custGeom>
              <a:solidFill>
                <a:srgbClr val="323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0"/>
              <p:cNvSpPr/>
              <p:nvPr/>
            </p:nvSpPr>
            <p:spPr>
              <a:xfrm>
                <a:off x="4587380" y="2383780"/>
                <a:ext cx="286580" cy="221517"/>
              </a:xfrm>
              <a:custGeom>
                <a:avLst/>
                <a:gdLst/>
                <a:ahLst/>
                <a:cxnLst/>
                <a:rect l="l" t="t" r="r" b="b"/>
                <a:pathLst>
                  <a:path w="16376" h="1266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830" y="775"/>
                      <a:pt x="1531" y="1605"/>
                      <a:pt x="2398" y="2435"/>
                    </a:cubicBezTo>
                    <a:cubicBezTo>
                      <a:pt x="3172" y="3154"/>
                      <a:pt x="4094" y="3891"/>
                      <a:pt x="4850" y="4518"/>
                    </a:cubicBezTo>
                    <a:cubicBezTo>
                      <a:pt x="6473" y="5901"/>
                      <a:pt x="7911" y="7118"/>
                      <a:pt x="9755" y="8409"/>
                    </a:cubicBezTo>
                    <a:cubicBezTo>
                      <a:pt x="11581" y="9719"/>
                      <a:pt x="13370" y="11120"/>
                      <a:pt x="15288" y="12300"/>
                    </a:cubicBezTo>
                    <a:cubicBezTo>
                      <a:pt x="15546" y="12448"/>
                      <a:pt x="16173" y="12558"/>
                      <a:pt x="16376" y="12669"/>
                    </a:cubicBezTo>
                    <a:cubicBezTo>
                      <a:pt x="15915" y="12171"/>
                      <a:pt x="15454" y="11692"/>
                      <a:pt x="14513" y="10770"/>
                    </a:cubicBezTo>
                    <a:cubicBezTo>
                      <a:pt x="13573" y="9848"/>
                      <a:pt x="12171" y="8501"/>
                      <a:pt x="10825" y="7174"/>
                    </a:cubicBezTo>
                    <a:cubicBezTo>
                      <a:pt x="9479" y="5846"/>
                      <a:pt x="8188" y="4537"/>
                      <a:pt x="7192" y="3486"/>
                    </a:cubicBezTo>
                    <a:cubicBezTo>
                      <a:pt x="6178" y="2453"/>
                      <a:pt x="5440" y="1679"/>
                      <a:pt x="4850" y="1273"/>
                    </a:cubicBezTo>
                    <a:cubicBezTo>
                      <a:pt x="4260" y="849"/>
                      <a:pt x="3818" y="793"/>
                      <a:pt x="3025" y="627"/>
                    </a:cubicBezTo>
                    <a:cubicBezTo>
                      <a:pt x="2250" y="480"/>
                      <a:pt x="1125" y="240"/>
                      <a:pt x="1" y="1"/>
                    </a:cubicBezTo>
                    <a:close/>
                  </a:path>
                </a:pathLst>
              </a:custGeom>
              <a:solidFill>
                <a:srgbClr val="949791"/>
              </a:solidFill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0"/>
              <p:cNvSpPr/>
              <p:nvPr/>
            </p:nvSpPr>
            <p:spPr>
              <a:xfrm>
                <a:off x="4441518" y="2590138"/>
                <a:ext cx="401135" cy="31928"/>
              </a:xfrm>
              <a:custGeom>
                <a:avLst/>
                <a:gdLst/>
                <a:ahLst/>
                <a:cxnLst/>
                <a:rect l="l" t="t" r="r" b="b"/>
                <a:pathLst>
                  <a:path w="22922" h="1826" fill="none" extrusionOk="0">
                    <a:moveTo>
                      <a:pt x="22922" y="0"/>
                    </a:moveTo>
                    <a:cubicBezTo>
                      <a:pt x="22166" y="406"/>
                      <a:pt x="21410" y="812"/>
                      <a:pt x="20691" y="1088"/>
                    </a:cubicBezTo>
                    <a:cubicBezTo>
                      <a:pt x="19990" y="1383"/>
                      <a:pt x="19308" y="1531"/>
                      <a:pt x="17925" y="1641"/>
                    </a:cubicBezTo>
                    <a:cubicBezTo>
                      <a:pt x="16523" y="1752"/>
                      <a:pt x="14421" y="1826"/>
                      <a:pt x="12245" y="1807"/>
                    </a:cubicBezTo>
                    <a:cubicBezTo>
                      <a:pt x="10051" y="1789"/>
                      <a:pt x="7819" y="1697"/>
                      <a:pt x="5772" y="1623"/>
                    </a:cubicBezTo>
                    <a:cubicBezTo>
                      <a:pt x="3726" y="1568"/>
                      <a:pt x="1863" y="1531"/>
                      <a:pt x="1" y="1494"/>
                    </a:cubicBezTo>
                  </a:path>
                </a:pathLst>
              </a:custGeom>
              <a:noFill/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0"/>
              <p:cNvSpPr/>
              <p:nvPr/>
            </p:nvSpPr>
            <p:spPr>
              <a:xfrm>
                <a:off x="4927842" y="2711694"/>
                <a:ext cx="229128" cy="95853"/>
              </a:xfrm>
              <a:custGeom>
                <a:avLst/>
                <a:gdLst/>
                <a:ahLst/>
                <a:cxnLst/>
                <a:rect l="l" t="t" r="r" b="b"/>
                <a:pathLst>
                  <a:path w="13093" h="5482" extrusionOk="0">
                    <a:moveTo>
                      <a:pt x="1770" y="0"/>
                    </a:moveTo>
                    <a:cubicBezTo>
                      <a:pt x="480" y="19"/>
                      <a:pt x="221" y="129"/>
                      <a:pt x="111" y="332"/>
                    </a:cubicBezTo>
                    <a:cubicBezTo>
                      <a:pt x="0" y="535"/>
                      <a:pt x="37" y="848"/>
                      <a:pt x="258" y="1346"/>
                    </a:cubicBezTo>
                    <a:cubicBezTo>
                      <a:pt x="480" y="1826"/>
                      <a:pt x="904" y="2453"/>
                      <a:pt x="1402" y="2969"/>
                    </a:cubicBezTo>
                    <a:cubicBezTo>
                      <a:pt x="1899" y="3485"/>
                      <a:pt x="2471" y="3873"/>
                      <a:pt x="2969" y="4131"/>
                    </a:cubicBezTo>
                    <a:cubicBezTo>
                      <a:pt x="3467" y="4371"/>
                      <a:pt x="3873" y="4500"/>
                      <a:pt x="4813" y="4592"/>
                    </a:cubicBezTo>
                    <a:cubicBezTo>
                      <a:pt x="5772" y="4666"/>
                      <a:pt x="7247" y="4703"/>
                      <a:pt x="8390" y="4832"/>
                    </a:cubicBezTo>
                    <a:cubicBezTo>
                      <a:pt x="9552" y="4961"/>
                      <a:pt x="10382" y="5182"/>
                      <a:pt x="11120" y="5329"/>
                    </a:cubicBezTo>
                    <a:cubicBezTo>
                      <a:pt x="11641" y="5419"/>
                      <a:pt x="12128" y="5481"/>
                      <a:pt x="12464" y="5481"/>
                    </a:cubicBezTo>
                    <a:cubicBezTo>
                      <a:pt x="12615" y="5481"/>
                      <a:pt x="12736" y="5469"/>
                      <a:pt x="12816" y="5440"/>
                    </a:cubicBezTo>
                    <a:cubicBezTo>
                      <a:pt x="13093" y="5348"/>
                      <a:pt x="12964" y="5090"/>
                      <a:pt x="12871" y="4813"/>
                    </a:cubicBezTo>
                    <a:cubicBezTo>
                      <a:pt x="12779" y="4537"/>
                      <a:pt x="12705" y="4260"/>
                      <a:pt x="12595" y="3762"/>
                    </a:cubicBezTo>
                    <a:cubicBezTo>
                      <a:pt x="12484" y="3264"/>
                      <a:pt x="12337" y="2545"/>
                      <a:pt x="12115" y="2066"/>
                    </a:cubicBezTo>
                    <a:cubicBezTo>
                      <a:pt x="11912" y="1568"/>
                      <a:pt x="11654" y="1273"/>
                      <a:pt x="11359" y="1051"/>
                    </a:cubicBezTo>
                    <a:cubicBezTo>
                      <a:pt x="11046" y="830"/>
                      <a:pt x="10695" y="664"/>
                      <a:pt x="10068" y="517"/>
                    </a:cubicBezTo>
                    <a:cubicBezTo>
                      <a:pt x="9441" y="369"/>
                      <a:pt x="8556" y="240"/>
                      <a:pt x="6952" y="148"/>
                    </a:cubicBezTo>
                    <a:cubicBezTo>
                      <a:pt x="5348" y="56"/>
                      <a:pt x="3043" y="0"/>
                      <a:pt x="1770" y="0"/>
                    </a:cubicBezTo>
                    <a:close/>
                  </a:path>
                </a:pathLst>
              </a:custGeom>
              <a:solidFill>
                <a:srgbClr val="888282"/>
              </a:solidFill>
              <a:ln w="106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0"/>
              <p:cNvSpPr/>
              <p:nvPr/>
            </p:nvSpPr>
            <p:spPr>
              <a:xfrm>
                <a:off x="4942997" y="2729424"/>
                <a:ext cx="136850" cy="57980"/>
              </a:xfrm>
              <a:custGeom>
                <a:avLst/>
                <a:gdLst/>
                <a:ahLst/>
                <a:cxnLst/>
                <a:rect l="l" t="t" r="r" b="b"/>
                <a:pathLst>
                  <a:path w="7820" h="3316" extrusionOk="0">
                    <a:moveTo>
                      <a:pt x="1255" y="0"/>
                    </a:moveTo>
                    <a:cubicBezTo>
                      <a:pt x="93" y="0"/>
                      <a:pt x="38" y="130"/>
                      <a:pt x="19" y="277"/>
                    </a:cubicBezTo>
                    <a:cubicBezTo>
                      <a:pt x="1" y="425"/>
                      <a:pt x="38" y="572"/>
                      <a:pt x="185" y="849"/>
                    </a:cubicBezTo>
                    <a:cubicBezTo>
                      <a:pt x="351" y="1125"/>
                      <a:pt x="646" y="1513"/>
                      <a:pt x="923" y="1881"/>
                    </a:cubicBezTo>
                    <a:cubicBezTo>
                      <a:pt x="1218" y="2250"/>
                      <a:pt x="1513" y="2601"/>
                      <a:pt x="1900" y="2803"/>
                    </a:cubicBezTo>
                    <a:cubicBezTo>
                      <a:pt x="2306" y="3006"/>
                      <a:pt x="2822" y="3080"/>
                      <a:pt x="3744" y="3135"/>
                    </a:cubicBezTo>
                    <a:cubicBezTo>
                      <a:pt x="4685" y="3209"/>
                      <a:pt x="6012" y="3264"/>
                      <a:pt x="6787" y="3301"/>
                    </a:cubicBezTo>
                    <a:cubicBezTo>
                      <a:pt x="6960" y="3310"/>
                      <a:pt x="7104" y="3316"/>
                      <a:pt x="7223" y="3316"/>
                    </a:cubicBezTo>
                    <a:cubicBezTo>
                      <a:pt x="7636" y="3316"/>
                      <a:pt x="7754" y="3239"/>
                      <a:pt x="7783" y="2896"/>
                    </a:cubicBezTo>
                    <a:cubicBezTo>
                      <a:pt x="7819" y="2471"/>
                      <a:pt x="7690" y="1605"/>
                      <a:pt x="7598" y="1125"/>
                    </a:cubicBezTo>
                    <a:cubicBezTo>
                      <a:pt x="7487" y="646"/>
                      <a:pt x="7432" y="554"/>
                      <a:pt x="7322" y="461"/>
                    </a:cubicBezTo>
                    <a:cubicBezTo>
                      <a:pt x="7211" y="388"/>
                      <a:pt x="7045" y="314"/>
                      <a:pt x="5846" y="222"/>
                    </a:cubicBezTo>
                    <a:cubicBezTo>
                      <a:pt x="4648" y="130"/>
                      <a:pt x="2398" y="0"/>
                      <a:pt x="12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50" cap="flat" cmpd="sng">
                <a:solidFill>
                  <a:srgbClr val="A6A6A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0"/>
              <p:cNvSpPr/>
              <p:nvPr/>
            </p:nvSpPr>
            <p:spPr>
              <a:xfrm>
                <a:off x="3636692" y="2491802"/>
                <a:ext cx="895528" cy="473004"/>
              </a:xfrm>
              <a:custGeom>
                <a:avLst/>
                <a:gdLst/>
                <a:ahLst/>
                <a:cxnLst/>
                <a:rect l="l" t="t" r="r" b="b"/>
                <a:pathLst>
                  <a:path w="51173" h="27052" fill="none" extrusionOk="0">
                    <a:moveTo>
                      <a:pt x="51172" y="14365"/>
                    </a:moveTo>
                    <a:cubicBezTo>
                      <a:pt x="50416" y="12798"/>
                      <a:pt x="49642" y="11212"/>
                      <a:pt x="48664" y="9773"/>
                    </a:cubicBezTo>
                    <a:cubicBezTo>
                      <a:pt x="47687" y="8335"/>
                      <a:pt x="46488" y="7026"/>
                      <a:pt x="45142" y="5882"/>
                    </a:cubicBezTo>
                    <a:cubicBezTo>
                      <a:pt x="43796" y="4721"/>
                      <a:pt x="42303" y="3725"/>
                      <a:pt x="40422" y="2821"/>
                    </a:cubicBezTo>
                    <a:cubicBezTo>
                      <a:pt x="38541" y="1918"/>
                      <a:pt x="36273" y="1106"/>
                      <a:pt x="33820" y="627"/>
                    </a:cubicBezTo>
                    <a:cubicBezTo>
                      <a:pt x="31349" y="148"/>
                      <a:pt x="28712" y="0"/>
                      <a:pt x="26204" y="129"/>
                    </a:cubicBezTo>
                    <a:cubicBezTo>
                      <a:pt x="23715" y="277"/>
                      <a:pt x="21373" y="701"/>
                      <a:pt x="19252" y="1383"/>
                    </a:cubicBezTo>
                    <a:cubicBezTo>
                      <a:pt x="17132" y="2084"/>
                      <a:pt x="15251" y="3043"/>
                      <a:pt x="13499" y="4131"/>
                    </a:cubicBezTo>
                    <a:cubicBezTo>
                      <a:pt x="11729" y="5219"/>
                      <a:pt x="10069" y="6454"/>
                      <a:pt x="8612" y="7819"/>
                    </a:cubicBezTo>
                    <a:cubicBezTo>
                      <a:pt x="7155" y="9183"/>
                      <a:pt x="5883" y="10677"/>
                      <a:pt x="4777" y="12484"/>
                    </a:cubicBezTo>
                    <a:cubicBezTo>
                      <a:pt x="3652" y="14291"/>
                      <a:pt x="2693" y="16412"/>
                      <a:pt x="2011" y="18606"/>
                    </a:cubicBezTo>
                    <a:cubicBezTo>
                      <a:pt x="1310" y="20819"/>
                      <a:pt x="886" y="23124"/>
                      <a:pt x="609" y="24544"/>
                    </a:cubicBezTo>
                    <a:cubicBezTo>
                      <a:pt x="314" y="25964"/>
                      <a:pt x="167" y="26517"/>
                      <a:pt x="1" y="27052"/>
                    </a:cubicBezTo>
                  </a:path>
                </a:pathLst>
              </a:custGeom>
              <a:noFill/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0"/>
              <p:cNvSpPr/>
              <p:nvPr/>
            </p:nvSpPr>
            <p:spPr>
              <a:xfrm>
                <a:off x="3930027" y="2677843"/>
                <a:ext cx="407925" cy="407558"/>
              </a:xfrm>
              <a:custGeom>
                <a:avLst/>
                <a:gdLst/>
                <a:ahLst/>
                <a:cxnLst/>
                <a:rect l="l" t="t" r="r" b="b"/>
                <a:pathLst>
                  <a:path w="23310" h="23309" extrusionOk="0">
                    <a:moveTo>
                      <a:pt x="11655" y="0"/>
                    </a:moveTo>
                    <a:cubicBezTo>
                      <a:pt x="18091" y="0"/>
                      <a:pt x="23309" y="5219"/>
                      <a:pt x="23309" y="11654"/>
                    </a:cubicBezTo>
                    <a:cubicBezTo>
                      <a:pt x="23309" y="18090"/>
                      <a:pt x="18091" y="23308"/>
                      <a:pt x="11655" y="23308"/>
                    </a:cubicBezTo>
                    <a:cubicBezTo>
                      <a:pt x="5219" y="23308"/>
                      <a:pt x="1" y="18090"/>
                      <a:pt x="1" y="11654"/>
                    </a:cubicBezTo>
                    <a:cubicBezTo>
                      <a:pt x="1" y="5219"/>
                      <a:pt x="5219" y="0"/>
                      <a:pt x="11655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0"/>
              <p:cNvSpPr/>
              <p:nvPr/>
            </p:nvSpPr>
            <p:spPr>
              <a:xfrm>
                <a:off x="3930027" y="2677843"/>
                <a:ext cx="407925" cy="407558"/>
              </a:xfrm>
              <a:custGeom>
                <a:avLst/>
                <a:gdLst/>
                <a:ahLst/>
                <a:cxnLst/>
                <a:rect l="l" t="t" r="r" b="b"/>
                <a:pathLst>
                  <a:path w="23310" h="23309" fill="none" extrusionOk="0">
                    <a:moveTo>
                      <a:pt x="11655" y="0"/>
                    </a:moveTo>
                    <a:cubicBezTo>
                      <a:pt x="18091" y="0"/>
                      <a:pt x="23309" y="5219"/>
                      <a:pt x="23309" y="11654"/>
                    </a:cubicBezTo>
                    <a:cubicBezTo>
                      <a:pt x="23309" y="18090"/>
                      <a:pt x="18091" y="23308"/>
                      <a:pt x="11655" y="23308"/>
                    </a:cubicBezTo>
                    <a:cubicBezTo>
                      <a:pt x="5219" y="23308"/>
                      <a:pt x="1" y="18090"/>
                      <a:pt x="1" y="11654"/>
                    </a:cubicBezTo>
                    <a:cubicBezTo>
                      <a:pt x="1" y="5219"/>
                      <a:pt x="5219" y="0"/>
                      <a:pt x="11655" y="0"/>
                    </a:cubicBezTo>
                    <a:close/>
                  </a:path>
                </a:pathLst>
              </a:custGeom>
              <a:noFill/>
              <a:ln w="450" cap="flat" cmpd="sng">
                <a:solidFill>
                  <a:srgbClr val="35343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0"/>
              <p:cNvSpPr/>
              <p:nvPr/>
            </p:nvSpPr>
            <p:spPr>
              <a:xfrm>
                <a:off x="3924550" y="2701378"/>
                <a:ext cx="97475" cy="328893"/>
              </a:xfrm>
              <a:custGeom>
                <a:avLst/>
                <a:gdLst/>
                <a:ahLst/>
                <a:cxnLst/>
                <a:rect l="l" t="t" r="r" b="b"/>
                <a:pathLst>
                  <a:path w="5570" h="18810" extrusionOk="0">
                    <a:moveTo>
                      <a:pt x="3854" y="0"/>
                    </a:moveTo>
                    <a:lnTo>
                      <a:pt x="0" y="4205"/>
                    </a:lnTo>
                    <a:lnTo>
                      <a:pt x="74" y="14771"/>
                    </a:lnTo>
                    <a:lnTo>
                      <a:pt x="3172" y="18717"/>
                    </a:lnTo>
                    <a:lnTo>
                      <a:pt x="5569" y="18809"/>
                    </a:lnTo>
                    <a:lnTo>
                      <a:pt x="5496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0"/>
              <p:cNvSpPr/>
              <p:nvPr/>
            </p:nvSpPr>
            <p:spPr>
              <a:xfrm>
                <a:off x="3826445" y="2574332"/>
                <a:ext cx="615422" cy="614895"/>
              </a:xfrm>
              <a:custGeom>
                <a:avLst/>
                <a:gdLst/>
                <a:ahLst/>
                <a:cxnLst/>
                <a:rect l="l" t="t" r="r" b="b"/>
                <a:pathLst>
                  <a:path w="35167" h="35167" extrusionOk="0">
                    <a:moveTo>
                      <a:pt x="17574" y="1"/>
                    </a:moveTo>
                    <a:cubicBezTo>
                      <a:pt x="27292" y="1"/>
                      <a:pt x="35166" y="7875"/>
                      <a:pt x="35166" y="17574"/>
                    </a:cubicBezTo>
                    <a:cubicBezTo>
                      <a:pt x="35166" y="27292"/>
                      <a:pt x="27292" y="35166"/>
                      <a:pt x="17574" y="35166"/>
                    </a:cubicBezTo>
                    <a:cubicBezTo>
                      <a:pt x="7874" y="35166"/>
                      <a:pt x="1" y="27292"/>
                      <a:pt x="1" y="17574"/>
                    </a:cubicBezTo>
                    <a:cubicBezTo>
                      <a:pt x="1" y="7875"/>
                      <a:pt x="7874" y="1"/>
                      <a:pt x="17574" y="1"/>
                    </a:cubicBezTo>
                    <a:close/>
                    <a:moveTo>
                      <a:pt x="3062" y="16560"/>
                    </a:moveTo>
                    <a:lnTo>
                      <a:pt x="2969" y="16615"/>
                    </a:lnTo>
                    <a:lnTo>
                      <a:pt x="14218" y="14937"/>
                    </a:lnTo>
                    <a:lnTo>
                      <a:pt x="12134" y="4058"/>
                    </a:lnTo>
                    <a:cubicBezTo>
                      <a:pt x="7100" y="6104"/>
                      <a:pt x="3467" y="10880"/>
                      <a:pt x="3062" y="16560"/>
                    </a:cubicBezTo>
                    <a:close/>
                    <a:moveTo>
                      <a:pt x="14126" y="3394"/>
                    </a:moveTo>
                    <a:lnTo>
                      <a:pt x="14015" y="3467"/>
                    </a:lnTo>
                    <a:lnTo>
                      <a:pt x="14144" y="3431"/>
                    </a:lnTo>
                    <a:lnTo>
                      <a:pt x="19363" y="13222"/>
                    </a:lnTo>
                    <a:lnTo>
                      <a:pt x="28749" y="8262"/>
                    </a:lnTo>
                    <a:cubicBezTo>
                      <a:pt x="26112" y="5072"/>
                      <a:pt x="22092" y="3025"/>
                      <a:pt x="17574" y="3025"/>
                    </a:cubicBezTo>
                    <a:cubicBezTo>
                      <a:pt x="16394" y="3025"/>
                      <a:pt x="15251" y="3172"/>
                      <a:pt x="14144" y="3431"/>
                    </a:cubicBezTo>
                    <a:lnTo>
                      <a:pt x="14126" y="3394"/>
                    </a:lnTo>
                    <a:close/>
                    <a:moveTo>
                      <a:pt x="30077" y="25061"/>
                    </a:moveTo>
                    <a:lnTo>
                      <a:pt x="30077" y="25061"/>
                    </a:lnTo>
                    <a:cubicBezTo>
                      <a:pt x="31386" y="22867"/>
                      <a:pt x="32142" y="20322"/>
                      <a:pt x="32142" y="17574"/>
                    </a:cubicBezTo>
                    <a:cubicBezTo>
                      <a:pt x="32142" y="14771"/>
                      <a:pt x="31330" y="12134"/>
                      <a:pt x="29984" y="9922"/>
                    </a:cubicBezTo>
                    <a:lnTo>
                      <a:pt x="22461" y="17519"/>
                    </a:lnTo>
                    <a:lnTo>
                      <a:pt x="30077" y="25061"/>
                    </a:lnTo>
                    <a:lnTo>
                      <a:pt x="30003" y="25153"/>
                    </a:lnTo>
                    <a:lnTo>
                      <a:pt x="30077" y="25061"/>
                    </a:lnTo>
                    <a:close/>
                    <a:moveTo>
                      <a:pt x="14365" y="31884"/>
                    </a:moveTo>
                    <a:lnTo>
                      <a:pt x="14476" y="31792"/>
                    </a:lnTo>
                    <a:cubicBezTo>
                      <a:pt x="15472" y="32013"/>
                      <a:pt x="16505" y="32124"/>
                      <a:pt x="17574" y="32124"/>
                    </a:cubicBezTo>
                    <a:cubicBezTo>
                      <a:pt x="22110" y="32124"/>
                      <a:pt x="26149" y="30077"/>
                      <a:pt x="28804" y="26850"/>
                    </a:cubicBezTo>
                    <a:lnTo>
                      <a:pt x="19363" y="21889"/>
                    </a:lnTo>
                    <a:lnTo>
                      <a:pt x="14365" y="31865"/>
                    </a:lnTo>
                    <a:close/>
                    <a:moveTo>
                      <a:pt x="12263" y="31091"/>
                    </a:moveTo>
                    <a:lnTo>
                      <a:pt x="14255" y="20193"/>
                    </a:lnTo>
                    <a:lnTo>
                      <a:pt x="3062" y="18625"/>
                    </a:lnTo>
                    <a:cubicBezTo>
                      <a:pt x="3467" y="24323"/>
                      <a:pt x="7174" y="29136"/>
                      <a:pt x="12300" y="31146"/>
                    </a:cubicBezTo>
                    <a:lnTo>
                      <a:pt x="12263" y="31091"/>
                    </a:lnTo>
                  </a:path>
                </a:pathLst>
              </a:custGeom>
              <a:solidFill>
                <a:srgbClr val="F1F4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0"/>
              <p:cNvSpPr/>
              <p:nvPr/>
            </p:nvSpPr>
            <p:spPr>
              <a:xfrm>
                <a:off x="3826445" y="2574332"/>
                <a:ext cx="615422" cy="614895"/>
              </a:xfrm>
              <a:custGeom>
                <a:avLst/>
                <a:gdLst/>
                <a:ahLst/>
                <a:cxnLst/>
                <a:rect l="l" t="t" r="r" b="b"/>
                <a:pathLst>
                  <a:path w="35167" h="35167" fill="none" extrusionOk="0">
                    <a:moveTo>
                      <a:pt x="17574" y="1"/>
                    </a:moveTo>
                    <a:cubicBezTo>
                      <a:pt x="27292" y="1"/>
                      <a:pt x="35166" y="7875"/>
                      <a:pt x="35166" y="17574"/>
                    </a:cubicBezTo>
                    <a:cubicBezTo>
                      <a:pt x="35166" y="27292"/>
                      <a:pt x="27292" y="35166"/>
                      <a:pt x="17574" y="35166"/>
                    </a:cubicBezTo>
                    <a:cubicBezTo>
                      <a:pt x="7874" y="35166"/>
                      <a:pt x="1" y="27292"/>
                      <a:pt x="1" y="17574"/>
                    </a:cubicBezTo>
                    <a:cubicBezTo>
                      <a:pt x="1" y="7875"/>
                      <a:pt x="7874" y="1"/>
                      <a:pt x="17574" y="1"/>
                    </a:cubicBezTo>
                    <a:close/>
                    <a:moveTo>
                      <a:pt x="3062" y="16560"/>
                    </a:moveTo>
                    <a:lnTo>
                      <a:pt x="2969" y="16615"/>
                    </a:lnTo>
                    <a:lnTo>
                      <a:pt x="14218" y="14937"/>
                    </a:lnTo>
                    <a:lnTo>
                      <a:pt x="12134" y="4058"/>
                    </a:lnTo>
                    <a:cubicBezTo>
                      <a:pt x="7100" y="6104"/>
                      <a:pt x="3467" y="10880"/>
                      <a:pt x="3062" y="16560"/>
                    </a:cubicBezTo>
                    <a:close/>
                    <a:moveTo>
                      <a:pt x="14126" y="3394"/>
                    </a:moveTo>
                    <a:lnTo>
                      <a:pt x="14015" y="3467"/>
                    </a:lnTo>
                    <a:lnTo>
                      <a:pt x="14144" y="3431"/>
                    </a:lnTo>
                    <a:lnTo>
                      <a:pt x="19363" y="13222"/>
                    </a:lnTo>
                    <a:lnTo>
                      <a:pt x="28749" y="8262"/>
                    </a:lnTo>
                    <a:cubicBezTo>
                      <a:pt x="26112" y="5072"/>
                      <a:pt x="22092" y="3025"/>
                      <a:pt x="17574" y="3025"/>
                    </a:cubicBezTo>
                    <a:cubicBezTo>
                      <a:pt x="16394" y="3025"/>
                      <a:pt x="15251" y="3172"/>
                      <a:pt x="14144" y="3431"/>
                    </a:cubicBezTo>
                    <a:lnTo>
                      <a:pt x="14126" y="3394"/>
                    </a:lnTo>
                    <a:close/>
                    <a:moveTo>
                      <a:pt x="30077" y="25061"/>
                    </a:moveTo>
                    <a:lnTo>
                      <a:pt x="30077" y="25061"/>
                    </a:lnTo>
                    <a:cubicBezTo>
                      <a:pt x="31386" y="22867"/>
                      <a:pt x="32142" y="20322"/>
                      <a:pt x="32142" y="17574"/>
                    </a:cubicBezTo>
                    <a:cubicBezTo>
                      <a:pt x="32142" y="14771"/>
                      <a:pt x="31330" y="12134"/>
                      <a:pt x="29984" y="9922"/>
                    </a:cubicBezTo>
                    <a:lnTo>
                      <a:pt x="22461" y="17519"/>
                    </a:lnTo>
                    <a:lnTo>
                      <a:pt x="30077" y="25061"/>
                    </a:lnTo>
                    <a:lnTo>
                      <a:pt x="30003" y="25153"/>
                    </a:lnTo>
                    <a:lnTo>
                      <a:pt x="30077" y="25061"/>
                    </a:lnTo>
                    <a:close/>
                    <a:moveTo>
                      <a:pt x="14365" y="31884"/>
                    </a:moveTo>
                    <a:lnTo>
                      <a:pt x="14476" y="31792"/>
                    </a:lnTo>
                    <a:cubicBezTo>
                      <a:pt x="15472" y="32013"/>
                      <a:pt x="16505" y="32124"/>
                      <a:pt x="17574" y="32124"/>
                    </a:cubicBezTo>
                    <a:cubicBezTo>
                      <a:pt x="22110" y="32124"/>
                      <a:pt x="26149" y="30077"/>
                      <a:pt x="28804" y="26850"/>
                    </a:cubicBezTo>
                    <a:lnTo>
                      <a:pt x="19363" y="21889"/>
                    </a:lnTo>
                    <a:lnTo>
                      <a:pt x="14365" y="31865"/>
                    </a:lnTo>
                    <a:close/>
                    <a:moveTo>
                      <a:pt x="12263" y="31091"/>
                    </a:moveTo>
                    <a:lnTo>
                      <a:pt x="14255" y="20193"/>
                    </a:lnTo>
                    <a:lnTo>
                      <a:pt x="3062" y="18625"/>
                    </a:lnTo>
                    <a:cubicBezTo>
                      <a:pt x="3467" y="24323"/>
                      <a:pt x="7174" y="29136"/>
                      <a:pt x="12300" y="31146"/>
                    </a:cubicBezTo>
                    <a:lnTo>
                      <a:pt x="12263" y="31091"/>
                    </a:lnTo>
                    <a:close/>
                  </a:path>
                </a:pathLst>
              </a:custGeom>
              <a:noFill/>
              <a:ln w="450" cap="flat" cmpd="sng">
                <a:solidFill>
                  <a:srgbClr val="15180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0"/>
              <p:cNvSpPr/>
              <p:nvPr/>
            </p:nvSpPr>
            <p:spPr>
              <a:xfrm>
                <a:off x="4178510" y="2818090"/>
                <a:ext cx="39707" cy="39673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2269" extrusionOk="0">
                    <a:moveTo>
                      <a:pt x="2103" y="849"/>
                    </a:moveTo>
                    <a:cubicBezTo>
                      <a:pt x="2269" y="1384"/>
                      <a:pt x="1955" y="1955"/>
                      <a:pt x="1421" y="2121"/>
                    </a:cubicBezTo>
                    <a:cubicBezTo>
                      <a:pt x="886" y="2269"/>
                      <a:pt x="314" y="1974"/>
                      <a:pt x="167" y="1420"/>
                    </a:cubicBezTo>
                    <a:cubicBezTo>
                      <a:pt x="1" y="886"/>
                      <a:pt x="314" y="314"/>
                      <a:pt x="849" y="166"/>
                    </a:cubicBezTo>
                    <a:cubicBezTo>
                      <a:pt x="1384" y="1"/>
                      <a:pt x="1955" y="314"/>
                      <a:pt x="2103" y="849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0"/>
              <p:cNvSpPr/>
              <p:nvPr/>
            </p:nvSpPr>
            <p:spPr>
              <a:xfrm>
                <a:off x="4174642" y="2897402"/>
                <a:ext cx="39707" cy="39673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2269" extrusionOk="0">
                    <a:moveTo>
                      <a:pt x="2103" y="849"/>
                    </a:moveTo>
                    <a:cubicBezTo>
                      <a:pt x="2269" y="1384"/>
                      <a:pt x="1955" y="1955"/>
                      <a:pt x="1420" y="2121"/>
                    </a:cubicBezTo>
                    <a:cubicBezTo>
                      <a:pt x="886" y="2269"/>
                      <a:pt x="314" y="1974"/>
                      <a:pt x="166" y="1421"/>
                    </a:cubicBezTo>
                    <a:cubicBezTo>
                      <a:pt x="1" y="886"/>
                      <a:pt x="314" y="314"/>
                      <a:pt x="849" y="167"/>
                    </a:cubicBezTo>
                    <a:cubicBezTo>
                      <a:pt x="1384" y="1"/>
                      <a:pt x="1955" y="314"/>
                      <a:pt x="2103" y="84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0"/>
              <p:cNvSpPr/>
              <p:nvPr/>
            </p:nvSpPr>
            <p:spPr>
              <a:xfrm>
                <a:off x="4099445" y="2925465"/>
                <a:ext cx="39725" cy="39673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269" extrusionOk="0">
                    <a:moveTo>
                      <a:pt x="2103" y="848"/>
                    </a:moveTo>
                    <a:cubicBezTo>
                      <a:pt x="2269" y="1383"/>
                      <a:pt x="1956" y="1955"/>
                      <a:pt x="1421" y="2102"/>
                    </a:cubicBezTo>
                    <a:cubicBezTo>
                      <a:pt x="886" y="2268"/>
                      <a:pt x="314" y="1955"/>
                      <a:pt x="167" y="1420"/>
                    </a:cubicBezTo>
                    <a:cubicBezTo>
                      <a:pt x="1" y="885"/>
                      <a:pt x="314" y="314"/>
                      <a:pt x="849" y="166"/>
                    </a:cubicBezTo>
                    <a:cubicBezTo>
                      <a:pt x="1384" y="0"/>
                      <a:pt x="1956" y="314"/>
                      <a:pt x="2103" y="84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0"/>
              <p:cNvSpPr/>
              <p:nvPr/>
            </p:nvSpPr>
            <p:spPr>
              <a:xfrm>
                <a:off x="4049115" y="2856784"/>
                <a:ext cx="39707" cy="39673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2269" extrusionOk="0">
                    <a:moveTo>
                      <a:pt x="2102" y="849"/>
                    </a:moveTo>
                    <a:cubicBezTo>
                      <a:pt x="2268" y="1383"/>
                      <a:pt x="1955" y="1955"/>
                      <a:pt x="1420" y="2121"/>
                    </a:cubicBezTo>
                    <a:cubicBezTo>
                      <a:pt x="885" y="2268"/>
                      <a:pt x="314" y="1973"/>
                      <a:pt x="148" y="1420"/>
                    </a:cubicBezTo>
                    <a:cubicBezTo>
                      <a:pt x="0" y="885"/>
                      <a:pt x="295" y="314"/>
                      <a:pt x="849" y="166"/>
                    </a:cubicBezTo>
                    <a:cubicBezTo>
                      <a:pt x="1383" y="0"/>
                      <a:pt x="1955" y="314"/>
                      <a:pt x="2102" y="84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0"/>
              <p:cNvSpPr/>
              <p:nvPr/>
            </p:nvSpPr>
            <p:spPr>
              <a:xfrm>
                <a:off x="4099130" y="2791006"/>
                <a:ext cx="39707" cy="39673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2269" extrusionOk="0">
                    <a:moveTo>
                      <a:pt x="2121" y="849"/>
                    </a:moveTo>
                    <a:cubicBezTo>
                      <a:pt x="2269" y="1384"/>
                      <a:pt x="1974" y="1955"/>
                      <a:pt x="1420" y="2121"/>
                    </a:cubicBezTo>
                    <a:cubicBezTo>
                      <a:pt x="886" y="2269"/>
                      <a:pt x="314" y="1974"/>
                      <a:pt x="166" y="1420"/>
                    </a:cubicBezTo>
                    <a:cubicBezTo>
                      <a:pt x="1" y="886"/>
                      <a:pt x="314" y="314"/>
                      <a:pt x="849" y="167"/>
                    </a:cubicBezTo>
                    <a:cubicBezTo>
                      <a:pt x="1384" y="1"/>
                      <a:pt x="1955" y="314"/>
                      <a:pt x="2121" y="84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0"/>
              <p:cNvSpPr/>
              <p:nvPr/>
            </p:nvSpPr>
            <p:spPr>
              <a:xfrm>
                <a:off x="4099445" y="2843880"/>
                <a:ext cx="74253" cy="74171"/>
              </a:xfrm>
              <a:custGeom>
                <a:avLst/>
                <a:gdLst/>
                <a:ahLst/>
                <a:cxnLst/>
                <a:rect l="l" t="t" r="r" b="b"/>
                <a:pathLst>
                  <a:path w="4243" h="4242" extrusionOk="0">
                    <a:moveTo>
                      <a:pt x="3947" y="1587"/>
                    </a:moveTo>
                    <a:cubicBezTo>
                      <a:pt x="4242" y="2601"/>
                      <a:pt x="3671" y="3652"/>
                      <a:pt x="2656" y="3947"/>
                    </a:cubicBezTo>
                    <a:cubicBezTo>
                      <a:pt x="1661" y="4242"/>
                      <a:pt x="591" y="3670"/>
                      <a:pt x="296" y="2656"/>
                    </a:cubicBezTo>
                    <a:cubicBezTo>
                      <a:pt x="1" y="1660"/>
                      <a:pt x="591" y="609"/>
                      <a:pt x="1587" y="296"/>
                    </a:cubicBezTo>
                    <a:cubicBezTo>
                      <a:pt x="2601" y="1"/>
                      <a:pt x="3652" y="591"/>
                      <a:pt x="3947" y="1587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0"/>
              <p:cNvSpPr/>
              <p:nvPr/>
            </p:nvSpPr>
            <p:spPr>
              <a:xfrm>
                <a:off x="3760295" y="2508238"/>
                <a:ext cx="747722" cy="747082"/>
              </a:xfrm>
              <a:custGeom>
                <a:avLst/>
                <a:gdLst/>
                <a:ahLst/>
                <a:cxnLst/>
                <a:rect l="l" t="t" r="r" b="b"/>
                <a:pathLst>
                  <a:path w="42727" h="42727" extrusionOk="0">
                    <a:moveTo>
                      <a:pt x="21354" y="3781"/>
                    </a:moveTo>
                    <a:cubicBezTo>
                      <a:pt x="31072" y="3781"/>
                      <a:pt x="38946" y="11655"/>
                      <a:pt x="38946" y="21354"/>
                    </a:cubicBezTo>
                    <a:cubicBezTo>
                      <a:pt x="38946" y="31072"/>
                      <a:pt x="31072" y="38946"/>
                      <a:pt x="21354" y="38946"/>
                    </a:cubicBezTo>
                    <a:cubicBezTo>
                      <a:pt x="11654" y="38946"/>
                      <a:pt x="3781" y="31072"/>
                      <a:pt x="3781" y="21354"/>
                    </a:cubicBezTo>
                    <a:cubicBezTo>
                      <a:pt x="3781" y="11655"/>
                      <a:pt x="11654" y="3781"/>
                      <a:pt x="21354" y="3781"/>
                    </a:cubicBezTo>
                    <a:close/>
                    <a:moveTo>
                      <a:pt x="21354" y="0"/>
                    </a:moveTo>
                    <a:cubicBezTo>
                      <a:pt x="9552" y="0"/>
                      <a:pt x="0" y="9552"/>
                      <a:pt x="0" y="21354"/>
                    </a:cubicBezTo>
                    <a:cubicBezTo>
                      <a:pt x="0" y="33156"/>
                      <a:pt x="9552" y="42726"/>
                      <a:pt x="21354" y="42726"/>
                    </a:cubicBezTo>
                    <a:cubicBezTo>
                      <a:pt x="33156" y="42726"/>
                      <a:pt x="42726" y="33156"/>
                      <a:pt x="42726" y="21354"/>
                    </a:cubicBezTo>
                    <a:cubicBezTo>
                      <a:pt x="42726" y="9552"/>
                      <a:pt x="33156" y="0"/>
                      <a:pt x="21354" y="0"/>
                    </a:cubicBezTo>
                    <a:close/>
                  </a:path>
                </a:pathLst>
              </a:custGeom>
              <a:solidFill>
                <a:srgbClr val="2F2F2F"/>
              </a:solidFill>
              <a:ln w="925" cap="flat" cmpd="sng">
                <a:solidFill>
                  <a:srgbClr val="15180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0"/>
              <p:cNvSpPr/>
              <p:nvPr/>
            </p:nvSpPr>
            <p:spPr>
              <a:xfrm>
                <a:off x="1157363" y="2668488"/>
                <a:ext cx="407908" cy="407558"/>
              </a:xfrm>
              <a:custGeom>
                <a:avLst/>
                <a:gdLst/>
                <a:ahLst/>
                <a:cxnLst/>
                <a:rect l="l" t="t" r="r" b="b"/>
                <a:pathLst>
                  <a:path w="23309" h="23309" extrusionOk="0">
                    <a:moveTo>
                      <a:pt x="11654" y="23309"/>
                    </a:moveTo>
                    <a:cubicBezTo>
                      <a:pt x="5219" y="23309"/>
                      <a:pt x="0" y="18090"/>
                      <a:pt x="0" y="11654"/>
                    </a:cubicBezTo>
                    <a:cubicBezTo>
                      <a:pt x="0" y="5219"/>
                      <a:pt x="5219" y="0"/>
                      <a:pt x="11654" y="0"/>
                    </a:cubicBezTo>
                    <a:cubicBezTo>
                      <a:pt x="18090" y="0"/>
                      <a:pt x="23309" y="5219"/>
                      <a:pt x="23309" y="11654"/>
                    </a:cubicBezTo>
                    <a:cubicBezTo>
                      <a:pt x="23309" y="18090"/>
                      <a:pt x="18090" y="23309"/>
                      <a:pt x="11654" y="23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0"/>
              <p:cNvSpPr/>
              <p:nvPr/>
            </p:nvSpPr>
            <p:spPr>
              <a:xfrm>
                <a:off x="1157363" y="2668488"/>
                <a:ext cx="407908" cy="407558"/>
              </a:xfrm>
              <a:custGeom>
                <a:avLst/>
                <a:gdLst/>
                <a:ahLst/>
                <a:cxnLst/>
                <a:rect l="l" t="t" r="r" b="b"/>
                <a:pathLst>
                  <a:path w="23309" h="23309" fill="none" extrusionOk="0">
                    <a:moveTo>
                      <a:pt x="11654" y="23309"/>
                    </a:moveTo>
                    <a:cubicBezTo>
                      <a:pt x="5219" y="23309"/>
                      <a:pt x="0" y="18090"/>
                      <a:pt x="0" y="11654"/>
                    </a:cubicBezTo>
                    <a:cubicBezTo>
                      <a:pt x="0" y="5219"/>
                      <a:pt x="5219" y="0"/>
                      <a:pt x="11654" y="0"/>
                    </a:cubicBezTo>
                    <a:cubicBezTo>
                      <a:pt x="18090" y="0"/>
                      <a:pt x="23309" y="5219"/>
                      <a:pt x="23309" y="11654"/>
                    </a:cubicBezTo>
                    <a:cubicBezTo>
                      <a:pt x="23309" y="18090"/>
                      <a:pt x="18090" y="23309"/>
                      <a:pt x="11654" y="23309"/>
                    </a:cubicBezTo>
                    <a:close/>
                  </a:path>
                </a:pathLst>
              </a:custGeom>
              <a:noFill/>
              <a:ln w="450" cap="flat" cmpd="sng">
                <a:solidFill>
                  <a:srgbClr val="35343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0"/>
              <p:cNvSpPr/>
              <p:nvPr/>
            </p:nvSpPr>
            <p:spPr>
              <a:xfrm>
                <a:off x="1473605" y="2723933"/>
                <a:ext cx="97475" cy="328578"/>
              </a:xfrm>
              <a:custGeom>
                <a:avLst/>
                <a:gdLst/>
                <a:ahLst/>
                <a:cxnLst/>
                <a:rect l="l" t="t" r="r" b="b"/>
                <a:pathLst>
                  <a:path w="5570" h="18792" extrusionOk="0">
                    <a:moveTo>
                      <a:pt x="1" y="1"/>
                    </a:moveTo>
                    <a:lnTo>
                      <a:pt x="74" y="18792"/>
                    </a:lnTo>
                    <a:lnTo>
                      <a:pt x="1716" y="18792"/>
                    </a:lnTo>
                    <a:lnTo>
                      <a:pt x="5570" y="14587"/>
                    </a:lnTo>
                    <a:lnTo>
                      <a:pt x="5477" y="4021"/>
                    </a:lnTo>
                    <a:lnTo>
                      <a:pt x="2398" y="7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0"/>
              <p:cNvSpPr/>
              <p:nvPr/>
            </p:nvSpPr>
            <p:spPr>
              <a:xfrm>
                <a:off x="1053763" y="2564977"/>
                <a:ext cx="615422" cy="614580"/>
              </a:xfrm>
              <a:custGeom>
                <a:avLst/>
                <a:gdLst/>
                <a:ahLst/>
                <a:cxnLst/>
                <a:rect l="l" t="t" r="r" b="b"/>
                <a:pathLst>
                  <a:path w="35167" h="35149" extrusionOk="0">
                    <a:moveTo>
                      <a:pt x="17574" y="35148"/>
                    </a:moveTo>
                    <a:cubicBezTo>
                      <a:pt x="7875" y="35148"/>
                      <a:pt x="1" y="27292"/>
                      <a:pt x="1" y="17574"/>
                    </a:cubicBezTo>
                    <a:cubicBezTo>
                      <a:pt x="1" y="7875"/>
                      <a:pt x="7875" y="1"/>
                      <a:pt x="17574" y="1"/>
                    </a:cubicBezTo>
                    <a:cubicBezTo>
                      <a:pt x="27292" y="1"/>
                      <a:pt x="35166" y="7875"/>
                      <a:pt x="35166" y="17574"/>
                    </a:cubicBezTo>
                    <a:cubicBezTo>
                      <a:pt x="35166" y="27292"/>
                      <a:pt x="27292" y="35148"/>
                      <a:pt x="17574" y="35148"/>
                    </a:cubicBezTo>
                    <a:close/>
                    <a:moveTo>
                      <a:pt x="32105" y="18607"/>
                    </a:moveTo>
                    <a:lnTo>
                      <a:pt x="32198" y="18552"/>
                    </a:lnTo>
                    <a:lnTo>
                      <a:pt x="20949" y="20211"/>
                    </a:lnTo>
                    <a:lnTo>
                      <a:pt x="23033" y="31091"/>
                    </a:lnTo>
                    <a:cubicBezTo>
                      <a:pt x="28049" y="29063"/>
                      <a:pt x="31700" y="24268"/>
                      <a:pt x="32105" y="18607"/>
                    </a:cubicBezTo>
                    <a:close/>
                    <a:moveTo>
                      <a:pt x="21041" y="31755"/>
                    </a:moveTo>
                    <a:lnTo>
                      <a:pt x="21152" y="31681"/>
                    </a:lnTo>
                    <a:lnTo>
                      <a:pt x="21023" y="31718"/>
                    </a:lnTo>
                    <a:lnTo>
                      <a:pt x="15786" y="21926"/>
                    </a:lnTo>
                    <a:lnTo>
                      <a:pt x="6400" y="26905"/>
                    </a:lnTo>
                    <a:cubicBezTo>
                      <a:pt x="9037" y="30077"/>
                      <a:pt x="13075" y="32124"/>
                      <a:pt x="17574" y="32124"/>
                    </a:cubicBezTo>
                    <a:cubicBezTo>
                      <a:pt x="18773" y="32124"/>
                      <a:pt x="19916" y="31995"/>
                      <a:pt x="21023" y="31718"/>
                    </a:cubicBezTo>
                    <a:lnTo>
                      <a:pt x="21041" y="31755"/>
                    </a:lnTo>
                    <a:close/>
                    <a:moveTo>
                      <a:pt x="5090" y="10106"/>
                    </a:moveTo>
                    <a:lnTo>
                      <a:pt x="5090" y="10106"/>
                    </a:lnTo>
                    <a:cubicBezTo>
                      <a:pt x="3781" y="12282"/>
                      <a:pt x="3025" y="14845"/>
                      <a:pt x="3025" y="17574"/>
                    </a:cubicBezTo>
                    <a:cubicBezTo>
                      <a:pt x="3025" y="20396"/>
                      <a:pt x="3837" y="23014"/>
                      <a:pt x="5183" y="25246"/>
                    </a:cubicBezTo>
                    <a:lnTo>
                      <a:pt x="12706" y="17630"/>
                    </a:lnTo>
                    <a:lnTo>
                      <a:pt x="5090" y="10106"/>
                    </a:lnTo>
                    <a:lnTo>
                      <a:pt x="5164" y="9996"/>
                    </a:lnTo>
                    <a:lnTo>
                      <a:pt x="5090" y="10106"/>
                    </a:lnTo>
                    <a:close/>
                    <a:moveTo>
                      <a:pt x="20802" y="3283"/>
                    </a:moveTo>
                    <a:lnTo>
                      <a:pt x="20691" y="3357"/>
                    </a:lnTo>
                    <a:cubicBezTo>
                      <a:pt x="19695" y="3136"/>
                      <a:pt x="18644" y="3025"/>
                      <a:pt x="17574" y="3025"/>
                    </a:cubicBezTo>
                    <a:cubicBezTo>
                      <a:pt x="13057" y="3025"/>
                      <a:pt x="9018" y="5090"/>
                      <a:pt x="6363" y="8299"/>
                    </a:cubicBezTo>
                    <a:lnTo>
                      <a:pt x="15804" y="13278"/>
                    </a:lnTo>
                    <a:lnTo>
                      <a:pt x="20802" y="3283"/>
                    </a:lnTo>
                    <a:close/>
                    <a:moveTo>
                      <a:pt x="22904" y="4058"/>
                    </a:moveTo>
                    <a:lnTo>
                      <a:pt x="20894" y="14974"/>
                    </a:lnTo>
                    <a:lnTo>
                      <a:pt x="32105" y="16542"/>
                    </a:lnTo>
                    <a:cubicBezTo>
                      <a:pt x="31700" y="10825"/>
                      <a:pt x="27993" y="6012"/>
                      <a:pt x="22867" y="4021"/>
                    </a:cubicBezTo>
                    <a:lnTo>
                      <a:pt x="22904" y="4058"/>
                    </a:lnTo>
                  </a:path>
                </a:pathLst>
              </a:custGeom>
              <a:solidFill>
                <a:srgbClr val="F1F4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0"/>
              <p:cNvSpPr/>
              <p:nvPr/>
            </p:nvSpPr>
            <p:spPr>
              <a:xfrm>
                <a:off x="1053763" y="2564977"/>
                <a:ext cx="615422" cy="614580"/>
              </a:xfrm>
              <a:custGeom>
                <a:avLst/>
                <a:gdLst/>
                <a:ahLst/>
                <a:cxnLst/>
                <a:rect l="l" t="t" r="r" b="b"/>
                <a:pathLst>
                  <a:path w="35167" h="35149" fill="none" extrusionOk="0">
                    <a:moveTo>
                      <a:pt x="17574" y="35148"/>
                    </a:moveTo>
                    <a:cubicBezTo>
                      <a:pt x="7875" y="35148"/>
                      <a:pt x="1" y="27292"/>
                      <a:pt x="1" y="17574"/>
                    </a:cubicBezTo>
                    <a:cubicBezTo>
                      <a:pt x="1" y="7875"/>
                      <a:pt x="7875" y="1"/>
                      <a:pt x="17574" y="1"/>
                    </a:cubicBezTo>
                    <a:cubicBezTo>
                      <a:pt x="27292" y="1"/>
                      <a:pt x="35166" y="7875"/>
                      <a:pt x="35166" y="17574"/>
                    </a:cubicBezTo>
                    <a:cubicBezTo>
                      <a:pt x="35166" y="27292"/>
                      <a:pt x="27292" y="35148"/>
                      <a:pt x="17574" y="35148"/>
                    </a:cubicBezTo>
                    <a:close/>
                    <a:moveTo>
                      <a:pt x="32105" y="18607"/>
                    </a:moveTo>
                    <a:lnTo>
                      <a:pt x="32198" y="18552"/>
                    </a:lnTo>
                    <a:lnTo>
                      <a:pt x="20949" y="20211"/>
                    </a:lnTo>
                    <a:lnTo>
                      <a:pt x="23033" y="31091"/>
                    </a:lnTo>
                    <a:cubicBezTo>
                      <a:pt x="28049" y="29063"/>
                      <a:pt x="31700" y="24268"/>
                      <a:pt x="32105" y="18607"/>
                    </a:cubicBezTo>
                    <a:close/>
                    <a:moveTo>
                      <a:pt x="21041" y="31755"/>
                    </a:moveTo>
                    <a:lnTo>
                      <a:pt x="21152" y="31681"/>
                    </a:lnTo>
                    <a:lnTo>
                      <a:pt x="21023" y="31718"/>
                    </a:lnTo>
                    <a:lnTo>
                      <a:pt x="15786" y="21926"/>
                    </a:lnTo>
                    <a:lnTo>
                      <a:pt x="6400" y="26905"/>
                    </a:lnTo>
                    <a:cubicBezTo>
                      <a:pt x="9037" y="30077"/>
                      <a:pt x="13075" y="32124"/>
                      <a:pt x="17574" y="32124"/>
                    </a:cubicBezTo>
                    <a:cubicBezTo>
                      <a:pt x="18773" y="32124"/>
                      <a:pt x="19916" y="31995"/>
                      <a:pt x="21023" y="31718"/>
                    </a:cubicBezTo>
                    <a:lnTo>
                      <a:pt x="21041" y="31755"/>
                    </a:lnTo>
                    <a:close/>
                    <a:moveTo>
                      <a:pt x="5090" y="10106"/>
                    </a:moveTo>
                    <a:lnTo>
                      <a:pt x="5090" y="10106"/>
                    </a:lnTo>
                    <a:cubicBezTo>
                      <a:pt x="3781" y="12282"/>
                      <a:pt x="3025" y="14845"/>
                      <a:pt x="3025" y="17574"/>
                    </a:cubicBezTo>
                    <a:cubicBezTo>
                      <a:pt x="3025" y="20396"/>
                      <a:pt x="3837" y="23014"/>
                      <a:pt x="5183" y="25246"/>
                    </a:cubicBezTo>
                    <a:lnTo>
                      <a:pt x="12706" y="17630"/>
                    </a:lnTo>
                    <a:lnTo>
                      <a:pt x="5090" y="10106"/>
                    </a:lnTo>
                    <a:lnTo>
                      <a:pt x="5164" y="9996"/>
                    </a:lnTo>
                    <a:lnTo>
                      <a:pt x="5090" y="10106"/>
                    </a:lnTo>
                    <a:close/>
                    <a:moveTo>
                      <a:pt x="20802" y="3283"/>
                    </a:moveTo>
                    <a:lnTo>
                      <a:pt x="20691" y="3357"/>
                    </a:lnTo>
                    <a:cubicBezTo>
                      <a:pt x="19695" y="3136"/>
                      <a:pt x="18644" y="3025"/>
                      <a:pt x="17574" y="3025"/>
                    </a:cubicBezTo>
                    <a:cubicBezTo>
                      <a:pt x="13057" y="3025"/>
                      <a:pt x="9018" y="5090"/>
                      <a:pt x="6363" y="8299"/>
                    </a:cubicBezTo>
                    <a:lnTo>
                      <a:pt x="15804" y="13278"/>
                    </a:lnTo>
                    <a:lnTo>
                      <a:pt x="20802" y="3283"/>
                    </a:lnTo>
                    <a:close/>
                    <a:moveTo>
                      <a:pt x="22904" y="4058"/>
                    </a:moveTo>
                    <a:lnTo>
                      <a:pt x="20894" y="14974"/>
                    </a:lnTo>
                    <a:lnTo>
                      <a:pt x="32105" y="16542"/>
                    </a:lnTo>
                    <a:cubicBezTo>
                      <a:pt x="31700" y="10825"/>
                      <a:pt x="27993" y="6012"/>
                      <a:pt x="22867" y="4021"/>
                    </a:cubicBezTo>
                    <a:lnTo>
                      <a:pt x="22904" y="4058"/>
                    </a:lnTo>
                    <a:close/>
                  </a:path>
                </a:pathLst>
              </a:custGeom>
              <a:noFill/>
              <a:ln w="450" cap="flat" cmpd="sng">
                <a:solidFill>
                  <a:srgbClr val="15180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0"/>
              <p:cNvSpPr/>
              <p:nvPr/>
            </p:nvSpPr>
            <p:spPr>
              <a:xfrm>
                <a:off x="1277413" y="2896126"/>
                <a:ext cx="39708" cy="39673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2269" extrusionOk="0">
                    <a:moveTo>
                      <a:pt x="148" y="1420"/>
                    </a:moveTo>
                    <a:cubicBezTo>
                      <a:pt x="0" y="885"/>
                      <a:pt x="314" y="314"/>
                      <a:pt x="848" y="166"/>
                    </a:cubicBezTo>
                    <a:cubicBezTo>
                      <a:pt x="1383" y="0"/>
                      <a:pt x="1955" y="314"/>
                      <a:pt x="2102" y="848"/>
                    </a:cubicBezTo>
                    <a:cubicBezTo>
                      <a:pt x="2268" y="1383"/>
                      <a:pt x="1955" y="1955"/>
                      <a:pt x="1420" y="2121"/>
                    </a:cubicBezTo>
                    <a:cubicBezTo>
                      <a:pt x="885" y="2268"/>
                      <a:pt x="314" y="1973"/>
                      <a:pt x="148" y="142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0"/>
              <p:cNvSpPr/>
              <p:nvPr/>
            </p:nvSpPr>
            <p:spPr>
              <a:xfrm>
                <a:off x="1281280" y="2816796"/>
                <a:ext cx="39708" cy="39673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2269" extrusionOk="0">
                    <a:moveTo>
                      <a:pt x="148" y="1421"/>
                    </a:moveTo>
                    <a:cubicBezTo>
                      <a:pt x="0" y="886"/>
                      <a:pt x="314" y="314"/>
                      <a:pt x="849" y="167"/>
                    </a:cubicBezTo>
                    <a:cubicBezTo>
                      <a:pt x="1383" y="1"/>
                      <a:pt x="1955" y="314"/>
                      <a:pt x="2102" y="849"/>
                    </a:cubicBezTo>
                    <a:cubicBezTo>
                      <a:pt x="2268" y="1384"/>
                      <a:pt x="1955" y="1955"/>
                      <a:pt x="1420" y="2121"/>
                    </a:cubicBezTo>
                    <a:cubicBezTo>
                      <a:pt x="885" y="2269"/>
                      <a:pt x="314" y="1974"/>
                      <a:pt x="148" y="1421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0"/>
              <p:cNvSpPr/>
              <p:nvPr/>
            </p:nvSpPr>
            <p:spPr>
              <a:xfrm>
                <a:off x="1356460" y="2788750"/>
                <a:ext cx="39725" cy="39673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269" extrusionOk="0">
                    <a:moveTo>
                      <a:pt x="167" y="1439"/>
                    </a:moveTo>
                    <a:cubicBezTo>
                      <a:pt x="1" y="886"/>
                      <a:pt x="314" y="332"/>
                      <a:pt x="849" y="166"/>
                    </a:cubicBezTo>
                    <a:cubicBezTo>
                      <a:pt x="1384" y="0"/>
                      <a:pt x="1956" y="314"/>
                      <a:pt x="2103" y="849"/>
                    </a:cubicBezTo>
                    <a:cubicBezTo>
                      <a:pt x="2269" y="1402"/>
                      <a:pt x="1956" y="1955"/>
                      <a:pt x="1421" y="2121"/>
                    </a:cubicBezTo>
                    <a:cubicBezTo>
                      <a:pt x="886" y="2269"/>
                      <a:pt x="314" y="1974"/>
                      <a:pt x="167" y="143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0"/>
              <p:cNvSpPr/>
              <p:nvPr/>
            </p:nvSpPr>
            <p:spPr>
              <a:xfrm>
                <a:off x="1406808" y="2857431"/>
                <a:ext cx="39708" cy="39673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2269" extrusionOk="0">
                    <a:moveTo>
                      <a:pt x="167" y="1420"/>
                    </a:moveTo>
                    <a:cubicBezTo>
                      <a:pt x="1" y="885"/>
                      <a:pt x="314" y="314"/>
                      <a:pt x="849" y="166"/>
                    </a:cubicBezTo>
                    <a:cubicBezTo>
                      <a:pt x="1384" y="0"/>
                      <a:pt x="1955" y="314"/>
                      <a:pt x="2103" y="848"/>
                    </a:cubicBezTo>
                    <a:cubicBezTo>
                      <a:pt x="2269" y="1383"/>
                      <a:pt x="1955" y="1955"/>
                      <a:pt x="1420" y="2121"/>
                    </a:cubicBezTo>
                    <a:cubicBezTo>
                      <a:pt x="886" y="2268"/>
                      <a:pt x="314" y="1973"/>
                      <a:pt x="167" y="142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0"/>
              <p:cNvSpPr/>
              <p:nvPr/>
            </p:nvSpPr>
            <p:spPr>
              <a:xfrm>
                <a:off x="1356460" y="2923210"/>
                <a:ext cx="39725" cy="39673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269" extrusionOk="0">
                    <a:moveTo>
                      <a:pt x="167" y="1420"/>
                    </a:moveTo>
                    <a:cubicBezTo>
                      <a:pt x="1" y="885"/>
                      <a:pt x="314" y="314"/>
                      <a:pt x="849" y="166"/>
                    </a:cubicBezTo>
                    <a:cubicBezTo>
                      <a:pt x="1402" y="0"/>
                      <a:pt x="1956" y="314"/>
                      <a:pt x="2122" y="848"/>
                    </a:cubicBezTo>
                    <a:cubicBezTo>
                      <a:pt x="2269" y="1383"/>
                      <a:pt x="1974" y="1955"/>
                      <a:pt x="1439" y="2121"/>
                    </a:cubicBezTo>
                    <a:cubicBezTo>
                      <a:pt x="886" y="2268"/>
                      <a:pt x="333" y="1955"/>
                      <a:pt x="167" y="142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0"/>
              <p:cNvSpPr/>
              <p:nvPr/>
            </p:nvSpPr>
            <p:spPr>
              <a:xfrm>
                <a:off x="1321933" y="2836152"/>
                <a:ext cx="73920" cy="73839"/>
              </a:xfrm>
              <a:custGeom>
                <a:avLst/>
                <a:gdLst/>
                <a:ahLst/>
                <a:cxnLst/>
                <a:rect l="l" t="t" r="r" b="b"/>
                <a:pathLst>
                  <a:path w="4224" h="4223" extrusionOk="0">
                    <a:moveTo>
                      <a:pt x="296" y="2637"/>
                    </a:moveTo>
                    <a:cubicBezTo>
                      <a:pt x="1" y="1641"/>
                      <a:pt x="572" y="590"/>
                      <a:pt x="1587" y="295"/>
                    </a:cubicBezTo>
                    <a:cubicBezTo>
                      <a:pt x="2582" y="0"/>
                      <a:pt x="3634" y="572"/>
                      <a:pt x="3929" y="1568"/>
                    </a:cubicBezTo>
                    <a:cubicBezTo>
                      <a:pt x="4224" y="2582"/>
                      <a:pt x="3652" y="3633"/>
                      <a:pt x="2656" y="3928"/>
                    </a:cubicBezTo>
                    <a:cubicBezTo>
                      <a:pt x="1642" y="4223"/>
                      <a:pt x="591" y="3651"/>
                      <a:pt x="296" y="2637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0"/>
              <p:cNvSpPr/>
              <p:nvPr/>
            </p:nvSpPr>
            <p:spPr>
              <a:xfrm>
                <a:off x="987613" y="2498884"/>
                <a:ext cx="747722" cy="747082"/>
              </a:xfrm>
              <a:custGeom>
                <a:avLst/>
                <a:gdLst/>
                <a:ahLst/>
                <a:cxnLst/>
                <a:rect l="l" t="t" r="r" b="b"/>
                <a:pathLst>
                  <a:path w="42727" h="42727" extrusionOk="0">
                    <a:moveTo>
                      <a:pt x="21354" y="3781"/>
                    </a:moveTo>
                    <a:cubicBezTo>
                      <a:pt x="31072" y="3781"/>
                      <a:pt x="38946" y="11655"/>
                      <a:pt x="38946" y="21354"/>
                    </a:cubicBezTo>
                    <a:cubicBezTo>
                      <a:pt x="38946" y="31072"/>
                      <a:pt x="31072" y="38946"/>
                      <a:pt x="21354" y="38946"/>
                    </a:cubicBezTo>
                    <a:cubicBezTo>
                      <a:pt x="11655" y="38946"/>
                      <a:pt x="3781" y="31072"/>
                      <a:pt x="3781" y="21354"/>
                    </a:cubicBezTo>
                    <a:cubicBezTo>
                      <a:pt x="3781" y="11655"/>
                      <a:pt x="11655" y="3781"/>
                      <a:pt x="21354" y="3781"/>
                    </a:cubicBezTo>
                    <a:close/>
                    <a:moveTo>
                      <a:pt x="21354" y="1"/>
                    </a:moveTo>
                    <a:cubicBezTo>
                      <a:pt x="9553" y="1"/>
                      <a:pt x="1" y="9553"/>
                      <a:pt x="1" y="21354"/>
                    </a:cubicBezTo>
                    <a:cubicBezTo>
                      <a:pt x="1" y="33156"/>
                      <a:pt x="9553" y="42727"/>
                      <a:pt x="21354" y="42727"/>
                    </a:cubicBezTo>
                    <a:cubicBezTo>
                      <a:pt x="33156" y="42727"/>
                      <a:pt x="42727" y="33156"/>
                      <a:pt x="42727" y="21354"/>
                    </a:cubicBezTo>
                    <a:cubicBezTo>
                      <a:pt x="42727" y="9553"/>
                      <a:pt x="33156" y="1"/>
                      <a:pt x="21354" y="1"/>
                    </a:cubicBezTo>
                    <a:close/>
                  </a:path>
                </a:pathLst>
              </a:custGeom>
              <a:solidFill>
                <a:srgbClr val="2F2F2F"/>
              </a:solidFill>
              <a:ln w="925" cap="flat" cmpd="sng">
                <a:solidFill>
                  <a:srgbClr val="15180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0"/>
              <p:cNvSpPr/>
              <p:nvPr/>
            </p:nvSpPr>
            <p:spPr>
              <a:xfrm>
                <a:off x="1538478" y="2043627"/>
                <a:ext cx="511175" cy="205711"/>
              </a:xfrm>
              <a:custGeom>
                <a:avLst/>
                <a:gdLst/>
                <a:ahLst/>
                <a:cxnLst/>
                <a:rect l="l" t="t" r="r" b="b"/>
                <a:pathLst>
                  <a:path w="29210" h="11765" extrusionOk="0">
                    <a:moveTo>
                      <a:pt x="25411" y="0"/>
                    </a:moveTo>
                    <a:cubicBezTo>
                      <a:pt x="22184" y="811"/>
                      <a:pt x="18957" y="1623"/>
                      <a:pt x="15453" y="2600"/>
                    </a:cubicBezTo>
                    <a:cubicBezTo>
                      <a:pt x="11949" y="3577"/>
                      <a:pt x="8188" y="4739"/>
                      <a:pt x="5551" y="5587"/>
                    </a:cubicBezTo>
                    <a:cubicBezTo>
                      <a:pt x="2932" y="6417"/>
                      <a:pt x="1439" y="6970"/>
                      <a:pt x="719" y="7247"/>
                    </a:cubicBezTo>
                    <a:cubicBezTo>
                      <a:pt x="0" y="7542"/>
                      <a:pt x="92" y="7579"/>
                      <a:pt x="258" y="7727"/>
                    </a:cubicBezTo>
                    <a:cubicBezTo>
                      <a:pt x="424" y="7874"/>
                      <a:pt x="701" y="8151"/>
                      <a:pt x="1125" y="8317"/>
                    </a:cubicBezTo>
                    <a:cubicBezTo>
                      <a:pt x="1549" y="8501"/>
                      <a:pt x="2121" y="8575"/>
                      <a:pt x="2453" y="8685"/>
                    </a:cubicBezTo>
                    <a:cubicBezTo>
                      <a:pt x="2766" y="8815"/>
                      <a:pt x="2858" y="8962"/>
                      <a:pt x="3006" y="9165"/>
                    </a:cubicBezTo>
                    <a:cubicBezTo>
                      <a:pt x="3153" y="9386"/>
                      <a:pt x="3393" y="9644"/>
                      <a:pt x="3596" y="9847"/>
                    </a:cubicBezTo>
                    <a:cubicBezTo>
                      <a:pt x="3817" y="10032"/>
                      <a:pt x="4002" y="10142"/>
                      <a:pt x="4094" y="10216"/>
                    </a:cubicBezTo>
                    <a:cubicBezTo>
                      <a:pt x="4205" y="10271"/>
                      <a:pt x="4205" y="10271"/>
                      <a:pt x="7321" y="10437"/>
                    </a:cubicBezTo>
                    <a:cubicBezTo>
                      <a:pt x="10456" y="10603"/>
                      <a:pt x="16725" y="10954"/>
                      <a:pt x="20893" y="11212"/>
                    </a:cubicBezTo>
                    <a:cubicBezTo>
                      <a:pt x="25060" y="11451"/>
                      <a:pt x="27126" y="11617"/>
                      <a:pt x="29210" y="11765"/>
                    </a:cubicBezTo>
                    <a:lnTo>
                      <a:pt x="25411" y="0"/>
                    </a:lnTo>
                    <a:close/>
                  </a:path>
                </a:pathLst>
              </a:custGeom>
              <a:solidFill>
                <a:srgbClr val="EAE7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0"/>
              <p:cNvSpPr/>
              <p:nvPr/>
            </p:nvSpPr>
            <p:spPr>
              <a:xfrm>
                <a:off x="1306778" y="2091483"/>
                <a:ext cx="196542" cy="134704"/>
              </a:xfrm>
              <a:custGeom>
                <a:avLst/>
                <a:gdLst/>
                <a:ahLst/>
                <a:cxnLst/>
                <a:rect l="l" t="t" r="r" b="b"/>
                <a:pathLst>
                  <a:path w="11231" h="7704" extrusionOk="0">
                    <a:moveTo>
                      <a:pt x="7364" y="0"/>
                    </a:moveTo>
                    <a:cubicBezTo>
                      <a:pt x="7349" y="0"/>
                      <a:pt x="7328" y="4"/>
                      <a:pt x="7302" y="11"/>
                    </a:cubicBezTo>
                    <a:cubicBezTo>
                      <a:pt x="7081" y="66"/>
                      <a:pt x="6528" y="343"/>
                      <a:pt x="5735" y="711"/>
                    </a:cubicBezTo>
                    <a:cubicBezTo>
                      <a:pt x="4924" y="1080"/>
                      <a:pt x="3891" y="1541"/>
                      <a:pt x="3080" y="1984"/>
                    </a:cubicBezTo>
                    <a:cubicBezTo>
                      <a:pt x="2268" y="2426"/>
                      <a:pt x="1660" y="2832"/>
                      <a:pt x="1180" y="3256"/>
                    </a:cubicBezTo>
                    <a:cubicBezTo>
                      <a:pt x="701" y="3680"/>
                      <a:pt x="332" y="4104"/>
                      <a:pt x="166" y="4529"/>
                    </a:cubicBezTo>
                    <a:cubicBezTo>
                      <a:pt x="0" y="4934"/>
                      <a:pt x="19" y="5340"/>
                      <a:pt x="203" y="5617"/>
                    </a:cubicBezTo>
                    <a:cubicBezTo>
                      <a:pt x="387" y="5912"/>
                      <a:pt x="719" y="6078"/>
                      <a:pt x="1236" y="6280"/>
                    </a:cubicBezTo>
                    <a:cubicBezTo>
                      <a:pt x="1770" y="6465"/>
                      <a:pt x="2453" y="6686"/>
                      <a:pt x="3356" y="6870"/>
                    </a:cubicBezTo>
                    <a:cubicBezTo>
                      <a:pt x="4278" y="7036"/>
                      <a:pt x="5403" y="7184"/>
                      <a:pt x="7044" y="7368"/>
                    </a:cubicBezTo>
                    <a:cubicBezTo>
                      <a:pt x="8436" y="7523"/>
                      <a:pt x="10177" y="7703"/>
                      <a:pt x="10812" y="7703"/>
                    </a:cubicBezTo>
                    <a:cubicBezTo>
                      <a:pt x="10935" y="7703"/>
                      <a:pt x="11016" y="7697"/>
                      <a:pt x="11046" y="7682"/>
                    </a:cubicBezTo>
                    <a:cubicBezTo>
                      <a:pt x="11230" y="7608"/>
                      <a:pt x="9423" y="7221"/>
                      <a:pt x="8151" y="6889"/>
                    </a:cubicBezTo>
                    <a:cubicBezTo>
                      <a:pt x="6878" y="6575"/>
                      <a:pt x="6104" y="6299"/>
                      <a:pt x="5551" y="6059"/>
                    </a:cubicBezTo>
                    <a:cubicBezTo>
                      <a:pt x="5016" y="5819"/>
                      <a:pt x="4684" y="5598"/>
                      <a:pt x="4481" y="5303"/>
                    </a:cubicBezTo>
                    <a:cubicBezTo>
                      <a:pt x="4278" y="5008"/>
                      <a:pt x="4204" y="4621"/>
                      <a:pt x="4223" y="4233"/>
                    </a:cubicBezTo>
                    <a:cubicBezTo>
                      <a:pt x="4241" y="3846"/>
                      <a:pt x="4352" y="3441"/>
                      <a:pt x="4592" y="2998"/>
                    </a:cubicBezTo>
                    <a:cubicBezTo>
                      <a:pt x="4831" y="2574"/>
                      <a:pt x="5200" y="2113"/>
                      <a:pt x="5661" y="1652"/>
                    </a:cubicBezTo>
                    <a:cubicBezTo>
                      <a:pt x="6122" y="1191"/>
                      <a:pt x="6675" y="730"/>
                      <a:pt x="7026" y="416"/>
                    </a:cubicBezTo>
                    <a:cubicBezTo>
                      <a:pt x="7331" y="159"/>
                      <a:pt x="7468" y="0"/>
                      <a:pt x="7364" y="0"/>
                    </a:cubicBezTo>
                    <a:close/>
                  </a:path>
                </a:pathLst>
              </a:custGeom>
              <a:solidFill>
                <a:srgbClr val="3E41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0"/>
              <p:cNvSpPr/>
              <p:nvPr/>
            </p:nvSpPr>
            <p:spPr>
              <a:xfrm>
                <a:off x="1948625" y="1933349"/>
                <a:ext cx="101028" cy="315359"/>
              </a:xfrm>
              <a:custGeom>
                <a:avLst/>
                <a:gdLst/>
                <a:ahLst/>
                <a:cxnLst/>
                <a:rect l="l" t="t" r="r" b="b"/>
                <a:pathLst>
                  <a:path w="5773" h="18036" extrusionOk="0">
                    <a:moveTo>
                      <a:pt x="1" y="1"/>
                    </a:moveTo>
                    <a:lnTo>
                      <a:pt x="5773" y="18035"/>
                    </a:lnTo>
                  </a:path>
                </a:pathLst>
              </a:custGeom>
              <a:solidFill>
                <a:srgbClr val="3E41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0"/>
              <p:cNvSpPr/>
              <p:nvPr/>
            </p:nvSpPr>
            <p:spPr>
              <a:xfrm>
                <a:off x="1948625" y="1933349"/>
                <a:ext cx="101028" cy="315359"/>
              </a:xfrm>
              <a:custGeom>
                <a:avLst/>
                <a:gdLst/>
                <a:ahLst/>
                <a:cxnLst/>
                <a:rect l="l" t="t" r="r" b="b"/>
                <a:pathLst>
                  <a:path w="5773" h="18036" fill="none" extrusionOk="0">
                    <a:moveTo>
                      <a:pt x="1" y="1"/>
                    </a:moveTo>
                    <a:lnTo>
                      <a:pt x="5773" y="18035"/>
                    </a:lnTo>
                  </a:path>
                </a:pathLst>
              </a:custGeom>
              <a:noFill/>
              <a:ln w="13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0"/>
              <p:cNvSpPr/>
              <p:nvPr/>
            </p:nvSpPr>
            <p:spPr>
              <a:xfrm>
                <a:off x="2038348" y="1920445"/>
                <a:ext cx="119088" cy="346640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19825" extrusionOk="0">
                    <a:moveTo>
                      <a:pt x="0" y="1"/>
                    </a:moveTo>
                    <a:lnTo>
                      <a:pt x="6805" y="19824"/>
                    </a:lnTo>
                  </a:path>
                </a:pathLst>
              </a:custGeom>
              <a:solidFill>
                <a:srgbClr val="3E41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0"/>
              <p:cNvSpPr/>
              <p:nvPr/>
            </p:nvSpPr>
            <p:spPr>
              <a:xfrm>
                <a:off x="2038348" y="1920445"/>
                <a:ext cx="119088" cy="346640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19825" fill="none" extrusionOk="0">
                    <a:moveTo>
                      <a:pt x="0" y="1"/>
                    </a:moveTo>
                    <a:lnTo>
                      <a:pt x="6805" y="19824"/>
                    </a:lnTo>
                  </a:path>
                </a:pathLst>
              </a:custGeom>
              <a:noFill/>
              <a:ln w="13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0"/>
              <p:cNvSpPr/>
              <p:nvPr/>
            </p:nvSpPr>
            <p:spPr>
              <a:xfrm>
                <a:off x="3597965" y="2241907"/>
                <a:ext cx="27457" cy="44849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2565" fill="none" extrusionOk="0">
                    <a:moveTo>
                      <a:pt x="1" y="2564"/>
                    </a:moveTo>
                    <a:cubicBezTo>
                      <a:pt x="351" y="2306"/>
                      <a:pt x="702" y="2029"/>
                      <a:pt x="960" y="1734"/>
                    </a:cubicBezTo>
                    <a:cubicBezTo>
                      <a:pt x="1218" y="1439"/>
                      <a:pt x="1402" y="1126"/>
                      <a:pt x="1494" y="831"/>
                    </a:cubicBezTo>
                    <a:cubicBezTo>
                      <a:pt x="1568" y="536"/>
                      <a:pt x="1568" y="277"/>
                      <a:pt x="1568" y="1"/>
                    </a:cubicBezTo>
                  </a:path>
                </a:pathLst>
              </a:custGeom>
              <a:noFill/>
              <a:ln w="143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0"/>
              <p:cNvSpPr/>
              <p:nvPr/>
            </p:nvSpPr>
            <p:spPr>
              <a:xfrm>
                <a:off x="276693" y="2865807"/>
                <a:ext cx="157185" cy="28221"/>
              </a:xfrm>
              <a:custGeom>
                <a:avLst/>
                <a:gdLst/>
                <a:ahLst/>
                <a:cxnLst/>
                <a:rect l="l" t="t" r="r" b="b"/>
                <a:pathLst>
                  <a:path w="8982" h="1614" extrusionOk="0">
                    <a:moveTo>
                      <a:pt x="1" y="1"/>
                    </a:moveTo>
                    <a:cubicBezTo>
                      <a:pt x="111" y="277"/>
                      <a:pt x="222" y="554"/>
                      <a:pt x="499" y="757"/>
                    </a:cubicBezTo>
                    <a:cubicBezTo>
                      <a:pt x="775" y="978"/>
                      <a:pt x="1199" y="1126"/>
                      <a:pt x="1974" y="1236"/>
                    </a:cubicBezTo>
                    <a:cubicBezTo>
                      <a:pt x="2767" y="1347"/>
                      <a:pt x="3910" y="1439"/>
                      <a:pt x="4906" y="1494"/>
                    </a:cubicBezTo>
                    <a:cubicBezTo>
                      <a:pt x="5883" y="1550"/>
                      <a:pt x="6676" y="1587"/>
                      <a:pt x="7137" y="1605"/>
                    </a:cubicBezTo>
                    <a:cubicBezTo>
                      <a:pt x="7264" y="1610"/>
                      <a:pt x="7365" y="1614"/>
                      <a:pt x="7451" y="1614"/>
                    </a:cubicBezTo>
                    <a:cubicBezTo>
                      <a:pt x="7677" y="1614"/>
                      <a:pt x="7793" y="1588"/>
                      <a:pt x="7967" y="1494"/>
                    </a:cubicBezTo>
                    <a:cubicBezTo>
                      <a:pt x="8225" y="1347"/>
                      <a:pt x="8612" y="1089"/>
                      <a:pt x="8981" y="812"/>
                    </a:cubicBezTo>
                    <a:cubicBezTo>
                      <a:pt x="7100" y="665"/>
                      <a:pt x="5219" y="517"/>
                      <a:pt x="3726" y="369"/>
                    </a:cubicBezTo>
                    <a:cubicBezTo>
                      <a:pt x="2232" y="240"/>
                      <a:pt x="1107" y="130"/>
                      <a:pt x="1" y="1"/>
                    </a:cubicBezTo>
                    <a:close/>
                  </a:path>
                </a:pathLst>
              </a:custGeom>
              <a:solidFill>
                <a:srgbClr val="AFB2AF"/>
              </a:solidFill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0"/>
              <p:cNvSpPr/>
              <p:nvPr/>
            </p:nvSpPr>
            <p:spPr>
              <a:xfrm>
                <a:off x="293475" y="2635599"/>
                <a:ext cx="691250" cy="2588"/>
              </a:xfrm>
              <a:custGeom>
                <a:avLst/>
                <a:gdLst/>
                <a:ahLst/>
                <a:cxnLst/>
                <a:rect l="l" t="t" r="r" b="b"/>
                <a:pathLst>
                  <a:path w="39500" h="148" fill="none" extrusionOk="0">
                    <a:moveTo>
                      <a:pt x="39500" y="56"/>
                    </a:moveTo>
                    <a:cubicBezTo>
                      <a:pt x="33175" y="37"/>
                      <a:pt x="26868" y="0"/>
                      <a:pt x="21465" y="0"/>
                    </a:cubicBezTo>
                    <a:cubicBezTo>
                      <a:pt x="16081" y="19"/>
                      <a:pt x="11600" y="93"/>
                      <a:pt x="8170" y="111"/>
                    </a:cubicBezTo>
                    <a:cubicBezTo>
                      <a:pt x="4740" y="148"/>
                      <a:pt x="2380" y="148"/>
                      <a:pt x="1" y="148"/>
                    </a:cubicBezTo>
                  </a:path>
                </a:pathLst>
              </a:custGeom>
              <a:noFill/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0"/>
              <p:cNvSpPr/>
              <p:nvPr/>
            </p:nvSpPr>
            <p:spPr>
              <a:xfrm>
                <a:off x="606183" y="2269970"/>
                <a:ext cx="736102" cy="73717"/>
              </a:xfrm>
              <a:custGeom>
                <a:avLst/>
                <a:gdLst/>
                <a:ahLst/>
                <a:cxnLst/>
                <a:rect l="l" t="t" r="r" b="b"/>
                <a:pathLst>
                  <a:path w="42063" h="4216" extrusionOk="0">
                    <a:moveTo>
                      <a:pt x="34705" y="0"/>
                    </a:moveTo>
                    <a:cubicBezTo>
                      <a:pt x="33101" y="0"/>
                      <a:pt x="30666" y="258"/>
                      <a:pt x="27568" y="443"/>
                    </a:cubicBezTo>
                    <a:cubicBezTo>
                      <a:pt x="24452" y="646"/>
                      <a:pt x="20672" y="756"/>
                      <a:pt x="17058" y="885"/>
                    </a:cubicBezTo>
                    <a:cubicBezTo>
                      <a:pt x="13443" y="1014"/>
                      <a:pt x="9976" y="1143"/>
                      <a:pt x="7174" y="1402"/>
                    </a:cubicBezTo>
                    <a:cubicBezTo>
                      <a:pt x="4352" y="1660"/>
                      <a:pt x="2176" y="2047"/>
                      <a:pt x="0" y="2434"/>
                    </a:cubicBezTo>
                    <a:cubicBezTo>
                      <a:pt x="314" y="2692"/>
                      <a:pt x="646" y="2951"/>
                      <a:pt x="996" y="3264"/>
                    </a:cubicBezTo>
                    <a:cubicBezTo>
                      <a:pt x="1346" y="3578"/>
                      <a:pt x="1734" y="3965"/>
                      <a:pt x="2453" y="4131"/>
                    </a:cubicBezTo>
                    <a:cubicBezTo>
                      <a:pt x="2742" y="4188"/>
                      <a:pt x="3084" y="4215"/>
                      <a:pt x="3506" y="4215"/>
                    </a:cubicBezTo>
                    <a:cubicBezTo>
                      <a:pt x="4161" y="4215"/>
                      <a:pt x="5008" y="4151"/>
                      <a:pt x="6141" y="4039"/>
                    </a:cubicBezTo>
                    <a:cubicBezTo>
                      <a:pt x="8003" y="3836"/>
                      <a:pt x="10622" y="3522"/>
                      <a:pt x="14365" y="3172"/>
                    </a:cubicBezTo>
                    <a:cubicBezTo>
                      <a:pt x="18109" y="2821"/>
                      <a:pt x="22977" y="2434"/>
                      <a:pt x="27790" y="2084"/>
                    </a:cubicBezTo>
                    <a:cubicBezTo>
                      <a:pt x="32584" y="1734"/>
                      <a:pt x="37323" y="1402"/>
                      <a:pt x="42063" y="1088"/>
                    </a:cubicBezTo>
                    <a:cubicBezTo>
                      <a:pt x="40661" y="885"/>
                      <a:pt x="39241" y="701"/>
                      <a:pt x="38153" y="480"/>
                    </a:cubicBezTo>
                    <a:cubicBezTo>
                      <a:pt x="37065" y="258"/>
                      <a:pt x="36309" y="0"/>
                      <a:pt x="34705" y="0"/>
                    </a:cubicBezTo>
                    <a:close/>
                  </a:path>
                </a:pathLst>
              </a:custGeom>
              <a:solidFill>
                <a:srgbClr val="C6CF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0"/>
              <p:cNvSpPr/>
              <p:nvPr/>
            </p:nvSpPr>
            <p:spPr>
              <a:xfrm>
                <a:off x="4598037" y="2387644"/>
                <a:ext cx="247205" cy="196374"/>
              </a:xfrm>
              <a:custGeom>
                <a:avLst/>
                <a:gdLst/>
                <a:ahLst/>
                <a:cxnLst/>
                <a:rect l="l" t="t" r="r" b="b"/>
                <a:pathLst>
                  <a:path w="14126" h="11231" fill="none" extrusionOk="0">
                    <a:moveTo>
                      <a:pt x="0" y="1"/>
                    </a:moveTo>
                    <a:cubicBezTo>
                      <a:pt x="1014" y="1052"/>
                      <a:pt x="2010" y="2103"/>
                      <a:pt x="3393" y="3320"/>
                    </a:cubicBezTo>
                    <a:cubicBezTo>
                      <a:pt x="4776" y="4519"/>
                      <a:pt x="6528" y="5865"/>
                      <a:pt x="7929" y="6897"/>
                    </a:cubicBezTo>
                    <a:cubicBezTo>
                      <a:pt x="9349" y="7949"/>
                      <a:pt x="10400" y="8686"/>
                      <a:pt x="11378" y="9368"/>
                    </a:cubicBezTo>
                    <a:cubicBezTo>
                      <a:pt x="12337" y="10032"/>
                      <a:pt x="13222" y="10641"/>
                      <a:pt x="14125" y="11231"/>
                    </a:cubicBezTo>
                  </a:path>
                </a:pathLst>
              </a:custGeom>
              <a:noFill/>
              <a:ln w="143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0"/>
              <p:cNvSpPr/>
              <p:nvPr/>
            </p:nvSpPr>
            <p:spPr>
              <a:xfrm>
                <a:off x="4733890" y="2799381"/>
                <a:ext cx="375638" cy="10019"/>
              </a:xfrm>
              <a:custGeom>
                <a:avLst/>
                <a:gdLst/>
                <a:ahLst/>
                <a:cxnLst/>
                <a:rect l="l" t="t" r="r" b="b"/>
                <a:pathLst>
                  <a:path w="21465" h="573" fill="none" extrusionOk="0">
                    <a:moveTo>
                      <a:pt x="21465" y="573"/>
                    </a:moveTo>
                    <a:cubicBezTo>
                      <a:pt x="18441" y="573"/>
                      <a:pt x="15417" y="573"/>
                      <a:pt x="12134" y="536"/>
                    </a:cubicBezTo>
                    <a:cubicBezTo>
                      <a:pt x="8833" y="480"/>
                      <a:pt x="5274" y="388"/>
                      <a:pt x="3209" y="296"/>
                    </a:cubicBezTo>
                    <a:cubicBezTo>
                      <a:pt x="1144" y="204"/>
                      <a:pt x="572" y="93"/>
                      <a:pt x="0" y="1"/>
                    </a:cubicBezTo>
                  </a:path>
                </a:pathLst>
              </a:custGeom>
              <a:noFill/>
              <a:ln w="450" cap="flat" cmpd="sng">
                <a:solidFill>
                  <a:srgbClr val="3235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0"/>
              <p:cNvSpPr/>
              <p:nvPr/>
            </p:nvSpPr>
            <p:spPr>
              <a:xfrm>
                <a:off x="4618355" y="3006071"/>
                <a:ext cx="566055" cy="76007"/>
              </a:xfrm>
              <a:custGeom>
                <a:avLst/>
                <a:gdLst/>
                <a:ahLst/>
                <a:cxnLst/>
                <a:rect l="l" t="t" r="r" b="b"/>
                <a:pathLst>
                  <a:path w="32346" h="4347" extrusionOk="0">
                    <a:moveTo>
                      <a:pt x="3050" y="0"/>
                    </a:moveTo>
                    <a:cubicBezTo>
                      <a:pt x="1751" y="0"/>
                      <a:pt x="1214" y="67"/>
                      <a:pt x="831" y="166"/>
                    </a:cubicBezTo>
                    <a:cubicBezTo>
                      <a:pt x="333" y="314"/>
                      <a:pt x="112" y="535"/>
                      <a:pt x="56" y="756"/>
                    </a:cubicBezTo>
                    <a:cubicBezTo>
                      <a:pt x="1" y="959"/>
                      <a:pt x="130" y="1143"/>
                      <a:pt x="1181" y="1291"/>
                    </a:cubicBezTo>
                    <a:cubicBezTo>
                      <a:pt x="2214" y="1439"/>
                      <a:pt x="4168" y="1531"/>
                      <a:pt x="6879" y="1752"/>
                    </a:cubicBezTo>
                    <a:cubicBezTo>
                      <a:pt x="9571" y="1973"/>
                      <a:pt x="13038" y="2342"/>
                      <a:pt x="16652" y="2748"/>
                    </a:cubicBezTo>
                    <a:cubicBezTo>
                      <a:pt x="20267" y="3172"/>
                      <a:pt x="24047" y="3651"/>
                      <a:pt x="26739" y="3946"/>
                    </a:cubicBezTo>
                    <a:cubicBezTo>
                      <a:pt x="29028" y="4213"/>
                      <a:pt x="30530" y="4346"/>
                      <a:pt x="31326" y="4346"/>
                    </a:cubicBezTo>
                    <a:cubicBezTo>
                      <a:pt x="31466" y="4346"/>
                      <a:pt x="31584" y="4342"/>
                      <a:pt x="31681" y="4334"/>
                    </a:cubicBezTo>
                    <a:cubicBezTo>
                      <a:pt x="32345" y="4278"/>
                      <a:pt x="32050" y="4057"/>
                      <a:pt x="31515" y="3780"/>
                    </a:cubicBezTo>
                    <a:cubicBezTo>
                      <a:pt x="30962" y="3485"/>
                      <a:pt x="30169" y="3135"/>
                      <a:pt x="29229" y="2785"/>
                    </a:cubicBezTo>
                    <a:cubicBezTo>
                      <a:pt x="28270" y="2434"/>
                      <a:pt x="27182" y="2084"/>
                      <a:pt x="26297" y="1807"/>
                    </a:cubicBezTo>
                    <a:cubicBezTo>
                      <a:pt x="25393" y="1531"/>
                      <a:pt x="24692" y="1346"/>
                      <a:pt x="22775" y="1125"/>
                    </a:cubicBezTo>
                    <a:cubicBezTo>
                      <a:pt x="20857" y="885"/>
                      <a:pt x="17704" y="646"/>
                      <a:pt x="14200" y="424"/>
                    </a:cubicBezTo>
                    <a:cubicBezTo>
                      <a:pt x="10678" y="221"/>
                      <a:pt x="6768" y="55"/>
                      <a:pt x="4427" y="19"/>
                    </a:cubicBezTo>
                    <a:cubicBezTo>
                      <a:pt x="3890" y="6"/>
                      <a:pt x="3436" y="0"/>
                      <a:pt x="30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50" cap="flat" cmpd="sng">
                <a:solidFill>
                  <a:srgbClr val="6E6E6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0"/>
              <p:cNvSpPr/>
              <p:nvPr/>
            </p:nvSpPr>
            <p:spPr>
              <a:xfrm>
                <a:off x="282187" y="2973829"/>
                <a:ext cx="522147" cy="118671"/>
              </a:xfrm>
              <a:custGeom>
                <a:avLst/>
                <a:gdLst/>
                <a:ahLst/>
                <a:cxnLst/>
                <a:rect l="l" t="t" r="r" b="b"/>
                <a:pathLst>
                  <a:path w="29837" h="6787" extrusionOk="0">
                    <a:moveTo>
                      <a:pt x="74" y="535"/>
                    </a:moveTo>
                    <a:cubicBezTo>
                      <a:pt x="0" y="793"/>
                      <a:pt x="37" y="1346"/>
                      <a:pt x="74" y="1734"/>
                    </a:cubicBezTo>
                    <a:cubicBezTo>
                      <a:pt x="111" y="2121"/>
                      <a:pt x="129" y="2361"/>
                      <a:pt x="277" y="2545"/>
                    </a:cubicBezTo>
                    <a:cubicBezTo>
                      <a:pt x="406" y="2711"/>
                      <a:pt x="646" y="2803"/>
                      <a:pt x="1605" y="3024"/>
                    </a:cubicBezTo>
                    <a:cubicBezTo>
                      <a:pt x="2564" y="3227"/>
                      <a:pt x="4242" y="3578"/>
                      <a:pt x="7118" y="4057"/>
                    </a:cubicBezTo>
                    <a:cubicBezTo>
                      <a:pt x="9976" y="4555"/>
                      <a:pt x="14033" y="5219"/>
                      <a:pt x="16560" y="5606"/>
                    </a:cubicBezTo>
                    <a:cubicBezTo>
                      <a:pt x="19086" y="6012"/>
                      <a:pt x="20100" y="6122"/>
                      <a:pt x="21557" y="6288"/>
                    </a:cubicBezTo>
                    <a:cubicBezTo>
                      <a:pt x="23014" y="6436"/>
                      <a:pt x="24913" y="6602"/>
                      <a:pt x="26204" y="6694"/>
                    </a:cubicBezTo>
                    <a:cubicBezTo>
                      <a:pt x="27513" y="6786"/>
                      <a:pt x="28195" y="6786"/>
                      <a:pt x="28546" y="6768"/>
                    </a:cubicBezTo>
                    <a:cubicBezTo>
                      <a:pt x="28896" y="6749"/>
                      <a:pt x="28915" y="6731"/>
                      <a:pt x="28970" y="6639"/>
                    </a:cubicBezTo>
                    <a:cubicBezTo>
                      <a:pt x="29025" y="6565"/>
                      <a:pt x="29117" y="6436"/>
                      <a:pt x="29283" y="6122"/>
                    </a:cubicBezTo>
                    <a:cubicBezTo>
                      <a:pt x="29449" y="5790"/>
                      <a:pt x="29671" y="5274"/>
                      <a:pt x="29763" y="4721"/>
                    </a:cubicBezTo>
                    <a:cubicBezTo>
                      <a:pt x="29837" y="4186"/>
                      <a:pt x="29800" y="3578"/>
                      <a:pt x="29597" y="3098"/>
                    </a:cubicBezTo>
                    <a:cubicBezTo>
                      <a:pt x="29413" y="2600"/>
                      <a:pt x="29081" y="2195"/>
                      <a:pt x="28786" y="1899"/>
                    </a:cubicBezTo>
                    <a:cubicBezTo>
                      <a:pt x="28490" y="1623"/>
                      <a:pt x="28232" y="1438"/>
                      <a:pt x="27993" y="1328"/>
                    </a:cubicBezTo>
                    <a:cubicBezTo>
                      <a:pt x="27771" y="1236"/>
                      <a:pt x="27550" y="1199"/>
                      <a:pt x="23714" y="977"/>
                    </a:cubicBezTo>
                    <a:cubicBezTo>
                      <a:pt x="19860" y="775"/>
                      <a:pt x="12355" y="369"/>
                      <a:pt x="8501" y="185"/>
                    </a:cubicBezTo>
                    <a:cubicBezTo>
                      <a:pt x="4629" y="0"/>
                      <a:pt x="4389" y="37"/>
                      <a:pt x="4205" y="92"/>
                    </a:cubicBezTo>
                    <a:cubicBezTo>
                      <a:pt x="4002" y="148"/>
                      <a:pt x="3873" y="221"/>
                      <a:pt x="3707" y="277"/>
                    </a:cubicBezTo>
                    <a:cubicBezTo>
                      <a:pt x="3559" y="332"/>
                      <a:pt x="3393" y="369"/>
                      <a:pt x="3080" y="406"/>
                    </a:cubicBezTo>
                    <a:cubicBezTo>
                      <a:pt x="2748" y="424"/>
                      <a:pt x="2250" y="461"/>
                      <a:pt x="1789" y="443"/>
                    </a:cubicBezTo>
                    <a:cubicBezTo>
                      <a:pt x="1328" y="424"/>
                      <a:pt x="922" y="369"/>
                      <a:pt x="627" y="332"/>
                    </a:cubicBezTo>
                    <a:cubicBezTo>
                      <a:pt x="332" y="295"/>
                      <a:pt x="148" y="277"/>
                      <a:pt x="74" y="535"/>
                    </a:cubicBezTo>
                  </a:path>
                </a:pathLst>
              </a:custGeom>
              <a:solidFill>
                <a:srgbClr val="F1F4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0"/>
              <p:cNvSpPr/>
              <p:nvPr/>
            </p:nvSpPr>
            <p:spPr>
              <a:xfrm>
                <a:off x="282187" y="2973829"/>
                <a:ext cx="522147" cy="118671"/>
              </a:xfrm>
              <a:custGeom>
                <a:avLst/>
                <a:gdLst/>
                <a:ahLst/>
                <a:cxnLst/>
                <a:rect l="l" t="t" r="r" b="b"/>
                <a:pathLst>
                  <a:path w="29837" h="6787" fill="none" extrusionOk="0">
                    <a:moveTo>
                      <a:pt x="74" y="535"/>
                    </a:moveTo>
                    <a:cubicBezTo>
                      <a:pt x="0" y="793"/>
                      <a:pt x="37" y="1346"/>
                      <a:pt x="74" y="1734"/>
                    </a:cubicBezTo>
                    <a:cubicBezTo>
                      <a:pt x="111" y="2121"/>
                      <a:pt x="129" y="2361"/>
                      <a:pt x="277" y="2545"/>
                    </a:cubicBezTo>
                    <a:cubicBezTo>
                      <a:pt x="406" y="2711"/>
                      <a:pt x="646" y="2803"/>
                      <a:pt x="1605" y="3024"/>
                    </a:cubicBezTo>
                    <a:cubicBezTo>
                      <a:pt x="2564" y="3227"/>
                      <a:pt x="4242" y="3578"/>
                      <a:pt x="7118" y="4057"/>
                    </a:cubicBezTo>
                    <a:cubicBezTo>
                      <a:pt x="9976" y="4555"/>
                      <a:pt x="14033" y="5219"/>
                      <a:pt x="16560" y="5606"/>
                    </a:cubicBezTo>
                    <a:cubicBezTo>
                      <a:pt x="19086" y="6012"/>
                      <a:pt x="20100" y="6122"/>
                      <a:pt x="21557" y="6288"/>
                    </a:cubicBezTo>
                    <a:cubicBezTo>
                      <a:pt x="23014" y="6436"/>
                      <a:pt x="24913" y="6602"/>
                      <a:pt x="26204" y="6694"/>
                    </a:cubicBezTo>
                    <a:cubicBezTo>
                      <a:pt x="27513" y="6786"/>
                      <a:pt x="28195" y="6786"/>
                      <a:pt x="28546" y="6768"/>
                    </a:cubicBezTo>
                    <a:cubicBezTo>
                      <a:pt x="28896" y="6749"/>
                      <a:pt x="28915" y="6731"/>
                      <a:pt x="28970" y="6639"/>
                    </a:cubicBezTo>
                    <a:cubicBezTo>
                      <a:pt x="29025" y="6565"/>
                      <a:pt x="29117" y="6436"/>
                      <a:pt x="29283" y="6122"/>
                    </a:cubicBezTo>
                    <a:cubicBezTo>
                      <a:pt x="29449" y="5790"/>
                      <a:pt x="29671" y="5274"/>
                      <a:pt x="29763" y="4721"/>
                    </a:cubicBezTo>
                    <a:cubicBezTo>
                      <a:pt x="29837" y="4186"/>
                      <a:pt x="29800" y="3578"/>
                      <a:pt x="29597" y="3098"/>
                    </a:cubicBezTo>
                    <a:cubicBezTo>
                      <a:pt x="29413" y="2600"/>
                      <a:pt x="29081" y="2195"/>
                      <a:pt x="28786" y="1899"/>
                    </a:cubicBezTo>
                    <a:cubicBezTo>
                      <a:pt x="28490" y="1623"/>
                      <a:pt x="28232" y="1438"/>
                      <a:pt x="27993" y="1328"/>
                    </a:cubicBezTo>
                    <a:cubicBezTo>
                      <a:pt x="27771" y="1236"/>
                      <a:pt x="27550" y="1199"/>
                      <a:pt x="23714" y="977"/>
                    </a:cubicBezTo>
                    <a:cubicBezTo>
                      <a:pt x="19860" y="775"/>
                      <a:pt x="12355" y="369"/>
                      <a:pt x="8501" y="185"/>
                    </a:cubicBezTo>
                    <a:cubicBezTo>
                      <a:pt x="4629" y="0"/>
                      <a:pt x="4389" y="37"/>
                      <a:pt x="4205" y="92"/>
                    </a:cubicBezTo>
                    <a:cubicBezTo>
                      <a:pt x="4002" y="148"/>
                      <a:pt x="3873" y="221"/>
                      <a:pt x="3707" y="277"/>
                    </a:cubicBezTo>
                    <a:cubicBezTo>
                      <a:pt x="3559" y="332"/>
                      <a:pt x="3393" y="369"/>
                      <a:pt x="3080" y="406"/>
                    </a:cubicBezTo>
                    <a:cubicBezTo>
                      <a:pt x="2748" y="424"/>
                      <a:pt x="2250" y="461"/>
                      <a:pt x="1789" y="443"/>
                    </a:cubicBezTo>
                    <a:cubicBezTo>
                      <a:pt x="1328" y="424"/>
                      <a:pt x="922" y="369"/>
                      <a:pt x="627" y="332"/>
                    </a:cubicBezTo>
                    <a:cubicBezTo>
                      <a:pt x="332" y="295"/>
                      <a:pt x="148" y="277"/>
                      <a:pt x="74" y="535"/>
                    </a:cubicBezTo>
                    <a:close/>
                  </a:path>
                </a:pathLst>
              </a:custGeom>
              <a:noFill/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0"/>
              <p:cNvSpPr/>
              <p:nvPr/>
            </p:nvSpPr>
            <p:spPr>
              <a:xfrm>
                <a:off x="2093193" y="2403765"/>
                <a:ext cx="237527" cy="89978"/>
              </a:xfrm>
              <a:custGeom>
                <a:avLst/>
                <a:gdLst/>
                <a:ahLst/>
                <a:cxnLst/>
                <a:rect l="l" t="t" r="r" b="b"/>
                <a:pathLst>
                  <a:path w="13573" h="5146" extrusionOk="0">
                    <a:moveTo>
                      <a:pt x="2984" y="1"/>
                    </a:moveTo>
                    <a:cubicBezTo>
                      <a:pt x="2509" y="1"/>
                      <a:pt x="2103" y="28"/>
                      <a:pt x="1753" y="93"/>
                    </a:cubicBezTo>
                    <a:cubicBezTo>
                      <a:pt x="1052" y="204"/>
                      <a:pt x="591" y="462"/>
                      <a:pt x="333" y="794"/>
                    </a:cubicBezTo>
                    <a:cubicBezTo>
                      <a:pt x="75" y="1126"/>
                      <a:pt x="1" y="1494"/>
                      <a:pt x="1" y="1863"/>
                    </a:cubicBezTo>
                    <a:cubicBezTo>
                      <a:pt x="1" y="2214"/>
                      <a:pt x="75" y="2564"/>
                      <a:pt x="204" y="2878"/>
                    </a:cubicBezTo>
                    <a:cubicBezTo>
                      <a:pt x="333" y="3209"/>
                      <a:pt x="536" y="3523"/>
                      <a:pt x="775" y="3800"/>
                    </a:cubicBezTo>
                    <a:cubicBezTo>
                      <a:pt x="1015" y="4095"/>
                      <a:pt x="1292" y="4353"/>
                      <a:pt x="1679" y="4556"/>
                    </a:cubicBezTo>
                    <a:cubicBezTo>
                      <a:pt x="2066" y="4740"/>
                      <a:pt x="2546" y="4869"/>
                      <a:pt x="3320" y="4961"/>
                    </a:cubicBezTo>
                    <a:cubicBezTo>
                      <a:pt x="4113" y="5053"/>
                      <a:pt x="5183" y="5127"/>
                      <a:pt x="6473" y="5146"/>
                    </a:cubicBezTo>
                    <a:cubicBezTo>
                      <a:pt x="7783" y="5146"/>
                      <a:pt x="9295" y="5109"/>
                      <a:pt x="10291" y="4998"/>
                    </a:cubicBezTo>
                    <a:cubicBezTo>
                      <a:pt x="11305" y="4906"/>
                      <a:pt x="11821" y="4758"/>
                      <a:pt x="12227" y="4592"/>
                    </a:cubicBezTo>
                    <a:cubicBezTo>
                      <a:pt x="12651" y="4426"/>
                      <a:pt x="12983" y="4242"/>
                      <a:pt x="13223" y="4002"/>
                    </a:cubicBezTo>
                    <a:cubicBezTo>
                      <a:pt x="13444" y="3781"/>
                      <a:pt x="13573" y="3523"/>
                      <a:pt x="13573" y="3246"/>
                    </a:cubicBezTo>
                    <a:cubicBezTo>
                      <a:pt x="13573" y="2970"/>
                      <a:pt x="13444" y="2675"/>
                      <a:pt x="13259" y="2416"/>
                    </a:cubicBezTo>
                    <a:cubicBezTo>
                      <a:pt x="13094" y="2177"/>
                      <a:pt x="12854" y="1955"/>
                      <a:pt x="12669" y="1808"/>
                    </a:cubicBezTo>
                    <a:cubicBezTo>
                      <a:pt x="12503" y="1642"/>
                      <a:pt x="12411" y="1550"/>
                      <a:pt x="12301" y="1458"/>
                    </a:cubicBezTo>
                    <a:cubicBezTo>
                      <a:pt x="12190" y="1384"/>
                      <a:pt x="12079" y="1310"/>
                      <a:pt x="11526" y="1144"/>
                    </a:cubicBezTo>
                    <a:cubicBezTo>
                      <a:pt x="10973" y="978"/>
                      <a:pt x="9996" y="702"/>
                      <a:pt x="8723" y="499"/>
                    </a:cubicBezTo>
                    <a:cubicBezTo>
                      <a:pt x="7451" y="296"/>
                      <a:pt x="5883" y="148"/>
                      <a:pt x="4629" y="75"/>
                    </a:cubicBezTo>
                    <a:cubicBezTo>
                      <a:pt x="4002" y="28"/>
                      <a:pt x="3459" y="1"/>
                      <a:pt x="2984" y="1"/>
                    </a:cubicBezTo>
                    <a:close/>
                  </a:path>
                </a:pathLst>
              </a:custGeom>
              <a:solidFill>
                <a:srgbClr val="F3F4F9"/>
              </a:solidFill>
              <a:ln w="450" cap="flat" cmpd="sng">
                <a:solidFill>
                  <a:srgbClr val="4D5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0"/>
              <p:cNvSpPr/>
              <p:nvPr/>
            </p:nvSpPr>
            <p:spPr>
              <a:xfrm>
                <a:off x="2137415" y="2445100"/>
                <a:ext cx="166530" cy="35512"/>
              </a:xfrm>
              <a:custGeom>
                <a:avLst/>
                <a:gdLst/>
                <a:ahLst/>
                <a:cxnLst/>
                <a:rect l="l" t="t" r="r" b="b"/>
                <a:pathLst>
                  <a:path w="9516" h="2031" extrusionOk="0">
                    <a:moveTo>
                      <a:pt x="4152" y="1"/>
                    </a:moveTo>
                    <a:cubicBezTo>
                      <a:pt x="3501" y="1"/>
                      <a:pt x="2896" y="20"/>
                      <a:pt x="2361" y="52"/>
                    </a:cubicBezTo>
                    <a:cubicBezTo>
                      <a:pt x="1439" y="89"/>
                      <a:pt x="719" y="163"/>
                      <a:pt x="0" y="237"/>
                    </a:cubicBezTo>
                    <a:cubicBezTo>
                      <a:pt x="258" y="550"/>
                      <a:pt x="517" y="864"/>
                      <a:pt x="793" y="1104"/>
                    </a:cubicBezTo>
                    <a:cubicBezTo>
                      <a:pt x="1051" y="1343"/>
                      <a:pt x="1310" y="1509"/>
                      <a:pt x="1752" y="1657"/>
                    </a:cubicBezTo>
                    <a:cubicBezTo>
                      <a:pt x="2195" y="1804"/>
                      <a:pt x="2822" y="1915"/>
                      <a:pt x="3578" y="1989"/>
                    </a:cubicBezTo>
                    <a:cubicBezTo>
                      <a:pt x="3946" y="2016"/>
                      <a:pt x="4348" y="2030"/>
                      <a:pt x="4760" y="2030"/>
                    </a:cubicBezTo>
                    <a:cubicBezTo>
                      <a:pt x="5173" y="2030"/>
                      <a:pt x="5597" y="2016"/>
                      <a:pt x="6012" y="1989"/>
                    </a:cubicBezTo>
                    <a:cubicBezTo>
                      <a:pt x="6860" y="1952"/>
                      <a:pt x="7671" y="1860"/>
                      <a:pt x="8225" y="1767"/>
                    </a:cubicBezTo>
                    <a:cubicBezTo>
                      <a:pt x="8778" y="1675"/>
                      <a:pt x="9073" y="1601"/>
                      <a:pt x="9257" y="1436"/>
                    </a:cubicBezTo>
                    <a:cubicBezTo>
                      <a:pt x="9423" y="1270"/>
                      <a:pt x="9497" y="1011"/>
                      <a:pt x="9515" y="827"/>
                    </a:cubicBezTo>
                    <a:cubicBezTo>
                      <a:pt x="9515" y="624"/>
                      <a:pt x="9479" y="514"/>
                      <a:pt x="9423" y="384"/>
                    </a:cubicBezTo>
                    <a:cubicBezTo>
                      <a:pt x="8132" y="237"/>
                      <a:pt x="6842" y="89"/>
                      <a:pt x="5625" y="34"/>
                    </a:cubicBezTo>
                    <a:cubicBezTo>
                      <a:pt x="5115" y="11"/>
                      <a:pt x="4621" y="1"/>
                      <a:pt x="4152" y="1"/>
                    </a:cubicBezTo>
                    <a:close/>
                  </a:path>
                </a:pathLst>
              </a:custGeom>
              <a:solidFill>
                <a:srgbClr val="4D4D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3" name="Google Shape;243;p20"/>
            <p:cNvSpPr/>
            <p:nvPr/>
          </p:nvSpPr>
          <p:spPr>
            <a:xfrm>
              <a:off x="938850" y="3129650"/>
              <a:ext cx="3497100" cy="400200"/>
            </a:xfrm>
            <a:prstGeom prst="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0"/>
            <p:cNvSpPr txBox="1"/>
            <p:nvPr/>
          </p:nvSpPr>
          <p:spPr>
            <a:xfrm>
              <a:off x="1139250" y="1388575"/>
              <a:ext cx="3096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0-60 ACCELERATION = </a:t>
              </a:r>
              <a:r>
                <a:rPr lang="en" sz="12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7 m/s</a:t>
              </a:r>
              <a:r>
                <a:rPr lang="en" sz="1200" b="1" baseline="300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2</a:t>
              </a:r>
              <a:endParaRPr sz="1200" b="1" baseline="30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245" name="Google Shape;245;p20"/>
            <p:cNvSpPr txBox="1"/>
            <p:nvPr/>
          </p:nvSpPr>
          <p:spPr>
            <a:xfrm>
              <a:off x="938850" y="3463675"/>
              <a:ext cx="3296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MASS = </a:t>
              </a:r>
              <a:r>
                <a:rPr lang="en" sz="12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1500 kg</a:t>
              </a:r>
              <a:endParaRPr sz="1200" b="1" baseline="30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246" name="Google Shape;246;p20"/>
          <p:cNvSpPr txBox="1"/>
          <p:nvPr/>
        </p:nvSpPr>
        <p:spPr>
          <a:xfrm>
            <a:off x="5546800" y="1819088"/>
            <a:ext cx="27645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This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Porsche 911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has a mass of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1500 kg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 and accelerates at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7 m/s</a:t>
            </a:r>
            <a:r>
              <a:rPr lang="en" b="1" baseline="30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(</a:t>
            </a:r>
            <a:r>
              <a:rPr lang="en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). Calculate the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force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generated.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1500 × 7 = 10,500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Force =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10,500 N</a:t>
            </a:r>
            <a:endParaRPr/>
          </a:p>
        </p:txBody>
      </p:sp>
      <p:grpSp>
        <p:nvGrpSpPr>
          <p:cNvPr id="247" name="Google Shape;247;p20"/>
          <p:cNvGrpSpPr/>
          <p:nvPr/>
        </p:nvGrpSpPr>
        <p:grpSpPr>
          <a:xfrm>
            <a:off x="6298111" y="1396898"/>
            <a:ext cx="1261883" cy="292775"/>
            <a:chOff x="335375" y="2095575"/>
            <a:chExt cx="7727390" cy="1598988"/>
          </a:xfrm>
        </p:grpSpPr>
        <p:sp>
          <p:nvSpPr>
            <p:cNvPr id="248" name="Google Shape;248;p20"/>
            <p:cNvSpPr/>
            <p:nvPr/>
          </p:nvSpPr>
          <p:spPr>
            <a:xfrm>
              <a:off x="335375" y="2095575"/>
              <a:ext cx="1604955" cy="1575200"/>
            </a:xfrm>
            <a:custGeom>
              <a:avLst/>
              <a:gdLst/>
              <a:ahLst/>
              <a:cxnLst/>
              <a:rect l="l" t="t" r="r" b="b"/>
              <a:pathLst>
                <a:path w="58362" h="57280" extrusionOk="0">
                  <a:moveTo>
                    <a:pt x="16212" y="0"/>
                  </a:moveTo>
                  <a:cubicBezTo>
                    <a:pt x="14483" y="0"/>
                    <a:pt x="13618" y="0"/>
                    <a:pt x="13618" y="1513"/>
                  </a:cubicBezTo>
                  <a:cubicBezTo>
                    <a:pt x="13618" y="2378"/>
                    <a:pt x="14267" y="2378"/>
                    <a:pt x="15780" y="2378"/>
                  </a:cubicBezTo>
                  <a:cubicBezTo>
                    <a:pt x="20967" y="2378"/>
                    <a:pt x="20967" y="3026"/>
                    <a:pt x="20967" y="3891"/>
                  </a:cubicBezTo>
                  <a:cubicBezTo>
                    <a:pt x="20967" y="4323"/>
                    <a:pt x="20751" y="4755"/>
                    <a:pt x="20535" y="5620"/>
                  </a:cubicBezTo>
                  <a:lnTo>
                    <a:pt x="9295" y="51011"/>
                  </a:lnTo>
                  <a:cubicBezTo>
                    <a:pt x="8431" y="54037"/>
                    <a:pt x="8214" y="54902"/>
                    <a:pt x="2378" y="54902"/>
                  </a:cubicBezTo>
                  <a:cubicBezTo>
                    <a:pt x="865" y="54902"/>
                    <a:pt x="1" y="54902"/>
                    <a:pt x="1" y="56415"/>
                  </a:cubicBezTo>
                  <a:cubicBezTo>
                    <a:pt x="1" y="57279"/>
                    <a:pt x="649" y="57279"/>
                    <a:pt x="1298" y="57279"/>
                  </a:cubicBezTo>
                  <a:cubicBezTo>
                    <a:pt x="2811" y="57279"/>
                    <a:pt x="4540" y="57063"/>
                    <a:pt x="6053" y="57063"/>
                  </a:cubicBezTo>
                  <a:lnTo>
                    <a:pt x="17077" y="57063"/>
                  </a:lnTo>
                  <a:cubicBezTo>
                    <a:pt x="18806" y="57063"/>
                    <a:pt x="20967" y="57279"/>
                    <a:pt x="22696" y="57279"/>
                  </a:cubicBezTo>
                  <a:cubicBezTo>
                    <a:pt x="23561" y="57279"/>
                    <a:pt x="24642" y="57279"/>
                    <a:pt x="24642" y="55766"/>
                  </a:cubicBezTo>
                  <a:cubicBezTo>
                    <a:pt x="24642" y="54902"/>
                    <a:pt x="23993" y="54902"/>
                    <a:pt x="22264" y="54902"/>
                  </a:cubicBezTo>
                  <a:cubicBezTo>
                    <a:pt x="15563" y="54902"/>
                    <a:pt x="15347" y="54253"/>
                    <a:pt x="15347" y="52956"/>
                  </a:cubicBezTo>
                  <a:cubicBezTo>
                    <a:pt x="15347" y="52524"/>
                    <a:pt x="15563" y="51876"/>
                    <a:pt x="15780" y="51227"/>
                  </a:cubicBezTo>
                  <a:lnTo>
                    <a:pt x="21183" y="29829"/>
                  </a:lnTo>
                  <a:lnTo>
                    <a:pt x="29181" y="29829"/>
                  </a:lnTo>
                  <a:cubicBezTo>
                    <a:pt x="35665" y="29829"/>
                    <a:pt x="36098" y="31342"/>
                    <a:pt x="36098" y="33719"/>
                  </a:cubicBezTo>
                  <a:cubicBezTo>
                    <a:pt x="36098" y="34800"/>
                    <a:pt x="35882" y="36097"/>
                    <a:pt x="35449" y="37826"/>
                  </a:cubicBezTo>
                  <a:cubicBezTo>
                    <a:pt x="35233" y="38258"/>
                    <a:pt x="35233" y="38691"/>
                    <a:pt x="35233" y="38691"/>
                  </a:cubicBezTo>
                  <a:cubicBezTo>
                    <a:pt x="35233" y="39339"/>
                    <a:pt x="35665" y="39771"/>
                    <a:pt x="36098" y="39771"/>
                  </a:cubicBezTo>
                  <a:cubicBezTo>
                    <a:pt x="36746" y="39771"/>
                    <a:pt x="36962" y="39339"/>
                    <a:pt x="37178" y="38042"/>
                  </a:cubicBezTo>
                  <a:lnTo>
                    <a:pt x="42150" y="18373"/>
                  </a:lnTo>
                  <a:cubicBezTo>
                    <a:pt x="42150" y="18157"/>
                    <a:pt x="41934" y="17508"/>
                    <a:pt x="41285" y="17508"/>
                  </a:cubicBezTo>
                  <a:cubicBezTo>
                    <a:pt x="40421" y="17508"/>
                    <a:pt x="40421" y="17940"/>
                    <a:pt x="40205" y="19453"/>
                  </a:cubicBezTo>
                  <a:cubicBezTo>
                    <a:pt x="38259" y="25722"/>
                    <a:pt x="36746" y="27451"/>
                    <a:pt x="29397" y="27451"/>
                  </a:cubicBezTo>
                  <a:lnTo>
                    <a:pt x="21616" y="27451"/>
                  </a:lnTo>
                  <a:lnTo>
                    <a:pt x="27236" y="5620"/>
                  </a:lnTo>
                  <a:cubicBezTo>
                    <a:pt x="27884" y="2594"/>
                    <a:pt x="28100" y="2378"/>
                    <a:pt x="31559" y="2378"/>
                  </a:cubicBezTo>
                  <a:lnTo>
                    <a:pt x="42798" y="2378"/>
                  </a:lnTo>
                  <a:cubicBezTo>
                    <a:pt x="53390" y="2378"/>
                    <a:pt x="54903" y="5620"/>
                    <a:pt x="54903" y="11456"/>
                  </a:cubicBezTo>
                  <a:cubicBezTo>
                    <a:pt x="54903" y="12104"/>
                    <a:pt x="54903" y="13834"/>
                    <a:pt x="54470" y="15995"/>
                  </a:cubicBezTo>
                  <a:cubicBezTo>
                    <a:pt x="54470" y="16427"/>
                    <a:pt x="54254" y="17508"/>
                    <a:pt x="54254" y="17724"/>
                  </a:cubicBezTo>
                  <a:cubicBezTo>
                    <a:pt x="54254" y="18589"/>
                    <a:pt x="54687" y="18805"/>
                    <a:pt x="55335" y="18805"/>
                  </a:cubicBezTo>
                  <a:cubicBezTo>
                    <a:pt x="55767" y="18805"/>
                    <a:pt x="56200" y="18373"/>
                    <a:pt x="56416" y="16860"/>
                  </a:cubicBezTo>
                  <a:lnTo>
                    <a:pt x="58145" y="2161"/>
                  </a:lnTo>
                  <a:cubicBezTo>
                    <a:pt x="58145" y="1945"/>
                    <a:pt x="58361" y="1081"/>
                    <a:pt x="58361" y="865"/>
                  </a:cubicBezTo>
                  <a:cubicBezTo>
                    <a:pt x="58361" y="0"/>
                    <a:pt x="57497" y="0"/>
                    <a:pt x="5598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0"/>
            <p:cNvSpPr/>
            <p:nvPr/>
          </p:nvSpPr>
          <p:spPr>
            <a:xfrm>
              <a:off x="2760573" y="2844510"/>
              <a:ext cx="1450405" cy="493405"/>
            </a:xfrm>
            <a:custGeom>
              <a:avLst/>
              <a:gdLst/>
              <a:ahLst/>
              <a:cxnLst/>
              <a:rect l="l" t="t" r="r" b="b"/>
              <a:pathLst>
                <a:path w="52742" h="17942" extrusionOk="0">
                  <a:moveTo>
                    <a:pt x="2811" y="1"/>
                  </a:moveTo>
                  <a:cubicBezTo>
                    <a:pt x="1298" y="1"/>
                    <a:pt x="1" y="1"/>
                    <a:pt x="1" y="1514"/>
                  </a:cubicBezTo>
                  <a:cubicBezTo>
                    <a:pt x="1" y="3027"/>
                    <a:pt x="1082" y="3027"/>
                    <a:pt x="2378" y="3027"/>
                  </a:cubicBezTo>
                  <a:lnTo>
                    <a:pt x="50148" y="3027"/>
                  </a:lnTo>
                  <a:cubicBezTo>
                    <a:pt x="51444" y="3027"/>
                    <a:pt x="52741" y="3027"/>
                    <a:pt x="52741" y="1514"/>
                  </a:cubicBezTo>
                  <a:cubicBezTo>
                    <a:pt x="52741" y="1"/>
                    <a:pt x="51228" y="1"/>
                    <a:pt x="49715" y="1"/>
                  </a:cubicBezTo>
                  <a:close/>
                  <a:moveTo>
                    <a:pt x="2378" y="15131"/>
                  </a:moveTo>
                  <a:cubicBezTo>
                    <a:pt x="1082" y="15131"/>
                    <a:pt x="1" y="15131"/>
                    <a:pt x="1" y="16428"/>
                  </a:cubicBezTo>
                  <a:cubicBezTo>
                    <a:pt x="1" y="17941"/>
                    <a:pt x="1298" y="17941"/>
                    <a:pt x="2811" y="17941"/>
                  </a:cubicBezTo>
                  <a:lnTo>
                    <a:pt x="49715" y="17941"/>
                  </a:lnTo>
                  <a:cubicBezTo>
                    <a:pt x="51228" y="17941"/>
                    <a:pt x="52741" y="17941"/>
                    <a:pt x="52741" y="16428"/>
                  </a:cubicBezTo>
                  <a:cubicBezTo>
                    <a:pt x="52741" y="15131"/>
                    <a:pt x="51444" y="15131"/>
                    <a:pt x="50148" y="151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0"/>
            <p:cNvSpPr/>
            <p:nvPr/>
          </p:nvSpPr>
          <p:spPr>
            <a:xfrm>
              <a:off x="5019340" y="2648353"/>
              <a:ext cx="1854600" cy="1046210"/>
            </a:xfrm>
            <a:custGeom>
              <a:avLst/>
              <a:gdLst/>
              <a:ahLst/>
              <a:cxnLst/>
              <a:rect l="l" t="t" r="r" b="b"/>
              <a:pathLst>
                <a:path w="67440" h="38044" extrusionOk="0">
                  <a:moveTo>
                    <a:pt x="8647" y="1"/>
                  </a:moveTo>
                  <a:cubicBezTo>
                    <a:pt x="6269" y="1"/>
                    <a:pt x="4324" y="1298"/>
                    <a:pt x="2811" y="4540"/>
                  </a:cubicBezTo>
                  <a:cubicBezTo>
                    <a:pt x="1298" y="7566"/>
                    <a:pt x="1" y="12537"/>
                    <a:pt x="1" y="12970"/>
                  </a:cubicBezTo>
                  <a:cubicBezTo>
                    <a:pt x="1" y="13186"/>
                    <a:pt x="433" y="13618"/>
                    <a:pt x="1081" y="13618"/>
                  </a:cubicBezTo>
                  <a:cubicBezTo>
                    <a:pt x="1730" y="13618"/>
                    <a:pt x="1730" y="13618"/>
                    <a:pt x="2378" y="11673"/>
                  </a:cubicBezTo>
                  <a:cubicBezTo>
                    <a:pt x="3459" y="6701"/>
                    <a:pt x="5188" y="1730"/>
                    <a:pt x="8431" y="1730"/>
                  </a:cubicBezTo>
                  <a:cubicBezTo>
                    <a:pt x="10376" y="1730"/>
                    <a:pt x="11024" y="3027"/>
                    <a:pt x="11024" y="5621"/>
                  </a:cubicBezTo>
                  <a:cubicBezTo>
                    <a:pt x="11024" y="7566"/>
                    <a:pt x="10160" y="10808"/>
                    <a:pt x="9727" y="13402"/>
                  </a:cubicBezTo>
                  <a:lnTo>
                    <a:pt x="7350" y="22480"/>
                  </a:lnTo>
                  <a:cubicBezTo>
                    <a:pt x="6918" y="23993"/>
                    <a:pt x="6053" y="27884"/>
                    <a:pt x="5621" y="29397"/>
                  </a:cubicBezTo>
                  <a:cubicBezTo>
                    <a:pt x="4972" y="31559"/>
                    <a:pt x="4108" y="35449"/>
                    <a:pt x="4108" y="35882"/>
                  </a:cubicBezTo>
                  <a:cubicBezTo>
                    <a:pt x="4108" y="37178"/>
                    <a:pt x="4972" y="38043"/>
                    <a:pt x="6269" y="38043"/>
                  </a:cubicBezTo>
                  <a:cubicBezTo>
                    <a:pt x="7350" y="38043"/>
                    <a:pt x="8431" y="37611"/>
                    <a:pt x="9079" y="36314"/>
                  </a:cubicBezTo>
                  <a:cubicBezTo>
                    <a:pt x="9295" y="35882"/>
                    <a:pt x="10160" y="32855"/>
                    <a:pt x="10592" y="31126"/>
                  </a:cubicBezTo>
                  <a:lnTo>
                    <a:pt x="12321" y="23561"/>
                  </a:lnTo>
                  <a:lnTo>
                    <a:pt x="15131" y="12537"/>
                  </a:lnTo>
                  <a:cubicBezTo>
                    <a:pt x="15347" y="12105"/>
                    <a:pt x="17509" y="7782"/>
                    <a:pt x="20535" y="5188"/>
                  </a:cubicBezTo>
                  <a:cubicBezTo>
                    <a:pt x="22696" y="3027"/>
                    <a:pt x="25506" y="1730"/>
                    <a:pt x="28749" y="1730"/>
                  </a:cubicBezTo>
                  <a:cubicBezTo>
                    <a:pt x="32207" y="1730"/>
                    <a:pt x="33288" y="4324"/>
                    <a:pt x="33288" y="7566"/>
                  </a:cubicBezTo>
                  <a:cubicBezTo>
                    <a:pt x="33288" y="8215"/>
                    <a:pt x="33288" y="9944"/>
                    <a:pt x="32423" y="13834"/>
                  </a:cubicBezTo>
                  <a:lnTo>
                    <a:pt x="30262" y="22480"/>
                  </a:lnTo>
                  <a:cubicBezTo>
                    <a:pt x="29613" y="25074"/>
                    <a:pt x="28100" y="31126"/>
                    <a:pt x="27884" y="32207"/>
                  </a:cubicBezTo>
                  <a:cubicBezTo>
                    <a:pt x="27452" y="33288"/>
                    <a:pt x="27019" y="35665"/>
                    <a:pt x="27019" y="35882"/>
                  </a:cubicBezTo>
                  <a:cubicBezTo>
                    <a:pt x="27019" y="37178"/>
                    <a:pt x="27884" y="38043"/>
                    <a:pt x="29181" y="38043"/>
                  </a:cubicBezTo>
                  <a:cubicBezTo>
                    <a:pt x="31775" y="38043"/>
                    <a:pt x="32207" y="36098"/>
                    <a:pt x="32855" y="33072"/>
                  </a:cubicBezTo>
                  <a:lnTo>
                    <a:pt x="38043" y="12970"/>
                  </a:lnTo>
                  <a:cubicBezTo>
                    <a:pt x="38043" y="12321"/>
                    <a:pt x="42582" y="1730"/>
                    <a:pt x="51661" y="1730"/>
                  </a:cubicBezTo>
                  <a:cubicBezTo>
                    <a:pt x="55119" y="1730"/>
                    <a:pt x="56200" y="4324"/>
                    <a:pt x="56200" y="7566"/>
                  </a:cubicBezTo>
                  <a:cubicBezTo>
                    <a:pt x="56200" y="12321"/>
                    <a:pt x="52957" y="21616"/>
                    <a:pt x="51228" y="26587"/>
                  </a:cubicBezTo>
                  <a:cubicBezTo>
                    <a:pt x="50364" y="28533"/>
                    <a:pt x="49931" y="29613"/>
                    <a:pt x="49931" y="31126"/>
                  </a:cubicBezTo>
                  <a:cubicBezTo>
                    <a:pt x="49931" y="35017"/>
                    <a:pt x="52525" y="38043"/>
                    <a:pt x="56632" y="38043"/>
                  </a:cubicBezTo>
                  <a:cubicBezTo>
                    <a:pt x="64413" y="38043"/>
                    <a:pt x="67439" y="25723"/>
                    <a:pt x="67439" y="25074"/>
                  </a:cubicBezTo>
                  <a:cubicBezTo>
                    <a:pt x="67439" y="24642"/>
                    <a:pt x="67007" y="24426"/>
                    <a:pt x="66575" y="24426"/>
                  </a:cubicBezTo>
                  <a:cubicBezTo>
                    <a:pt x="65710" y="24426"/>
                    <a:pt x="65710" y="24642"/>
                    <a:pt x="65278" y="26155"/>
                  </a:cubicBezTo>
                  <a:cubicBezTo>
                    <a:pt x="63333" y="32855"/>
                    <a:pt x="60307" y="36314"/>
                    <a:pt x="56848" y="36314"/>
                  </a:cubicBezTo>
                  <a:cubicBezTo>
                    <a:pt x="55984" y="36314"/>
                    <a:pt x="54687" y="36314"/>
                    <a:pt x="54687" y="33504"/>
                  </a:cubicBezTo>
                  <a:cubicBezTo>
                    <a:pt x="54687" y="31342"/>
                    <a:pt x="55767" y="28749"/>
                    <a:pt x="55984" y="27668"/>
                  </a:cubicBezTo>
                  <a:cubicBezTo>
                    <a:pt x="57497" y="23777"/>
                    <a:pt x="61387" y="13834"/>
                    <a:pt x="61387" y="8863"/>
                  </a:cubicBezTo>
                  <a:cubicBezTo>
                    <a:pt x="61387" y="3892"/>
                    <a:pt x="58361" y="1"/>
                    <a:pt x="52093" y="1"/>
                  </a:cubicBezTo>
                  <a:cubicBezTo>
                    <a:pt x="46257" y="1"/>
                    <a:pt x="41718" y="3243"/>
                    <a:pt x="38475" y="8215"/>
                  </a:cubicBezTo>
                  <a:cubicBezTo>
                    <a:pt x="38259" y="3675"/>
                    <a:pt x="35449" y="1"/>
                    <a:pt x="29181" y="1"/>
                  </a:cubicBezTo>
                  <a:cubicBezTo>
                    <a:pt x="21616" y="1"/>
                    <a:pt x="17725" y="5405"/>
                    <a:pt x="16212" y="7566"/>
                  </a:cubicBezTo>
                  <a:cubicBezTo>
                    <a:pt x="15996" y="2595"/>
                    <a:pt x="12537" y="1"/>
                    <a:pt x="8647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0"/>
            <p:cNvSpPr/>
            <p:nvPr/>
          </p:nvSpPr>
          <p:spPr>
            <a:xfrm>
              <a:off x="7034402" y="2648353"/>
              <a:ext cx="1028363" cy="1046210"/>
            </a:xfrm>
            <a:custGeom>
              <a:avLst/>
              <a:gdLst/>
              <a:ahLst/>
              <a:cxnLst/>
              <a:rect l="l" t="t" r="r" b="b"/>
              <a:pathLst>
                <a:path w="37395" h="38044" extrusionOk="0">
                  <a:moveTo>
                    <a:pt x="19670" y="1730"/>
                  </a:moveTo>
                  <a:cubicBezTo>
                    <a:pt x="25290" y="1730"/>
                    <a:pt x="26371" y="8647"/>
                    <a:pt x="26371" y="9295"/>
                  </a:cubicBezTo>
                  <a:cubicBezTo>
                    <a:pt x="26371" y="9511"/>
                    <a:pt x="26155" y="10592"/>
                    <a:pt x="25938" y="10592"/>
                  </a:cubicBezTo>
                  <a:lnTo>
                    <a:pt x="21832" y="27236"/>
                  </a:lnTo>
                  <a:cubicBezTo>
                    <a:pt x="21399" y="28533"/>
                    <a:pt x="21399" y="28749"/>
                    <a:pt x="20319" y="30262"/>
                  </a:cubicBezTo>
                  <a:cubicBezTo>
                    <a:pt x="18373" y="32639"/>
                    <a:pt x="14699" y="36314"/>
                    <a:pt x="10808" y="36314"/>
                  </a:cubicBezTo>
                  <a:cubicBezTo>
                    <a:pt x="7350" y="36314"/>
                    <a:pt x="5404" y="33288"/>
                    <a:pt x="5404" y="28316"/>
                  </a:cubicBezTo>
                  <a:cubicBezTo>
                    <a:pt x="5404" y="23561"/>
                    <a:pt x="7998" y="14267"/>
                    <a:pt x="9727" y="10592"/>
                  </a:cubicBezTo>
                  <a:cubicBezTo>
                    <a:pt x="12537" y="4756"/>
                    <a:pt x="16428" y="1730"/>
                    <a:pt x="19670" y="1730"/>
                  </a:cubicBezTo>
                  <a:close/>
                  <a:moveTo>
                    <a:pt x="19670" y="1"/>
                  </a:moveTo>
                  <a:cubicBezTo>
                    <a:pt x="10160" y="1"/>
                    <a:pt x="0" y="12321"/>
                    <a:pt x="0" y="24858"/>
                  </a:cubicBezTo>
                  <a:cubicBezTo>
                    <a:pt x="0" y="33072"/>
                    <a:pt x="4756" y="38043"/>
                    <a:pt x="10592" y="38043"/>
                  </a:cubicBezTo>
                  <a:cubicBezTo>
                    <a:pt x="15131" y="38043"/>
                    <a:pt x="19022" y="34369"/>
                    <a:pt x="21399" y="31559"/>
                  </a:cubicBezTo>
                  <a:cubicBezTo>
                    <a:pt x="22264" y="36530"/>
                    <a:pt x="26371" y="38043"/>
                    <a:pt x="28748" y="38043"/>
                  </a:cubicBezTo>
                  <a:cubicBezTo>
                    <a:pt x="31342" y="38043"/>
                    <a:pt x="33288" y="36530"/>
                    <a:pt x="34801" y="33504"/>
                  </a:cubicBezTo>
                  <a:cubicBezTo>
                    <a:pt x="36098" y="30694"/>
                    <a:pt x="37394" y="25506"/>
                    <a:pt x="37394" y="25074"/>
                  </a:cubicBezTo>
                  <a:cubicBezTo>
                    <a:pt x="37394" y="24642"/>
                    <a:pt x="36962" y="24426"/>
                    <a:pt x="36530" y="24426"/>
                  </a:cubicBezTo>
                  <a:cubicBezTo>
                    <a:pt x="35881" y="24426"/>
                    <a:pt x="35665" y="24858"/>
                    <a:pt x="35449" y="26155"/>
                  </a:cubicBezTo>
                  <a:cubicBezTo>
                    <a:pt x="34152" y="31126"/>
                    <a:pt x="32423" y="36314"/>
                    <a:pt x="28965" y="36314"/>
                  </a:cubicBezTo>
                  <a:cubicBezTo>
                    <a:pt x="26587" y="36314"/>
                    <a:pt x="26371" y="34152"/>
                    <a:pt x="26371" y="32423"/>
                  </a:cubicBezTo>
                  <a:cubicBezTo>
                    <a:pt x="26371" y="30478"/>
                    <a:pt x="26587" y="29613"/>
                    <a:pt x="27452" y="26371"/>
                  </a:cubicBezTo>
                  <a:cubicBezTo>
                    <a:pt x="28100" y="24210"/>
                    <a:pt x="28532" y="22480"/>
                    <a:pt x="29181" y="19887"/>
                  </a:cubicBezTo>
                  <a:cubicBezTo>
                    <a:pt x="32207" y="7350"/>
                    <a:pt x="33071" y="4324"/>
                    <a:pt x="33071" y="3892"/>
                  </a:cubicBezTo>
                  <a:cubicBezTo>
                    <a:pt x="33071" y="2595"/>
                    <a:pt x="31991" y="1730"/>
                    <a:pt x="30910" y="1730"/>
                  </a:cubicBezTo>
                  <a:cubicBezTo>
                    <a:pt x="28100" y="1730"/>
                    <a:pt x="27452" y="4540"/>
                    <a:pt x="27235" y="5621"/>
                  </a:cubicBezTo>
                  <a:cubicBezTo>
                    <a:pt x="26371" y="3459"/>
                    <a:pt x="23993" y="1"/>
                    <a:pt x="1967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21"/>
          <p:cNvPicPr preferRelativeResize="0"/>
          <p:nvPr/>
        </p:nvPicPr>
        <p:blipFill rotWithShape="1">
          <a:blip r:embed="rId3">
            <a:alphaModFix/>
          </a:blip>
          <a:srcRect l="25134" r="2370"/>
          <a:stretch/>
        </p:blipFill>
        <p:spPr>
          <a:xfrm>
            <a:off x="3599475" y="0"/>
            <a:ext cx="559415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258" name="Google Shape;258;p21"/>
          <p:cNvGrpSpPr/>
          <p:nvPr/>
        </p:nvGrpSpPr>
        <p:grpSpPr>
          <a:xfrm>
            <a:off x="511425" y="1477446"/>
            <a:ext cx="2764500" cy="2182179"/>
            <a:chOff x="5463500" y="1530759"/>
            <a:chExt cx="2764500" cy="2182179"/>
          </a:xfrm>
        </p:grpSpPr>
        <p:sp>
          <p:nvSpPr>
            <p:cNvPr id="259" name="Google Shape;259;p21"/>
            <p:cNvSpPr txBox="1"/>
            <p:nvPr/>
          </p:nvSpPr>
          <p:spPr>
            <a:xfrm>
              <a:off x="5463500" y="1927338"/>
              <a:ext cx="2764500" cy="178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This </a:t>
              </a:r>
              <a:r>
                <a:rPr lang="en" sz="13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Porsche 911 </a:t>
              </a: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has a mass of </a:t>
              </a:r>
              <a:r>
                <a:rPr lang="en" sz="13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1500 kg </a:t>
              </a: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</a:t>
              </a:r>
              <a:r>
                <a:rPr lang="en" sz="1300" i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m</a:t>
              </a: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) and accelerates at </a:t>
              </a:r>
              <a:r>
                <a:rPr lang="en" sz="13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7 m/s</a:t>
              </a:r>
              <a:r>
                <a:rPr lang="en" sz="1300" b="1" baseline="30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2</a:t>
              </a: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(</a:t>
              </a:r>
              <a:r>
                <a:rPr lang="en" sz="1300" i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a</a:t>
              </a: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). Calculate the </a:t>
              </a:r>
              <a:r>
                <a:rPr lang="en" sz="13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force </a:t>
              </a: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generated.</a:t>
              </a:r>
              <a:endParaRPr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1500 × 7 = 10,500</a:t>
              </a:r>
              <a:endParaRPr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Force = </a:t>
              </a:r>
              <a:r>
                <a:rPr lang="en" sz="13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10,500 N</a:t>
              </a:r>
              <a:endParaRPr sz="1300"/>
            </a:p>
          </p:txBody>
        </p:sp>
        <p:grpSp>
          <p:nvGrpSpPr>
            <p:cNvPr id="260" name="Google Shape;260;p21"/>
            <p:cNvGrpSpPr/>
            <p:nvPr/>
          </p:nvGrpSpPr>
          <p:grpSpPr>
            <a:xfrm>
              <a:off x="6272337" y="1530759"/>
              <a:ext cx="1146815" cy="266195"/>
              <a:chOff x="-542783" y="2095575"/>
              <a:chExt cx="8781125" cy="1817031"/>
            </a:xfrm>
          </p:grpSpPr>
          <p:sp>
            <p:nvSpPr>
              <p:cNvPr id="261" name="Google Shape;261;p21"/>
              <p:cNvSpPr/>
              <p:nvPr/>
            </p:nvSpPr>
            <p:spPr>
              <a:xfrm>
                <a:off x="-542783" y="2095575"/>
                <a:ext cx="1823813" cy="1790000"/>
              </a:xfrm>
              <a:custGeom>
                <a:avLst/>
                <a:gdLst/>
                <a:ahLst/>
                <a:cxnLst/>
                <a:rect l="l" t="t" r="r" b="b"/>
                <a:pathLst>
                  <a:path w="58362" h="57280" extrusionOk="0">
                    <a:moveTo>
                      <a:pt x="16212" y="0"/>
                    </a:moveTo>
                    <a:cubicBezTo>
                      <a:pt x="14483" y="0"/>
                      <a:pt x="13618" y="0"/>
                      <a:pt x="13618" y="1513"/>
                    </a:cubicBezTo>
                    <a:cubicBezTo>
                      <a:pt x="13618" y="2378"/>
                      <a:pt x="14267" y="2378"/>
                      <a:pt x="15780" y="2378"/>
                    </a:cubicBezTo>
                    <a:cubicBezTo>
                      <a:pt x="20967" y="2378"/>
                      <a:pt x="20967" y="3026"/>
                      <a:pt x="20967" y="3891"/>
                    </a:cubicBezTo>
                    <a:cubicBezTo>
                      <a:pt x="20967" y="4323"/>
                      <a:pt x="20751" y="4755"/>
                      <a:pt x="20535" y="5620"/>
                    </a:cubicBezTo>
                    <a:lnTo>
                      <a:pt x="9295" y="51011"/>
                    </a:lnTo>
                    <a:cubicBezTo>
                      <a:pt x="8431" y="54037"/>
                      <a:pt x="8214" y="54902"/>
                      <a:pt x="2378" y="54902"/>
                    </a:cubicBezTo>
                    <a:cubicBezTo>
                      <a:pt x="865" y="54902"/>
                      <a:pt x="1" y="54902"/>
                      <a:pt x="1" y="56415"/>
                    </a:cubicBezTo>
                    <a:cubicBezTo>
                      <a:pt x="1" y="57279"/>
                      <a:pt x="649" y="57279"/>
                      <a:pt x="1298" y="57279"/>
                    </a:cubicBezTo>
                    <a:cubicBezTo>
                      <a:pt x="2811" y="57279"/>
                      <a:pt x="4540" y="57063"/>
                      <a:pt x="6053" y="57063"/>
                    </a:cubicBezTo>
                    <a:lnTo>
                      <a:pt x="17077" y="57063"/>
                    </a:lnTo>
                    <a:cubicBezTo>
                      <a:pt x="18806" y="57063"/>
                      <a:pt x="20967" y="57279"/>
                      <a:pt x="22696" y="57279"/>
                    </a:cubicBezTo>
                    <a:cubicBezTo>
                      <a:pt x="23561" y="57279"/>
                      <a:pt x="24642" y="57279"/>
                      <a:pt x="24642" y="55766"/>
                    </a:cubicBezTo>
                    <a:cubicBezTo>
                      <a:pt x="24642" y="54902"/>
                      <a:pt x="23993" y="54902"/>
                      <a:pt x="22264" y="54902"/>
                    </a:cubicBezTo>
                    <a:cubicBezTo>
                      <a:pt x="15563" y="54902"/>
                      <a:pt x="15347" y="54253"/>
                      <a:pt x="15347" y="52956"/>
                    </a:cubicBezTo>
                    <a:cubicBezTo>
                      <a:pt x="15347" y="52524"/>
                      <a:pt x="15563" y="51876"/>
                      <a:pt x="15780" y="51227"/>
                    </a:cubicBezTo>
                    <a:lnTo>
                      <a:pt x="21183" y="29829"/>
                    </a:lnTo>
                    <a:lnTo>
                      <a:pt x="29181" y="29829"/>
                    </a:lnTo>
                    <a:cubicBezTo>
                      <a:pt x="35665" y="29829"/>
                      <a:pt x="36098" y="31342"/>
                      <a:pt x="36098" y="33719"/>
                    </a:cubicBezTo>
                    <a:cubicBezTo>
                      <a:pt x="36098" y="34800"/>
                      <a:pt x="35882" y="36097"/>
                      <a:pt x="35449" y="37826"/>
                    </a:cubicBezTo>
                    <a:cubicBezTo>
                      <a:pt x="35233" y="38258"/>
                      <a:pt x="35233" y="38691"/>
                      <a:pt x="35233" y="38691"/>
                    </a:cubicBezTo>
                    <a:cubicBezTo>
                      <a:pt x="35233" y="39339"/>
                      <a:pt x="35665" y="39771"/>
                      <a:pt x="36098" y="39771"/>
                    </a:cubicBezTo>
                    <a:cubicBezTo>
                      <a:pt x="36746" y="39771"/>
                      <a:pt x="36962" y="39339"/>
                      <a:pt x="37178" y="38042"/>
                    </a:cubicBezTo>
                    <a:lnTo>
                      <a:pt x="42150" y="18373"/>
                    </a:lnTo>
                    <a:cubicBezTo>
                      <a:pt x="42150" y="18157"/>
                      <a:pt x="41934" y="17508"/>
                      <a:pt x="41285" y="17508"/>
                    </a:cubicBezTo>
                    <a:cubicBezTo>
                      <a:pt x="40421" y="17508"/>
                      <a:pt x="40421" y="17940"/>
                      <a:pt x="40205" y="19453"/>
                    </a:cubicBezTo>
                    <a:cubicBezTo>
                      <a:pt x="38259" y="25722"/>
                      <a:pt x="36746" y="27451"/>
                      <a:pt x="29397" y="27451"/>
                    </a:cubicBezTo>
                    <a:lnTo>
                      <a:pt x="21616" y="27451"/>
                    </a:lnTo>
                    <a:lnTo>
                      <a:pt x="27236" y="5620"/>
                    </a:lnTo>
                    <a:cubicBezTo>
                      <a:pt x="27884" y="2594"/>
                      <a:pt x="28100" y="2378"/>
                      <a:pt x="31559" y="2378"/>
                    </a:cubicBezTo>
                    <a:lnTo>
                      <a:pt x="42798" y="2378"/>
                    </a:lnTo>
                    <a:cubicBezTo>
                      <a:pt x="53390" y="2378"/>
                      <a:pt x="54903" y="5620"/>
                      <a:pt x="54903" y="11456"/>
                    </a:cubicBezTo>
                    <a:cubicBezTo>
                      <a:pt x="54903" y="12104"/>
                      <a:pt x="54903" y="13834"/>
                      <a:pt x="54470" y="15995"/>
                    </a:cubicBezTo>
                    <a:cubicBezTo>
                      <a:pt x="54470" y="16427"/>
                      <a:pt x="54254" y="17508"/>
                      <a:pt x="54254" y="17724"/>
                    </a:cubicBezTo>
                    <a:cubicBezTo>
                      <a:pt x="54254" y="18589"/>
                      <a:pt x="54687" y="18805"/>
                      <a:pt x="55335" y="18805"/>
                    </a:cubicBezTo>
                    <a:cubicBezTo>
                      <a:pt x="55767" y="18805"/>
                      <a:pt x="56200" y="18373"/>
                      <a:pt x="56416" y="16860"/>
                    </a:cubicBezTo>
                    <a:lnTo>
                      <a:pt x="58145" y="2161"/>
                    </a:lnTo>
                    <a:cubicBezTo>
                      <a:pt x="58145" y="1945"/>
                      <a:pt x="58361" y="1081"/>
                      <a:pt x="58361" y="865"/>
                    </a:cubicBezTo>
                    <a:cubicBezTo>
                      <a:pt x="58361" y="0"/>
                      <a:pt x="57497" y="0"/>
                      <a:pt x="5598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1"/>
              <p:cNvSpPr/>
              <p:nvPr/>
            </p:nvSpPr>
            <p:spPr>
              <a:xfrm>
                <a:off x="2213123" y="2946638"/>
                <a:ext cx="1648188" cy="560688"/>
              </a:xfrm>
              <a:custGeom>
                <a:avLst/>
                <a:gdLst/>
                <a:ahLst/>
                <a:cxnLst/>
                <a:rect l="l" t="t" r="r" b="b"/>
                <a:pathLst>
                  <a:path w="52742" h="17942" extrusionOk="0">
                    <a:moveTo>
                      <a:pt x="2811" y="1"/>
                    </a:moveTo>
                    <a:cubicBezTo>
                      <a:pt x="1298" y="1"/>
                      <a:pt x="1" y="1"/>
                      <a:pt x="1" y="1514"/>
                    </a:cubicBezTo>
                    <a:cubicBezTo>
                      <a:pt x="1" y="3027"/>
                      <a:pt x="1082" y="3027"/>
                      <a:pt x="2378" y="3027"/>
                    </a:cubicBezTo>
                    <a:lnTo>
                      <a:pt x="50148" y="3027"/>
                    </a:lnTo>
                    <a:cubicBezTo>
                      <a:pt x="51444" y="3027"/>
                      <a:pt x="52741" y="3027"/>
                      <a:pt x="52741" y="1514"/>
                    </a:cubicBezTo>
                    <a:cubicBezTo>
                      <a:pt x="52741" y="1"/>
                      <a:pt x="51228" y="1"/>
                      <a:pt x="49715" y="1"/>
                    </a:cubicBezTo>
                    <a:close/>
                    <a:moveTo>
                      <a:pt x="2378" y="15131"/>
                    </a:moveTo>
                    <a:cubicBezTo>
                      <a:pt x="1082" y="15131"/>
                      <a:pt x="1" y="15131"/>
                      <a:pt x="1" y="16428"/>
                    </a:cubicBezTo>
                    <a:cubicBezTo>
                      <a:pt x="1" y="17941"/>
                      <a:pt x="1298" y="17941"/>
                      <a:pt x="2811" y="17941"/>
                    </a:cubicBezTo>
                    <a:lnTo>
                      <a:pt x="49715" y="17941"/>
                    </a:lnTo>
                    <a:cubicBezTo>
                      <a:pt x="51228" y="17941"/>
                      <a:pt x="52741" y="17941"/>
                      <a:pt x="52741" y="16428"/>
                    </a:cubicBezTo>
                    <a:cubicBezTo>
                      <a:pt x="52741" y="15131"/>
                      <a:pt x="51444" y="15131"/>
                      <a:pt x="50148" y="1513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1"/>
              <p:cNvSpPr/>
              <p:nvPr/>
            </p:nvSpPr>
            <p:spPr>
              <a:xfrm>
                <a:off x="4779904" y="2723731"/>
                <a:ext cx="2107500" cy="1188875"/>
              </a:xfrm>
              <a:custGeom>
                <a:avLst/>
                <a:gdLst/>
                <a:ahLst/>
                <a:cxnLst/>
                <a:rect l="l" t="t" r="r" b="b"/>
                <a:pathLst>
                  <a:path w="67440" h="38044" extrusionOk="0">
                    <a:moveTo>
                      <a:pt x="8647" y="1"/>
                    </a:moveTo>
                    <a:cubicBezTo>
                      <a:pt x="6269" y="1"/>
                      <a:pt x="4324" y="1298"/>
                      <a:pt x="2811" y="4540"/>
                    </a:cubicBezTo>
                    <a:cubicBezTo>
                      <a:pt x="1298" y="7566"/>
                      <a:pt x="1" y="12537"/>
                      <a:pt x="1" y="12970"/>
                    </a:cubicBezTo>
                    <a:cubicBezTo>
                      <a:pt x="1" y="13186"/>
                      <a:pt x="433" y="13618"/>
                      <a:pt x="1081" y="13618"/>
                    </a:cubicBezTo>
                    <a:cubicBezTo>
                      <a:pt x="1730" y="13618"/>
                      <a:pt x="1730" y="13618"/>
                      <a:pt x="2378" y="11673"/>
                    </a:cubicBezTo>
                    <a:cubicBezTo>
                      <a:pt x="3459" y="6701"/>
                      <a:pt x="5188" y="1730"/>
                      <a:pt x="8431" y="1730"/>
                    </a:cubicBezTo>
                    <a:cubicBezTo>
                      <a:pt x="10376" y="1730"/>
                      <a:pt x="11024" y="3027"/>
                      <a:pt x="11024" y="5621"/>
                    </a:cubicBezTo>
                    <a:cubicBezTo>
                      <a:pt x="11024" y="7566"/>
                      <a:pt x="10160" y="10808"/>
                      <a:pt x="9727" y="13402"/>
                    </a:cubicBezTo>
                    <a:lnTo>
                      <a:pt x="7350" y="22480"/>
                    </a:lnTo>
                    <a:cubicBezTo>
                      <a:pt x="6918" y="23993"/>
                      <a:pt x="6053" y="27884"/>
                      <a:pt x="5621" y="29397"/>
                    </a:cubicBezTo>
                    <a:cubicBezTo>
                      <a:pt x="4972" y="31559"/>
                      <a:pt x="4108" y="35449"/>
                      <a:pt x="4108" y="35882"/>
                    </a:cubicBezTo>
                    <a:cubicBezTo>
                      <a:pt x="4108" y="37178"/>
                      <a:pt x="4972" y="38043"/>
                      <a:pt x="6269" y="38043"/>
                    </a:cubicBezTo>
                    <a:cubicBezTo>
                      <a:pt x="7350" y="38043"/>
                      <a:pt x="8431" y="37611"/>
                      <a:pt x="9079" y="36314"/>
                    </a:cubicBezTo>
                    <a:cubicBezTo>
                      <a:pt x="9295" y="35882"/>
                      <a:pt x="10160" y="32855"/>
                      <a:pt x="10592" y="31126"/>
                    </a:cubicBezTo>
                    <a:lnTo>
                      <a:pt x="12321" y="23561"/>
                    </a:lnTo>
                    <a:lnTo>
                      <a:pt x="15131" y="12537"/>
                    </a:lnTo>
                    <a:cubicBezTo>
                      <a:pt x="15347" y="12105"/>
                      <a:pt x="17509" y="7782"/>
                      <a:pt x="20535" y="5188"/>
                    </a:cubicBezTo>
                    <a:cubicBezTo>
                      <a:pt x="22696" y="3027"/>
                      <a:pt x="25506" y="1730"/>
                      <a:pt x="28749" y="1730"/>
                    </a:cubicBezTo>
                    <a:cubicBezTo>
                      <a:pt x="32207" y="1730"/>
                      <a:pt x="33288" y="4324"/>
                      <a:pt x="33288" y="7566"/>
                    </a:cubicBezTo>
                    <a:cubicBezTo>
                      <a:pt x="33288" y="8215"/>
                      <a:pt x="33288" y="9944"/>
                      <a:pt x="32423" y="13834"/>
                    </a:cubicBezTo>
                    <a:lnTo>
                      <a:pt x="30262" y="22480"/>
                    </a:lnTo>
                    <a:cubicBezTo>
                      <a:pt x="29613" y="25074"/>
                      <a:pt x="28100" y="31126"/>
                      <a:pt x="27884" y="32207"/>
                    </a:cubicBezTo>
                    <a:cubicBezTo>
                      <a:pt x="27452" y="33288"/>
                      <a:pt x="27019" y="35665"/>
                      <a:pt x="27019" y="35882"/>
                    </a:cubicBezTo>
                    <a:cubicBezTo>
                      <a:pt x="27019" y="37178"/>
                      <a:pt x="27884" y="38043"/>
                      <a:pt x="29181" y="38043"/>
                    </a:cubicBezTo>
                    <a:cubicBezTo>
                      <a:pt x="31775" y="38043"/>
                      <a:pt x="32207" y="36098"/>
                      <a:pt x="32855" y="33072"/>
                    </a:cubicBezTo>
                    <a:lnTo>
                      <a:pt x="38043" y="12970"/>
                    </a:lnTo>
                    <a:cubicBezTo>
                      <a:pt x="38043" y="12321"/>
                      <a:pt x="42582" y="1730"/>
                      <a:pt x="51661" y="1730"/>
                    </a:cubicBezTo>
                    <a:cubicBezTo>
                      <a:pt x="55119" y="1730"/>
                      <a:pt x="56200" y="4324"/>
                      <a:pt x="56200" y="7566"/>
                    </a:cubicBezTo>
                    <a:cubicBezTo>
                      <a:pt x="56200" y="12321"/>
                      <a:pt x="52957" y="21616"/>
                      <a:pt x="51228" y="26587"/>
                    </a:cubicBezTo>
                    <a:cubicBezTo>
                      <a:pt x="50364" y="28533"/>
                      <a:pt x="49931" y="29613"/>
                      <a:pt x="49931" y="31126"/>
                    </a:cubicBezTo>
                    <a:cubicBezTo>
                      <a:pt x="49931" y="35017"/>
                      <a:pt x="52525" y="38043"/>
                      <a:pt x="56632" y="38043"/>
                    </a:cubicBezTo>
                    <a:cubicBezTo>
                      <a:pt x="64413" y="38043"/>
                      <a:pt x="67439" y="25723"/>
                      <a:pt x="67439" y="25074"/>
                    </a:cubicBezTo>
                    <a:cubicBezTo>
                      <a:pt x="67439" y="24642"/>
                      <a:pt x="67007" y="24426"/>
                      <a:pt x="66575" y="24426"/>
                    </a:cubicBezTo>
                    <a:cubicBezTo>
                      <a:pt x="65710" y="24426"/>
                      <a:pt x="65710" y="24642"/>
                      <a:pt x="65278" y="26155"/>
                    </a:cubicBezTo>
                    <a:cubicBezTo>
                      <a:pt x="63333" y="32855"/>
                      <a:pt x="60307" y="36314"/>
                      <a:pt x="56848" y="36314"/>
                    </a:cubicBezTo>
                    <a:cubicBezTo>
                      <a:pt x="55984" y="36314"/>
                      <a:pt x="54687" y="36314"/>
                      <a:pt x="54687" y="33504"/>
                    </a:cubicBezTo>
                    <a:cubicBezTo>
                      <a:pt x="54687" y="31342"/>
                      <a:pt x="55767" y="28749"/>
                      <a:pt x="55984" y="27668"/>
                    </a:cubicBezTo>
                    <a:cubicBezTo>
                      <a:pt x="57497" y="23777"/>
                      <a:pt x="61387" y="13834"/>
                      <a:pt x="61387" y="8863"/>
                    </a:cubicBezTo>
                    <a:cubicBezTo>
                      <a:pt x="61387" y="3892"/>
                      <a:pt x="58361" y="1"/>
                      <a:pt x="52093" y="1"/>
                    </a:cubicBezTo>
                    <a:cubicBezTo>
                      <a:pt x="46257" y="1"/>
                      <a:pt x="41718" y="3243"/>
                      <a:pt x="38475" y="8215"/>
                    </a:cubicBezTo>
                    <a:cubicBezTo>
                      <a:pt x="38259" y="3675"/>
                      <a:pt x="35449" y="1"/>
                      <a:pt x="29181" y="1"/>
                    </a:cubicBezTo>
                    <a:cubicBezTo>
                      <a:pt x="21616" y="1"/>
                      <a:pt x="17725" y="5405"/>
                      <a:pt x="16212" y="7566"/>
                    </a:cubicBezTo>
                    <a:cubicBezTo>
                      <a:pt x="15996" y="2595"/>
                      <a:pt x="12537" y="1"/>
                      <a:pt x="864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1"/>
              <p:cNvSpPr/>
              <p:nvPr/>
            </p:nvSpPr>
            <p:spPr>
              <a:xfrm>
                <a:off x="7069748" y="2723731"/>
                <a:ext cx="1168594" cy="1188875"/>
              </a:xfrm>
              <a:custGeom>
                <a:avLst/>
                <a:gdLst/>
                <a:ahLst/>
                <a:cxnLst/>
                <a:rect l="l" t="t" r="r" b="b"/>
                <a:pathLst>
                  <a:path w="37395" h="38044" extrusionOk="0">
                    <a:moveTo>
                      <a:pt x="19670" y="1730"/>
                    </a:moveTo>
                    <a:cubicBezTo>
                      <a:pt x="25290" y="1730"/>
                      <a:pt x="26371" y="8647"/>
                      <a:pt x="26371" y="9295"/>
                    </a:cubicBezTo>
                    <a:cubicBezTo>
                      <a:pt x="26371" y="9511"/>
                      <a:pt x="26155" y="10592"/>
                      <a:pt x="25938" y="10592"/>
                    </a:cubicBezTo>
                    <a:lnTo>
                      <a:pt x="21832" y="27236"/>
                    </a:lnTo>
                    <a:cubicBezTo>
                      <a:pt x="21399" y="28533"/>
                      <a:pt x="21399" y="28749"/>
                      <a:pt x="20319" y="30262"/>
                    </a:cubicBezTo>
                    <a:cubicBezTo>
                      <a:pt x="18373" y="32639"/>
                      <a:pt x="14699" y="36314"/>
                      <a:pt x="10808" y="36314"/>
                    </a:cubicBezTo>
                    <a:cubicBezTo>
                      <a:pt x="7350" y="36314"/>
                      <a:pt x="5404" y="33288"/>
                      <a:pt x="5404" y="28316"/>
                    </a:cubicBezTo>
                    <a:cubicBezTo>
                      <a:pt x="5404" y="23561"/>
                      <a:pt x="7998" y="14267"/>
                      <a:pt x="9727" y="10592"/>
                    </a:cubicBezTo>
                    <a:cubicBezTo>
                      <a:pt x="12537" y="4756"/>
                      <a:pt x="16428" y="1730"/>
                      <a:pt x="19670" y="1730"/>
                    </a:cubicBezTo>
                    <a:close/>
                    <a:moveTo>
                      <a:pt x="19670" y="1"/>
                    </a:moveTo>
                    <a:cubicBezTo>
                      <a:pt x="10160" y="1"/>
                      <a:pt x="0" y="12321"/>
                      <a:pt x="0" y="24858"/>
                    </a:cubicBezTo>
                    <a:cubicBezTo>
                      <a:pt x="0" y="33072"/>
                      <a:pt x="4756" y="38043"/>
                      <a:pt x="10592" y="38043"/>
                    </a:cubicBezTo>
                    <a:cubicBezTo>
                      <a:pt x="15131" y="38043"/>
                      <a:pt x="19022" y="34369"/>
                      <a:pt x="21399" y="31559"/>
                    </a:cubicBezTo>
                    <a:cubicBezTo>
                      <a:pt x="22264" y="36530"/>
                      <a:pt x="26371" y="38043"/>
                      <a:pt x="28748" y="38043"/>
                    </a:cubicBezTo>
                    <a:cubicBezTo>
                      <a:pt x="31342" y="38043"/>
                      <a:pt x="33288" y="36530"/>
                      <a:pt x="34801" y="33504"/>
                    </a:cubicBezTo>
                    <a:cubicBezTo>
                      <a:pt x="36098" y="30694"/>
                      <a:pt x="37394" y="25506"/>
                      <a:pt x="37394" y="25074"/>
                    </a:cubicBezTo>
                    <a:cubicBezTo>
                      <a:pt x="37394" y="24642"/>
                      <a:pt x="36962" y="24426"/>
                      <a:pt x="36530" y="24426"/>
                    </a:cubicBezTo>
                    <a:cubicBezTo>
                      <a:pt x="35881" y="24426"/>
                      <a:pt x="35665" y="24858"/>
                      <a:pt x="35449" y="26155"/>
                    </a:cubicBezTo>
                    <a:cubicBezTo>
                      <a:pt x="34152" y="31126"/>
                      <a:pt x="32423" y="36314"/>
                      <a:pt x="28965" y="36314"/>
                    </a:cubicBezTo>
                    <a:cubicBezTo>
                      <a:pt x="26587" y="36314"/>
                      <a:pt x="26371" y="34152"/>
                      <a:pt x="26371" y="32423"/>
                    </a:cubicBezTo>
                    <a:cubicBezTo>
                      <a:pt x="26371" y="30478"/>
                      <a:pt x="26587" y="29613"/>
                      <a:pt x="27452" y="26371"/>
                    </a:cubicBezTo>
                    <a:cubicBezTo>
                      <a:pt x="28100" y="24210"/>
                      <a:pt x="28532" y="22480"/>
                      <a:pt x="29181" y="19887"/>
                    </a:cubicBezTo>
                    <a:cubicBezTo>
                      <a:pt x="32207" y="7350"/>
                      <a:pt x="33071" y="4324"/>
                      <a:pt x="33071" y="3892"/>
                    </a:cubicBezTo>
                    <a:cubicBezTo>
                      <a:pt x="33071" y="2595"/>
                      <a:pt x="31991" y="1730"/>
                      <a:pt x="30910" y="1730"/>
                    </a:cubicBezTo>
                    <a:cubicBezTo>
                      <a:pt x="28100" y="1730"/>
                      <a:pt x="27452" y="4540"/>
                      <a:pt x="27235" y="5621"/>
                    </a:cubicBezTo>
                    <a:cubicBezTo>
                      <a:pt x="26371" y="3459"/>
                      <a:pt x="23993" y="1"/>
                      <a:pt x="19670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265" name="Google Shape;265;p21"/>
          <p:cNvCxnSpPr/>
          <p:nvPr/>
        </p:nvCxnSpPr>
        <p:spPr>
          <a:xfrm>
            <a:off x="3599475" y="-21600"/>
            <a:ext cx="0" cy="5186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549</Words>
  <Application>Microsoft Office PowerPoint</Application>
  <PresentationFormat>On-screen Show (16:9)</PresentationFormat>
  <Paragraphs>82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Kalam</vt:lpstr>
      <vt:lpstr>Times New Roman</vt:lpstr>
      <vt:lpstr>Arial</vt:lpstr>
      <vt:lpstr>gg sans</vt:lpstr>
      <vt:lpstr>Cambria</vt:lpstr>
      <vt:lpstr>Simple Dark</vt:lpstr>
      <vt:lpstr>Edexcel IGCSE Physics 4 - Balanced and Unbalanced Forces</vt:lpstr>
      <vt:lpstr>Balanced and Unbalanced Forces</vt:lpstr>
      <vt:lpstr>PowerPoint Presentation</vt:lpstr>
      <vt:lpstr>PowerPoint Presentation</vt:lpstr>
      <vt:lpstr>Friction</vt:lpstr>
      <vt:lpstr>PowerPoint Presentation</vt:lpstr>
      <vt:lpstr>Resultant Force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Chezka Mae Madrona</cp:lastModifiedBy>
  <cp:revision>1</cp:revision>
  <dcterms:modified xsi:type="dcterms:W3CDTF">2025-07-22T06:21:58Z</dcterms:modified>
</cp:coreProperties>
</file>